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8" r:id="rId3"/>
    <p:sldId id="322" r:id="rId4"/>
    <p:sldId id="332" r:id="rId5"/>
    <p:sldId id="325" r:id="rId6"/>
    <p:sldId id="356" r:id="rId7"/>
    <p:sldId id="357" r:id="rId8"/>
    <p:sldId id="327" r:id="rId9"/>
    <p:sldId id="302" r:id="rId10"/>
    <p:sldId id="336" r:id="rId11"/>
    <p:sldId id="335" r:id="rId12"/>
    <p:sldId id="352" r:id="rId13"/>
    <p:sldId id="353" r:id="rId14"/>
    <p:sldId id="328" r:id="rId15"/>
    <p:sldId id="334" r:id="rId16"/>
    <p:sldId id="337" r:id="rId17"/>
    <p:sldId id="342" r:id="rId18"/>
    <p:sldId id="354" r:id="rId19"/>
    <p:sldId id="355" r:id="rId20"/>
    <p:sldId id="361" r:id="rId21"/>
    <p:sldId id="304" r:id="rId22"/>
    <p:sldId id="358" r:id="rId23"/>
    <p:sldId id="359" r:id="rId24"/>
    <p:sldId id="36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98EB"/>
    <a:srgbClr val="F2F2F1"/>
    <a:srgbClr val="EFEE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4660"/>
  </p:normalViewPr>
  <p:slideViewPr>
    <p:cSldViewPr>
      <p:cViewPr>
        <p:scale>
          <a:sx n="100" d="100"/>
          <a:sy n="100" d="100"/>
        </p:scale>
        <p:origin x="-522" y="648"/>
      </p:cViewPr>
      <p:guideLst>
        <p:guide orient="horz" pos="2160"/>
        <p:guide pos="39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1">
  <dgm:title val=""/>
  <dgm:desc val=""/>
  <dgm:catLst>
    <dgm:cat type="accent1" pri="11500"/>
  </dgm:catLst>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1">
  <dgm:title val=""/>
  <dgm:desc val=""/>
  <dgm:catLst>
    <dgm:cat type="accent1" pri="11400"/>
  </dgm:catLst>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9DDBD36-D19B-4896-97CB-93DB556B9949}" type="doc">
      <dgm:prSet loTypeId="urn:microsoft.com/office/officeart/2005/8/layout/cycle4#1" loCatId="cycle" qsTypeId="urn:microsoft.com/office/officeart/2005/8/quickstyle/simple1#1" qsCatId="simple" csTypeId="urn:microsoft.com/office/officeart/2005/8/colors/accent1_2#1" csCatId="accent1" phldr="1"/>
      <dgm:spPr/>
      <dgm:t>
        <a:bodyPr/>
        <a:lstStyle/>
        <a:p>
          <a:endParaRPr lang="zh-CN" altLang="en-US"/>
        </a:p>
      </dgm:t>
    </dgm:pt>
    <dgm:pt modelId="{F3A530A7-7006-456F-A8C1-BA0A84C04259}">
      <dgm:prSet phldrT="[文本]"/>
      <dgm:spPr>
        <a:solidFill>
          <a:schemeClr val="accent1">
            <a:lumMod val="60000"/>
            <a:lumOff val="40000"/>
          </a:schemeClr>
        </a:solidFill>
      </dgm:spPr>
      <dgm:t>
        <a:bodyPr/>
        <a:lstStyle/>
        <a:p>
          <a:r>
            <a:rPr lang="zh-CN" altLang="en-US" dirty="0" smtClean="0"/>
            <a:t>无损</a:t>
          </a:r>
          <a:endParaRPr lang="zh-CN" altLang="en-US" dirty="0"/>
        </a:p>
      </dgm:t>
    </dgm:pt>
    <dgm:pt modelId="{1CC4FF15-911A-46CB-A649-1EFB76978E4F}" type="parTrans" cxnId="{1CEA47CA-E313-47EE-98D9-FA3B9DF43423}">
      <dgm:prSet/>
      <dgm:spPr/>
      <dgm:t>
        <a:bodyPr/>
        <a:lstStyle/>
        <a:p>
          <a:endParaRPr lang="zh-CN" altLang="en-US"/>
        </a:p>
      </dgm:t>
    </dgm:pt>
    <dgm:pt modelId="{C6D3B125-B270-4D52-A259-263A3E89B575}" type="sibTrans" cxnId="{1CEA47CA-E313-47EE-98D9-FA3B9DF43423}">
      <dgm:prSet/>
      <dgm:spPr/>
      <dgm:t>
        <a:bodyPr/>
        <a:lstStyle/>
        <a:p>
          <a:endParaRPr lang="zh-CN" altLang="en-US"/>
        </a:p>
      </dgm:t>
    </dgm:pt>
    <dgm:pt modelId="{FB5386B6-0978-4866-97F8-0DDFC9B41B29}">
      <dgm:prSet phldrT="[文本]"/>
      <dgm:spPr/>
      <dgm:t>
        <a:bodyPr/>
        <a:lstStyle/>
        <a:p>
          <a:r>
            <a:rPr lang="zh-CN" altLang="en-US" dirty="0" smtClean="0"/>
            <a:t>压缩后的效果与原包一样</a:t>
          </a:r>
          <a:endParaRPr lang="zh-CN" altLang="en-US" dirty="0"/>
        </a:p>
      </dgm:t>
    </dgm:pt>
    <dgm:pt modelId="{DFDD6CE5-3DBF-4D56-BC2F-B79B2969B7E8}" type="parTrans" cxnId="{30C581B4-B4DD-49A2-8FFF-F938098394C9}">
      <dgm:prSet/>
      <dgm:spPr/>
      <dgm:t>
        <a:bodyPr/>
        <a:lstStyle/>
        <a:p>
          <a:endParaRPr lang="zh-CN" altLang="en-US"/>
        </a:p>
      </dgm:t>
    </dgm:pt>
    <dgm:pt modelId="{A26F873B-9981-455E-9474-8F93C021DBEF}" type="sibTrans" cxnId="{30C581B4-B4DD-49A2-8FFF-F938098394C9}">
      <dgm:prSet/>
      <dgm:spPr/>
      <dgm:t>
        <a:bodyPr/>
        <a:lstStyle/>
        <a:p>
          <a:endParaRPr lang="zh-CN" altLang="en-US"/>
        </a:p>
      </dgm:t>
    </dgm:pt>
    <dgm:pt modelId="{3A75C015-38EA-4615-AD57-A048BB90CB10}">
      <dgm:prSet phldrT="[文本]"/>
      <dgm:spPr>
        <a:solidFill>
          <a:schemeClr val="accent1">
            <a:lumMod val="60000"/>
            <a:lumOff val="40000"/>
          </a:schemeClr>
        </a:solidFill>
      </dgm:spPr>
      <dgm:t>
        <a:bodyPr/>
        <a:lstStyle/>
        <a:p>
          <a:r>
            <a:rPr lang="zh-CN" altLang="en-US" dirty="0" smtClean="0"/>
            <a:t>快速</a:t>
          </a:r>
          <a:endParaRPr lang="zh-CN" altLang="en-US" dirty="0"/>
        </a:p>
      </dgm:t>
    </dgm:pt>
    <dgm:pt modelId="{0BBAD953-CFDA-4AD6-8406-955EE5C62934}" type="parTrans" cxnId="{B3F2FBB3-670F-4307-AAE5-1187C4664533}">
      <dgm:prSet/>
      <dgm:spPr/>
      <dgm:t>
        <a:bodyPr/>
        <a:lstStyle/>
        <a:p>
          <a:endParaRPr lang="zh-CN" altLang="en-US"/>
        </a:p>
      </dgm:t>
    </dgm:pt>
    <dgm:pt modelId="{F5C3B5D9-2480-493D-870C-D39F758696EF}" type="sibTrans" cxnId="{B3F2FBB3-670F-4307-AAE5-1187C4664533}">
      <dgm:prSet/>
      <dgm:spPr/>
      <dgm:t>
        <a:bodyPr/>
        <a:lstStyle/>
        <a:p>
          <a:endParaRPr lang="zh-CN" altLang="en-US"/>
        </a:p>
      </dgm:t>
    </dgm:pt>
    <dgm:pt modelId="{D3853D22-5E9A-43D1-A271-BCB8F8CC12D6}">
      <dgm:prSet phldrT="[文本]"/>
      <dgm:spPr/>
      <dgm:t>
        <a:bodyPr/>
        <a:lstStyle/>
        <a:p>
          <a:r>
            <a:rPr lang="zh-CN" altLang="en-US" dirty="0" smtClean="0"/>
            <a:t>无人工参与，快速处理快速出包</a:t>
          </a:r>
          <a:endParaRPr lang="zh-CN" altLang="en-US" dirty="0"/>
        </a:p>
      </dgm:t>
    </dgm:pt>
    <dgm:pt modelId="{8ADD120F-8AD2-400C-8F57-6D8F17C1B1B4}" type="parTrans" cxnId="{0DD1204E-5AEB-470A-B6E6-862A4A5BF408}">
      <dgm:prSet/>
      <dgm:spPr/>
      <dgm:t>
        <a:bodyPr/>
        <a:lstStyle/>
        <a:p>
          <a:endParaRPr lang="zh-CN" altLang="en-US"/>
        </a:p>
      </dgm:t>
    </dgm:pt>
    <dgm:pt modelId="{4A85DB6C-E9C7-4B0D-AD73-28BFC6FE0EA4}" type="sibTrans" cxnId="{0DD1204E-5AEB-470A-B6E6-862A4A5BF408}">
      <dgm:prSet/>
      <dgm:spPr/>
      <dgm:t>
        <a:bodyPr/>
        <a:lstStyle/>
        <a:p>
          <a:endParaRPr lang="zh-CN" altLang="en-US"/>
        </a:p>
      </dgm:t>
    </dgm:pt>
    <dgm:pt modelId="{8F496489-38FE-4A71-A3BB-D169F7AACB12}">
      <dgm:prSet phldrT="[文本]"/>
      <dgm:spPr>
        <a:solidFill>
          <a:schemeClr val="accent1">
            <a:lumMod val="60000"/>
            <a:lumOff val="40000"/>
          </a:schemeClr>
        </a:solidFill>
      </dgm:spPr>
      <dgm:t>
        <a:bodyPr/>
        <a:lstStyle/>
        <a:p>
          <a:r>
            <a:rPr lang="zh-CN" altLang="en-US" dirty="0" smtClean="0"/>
            <a:t>自动化</a:t>
          </a:r>
          <a:endParaRPr lang="zh-CN" altLang="en-US" dirty="0"/>
        </a:p>
      </dgm:t>
    </dgm:pt>
    <dgm:pt modelId="{821EB83D-5827-4DFF-9643-C833EAF0B25D}" type="parTrans" cxnId="{AED27C1F-2090-4962-A94E-39F1EED155ED}">
      <dgm:prSet/>
      <dgm:spPr/>
      <dgm:t>
        <a:bodyPr/>
        <a:lstStyle/>
        <a:p>
          <a:endParaRPr lang="zh-CN" altLang="en-US"/>
        </a:p>
      </dgm:t>
    </dgm:pt>
    <dgm:pt modelId="{AC1C62DE-A323-45FD-9EFC-A993DA06AB56}" type="sibTrans" cxnId="{AED27C1F-2090-4962-A94E-39F1EED155ED}">
      <dgm:prSet/>
      <dgm:spPr/>
      <dgm:t>
        <a:bodyPr/>
        <a:lstStyle/>
        <a:p>
          <a:endParaRPr lang="zh-CN" altLang="en-US"/>
        </a:p>
      </dgm:t>
    </dgm:pt>
    <dgm:pt modelId="{1622D83F-9D60-4794-97B3-7C78AC02DAF8}">
      <dgm:prSet phldrT="[文本]"/>
      <dgm:spPr/>
      <dgm:t>
        <a:bodyPr/>
        <a:lstStyle/>
        <a:p>
          <a:r>
            <a:rPr lang="zh-CN" dirty="0" smtClean="0"/>
            <a:t>上传母包后一键生成静态压缩包</a:t>
          </a:r>
          <a:endParaRPr lang="zh-CN" altLang="en-US" dirty="0"/>
        </a:p>
      </dgm:t>
    </dgm:pt>
    <dgm:pt modelId="{0C3D9E0B-5F4E-4E79-B58E-29E5D12C5B0A}" type="parTrans" cxnId="{F49485A6-227A-427D-9F15-80A452E66A16}">
      <dgm:prSet/>
      <dgm:spPr/>
      <dgm:t>
        <a:bodyPr/>
        <a:lstStyle/>
        <a:p>
          <a:endParaRPr lang="zh-CN" altLang="en-US"/>
        </a:p>
      </dgm:t>
    </dgm:pt>
    <dgm:pt modelId="{0D4FF1D9-D442-4652-AB35-59DFC48C89D5}" type="sibTrans" cxnId="{F49485A6-227A-427D-9F15-80A452E66A16}">
      <dgm:prSet/>
      <dgm:spPr/>
      <dgm:t>
        <a:bodyPr/>
        <a:lstStyle/>
        <a:p>
          <a:endParaRPr lang="zh-CN" altLang="en-US"/>
        </a:p>
      </dgm:t>
    </dgm:pt>
    <dgm:pt modelId="{01E92708-93F4-496E-8308-9E312E3107BB}">
      <dgm:prSet phldrT="[文本]"/>
      <dgm:spPr>
        <a:solidFill>
          <a:schemeClr val="accent1">
            <a:lumMod val="60000"/>
            <a:lumOff val="40000"/>
          </a:schemeClr>
        </a:solidFill>
      </dgm:spPr>
      <dgm:t>
        <a:bodyPr/>
        <a:lstStyle/>
        <a:p>
          <a:r>
            <a:rPr lang="zh-CN" altLang="en-US" dirty="0" smtClean="0"/>
            <a:t>方便</a:t>
          </a:r>
          <a:endParaRPr lang="zh-CN" altLang="en-US" dirty="0"/>
        </a:p>
      </dgm:t>
    </dgm:pt>
    <dgm:pt modelId="{6A4C7931-BE80-4630-9A2C-8B225890FD50}" type="parTrans" cxnId="{A1E00D92-11F8-4125-83A9-BC0BF4D2E4DB}">
      <dgm:prSet/>
      <dgm:spPr/>
      <dgm:t>
        <a:bodyPr/>
        <a:lstStyle/>
        <a:p>
          <a:endParaRPr lang="zh-CN" altLang="en-US"/>
        </a:p>
      </dgm:t>
    </dgm:pt>
    <dgm:pt modelId="{BF1F1FA2-30B0-4B48-9113-F183433C8675}" type="sibTrans" cxnId="{A1E00D92-11F8-4125-83A9-BC0BF4D2E4DB}">
      <dgm:prSet/>
      <dgm:spPr/>
      <dgm:t>
        <a:bodyPr/>
        <a:lstStyle/>
        <a:p>
          <a:endParaRPr lang="zh-CN" altLang="en-US"/>
        </a:p>
      </dgm:t>
    </dgm:pt>
    <dgm:pt modelId="{381CDAB7-9956-490F-A20C-E5237DF2B6A6}">
      <dgm:prSet phldrT="[文本]"/>
      <dgm:spPr/>
      <dgm:t>
        <a:bodyPr/>
        <a:lstStyle/>
        <a:p>
          <a:r>
            <a:rPr lang="zh-CN" dirty="0" smtClean="0"/>
            <a:t>客户可随时自主进行压缩</a:t>
          </a:r>
          <a:endParaRPr lang="zh-CN" altLang="en-US" dirty="0"/>
        </a:p>
      </dgm:t>
    </dgm:pt>
    <dgm:pt modelId="{6DA24F14-928D-4AA3-8E78-657FCFE67166}" type="parTrans" cxnId="{F5C047B3-E66D-4113-97BC-330D7E2441E5}">
      <dgm:prSet/>
      <dgm:spPr/>
      <dgm:t>
        <a:bodyPr/>
        <a:lstStyle/>
        <a:p>
          <a:endParaRPr lang="zh-CN" altLang="en-US"/>
        </a:p>
      </dgm:t>
    </dgm:pt>
    <dgm:pt modelId="{BF3F2755-17B7-40DC-98C3-8609410FFAEE}" type="sibTrans" cxnId="{F5C047B3-E66D-4113-97BC-330D7E2441E5}">
      <dgm:prSet/>
      <dgm:spPr/>
      <dgm:t>
        <a:bodyPr/>
        <a:lstStyle/>
        <a:p>
          <a:endParaRPr lang="zh-CN" altLang="en-US"/>
        </a:p>
      </dgm:t>
    </dgm:pt>
    <dgm:pt modelId="{85EC3DB7-245F-42EE-86BB-A178FD87B859}" type="pres">
      <dgm:prSet presAssocID="{39DDBD36-D19B-4896-97CB-93DB556B9949}" presName="cycleMatrixDiagram" presStyleCnt="0">
        <dgm:presLayoutVars>
          <dgm:chMax val="1"/>
          <dgm:dir/>
          <dgm:animLvl val="lvl"/>
          <dgm:resizeHandles val="exact"/>
        </dgm:presLayoutVars>
      </dgm:prSet>
      <dgm:spPr/>
      <dgm:t>
        <a:bodyPr/>
        <a:lstStyle/>
        <a:p>
          <a:endParaRPr lang="zh-CN" altLang="en-US"/>
        </a:p>
      </dgm:t>
    </dgm:pt>
    <dgm:pt modelId="{F091F90A-6932-4ABC-82FA-06215FE4D575}" type="pres">
      <dgm:prSet presAssocID="{39DDBD36-D19B-4896-97CB-93DB556B9949}" presName="children" presStyleCnt="0"/>
      <dgm:spPr/>
    </dgm:pt>
    <dgm:pt modelId="{2BD1A61C-3291-45F7-97FA-F36A40FB3012}" type="pres">
      <dgm:prSet presAssocID="{39DDBD36-D19B-4896-97CB-93DB556B9949}" presName="child1group" presStyleCnt="0"/>
      <dgm:spPr/>
    </dgm:pt>
    <dgm:pt modelId="{936DB031-1434-4138-B88E-1F8F56E557AB}" type="pres">
      <dgm:prSet presAssocID="{39DDBD36-D19B-4896-97CB-93DB556B9949}" presName="child1" presStyleLbl="bgAcc1" presStyleIdx="0" presStyleCnt="4"/>
      <dgm:spPr/>
      <dgm:t>
        <a:bodyPr/>
        <a:lstStyle/>
        <a:p>
          <a:endParaRPr lang="zh-CN" altLang="en-US"/>
        </a:p>
      </dgm:t>
    </dgm:pt>
    <dgm:pt modelId="{5B491CD6-F79B-45D4-84A1-35BE6808E6E2}" type="pres">
      <dgm:prSet presAssocID="{39DDBD36-D19B-4896-97CB-93DB556B9949}" presName="child1Text" presStyleLbl="bgAcc1" presStyleIdx="0" presStyleCnt="4">
        <dgm:presLayoutVars>
          <dgm:bulletEnabled val="1"/>
        </dgm:presLayoutVars>
      </dgm:prSet>
      <dgm:spPr/>
      <dgm:t>
        <a:bodyPr/>
        <a:lstStyle/>
        <a:p>
          <a:endParaRPr lang="zh-CN" altLang="en-US"/>
        </a:p>
      </dgm:t>
    </dgm:pt>
    <dgm:pt modelId="{F70B839A-C354-4EB7-97B9-1EDED5205150}" type="pres">
      <dgm:prSet presAssocID="{39DDBD36-D19B-4896-97CB-93DB556B9949}" presName="child2group" presStyleCnt="0"/>
      <dgm:spPr/>
    </dgm:pt>
    <dgm:pt modelId="{24F11286-05E9-40C7-A3F5-7385B83C1F91}" type="pres">
      <dgm:prSet presAssocID="{39DDBD36-D19B-4896-97CB-93DB556B9949}" presName="child2" presStyleLbl="bgAcc1" presStyleIdx="1" presStyleCnt="4"/>
      <dgm:spPr/>
      <dgm:t>
        <a:bodyPr/>
        <a:lstStyle/>
        <a:p>
          <a:endParaRPr lang="zh-CN" altLang="en-US"/>
        </a:p>
      </dgm:t>
    </dgm:pt>
    <dgm:pt modelId="{495971B8-410C-4D8C-8ABC-69E57FA7EE98}" type="pres">
      <dgm:prSet presAssocID="{39DDBD36-D19B-4896-97CB-93DB556B9949}" presName="child2Text" presStyleLbl="bgAcc1" presStyleIdx="1" presStyleCnt="4">
        <dgm:presLayoutVars>
          <dgm:bulletEnabled val="1"/>
        </dgm:presLayoutVars>
      </dgm:prSet>
      <dgm:spPr/>
      <dgm:t>
        <a:bodyPr/>
        <a:lstStyle/>
        <a:p>
          <a:endParaRPr lang="zh-CN" altLang="en-US"/>
        </a:p>
      </dgm:t>
    </dgm:pt>
    <dgm:pt modelId="{56F241F5-FC29-452C-8BD1-153B568C193C}" type="pres">
      <dgm:prSet presAssocID="{39DDBD36-D19B-4896-97CB-93DB556B9949}" presName="child3group" presStyleCnt="0"/>
      <dgm:spPr/>
    </dgm:pt>
    <dgm:pt modelId="{9159041C-E5E1-4549-B046-0F63EC1C8134}" type="pres">
      <dgm:prSet presAssocID="{39DDBD36-D19B-4896-97CB-93DB556B9949}" presName="child3" presStyleLbl="bgAcc1" presStyleIdx="2" presStyleCnt="4"/>
      <dgm:spPr/>
      <dgm:t>
        <a:bodyPr/>
        <a:lstStyle/>
        <a:p>
          <a:endParaRPr lang="zh-CN" altLang="en-US"/>
        </a:p>
      </dgm:t>
    </dgm:pt>
    <dgm:pt modelId="{C0214641-9A0E-4513-87B7-663DB47669CA}" type="pres">
      <dgm:prSet presAssocID="{39DDBD36-D19B-4896-97CB-93DB556B9949}" presName="child3Text" presStyleLbl="bgAcc1" presStyleIdx="2" presStyleCnt="4">
        <dgm:presLayoutVars>
          <dgm:bulletEnabled val="1"/>
        </dgm:presLayoutVars>
      </dgm:prSet>
      <dgm:spPr/>
      <dgm:t>
        <a:bodyPr/>
        <a:lstStyle/>
        <a:p>
          <a:endParaRPr lang="zh-CN" altLang="en-US"/>
        </a:p>
      </dgm:t>
    </dgm:pt>
    <dgm:pt modelId="{01479901-670B-43B0-9588-9A03CEAC309E}" type="pres">
      <dgm:prSet presAssocID="{39DDBD36-D19B-4896-97CB-93DB556B9949}" presName="child4group" presStyleCnt="0"/>
      <dgm:spPr/>
    </dgm:pt>
    <dgm:pt modelId="{C22FAB12-58B1-44CF-AABD-A8AB715CA6A7}" type="pres">
      <dgm:prSet presAssocID="{39DDBD36-D19B-4896-97CB-93DB556B9949}" presName="child4" presStyleLbl="bgAcc1" presStyleIdx="3" presStyleCnt="4"/>
      <dgm:spPr/>
      <dgm:t>
        <a:bodyPr/>
        <a:lstStyle/>
        <a:p>
          <a:endParaRPr lang="zh-CN" altLang="en-US"/>
        </a:p>
      </dgm:t>
    </dgm:pt>
    <dgm:pt modelId="{A44A28DC-3B25-431E-862C-FF6E0F367EBE}" type="pres">
      <dgm:prSet presAssocID="{39DDBD36-D19B-4896-97CB-93DB556B9949}" presName="child4Text" presStyleLbl="bgAcc1" presStyleIdx="3" presStyleCnt="4">
        <dgm:presLayoutVars>
          <dgm:bulletEnabled val="1"/>
        </dgm:presLayoutVars>
      </dgm:prSet>
      <dgm:spPr/>
      <dgm:t>
        <a:bodyPr/>
        <a:lstStyle/>
        <a:p>
          <a:endParaRPr lang="zh-CN" altLang="en-US"/>
        </a:p>
      </dgm:t>
    </dgm:pt>
    <dgm:pt modelId="{54295F40-8A47-4B46-8AC8-E1E10BBF08DF}" type="pres">
      <dgm:prSet presAssocID="{39DDBD36-D19B-4896-97CB-93DB556B9949}" presName="childPlaceholder" presStyleCnt="0"/>
      <dgm:spPr/>
    </dgm:pt>
    <dgm:pt modelId="{488FE41F-43D0-454B-A123-135083B58D91}" type="pres">
      <dgm:prSet presAssocID="{39DDBD36-D19B-4896-97CB-93DB556B9949}" presName="circle" presStyleCnt="0"/>
      <dgm:spPr/>
    </dgm:pt>
    <dgm:pt modelId="{20F1D86C-133B-42EA-944A-BF8115E0C52E}" type="pres">
      <dgm:prSet presAssocID="{39DDBD36-D19B-4896-97CB-93DB556B9949}" presName="quadrant1" presStyleLbl="node1" presStyleIdx="0" presStyleCnt="4">
        <dgm:presLayoutVars>
          <dgm:chMax val="1"/>
          <dgm:bulletEnabled val="1"/>
        </dgm:presLayoutVars>
      </dgm:prSet>
      <dgm:spPr/>
      <dgm:t>
        <a:bodyPr/>
        <a:lstStyle/>
        <a:p>
          <a:endParaRPr lang="zh-CN" altLang="en-US"/>
        </a:p>
      </dgm:t>
    </dgm:pt>
    <dgm:pt modelId="{CC391B79-C183-418D-8B31-75EFE2B0C3CA}" type="pres">
      <dgm:prSet presAssocID="{39DDBD36-D19B-4896-97CB-93DB556B9949}" presName="quadrant2" presStyleLbl="node1" presStyleIdx="1" presStyleCnt="4">
        <dgm:presLayoutVars>
          <dgm:chMax val="1"/>
          <dgm:bulletEnabled val="1"/>
        </dgm:presLayoutVars>
      </dgm:prSet>
      <dgm:spPr/>
      <dgm:t>
        <a:bodyPr/>
        <a:lstStyle/>
        <a:p>
          <a:endParaRPr lang="zh-CN" altLang="en-US"/>
        </a:p>
      </dgm:t>
    </dgm:pt>
    <dgm:pt modelId="{63850F1A-C995-4289-95E4-6671CFD86339}" type="pres">
      <dgm:prSet presAssocID="{39DDBD36-D19B-4896-97CB-93DB556B9949}" presName="quadrant3" presStyleLbl="node1" presStyleIdx="2" presStyleCnt="4">
        <dgm:presLayoutVars>
          <dgm:chMax val="1"/>
          <dgm:bulletEnabled val="1"/>
        </dgm:presLayoutVars>
      </dgm:prSet>
      <dgm:spPr/>
      <dgm:t>
        <a:bodyPr/>
        <a:lstStyle/>
        <a:p>
          <a:endParaRPr lang="zh-CN" altLang="en-US"/>
        </a:p>
      </dgm:t>
    </dgm:pt>
    <dgm:pt modelId="{51568D92-0206-43FF-BF5B-287611F71AA0}" type="pres">
      <dgm:prSet presAssocID="{39DDBD36-D19B-4896-97CB-93DB556B9949}" presName="quadrant4" presStyleLbl="node1" presStyleIdx="3" presStyleCnt="4">
        <dgm:presLayoutVars>
          <dgm:chMax val="1"/>
          <dgm:bulletEnabled val="1"/>
        </dgm:presLayoutVars>
      </dgm:prSet>
      <dgm:spPr/>
      <dgm:t>
        <a:bodyPr/>
        <a:lstStyle/>
        <a:p>
          <a:endParaRPr lang="zh-CN" altLang="en-US"/>
        </a:p>
      </dgm:t>
    </dgm:pt>
    <dgm:pt modelId="{52B5EFA5-2B60-4F5C-A52E-55BF8A9A3772}" type="pres">
      <dgm:prSet presAssocID="{39DDBD36-D19B-4896-97CB-93DB556B9949}" presName="quadrantPlaceholder" presStyleCnt="0"/>
      <dgm:spPr/>
    </dgm:pt>
    <dgm:pt modelId="{3DCE4FE5-3A08-4F25-A6A1-4AD27EA5AAEA}" type="pres">
      <dgm:prSet presAssocID="{39DDBD36-D19B-4896-97CB-93DB556B9949}" presName="center1" presStyleLbl="fgShp" presStyleIdx="0" presStyleCnt="2" custScaleY="16577" custLinFactNeighborX="97362" custLinFactNeighborY="28795"/>
      <dgm:spPr/>
    </dgm:pt>
    <dgm:pt modelId="{124B78F0-CCDF-4655-A5E1-767AB4F091A0}" type="pres">
      <dgm:prSet presAssocID="{39DDBD36-D19B-4896-97CB-93DB556B9949}" presName="center2" presStyleLbl="fgShp" presStyleIdx="1" presStyleCnt="2" custFlipVert="1" custScaleY="9141" custLinFactX="-18339" custLinFactNeighborX="-100000" custLinFactNeighborY="-13385"/>
      <dgm:spPr/>
    </dgm:pt>
  </dgm:ptLst>
  <dgm:cxnLst>
    <dgm:cxn modelId="{AED27C1F-2090-4962-A94E-39F1EED155ED}" srcId="{39DDBD36-D19B-4896-97CB-93DB556B9949}" destId="{8F496489-38FE-4A71-A3BB-D169F7AACB12}" srcOrd="2" destOrd="0" parTransId="{821EB83D-5827-4DFF-9643-C833EAF0B25D}" sibTransId="{AC1C62DE-A323-45FD-9EFC-A993DA06AB56}"/>
    <dgm:cxn modelId="{FE2FDD56-F4CD-4374-B159-DBFF6F3BF751}" type="presOf" srcId="{D3853D22-5E9A-43D1-A271-BCB8F8CC12D6}" destId="{495971B8-410C-4D8C-8ABC-69E57FA7EE98}" srcOrd="1" destOrd="0" presId="urn:microsoft.com/office/officeart/2005/8/layout/cycle4#1"/>
    <dgm:cxn modelId="{30C581B4-B4DD-49A2-8FFF-F938098394C9}" srcId="{F3A530A7-7006-456F-A8C1-BA0A84C04259}" destId="{FB5386B6-0978-4866-97F8-0DDFC9B41B29}" srcOrd="0" destOrd="0" parTransId="{DFDD6CE5-3DBF-4D56-BC2F-B79B2969B7E8}" sibTransId="{A26F873B-9981-455E-9474-8F93C021DBEF}"/>
    <dgm:cxn modelId="{A1E00D92-11F8-4125-83A9-BC0BF4D2E4DB}" srcId="{39DDBD36-D19B-4896-97CB-93DB556B9949}" destId="{01E92708-93F4-496E-8308-9E312E3107BB}" srcOrd="3" destOrd="0" parTransId="{6A4C7931-BE80-4630-9A2C-8B225890FD50}" sibTransId="{BF1F1FA2-30B0-4B48-9113-F183433C8675}"/>
    <dgm:cxn modelId="{DE6CB119-3F3D-41DA-9B6A-318EDEECBBCD}" type="presOf" srcId="{01E92708-93F4-496E-8308-9E312E3107BB}" destId="{51568D92-0206-43FF-BF5B-287611F71AA0}" srcOrd="0" destOrd="0" presId="urn:microsoft.com/office/officeart/2005/8/layout/cycle4#1"/>
    <dgm:cxn modelId="{F49485A6-227A-427D-9F15-80A452E66A16}" srcId="{8F496489-38FE-4A71-A3BB-D169F7AACB12}" destId="{1622D83F-9D60-4794-97B3-7C78AC02DAF8}" srcOrd="0" destOrd="0" parTransId="{0C3D9E0B-5F4E-4E79-B58E-29E5D12C5B0A}" sibTransId="{0D4FF1D9-D442-4652-AB35-59DFC48C89D5}"/>
    <dgm:cxn modelId="{D2E5FF31-42E4-4811-BD85-6A5EC4267F73}" type="presOf" srcId="{FB5386B6-0978-4866-97F8-0DDFC9B41B29}" destId="{5B491CD6-F79B-45D4-84A1-35BE6808E6E2}" srcOrd="1" destOrd="0" presId="urn:microsoft.com/office/officeart/2005/8/layout/cycle4#1"/>
    <dgm:cxn modelId="{F164ECB1-A836-4FE0-986D-E8DA7F7A798D}" type="presOf" srcId="{D3853D22-5E9A-43D1-A271-BCB8F8CC12D6}" destId="{24F11286-05E9-40C7-A3F5-7385B83C1F91}" srcOrd="0" destOrd="0" presId="urn:microsoft.com/office/officeart/2005/8/layout/cycle4#1"/>
    <dgm:cxn modelId="{F5C047B3-E66D-4113-97BC-330D7E2441E5}" srcId="{01E92708-93F4-496E-8308-9E312E3107BB}" destId="{381CDAB7-9956-490F-A20C-E5237DF2B6A6}" srcOrd="0" destOrd="0" parTransId="{6DA24F14-928D-4AA3-8E78-657FCFE67166}" sibTransId="{BF3F2755-17B7-40DC-98C3-8609410FFAEE}"/>
    <dgm:cxn modelId="{E8009306-DE50-437E-9D75-18A8C35D1FAA}" type="presOf" srcId="{1622D83F-9D60-4794-97B3-7C78AC02DAF8}" destId="{C0214641-9A0E-4513-87B7-663DB47669CA}" srcOrd="1" destOrd="0" presId="urn:microsoft.com/office/officeart/2005/8/layout/cycle4#1"/>
    <dgm:cxn modelId="{02097527-62C7-4311-BCC2-0937D69DECDC}" type="presOf" srcId="{FB5386B6-0978-4866-97F8-0DDFC9B41B29}" destId="{936DB031-1434-4138-B88E-1F8F56E557AB}" srcOrd="0" destOrd="0" presId="urn:microsoft.com/office/officeart/2005/8/layout/cycle4#1"/>
    <dgm:cxn modelId="{0DD1204E-5AEB-470A-B6E6-862A4A5BF408}" srcId="{3A75C015-38EA-4615-AD57-A048BB90CB10}" destId="{D3853D22-5E9A-43D1-A271-BCB8F8CC12D6}" srcOrd="0" destOrd="0" parTransId="{8ADD120F-8AD2-400C-8F57-6D8F17C1B1B4}" sibTransId="{4A85DB6C-E9C7-4B0D-AD73-28BFC6FE0EA4}"/>
    <dgm:cxn modelId="{18C3144C-A072-49BE-A3F6-649386096206}" type="presOf" srcId="{8F496489-38FE-4A71-A3BB-D169F7AACB12}" destId="{63850F1A-C995-4289-95E4-6671CFD86339}" srcOrd="0" destOrd="0" presId="urn:microsoft.com/office/officeart/2005/8/layout/cycle4#1"/>
    <dgm:cxn modelId="{99C7418A-BE81-4A95-94D4-03634F20598E}" type="presOf" srcId="{381CDAB7-9956-490F-A20C-E5237DF2B6A6}" destId="{A44A28DC-3B25-431E-862C-FF6E0F367EBE}" srcOrd="1" destOrd="0" presId="urn:microsoft.com/office/officeart/2005/8/layout/cycle4#1"/>
    <dgm:cxn modelId="{B3F2FBB3-670F-4307-AAE5-1187C4664533}" srcId="{39DDBD36-D19B-4896-97CB-93DB556B9949}" destId="{3A75C015-38EA-4615-AD57-A048BB90CB10}" srcOrd="1" destOrd="0" parTransId="{0BBAD953-CFDA-4AD6-8406-955EE5C62934}" sibTransId="{F5C3B5D9-2480-493D-870C-D39F758696EF}"/>
    <dgm:cxn modelId="{F047D7F8-252E-4000-9DF1-65307F0BE800}" type="presOf" srcId="{1622D83F-9D60-4794-97B3-7C78AC02DAF8}" destId="{9159041C-E5E1-4549-B046-0F63EC1C8134}" srcOrd="0" destOrd="0" presId="urn:microsoft.com/office/officeart/2005/8/layout/cycle4#1"/>
    <dgm:cxn modelId="{C9E84B60-ECB2-41D5-982F-A2B5E70ABFB8}" type="presOf" srcId="{381CDAB7-9956-490F-A20C-E5237DF2B6A6}" destId="{C22FAB12-58B1-44CF-AABD-A8AB715CA6A7}" srcOrd="0" destOrd="0" presId="urn:microsoft.com/office/officeart/2005/8/layout/cycle4#1"/>
    <dgm:cxn modelId="{75224CEA-8D27-490D-8F89-A10B95C1E02E}" type="presOf" srcId="{F3A530A7-7006-456F-A8C1-BA0A84C04259}" destId="{20F1D86C-133B-42EA-944A-BF8115E0C52E}" srcOrd="0" destOrd="0" presId="urn:microsoft.com/office/officeart/2005/8/layout/cycle4#1"/>
    <dgm:cxn modelId="{845AF695-3B39-4F77-839A-0F228969BF3A}" type="presOf" srcId="{39DDBD36-D19B-4896-97CB-93DB556B9949}" destId="{85EC3DB7-245F-42EE-86BB-A178FD87B859}" srcOrd="0" destOrd="0" presId="urn:microsoft.com/office/officeart/2005/8/layout/cycle4#1"/>
    <dgm:cxn modelId="{5FF8F8E3-BA4E-4BF4-8B7A-9CC3D69D68BC}" type="presOf" srcId="{3A75C015-38EA-4615-AD57-A048BB90CB10}" destId="{CC391B79-C183-418D-8B31-75EFE2B0C3CA}" srcOrd="0" destOrd="0" presId="urn:microsoft.com/office/officeart/2005/8/layout/cycle4#1"/>
    <dgm:cxn modelId="{1CEA47CA-E313-47EE-98D9-FA3B9DF43423}" srcId="{39DDBD36-D19B-4896-97CB-93DB556B9949}" destId="{F3A530A7-7006-456F-A8C1-BA0A84C04259}" srcOrd="0" destOrd="0" parTransId="{1CC4FF15-911A-46CB-A649-1EFB76978E4F}" sibTransId="{C6D3B125-B270-4D52-A259-263A3E89B575}"/>
    <dgm:cxn modelId="{49E12BC8-B895-45C3-9D1D-71C855E6B198}" type="presParOf" srcId="{85EC3DB7-245F-42EE-86BB-A178FD87B859}" destId="{F091F90A-6932-4ABC-82FA-06215FE4D575}" srcOrd="0" destOrd="0" presId="urn:microsoft.com/office/officeart/2005/8/layout/cycle4#1"/>
    <dgm:cxn modelId="{DB49569A-B6A6-48FC-B8D0-D3A22ECA88AB}" type="presParOf" srcId="{F091F90A-6932-4ABC-82FA-06215FE4D575}" destId="{2BD1A61C-3291-45F7-97FA-F36A40FB3012}" srcOrd="0" destOrd="0" presId="urn:microsoft.com/office/officeart/2005/8/layout/cycle4#1"/>
    <dgm:cxn modelId="{D2AD2170-0DEB-4100-B23B-7F138F57F396}" type="presParOf" srcId="{2BD1A61C-3291-45F7-97FA-F36A40FB3012}" destId="{936DB031-1434-4138-B88E-1F8F56E557AB}" srcOrd="0" destOrd="0" presId="urn:microsoft.com/office/officeart/2005/8/layout/cycle4#1"/>
    <dgm:cxn modelId="{211E398E-F6E9-4A14-A248-92816A3962B6}" type="presParOf" srcId="{2BD1A61C-3291-45F7-97FA-F36A40FB3012}" destId="{5B491CD6-F79B-45D4-84A1-35BE6808E6E2}" srcOrd="1" destOrd="0" presId="urn:microsoft.com/office/officeart/2005/8/layout/cycle4#1"/>
    <dgm:cxn modelId="{8DD3AABC-62E9-4EC6-A8E4-B0C4500E1D1F}" type="presParOf" srcId="{F091F90A-6932-4ABC-82FA-06215FE4D575}" destId="{F70B839A-C354-4EB7-97B9-1EDED5205150}" srcOrd="1" destOrd="0" presId="urn:microsoft.com/office/officeart/2005/8/layout/cycle4#1"/>
    <dgm:cxn modelId="{4CCA32AA-F484-467A-B4E6-EF6ACBF413D0}" type="presParOf" srcId="{F70B839A-C354-4EB7-97B9-1EDED5205150}" destId="{24F11286-05E9-40C7-A3F5-7385B83C1F91}" srcOrd="0" destOrd="0" presId="urn:microsoft.com/office/officeart/2005/8/layout/cycle4#1"/>
    <dgm:cxn modelId="{25C7B4CB-E7D5-4C27-AD42-3C537DED92DB}" type="presParOf" srcId="{F70B839A-C354-4EB7-97B9-1EDED5205150}" destId="{495971B8-410C-4D8C-8ABC-69E57FA7EE98}" srcOrd="1" destOrd="0" presId="urn:microsoft.com/office/officeart/2005/8/layout/cycle4#1"/>
    <dgm:cxn modelId="{B5EE70F9-27CF-4C77-9F46-69F016676C4A}" type="presParOf" srcId="{F091F90A-6932-4ABC-82FA-06215FE4D575}" destId="{56F241F5-FC29-452C-8BD1-153B568C193C}" srcOrd="2" destOrd="0" presId="urn:microsoft.com/office/officeart/2005/8/layout/cycle4#1"/>
    <dgm:cxn modelId="{1FAF3512-DA12-449C-861A-588251F5D689}" type="presParOf" srcId="{56F241F5-FC29-452C-8BD1-153B568C193C}" destId="{9159041C-E5E1-4549-B046-0F63EC1C8134}" srcOrd="0" destOrd="0" presId="urn:microsoft.com/office/officeart/2005/8/layout/cycle4#1"/>
    <dgm:cxn modelId="{FC95B6CB-BB0E-4AFD-8331-C57587881124}" type="presParOf" srcId="{56F241F5-FC29-452C-8BD1-153B568C193C}" destId="{C0214641-9A0E-4513-87B7-663DB47669CA}" srcOrd="1" destOrd="0" presId="urn:microsoft.com/office/officeart/2005/8/layout/cycle4#1"/>
    <dgm:cxn modelId="{3E196CAE-DA72-4125-9EA8-AB822F05C0CA}" type="presParOf" srcId="{F091F90A-6932-4ABC-82FA-06215FE4D575}" destId="{01479901-670B-43B0-9588-9A03CEAC309E}" srcOrd="3" destOrd="0" presId="urn:microsoft.com/office/officeart/2005/8/layout/cycle4#1"/>
    <dgm:cxn modelId="{F26B5882-2C81-40D4-8DCF-5AD60FF16E79}" type="presParOf" srcId="{01479901-670B-43B0-9588-9A03CEAC309E}" destId="{C22FAB12-58B1-44CF-AABD-A8AB715CA6A7}" srcOrd="0" destOrd="0" presId="urn:microsoft.com/office/officeart/2005/8/layout/cycle4#1"/>
    <dgm:cxn modelId="{6BB30B63-67B8-4252-9DC2-72EFAB9B3798}" type="presParOf" srcId="{01479901-670B-43B0-9588-9A03CEAC309E}" destId="{A44A28DC-3B25-431E-862C-FF6E0F367EBE}" srcOrd="1" destOrd="0" presId="urn:microsoft.com/office/officeart/2005/8/layout/cycle4#1"/>
    <dgm:cxn modelId="{31580DB7-3AB6-4F97-A81A-93AD7D7F82FF}" type="presParOf" srcId="{F091F90A-6932-4ABC-82FA-06215FE4D575}" destId="{54295F40-8A47-4B46-8AC8-E1E10BBF08DF}" srcOrd="4" destOrd="0" presId="urn:microsoft.com/office/officeart/2005/8/layout/cycle4#1"/>
    <dgm:cxn modelId="{19C7EB06-2EFB-4B8A-A305-6393E1D036C5}" type="presParOf" srcId="{85EC3DB7-245F-42EE-86BB-A178FD87B859}" destId="{488FE41F-43D0-454B-A123-135083B58D91}" srcOrd="1" destOrd="0" presId="urn:microsoft.com/office/officeart/2005/8/layout/cycle4#1"/>
    <dgm:cxn modelId="{AD098357-C9F4-40B4-8E20-025F75A29870}" type="presParOf" srcId="{488FE41F-43D0-454B-A123-135083B58D91}" destId="{20F1D86C-133B-42EA-944A-BF8115E0C52E}" srcOrd="0" destOrd="0" presId="urn:microsoft.com/office/officeart/2005/8/layout/cycle4#1"/>
    <dgm:cxn modelId="{B88BF656-6D82-4BFF-8A17-CABDC675D06B}" type="presParOf" srcId="{488FE41F-43D0-454B-A123-135083B58D91}" destId="{CC391B79-C183-418D-8B31-75EFE2B0C3CA}" srcOrd="1" destOrd="0" presId="urn:microsoft.com/office/officeart/2005/8/layout/cycle4#1"/>
    <dgm:cxn modelId="{7DDEC765-CEBB-42F1-A289-86A2877F9963}" type="presParOf" srcId="{488FE41F-43D0-454B-A123-135083B58D91}" destId="{63850F1A-C995-4289-95E4-6671CFD86339}" srcOrd="2" destOrd="0" presId="urn:microsoft.com/office/officeart/2005/8/layout/cycle4#1"/>
    <dgm:cxn modelId="{02369681-5223-4B21-8C63-8E33038A69C5}" type="presParOf" srcId="{488FE41F-43D0-454B-A123-135083B58D91}" destId="{51568D92-0206-43FF-BF5B-287611F71AA0}" srcOrd="3" destOrd="0" presId="urn:microsoft.com/office/officeart/2005/8/layout/cycle4#1"/>
    <dgm:cxn modelId="{388D07CC-E290-4084-B168-E1FC9175272F}" type="presParOf" srcId="{488FE41F-43D0-454B-A123-135083B58D91}" destId="{52B5EFA5-2B60-4F5C-A52E-55BF8A9A3772}" srcOrd="4" destOrd="0" presId="urn:microsoft.com/office/officeart/2005/8/layout/cycle4#1"/>
    <dgm:cxn modelId="{17761F90-B877-4DAF-9982-F93C60EB05C8}" type="presParOf" srcId="{85EC3DB7-245F-42EE-86BB-A178FD87B859}" destId="{3DCE4FE5-3A08-4F25-A6A1-4AD27EA5AAEA}" srcOrd="2" destOrd="0" presId="urn:microsoft.com/office/officeart/2005/8/layout/cycle4#1"/>
    <dgm:cxn modelId="{887D66CA-050B-4E4D-A9D4-658535298BEB}" type="presParOf" srcId="{85EC3DB7-245F-42EE-86BB-A178FD87B859}" destId="{124B78F0-CCDF-4655-A5E1-767AB4F091A0}" srcOrd="3" destOrd="0" presId="urn:microsoft.com/office/officeart/2005/8/layout/cycle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DDBD36-D19B-4896-97CB-93DB556B9949}" type="doc">
      <dgm:prSet loTypeId="urn:microsoft.com/office/officeart/2005/8/layout/cycle4#1" loCatId="cycle" qsTypeId="urn:microsoft.com/office/officeart/2005/8/quickstyle/simple1#2" qsCatId="simple" csTypeId="urn:microsoft.com/office/officeart/2005/8/colors/accent1_2#2" csCatId="accent1" phldr="1"/>
      <dgm:spPr/>
      <dgm:t>
        <a:bodyPr/>
        <a:lstStyle/>
        <a:p>
          <a:endParaRPr lang="zh-CN" altLang="en-US"/>
        </a:p>
      </dgm:t>
    </dgm:pt>
    <dgm:pt modelId="{F3A530A7-7006-456F-A8C1-BA0A84C04259}">
      <dgm:prSet phldrT="[文本]"/>
      <dgm:spPr>
        <a:solidFill>
          <a:schemeClr val="accent1">
            <a:lumMod val="60000"/>
            <a:lumOff val="40000"/>
          </a:schemeClr>
        </a:solidFill>
      </dgm:spPr>
      <dgm:t>
        <a:bodyPr/>
        <a:lstStyle/>
        <a:p>
          <a:r>
            <a:rPr lang="zh-CN" altLang="en-US" dirty="0" smtClean="0"/>
            <a:t>无损</a:t>
          </a:r>
          <a:endParaRPr lang="zh-CN" altLang="en-US" dirty="0"/>
        </a:p>
      </dgm:t>
    </dgm:pt>
    <dgm:pt modelId="{1CC4FF15-911A-46CB-A649-1EFB76978E4F}" type="parTrans" cxnId="{803DE902-B8B3-4B2B-AD1B-1D5799EA6D7F}">
      <dgm:prSet/>
      <dgm:spPr/>
      <dgm:t>
        <a:bodyPr/>
        <a:lstStyle/>
        <a:p>
          <a:endParaRPr lang="zh-CN" altLang="en-US"/>
        </a:p>
      </dgm:t>
    </dgm:pt>
    <dgm:pt modelId="{C6D3B125-B270-4D52-A259-263A3E89B575}" type="sibTrans" cxnId="{803DE902-B8B3-4B2B-AD1B-1D5799EA6D7F}">
      <dgm:prSet/>
      <dgm:spPr/>
      <dgm:t>
        <a:bodyPr/>
        <a:lstStyle/>
        <a:p>
          <a:endParaRPr lang="zh-CN" altLang="en-US"/>
        </a:p>
      </dgm:t>
    </dgm:pt>
    <dgm:pt modelId="{FB5386B6-0978-4866-97F8-0DDFC9B41B29}">
      <dgm:prSet phldrT="[文本]"/>
      <dgm:spPr/>
      <dgm:t>
        <a:bodyPr/>
        <a:lstStyle/>
        <a:p>
          <a:r>
            <a:rPr lang="zh-CN" altLang="en-US" dirty="0" smtClean="0"/>
            <a:t>压缩后的效果与原包一样</a:t>
          </a:r>
          <a:endParaRPr lang="zh-CN" altLang="en-US" dirty="0"/>
        </a:p>
      </dgm:t>
    </dgm:pt>
    <dgm:pt modelId="{DFDD6CE5-3DBF-4D56-BC2F-B79B2969B7E8}" type="parTrans" cxnId="{EBB07E02-9380-4534-B5B1-D287A41AE47E}">
      <dgm:prSet/>
      <dgm:spPr/>
      <dgm:t>
        <a:bodyPr/>
        <a:lstStyle/>
        <a:p>
          <a:endParaRPr lang="zh-CN" altLang="en-US"/>
        </a:p>
      </dgm:t>
    </dgm:pt>
    <dgm:pt modelId="{A26F873B-9981-455E-9474-8F93C021DBEF}" type="sibTrans" cxnId="{EBB07E02-9380-4534-B5B1-D287A41AE47E}">
      <dgm:prSet/>
      <dgm:spPr/>
      <dgm:t>
        <a:bodyPr/>
        <a:lstStyle/>
        <a:p>
          <a:endParaRPr lang="zh-CN" altLang="en-US"/>
        </a:p>
      </dgm:t>
    </dgm:pt>
    <dgm:pt modelId="{3A75C015-38EA-4615-AD57-A048BB90CB10}">
      <dgm:prSet phldrT="[文本]"/>
      <dgm:spPr>
        <a:solidFill>
          <a:schemeClr val="accent1">
            <a:lumMod val="60000"/>
            <a:lumOff val="40000"/>
          </a:schemeClr>
        </a:solidFill>
      </dgm:spPr>
      <dgm:t>
        <a:bodyPr/>
        <a:lstStyle/>
        <a:p>
          <a:r>
            <a:rPr lang="zh-CN" altLang="en-US" dirty="0" smtClean="0"/>
            <a:t>快速</a:t>
          </a:r>
          <a:endParaRPr lang="zh-CN" altLang="en-US" dirty="0"/>
        </a:p>
      </dgm:t>
    </dgm:pt>
    <dgm:pt modelId="{0BBAD953-CFDA-4AD6-8406-955EE5C62934}" type="parTrans" cxnId="{D17CB21F-DFE1-45BE-B3F4-39773B81C8AC}">
      <dgm:prSet/>
      <dgm:spPr/>
      <dgm:t>
        <a:bodyPr/>
        <a:lstStyle/>
        <a:p>
          <a:endParaRPr lang="zh-CN" altLang="en-US"/>
        </a:p>
      </dgm:t>
    </dgm:pt>
    <dgm:pt modelId="{F5C3B5D9-2480-493D-870C-D39F758696EF}" type="sibTrans" cxnId="{D17CB21F-DFE1-45BE-B3F4-39773B81C8AC}">
      <dgm:prSet/>
      <dgm:spPr/>
      <dgm:t>
        <a:bodyPr/>
        <a:lstStyle/>
        <a:p>
          <a:endParaRPr lang="zh-CN" altLang="en-US"/>
        </a:p>
      </dgm:t>
    </dgm:pt>
    <dgm:pt modelId="{D3853D22-5E9A-43D1-A271-BCB8F8CC12D6}">
      <dgm:prSet phldrT="[文本]"/>
      <dgm:spPr/>
      <dgm:t>
        <a:bodyPr/>
        <a:lstStyle/>
        <a:p>
          <a:r>
            <a:rPr lang="zh-CN" altLang="en-US" dirty="0" smtClean="0"/>
            <a:t>无人工参与，快速处理快速出包</a:t>
          </a:r>
          <a:endParaRPr lang="zh-CN" altLang="en-US" dirty="0"/>
        </a:p>
      </dgm:t>
    </dgm:pt>
    <dgm:pt modelId="{8ADD120F-8AD2-400C-8F57-6D8F17C1B1B4}" type="parTrans" cxnId="{F4ABC99D-1138-495B-94D7-A7BC5BB103A3}">
      <dgm:prSet/>
      <dgm:spPr/>
      <dgm:t>
        <a:bodyPr/>
        <a:lstStyle/>
        <a:p>
          <a:endParaRPr lang="zh-CN" altLang="en-US"/>
        </a:p>
      </dgm:t>
    </dgm:pt>
    <dgm:pt modelId="{4A85DB6C-E9C7-4B0D-AD73-28BFC6FE0EA4}" type="sibTrans" cxnId="{F4ABC99D-1138-495B-94D7-A7BC5BB103A3}">
      <dgm:prSet/>
      <dgm:spPr/>
      <dgm:t>
        <a:bodyPr/>
        <a:lstStyle/>
        <a:p>
          <a:endParaRPr lang="zh-CN" altLang="en-US"/>
        </a:p>
      </dgm:t>
    </dgm:pt>
    <dgm:pt modelId="{8F496489-38FE-4A71-A3BB-D169F7AACB12}">
      <dgm:prSet phldrT="[文本]"/>
      <dgm:spPr>
        <a:solidFill>
          <a:schemeClr val="accent1">
            <a:lumMod val="60000"/>
            <a:lumOff val="40000"/>
          </a:schemeClr>
        </a:solidFill>
      </dgm:spPr>
      <dgm:t>
        <a:bodyPr/>
        <a:lstStyle/>
        <a:p>
          <a:r>
            <a:rPr lang="zh-CN" altLang="en-US" dirty="0" smtClean="0"/>
            <a:t>自动化</a:t>
          </a:r>
          <a:endParaRPr lang="zh-CN" altLang="en-US" dirty="0"/>
        </a:p>
      </dgm:t>
    </dgm:pt>
    <dgm:pt modelId="{821EB83D-5827-4DFF-9643-C833EAF0B25D}" type="parTrans" cxnId="{D97AC5D0-1DA5-416C-A74F-80C3B39DDD34}">
      <dgm:prSet/>
      <dgm:spPr/>
      <dgm:t>
        <a:bodyPr/>
        <a:lstStyle/>
        <a:p>
          <a:endParaRPr lang="zh-CN" altLang="en-US"/>
        </a:p>
      </dgm:t>
    </dgm:pt>
    <dgm:pt modelId="{AC1C62DE-A323-45FD-9EFC-A993DA06AB56}" type="sibTrans" cxnId="{D97AC5D0-1DA5-416C-A74F-80C3B39DDD34}">
      <dgm:prSet/>
      <dgm:spPr/>
      <dgm:t>
        <a:bodyPr/>
        <a:lstStyle/>
        <a:p>
          <a:endParaRPr lang="zh-CN" altLang="en-US"/>
        </a:p>
      </dgm:t>
    </dgm:pt>
    <dgm:pt modelId="{1622D83F-9D60-4794-97B3-7C78AC02DAF8}">
      <dgm:prSet phldrT="[文本]" phldr="0" custT="0"/>
      <dgm:spPr/>
      <dgm:t>
        <a:bodyPr vert="horz" wrap="square"/>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dirty="0" smtClean="0"/>
            <a:t>上传母包后一键生成动态压缩包</a:t>
          </a:r>
          <a:endParaRPr lang="zh-CN" altLang="en-US" dirty="0"/>
        </a:p>
      </dgm:t>
    </dgm:pt>
    <dgm:pt modelId="{0C3D9E0B-5F4E-4E79-B58E-29E5D12C5B0A}" type="parTrans" cxnId="{66784E13-2192-4112-9EEE-9FAFD8642251}">
      <dgm:prSet/>
      <dgm:spPr/>
      <dgm:t>
        <a:bodyPr/>
        <a:lstStyle/>
        <a:p>
          <a:endParaRPr lang="zh-CN" altLang="en-US"/>
        </a:p>
      </dgm:t>
    </dgm:pt>
    <dgm:pt modelId="{0D4FF1D9-D442-4652-AB35-59DFC48C89D5}" type="sibTrans" cxnId="{66784E13-2192-4112-9EEE-9FAFD8642251}">
      <dgm:prSet/>
      <dgm:spPr/>
      <dgm:t>
        <a:bodyPr/>
        <a:lstStyle/>
        <a:p>
          <a:endParaRPr lang="zh-CN" altLang="en-US"/>
        </a:p>
      </dgm:t>
    </dgm:pt>
    <dgm:pt modelId="{01E92708-93F4-496E-8308-9E312E3107BB}">
      <dgm:prSet phldrT="[文本]"/>
      <dgm:spPr>
        <a:solidFill>
          <a:schemeClr val="accent1">
            <a:lumMod val="60000"/>
            <a:lumOff val="40000"/>
          </a:schemeClr>
        </a:solidFill>
      </dgm:spPr>
      <dgm:t>
        <a:bodyPr/>
        <a:lstStyle/>
        <a:p>
          <a:r>
            <a:rPr lang="zh-CN" altLang="en-US" dirty="0" smtClean="0"/>
            <a:t>方便</a:t>
          </a:r>
          <a:endParaRPr lang="zh-CN" altLang="en-US" dirty="0"/>
        </a:p>
      </dgm:t>
    </dgm:pt>
    <dgm:pt modelId="{6A4C7931-BE80-4630-9A2C-8B225890FD50}" type="parTrans" cxnId="{484FF767-79FF-4B9D-81C0-69DB07C5EC8F}">
      <dgm:prSet/>
      <dgm:spPr/>
      <dgm:t>
        <a:bodyPr/>
        <a:lstStyle/>
        <a:p>
          <a:endParaRPr lang="zh-CN" altLang="en-US"/>
        </a:p>
      </dgm:t>
    </dgm:pt>
    <dgm:pt modelId="{BF1F1FA2-30B0-4B48-9113-F183433C8675}" type="sibTrans" cxnId="{484FF767-79FF-4B9D-81C0-69DB07C5EC8F}">
      <dgm:prSet/>
      <dgm:spPr/>
      <dgm:t>
        <a:bodyPr/>
        <a:lstStyle/>
        <a:p>
          <a:endParaRPr lang="zh-CN" altLang="en-US"/>
        </a:p>
      </dgm:t>
    </dgm:pt>
    <dgm:pt modelId="{381CDAB7-9956-490F-A20C-E5237DF2B6A6}">
      <dgm:prSet phldrT="[文本]"/>
      <dgm:spPr/>
      <dgm:t>
        <a:bodyPr/>
        <a:lstStyle/>
        <a:p>
          <a:r>
            <a:rPr lang="zh-CN" dirty="0" smtClean="0"/>
            <a:t>客户可随时自主进行压缩</a:t>
          </a:r>
          <a:endParaRPr lang="zh-CN" altLang="en-US" dirty="0"/>
        </a:p>
      </dgm:t>
    </dgm:pt>
    <dgm:pt modelId="{6DA24F14-928D-4AA3-8E78-657FCFE67166}" type="parTrans" cxnId="{020C062A-29DD-495F-A362-22871C526A40}">
      <dgm:prSet/>
      <dgm:spPr/>
      <dgm:t>
        <a:bodyPr/>
        <a:lstStyle/>
        <a:p>
          <a:endParaRPr lang="zh-CN" altLang="en-US"/>
        </a:p>
      </dgm:t>
    </dgm:pt>
    <dgm:pt modelId="{BF3F2755-17B7-40DC-98C3-8609410FFAEE}" type="sibTrans" cxnId="{020C062A-29DD-495F-A362-22871C526A40}">
      <dgm:prSet/>
      <dgm:spPr/>
      <dgm:t>
        <a:bodyPr/>
        <a:lstStyle/>
        <a:p>
          <a:endParaRPr lang="zh-CN" altLang="en-US"/>
        </a:p>
      </dgm:t>
    </dgm:pt>
    <dgm:pt modelId="{85EC3DB7-245F-42EE-86BB-A178FD87B859}" type="pres">
      <dgm:prSet presAssocID="{39DDBD36-D19B-4896-97CB-93DB556B9949}" presName="cycleMatrixDiagram" presStyleCnt="0">
        <dgm:presLayoutVars>
          <dgm:chMax val="1"/>
          <dgm:dir/>
          <dgm:animLvl val="lvl"/>
          <dgm:resizeHandles val="exact"/>
        </dgm:presLayoutVars>
      </dgm:prSet>
      <dgm:spPr/>
      <dgm:t>
        <a:bodyPr/>
        <a:lstStyle/>
        <a:p>
          <a:endParaRPr lang="zh-CN" altLang="en-US"/>
        </a:p>
      </dgm:t>
    </dgm:pt>
    <dgm:pt modelId="{F091F90A-6932-4ABC-82FA-06215FE4D575}" type="pres">
      <dgm:prSet presAssocID="{39DDBD36-D19B-4896-97CB-93DB556B9949}" presName="children" presStyleCnt="0"/>
      <dgm:spPr/>
    </dgm:pt>
    <dgm:pt modelId="{2BD1A61C-3291-45F7-97FA-F36A40FB3012}" type="pres">
      <dgm:prSet presAssocID="{39DDBD36-D19B-4896-97CB-93DB556B9949}" presName="child1group" presStyleCnt="0"/>
      <dgm:spPr/>
    </dgm:pt>
    <dgm:pt modelId="{936DB031-1434-4138-B88E-1F8F56E557AB}" type="pres">
      <dgm:prSet presAssocID="{39DDBD36-D19B-4896-97CB-93DB556B9949}" presName="child1" presStyleLbl="bgAcc1" presStyleIdx="0" presStyleCnt="4"/>
      <dgm:spPr/>
      <dgm:t>
        <a:bodyPr/>
        <a:lstStyle/>
        <a:p>
          <a:endParaRPr lang="zh-CN" altLang="en-US"/>
        </a:p>
      </dgm:t>
    </dgm:pt>
    <dgm:pt modelId="{5B491CD6-F79B-45D4-84A1-35BE6808E6E2}" type="pres">
      <dgm:prSet presAssocID="{39DDBD36-D19B-4896-97CB-93DB556B9949}" presName="child1Text" presStyleLbl="bgAcc1" presStyleIdx="0" presStyleCnt="4">
        <dgm:presLayoutVars>
          <dgm:bulletEnabled val="1"/>
        </dgm:presLayoutVars>
      </dgm:prSet>
      <dgm:spPr/>
      <dgm:t>
        <a:bodyPr/>
        <a:lstStyle/>
        <a:p>
          <a:endParaRPr lang="zh-CN" altLang="en-US"/>
        </a:p>
      </dgm:t>
    </dgm:pt>
    <dgm:pt modelId="{F70B839A-C354-4EB7-97B9-1EDED5205150}" type="pres">
      <dgm:prSet presAssocID="{39DDBD36-D19B-4896-97CB-93DB556B9949}" presName="child2group" presStyleCnt="0"/>
      <dgm:spPr/>
    </dgm:pt>
    <dgm:pt modelId="{24F11286-05E9-40C7-A3F5-7385B83C1F91}" type="pres">
      <dgm:prSet presAssocID="{39DDBD36-D19B-4896-97CB-93DB556B9949}" presName="child2" presStyleLbl="bgAcc1" presStyleIdx="1" presStyleCnt="4"/>
      <dgm:spPr/>
      <dgm:t>
        <a:bodyPr/>
        <a:lstStyle/>
        <a:p>
          <a:endParaRPr lang="zh-CN" altLang="en-US"/>
        </a:p>
      </dgm:t>
    </dgm:pt>
    <dgm:pt modelId="{495971B8-410C-4D8C-8ABC-69E57FA7EE98}" type="pres">
      <dgm:prSet presAssocID="{39DDBD36-D19B-4896-97CB-93DB556B9949}" presName="child2Text" presStyleLbl="bgAcc1" presStyleIdx="1" presStyleCnt="4">
        <dgm:presLayoutVars>
          <dgm:bulletEnabled val="1"/>
        </dgm:presLayoutVars>
      </dgm:prSet>
      <dgm:spPr/>
      <dgm:t>
        <a:bodyPr/>
        <a:lstStyle/>
        <a:p>
          <a:endParaRPr lang="zh-CN" altLang="en-US"/>
        </a:p>
      </dgm:t>
    </dgm:pt>
    <dgm:pt modelId="{56F241F5-FC29-452C-8BD1-153B568C193C}" type="pres">
      <dgm:prSet presAssocID="{39DDBD36-D19B-4896-97CB-93DB556B9949}" presName="child3group" presStyleCnt="0"/>
      <dgm:spPr/>
    </dgm:pt>
    <dgm:pt modelId="{9159041C-E5E1-4549-B046-0F63EC1C8134}" type="pres">
      <dgm:prSet presAssocID="{39DDBD36-D19B-4896-97CB-93DB556B9949}" presName="child3" presStyleLbl="bgAcc1" presStyleIdx="2" presStyleCnt="4"/>
      <dgm:spPr/>
      <dgm:t>
        <a:bodyPr/>
        <a:lstStyle/>
        <a:p>
          <a:endParaRPr lang="zh-CN" altLang="en-US"/>
        </a:p>
      </dgm:t>
    </dgm:pt>
    <dgm:pt modelId="{C0214641-9A0E-4513-87B7-663DB47669CA}" type="pres">
      <dgm:prSet presAssocID="{39DDBD36-D19B-4896-97CB-93DB556B9949}" presName="child3Text" presStyleLbl="bgAcc1" presStyleIdx="2" presStyleCnt="4">
        <dgm:presLayoutVars>
          <dgm:bulletEnabled val="1"/>
        </dgm:presLayoutVars>
      </dgm:prSet>
      <dgm:spPr/>
      <dgm:t>
        <a:bodyPr/>
        <a:lstStyle/>
        <a:p>
          <a:endParaRPr lang="zh-CN" altLang="en-US"/>
        </a:p>
      </dgm:t>
    </dgm:pt>
    <dgm:pt modelId="{01479901-670B-43B0-9588-9A03CEAC309E}" type="pres">
      <dgm:prSet presAssocID="{39DDBD36-D19B-4896-97CB-93DB556B9949}" presName="child4group" presStyleCnt="0"/>
      <dgm:spPr/>
    </dgm:pt>
    <dgm:pt modelId="{C22FAB12-58B1-44CF-AABD-A8AB715CA6A7}" type="pres">
      <dgm:prSet presAssocID="{39DDBD36-D19B-4896-97CB-93DB556B9949}" presName="child4" presStyleLbl="bgAcc1" presStyleIdx="3" presStyleCnt="4"/>
      <dgm:spPr/>
      <dgm:t>
        <a:bodyPr/>
        <a:lstStyle/>
        <a:p>
          <a:endParaRPr lang="zh-CN" altLang="en-US"/>
        </a:p>
      </dgm:t>
    </dgm:pt>
    <dgm:pt modelId="{A44A28DC-3B25-431E-862C-FF6E0F367EBE}" type="pres">
      <dgm:prSet presAssocID="{39DDBD36-D19B-4896-97CB-93DB556B9949}" presName="child4Text" presStyleLbl="bgAcc1" presStyleIdx="3" presStyleCnt="4">
        <dgm:presLayoutVars>
          <dgm:bulletEnabled val="1"/>
        </dgm:presLayoutVars>
      </dgm:prSet>
      <dgm:spPr/>
      <dgm:t>
        <a:bodyPr/>
        <a:lstStyle/>
        <a:p>
          <a:endParaRPr lang="zh-CN" altLang="en-US"/>
        </a:p>
      </dgm:t>
    </dgm:pt>
    <dgm:pt modelId="{54295F40-8A47-4B46-8AC8-E1E10BBF08DF}" type="pres">
      <dgm:prSet presAssocID="{39DDBD36-D19B-4896-97CB-93DB556B9949}" presName="childPlaceholder" presStyleCnt="0"/>
      <dgm:spPr/>
    </dgm:pt>
    <dgm:pt modelId="{488FE41F-43D0-454B-A123-135083B58D91}" type="pres">
      <dgm:prSet presAssocID="{39DDBD36-D19B-4896-97CB-93DB556B9949}" presName="circle" presStyleCnt="0"/>
      <dgm:spPr/>
    </dgm:pt>
    <dgm:pt modelId="{20F1D86C-133B-42EA-944A-BF8115E0C52E}" type="pres">
      <dgm:prSet presAssocID="{39DDBD36-D19B-4896-97CB-93DB556B9949}" presName="quadrant1" presStyleLbl="node1" presStyleIdx="0" presStyleCnt="4">
        <dgm:presLayoutVars>
          <dgm:chMax val="1"/>
          <dgm:bulletEnabled val="1"/>
        </dgm:presLayoutVars>
      </dgm:prSet>
      <dgm:spPr/>
      <dgm:t>
        <a:bodyPr/>
        <a:lstStyle/>
        <a:p>
          <a:endParaRPr lang="zh-CN" altLang="en-US"/>
        </a:p>
      </dgm:t>
    </dgm:pt>
    <dgm:pt modelId="{CC391B79-C183-418D-8B31-75EFE2B0C3CA}" type="pres">
      <dgm:prSet presAssocID="{39DDBD36-D19B-4896-97CB-93DB556B9949}" presName="quadrant2" presStyleLbl="node1" presStyleIdx="1" presStyleCnt="4">
        <dgm:presLayoutVars>
          <dgm:chMax val="1"/>
          <dgm:bulletEnabled val="1"/>
        </dgm:presLayoutVars>
      </dgm:prSet>
      <dgm:spPr/>
      <dgm:t>
        <a:bodyPr/>
        <a:lstStyle/>
        <a:p>
          <a:endParaRPr lang="zh-CN" altLang="en-US"/>
        </a:p>
      </dgm:t>
    </dgm:pt>
    <dgm:pt modelId="{63850F1A-C995-4289-95E4-6671CFD86339}" type="pres">
      <dgm:prSet presAssocID="{39DDBD36-D19B-4896-97CB-93DB556B9949}" presName="quadrant3" presStyleLbl="node1" presStyleIdx="2" presStyleCnt="4">
        <dgm:presLayoutVars>
          <dgm:chMax val="1"/>
          <dgm:bulletEnabled val="1"/>
        </dgm:presLayoutVars>
      </dgm:prSet>
      <dgm:spPr/>
      <dgm:t>
        <a:bodyPr/>
        <a:lstStyle/>
        <a:p>
          <a:endParaRPr lang="zh-CN" altLang="en-US"/>
        </a:p>
      </dgm:t>
    </dgm:pt>
    <dgm:pt modelId="{51568D92-0206-43FF-BF5B-287611F71AA0}" type="pres">
      <dgm:prSet presAssocID="{39DDBD36-D19B-4896-97CB-93DB556B9949}" presName="quadrant4" presStyleLbl="node1" presStyleIdx="3" presStyleCnt="4">
        <dgm:presLayoutVars>
          <dgm:chMax val="1"/>
          <dgm:bulletEnabled val="1"/>
        </dgm:presLayoutVars>
      </dgm:prSet>
      <dgm:spPr/>
      <dgm:t>
        <a:bodyPr/>
        <a:lstStyle/>
        <a:p>
          <a:endParaRPr lang="zh-CN" altLang="en-US"/>
        </a:p>
      </dgm:t>
    </dgm:pt>
    <dgm:pt modelId="{52B5EFA5-2B60-4F5C-A52E-55BF8A9A3772}" type="pres">
      <dgm:prSet presAssocID="{39DDBD36-D19B-4896-97CB-93DB556B9949}" presName="quadrantPlaceholder" presStyleCnt="0"/>
      <dgm:spPr/>
    </dgm:pt>
    <dgm:pt modelId="{3DCE4FE5-3A08-4F25-A6A1-4AD27EA5AAEA}" type="pres">
      <dgm:prSet presAssocID="{39DDBD36-D19B-4896-97CB-93DB556B9949}" presName="center1" presStyleLbl="fgShp" presStyleIdx="0" presStyleCnt="2" custScaleY="16577" custLinFactNeighborX="97362" custLinFactNeighborY="28795"/>
      <dgm:spPr/>
    </dgm:pt>
    <dgm:pt modelId="{124B78F0-CCDF-4655-A5E1-767AB4F091A0}" type="pres">
      <dgm:prSet presAssocID="{39DDBD36-D19B-4896-97CB-93DB556B9949}" presName="center2" presStyleLbl="fgShp" presStyleIdx="1" presStyleCnt="2" custFlipVert="1" custScaleY="9141" custLinFactX="-18339" custLinFactNeighborX="-100000" custLinFactNeighborY="-13385"/>
      <dgm:spPr/>
    </dgm:pt>
  </dgm:ptLst>
  <dgm:cxnLst>
    <dgm:cxn modelId="{66784E13-2192-4112-9EEE-9FAFD8642251}" srcId="{8F496489-38FE-4A71-A3BB-D169F7AACB12}" destId="{1622D83F-9D60-4794-97B3-7C78AC02DAF8}" srcOrd="0" destOrd="0" parTransId="{0C3D9E0B-5F4E-4E79-B58E-29E5D12C5B0A}" sibTransId="{0D4FF1D9-D442-4652-AB35-59DFC48C89D5}"/>
    <dgm:cxn modelId="{65C93442-6AF2-4504-B08E-0AE5F035A6D6}" type="presOf" srcId="{3A75C015-38EA-4615-AD57-A048BB90CB10}" destId="{CC391B79-C183-418D-8B31-75EFE2B0C3CA}" srcOrd="0" destOrd="0" presId="urn:microsoft.com/office/officeart/2005/8/layout/cycle4#1"/>
    <dgm:cxn modelId="{803DE902-B8B3-4B2B-AD1B-1D5799EA6D7F}" srcId="{39DDBD36-D19B-4896-97CB-93DB556B9949}" destId="{F3A530A7-7006-456F-A8C1-BA0A84C04259}" srcOrd="0" destOrd="0" parTransId="{1CC4FF15-911A-46CB-A649-1EFB76978E4F}" sibTransId="{C6D3B125-B270-4D52-A259-263A3E89B575}"/>
    <dgm:cxn modelId="{D17CB21F-DFE1-45BE-B3F4-39773B81C8AC}" srcId="{39DDBD36-D19B-4896-97CB-93DB556B9949}" destId="{3A75C015-38EA-4615-AD57-A048BB90CB10}" srcOrd="1" destOrd="0" parTransId="{0BBAD953-CFDA-4AD6-8406-955EE5C62934}" sibTransId="{F5C3B5D9-2480-493D-870C-D39F758696EF}"/>
    <dgm:cxn modelId="{7CE8ADA5-0320-4D0C-8AD7-4D566D976170}" type="presOf" srcId="{FB5386B6-0978-4866-97F8-0DDFC9B41B29}" destId="{5B491CD6-F79B-45D4-84A1-35BE6808E6E2}" srcOrd="1" destOrd="0" presId="urn:microsoft.com/office/officeart/2005/8/layout/cycle4#1"/>
    <dgm:cxn modelId="{1F87189E-BCC6-4D8C-B68A-9F8E44CC3A10}" type="presOf" srcId="{1622D83F-9D60-4794-97B3-7C78AC02DAF8}" destId="{9159041C-E5E1-4549-B046-0F63EC1C8134}" srcOrd="0" destOrd="0" presId="urn:microsoft.com/office/officeart/2005/8/layout/cycle4#1"/>
    <dgm:cxn modelId="{0EDD8BD1-37F4-426B-A215-62B45A457933}" type="presOf" srcId="{D3853D22-5E9A-43D1-A271-BCB8F8CC12D6}" destId="{495971B8-410C-4D8C-8ABC-69E57FA7EE98}" srcOrd="1" destOrd="0" presId="urn:microsoft.com/office/officeart/2005/8/layout/cycle4#1"/>
    <dgm:cxn modelId="{BE4E8093-D21F-4EBD-BE71-5A9ECD3E4C4A}" type="presOf" srcId="{FB5386B6-0978-4866-97F8-0DDFC9B41B29}" destId="{936DB031-1434-4138-B88E-1F8F56E557AB}" srcOrd="0" destOrd="0" presId="urn:microsoft.com/office/officeart/2005/8/layout/cycle4#1"/>
    <dgm:cxn modelId="{EE588AFD-6D22-4D5A-AD4E-6E4198F51E70}" type="presOf" srcId="{1622D83F-9D60-4794-97B3-7C78AC02DAF8}" destId="{C0214641-9A0E-4513-87B7-663DB47669CA}" srcOrd="1" destOrd="0" presId="urn:microsoft.com/office/officeart/2005/8/layout/cycle4#1"/>
    <dgm:cxn modelId="{D691E1B4-536D-4304-9A24-059B46A0B6F0}" type="presOf" srcId="{F3A530A7-7006-456F-A8C1-BA0A84C04259}" destId="{20F1D86C-133B-42EA-944A-BF8115E0C52E}" srcOrd="0" destOrd="0" presId="urn:microsoft.com/office/officeart/2005/8/layout/cycle4#1"/>
    <dgm:cxn modelId="{06F125D0-0508-4551-B83E-8454DA6FC515}" type="presOf" srcId="{01E92708-93F4-496E-8308-9E312E3107BB}" destId="{51568D92-0206-43FF-BF5B-287611F71AA0}" srcOrd="0" destOrd="0" presId="urn:microsoft.com/office/officeart/2005/8/layout/cycle4#1"/>
    <dgm:cxn modelId="{020C062A-29DD-495F-A362-22871C526A40}" srcId="{01E92708-93F4-496E-8308-9E312E3107BB}" destId="{381CDAB7-9956-490F-A20C-E5237DF2B6A6}" srcOrd="0" destOrd="0" parTransId="{6DA24F14-928D-4AA3-8E78-657FCFE67166}" sibTransId="{BF3F2755-17B7-40DC-98C3-8609410FFAEE}"/>
    <dgm:cxn modelId="{5C1C21F0-9DB9-4414-930D-FEAE902F8987}" type="presOf" srcId="{381CDAB7-9956-490F-A20C-E5237DF2B6A6}" destId="{A44A28DC-3B25-431E-862C-FF6E0F367EBE}" srcOrd="1" destOrd="0" presId="urn:microsoft.com/office/officeart/2005/8/layout/cycle4#1"/>
    <dgm:cxn modelId="{D97AC5D0-1DA5-416C-A74F-80C3B39DDD34}" srcId="{39DDBD36-D19B-4896-97CB-93DB556B9949}" destId="{8F496489-38FE-4A71-A3BB-D169F7AACB12}" srcOrd="2" destOrd="0" parTransId="{821EB83D-5827-4DFF-9643-C833EAF0B25D}" sibTransId="{AC1C62DE-A323-45FD-9EFC-A993DA06AB56}"/>
    <dgm:cxn modelId="{E134E916-2F03-4797-B4C0-81E512271B17}" type="presOf" srcId="{8F496489-38FE-4A71-A3BB-D169F7AACB12}" destId="{63850F1A-C995-4289-95E4-6671CFD86339}" srcOrd="0" destOrd="0" presId="urn:microsoft.com/office/officeart/2005/8/layout/cycle4#1"/>
    <dgm:cxn modelId="{1981AA35-44D1-4984-992B-F51C6256F332}" type="presOf" srcId="{381CDAB7-9956-490F-A20C-E5237DF2B6A6}" destId="{C22FAB12-58B1-44CF-AABD-A8AB715CA6A7}" srcOrd="0" destOrd="0" presId="urn:microsoft.com/office/officeart/2005/8/layout/cycle4#1"/>
    <dgm:cxn modelId="{5E4EAF85-5444-47EE-9C13-5C601DBFD2F7}" type="presOf" srcId="{D3853D22-5E9A-43D1-A271-BCB8F8CC12D6}" destId="{24F11286-05E9-40C7-A3F5-7385B83C1F91}" srcOrd="0" destOrd="0" presId="urn:microsoft.com/office/officeart/2005/8/layout/cycle4#1"/>
    <dgm:cxn modelId="{96E572C9-F3FC-40B7-895D-4516478D724A}" type="presOf" srcId="{39DDBD36-D19B-4896-97CB-93DB556B9949}" destId="{85EC3DB7-245F-42EE-86BB-A178FD87B859}" srcOrd="0" destOrd="0" presId="urn:microsoft.com/office/officeart/2005/8/layout/cycle4#1"/>
    <dgm:cxn modelId="{F4ABC99D-1138-495B-94D7-A7BC5BB103A3}" srcId="{3A75C015-38EA-4615-AD57-A048BB90CB10}" destId="{D3853D22-5E9A-43D1-A271-BCB8F8CC12D6}" srcOrd="0" destOrd="0" parTransId="{8ADD120F-8AD2-400C-8F57-6D8F17C1B1B4}" sibTransId="{4A85DB6C-E9C7-4B0D-AD73-28BFC6FE0EA4}"/>
    <dgm:cxn modelId="{EBB07E02-9380-4534-B5B1-D287A41AE47E}" srcId="{F3A530A7-7006-456F-A8C1-BA0A84C04259}" destId="{FB5386B6-0978-4866-97F8-0DDFC9B41B29}" srcOrd="0" destOrd="0" parTransId="{DFDD6CE5-3DBF-4D56-BC2F-B79B2969B7E8}" sibTransId="{A26F873B-9981-455E-9474-8F93C021DBEF}"/>
    <dgm:cxn modelId="{484FF767-79FF-4B9D-81C0-69DB07C5EC8F}" srcId="{39DDBD36-D19B-4896-97CB-93DB556B9949}" destId="{01E92708-93F4-496E-8308-9E312E3107BB}" srcOrd="3" destOrd="0" parTransId="{6A4C7931-BE80-4630-9A2C-8B225890FD50}" sibTransId="{BF1F1FA2-30B0-4B48-9113-F183433C8675}"/>
    <dgm:cxn modelId="{91DA9BD8-E3EA-4A37-8470-E174827125DE}" type="presParOf" srcId="{85EC3DB7-245F-42EE-86BB-A178FD87B859}" destId="{F091F90A-6932-4ABC-82FA-06215FE4D575}" srcOrd="0" destOrd="0" presId="urn:microsoft.com/office/officeart/2005/8/layout/cycle4#1"/>
    <dgm:cxn modelId="{CE743700-F248-49ED-B0C6-ADC7D32CC14C}" type="presParOf" srcId="{F091F90A-6932-4ABC-82FA-06215FE4D575}" destId="{2BD1A61C-3291-45F7-97FA-F36A40FB3012}" srcOrd="0" destOrd="0" presId="urn:microsoft.com/office/officeart/2005/8/layout/cycle4#1"/>
    <dgm:cxn modelId="{933D1C10-C6A0-425C-B8EC-F2A25C45F1CB}" type="presParOf" srcId="{2BD1A61C-3291-45F7-97FA-F36A40FB3012}" destId="{936DB031-1434-4138-B88E-1F8F56E557AB}" srcOrd="0" destOrd="0" presId="urn:microsoft.com/office/officeart/2005/8/layout/cycle4#1"/>
    <dgm:cxn modelId="{184FDDD5-964E-4F0E-82A2-0502D36B4A48}" type="presParOf" srcId="{2BD1A61C-3291-45F7-97FA-F36A40FB3012}" destId="{5B491CD6-F79B-45D4-84A1-35BE6808E6E2}" srcOrd="1" destOrd="0" presId="urn:microsoft.com/office/officeart/2005/8/layout/cycle4#1"/>
    <dgm:cxn modelId="{7D052EAE-F1D0-4EFF-A7F5-95F4BEE4A33A}" type="presParOf" srcId="{F091F90A-6932-4ABC-82FA-06215FE4D575}" destId="{F70B839A-C354-4EB7-97B9-1EDED5205150}" srcOrd="1" destOrd="0" presId="urn:microsoft.com/office/officeart/2005/8/layout/cycle4#1"/>
    <dgm:cxn modelId="{96F0C098-A47F-464B-A71C-6AF586D4CFA5}" type="presParOf" srcId="{F70B839A-C354-4EB7-97B9-1EDED5205150}" destId="{24F11286-05E9-40C7-A3F5-7385B83C1F91}" srcOrd="0" destOrd="0" presId="urn:microsoft.com/office/officeart/2005/8/layout/cycle4#1"/>
    <dgm:cxn modelId="{C5AD68D9-8D9F-4ACC-A6C8-3999D0EECE0B}" type="presParOf" srcId="{F70B839A-C354-4EB7-97B9-1EDED5205150}" destId="{495971B8-410C-4D8C-8ABC-69E57FA7EE98}" srcOrd="1" destOrd="0" presId="urn:microsoft.com/office/officeart/2005/8/layout/cycle4#1"/>
    <dgm:cxn modelId="{EFB39106-D1D1-4B18-86FD-070A86178F55}" type="presParOf" srcId="{F091F90A-6932-4ABC-82FA-06215FE4D575}" destId="{56F241F5-FC29-452C-8BD1-153B568C193C}" srcOrd="2" destOrd="0" presId="urn:microsoft.com/office/officeart/2005/8/layout/cycle4#1"/>
    <dgm:cxn modelId="{80E85EA1-1BD7-4E7A-BA96-4F3EB6B0EAAA}" type="presParOf" srcId="{56F241F5-FC29-452C-8BD1-153B568C193C}" destId="{9159041C-E5E1-4549-B046-0F63EC1C8134}" srcOrd="0" destOrd="0" presId="urn:microsoft.com/office/officeart/2005/8/layout/cycle4#1"/>
    <dgm:cxn modelId="{80DE5855-DAFD-48C2-913D-5629768E635D}" type="presParOf" srcId="{56F241F5-FC29-452C-8BD1-153B568C193C}" destId="{C0214641-9A0E-4513-87B7-663DB47669CA}" srcOrd="1" destOrd="0" presId="urn:microsoft.com/office/officeart/2005/8/layout/cycle4#1"/>
    <dgm:cxn modelId="{D0202936-92A3-4F64-AD4B-2360DF9AD820}" type="presParOf" srcId="{F091F90A-6932-4ABC-82FA-06215FE4D575}" destId="{01479901-670B-43B0-9588-9A03CEAC309E}" srcOrd="3" destOrd="0" presId="urn:microsoft.com/office/officeart/2005/8/layout/cycle4#1"/>
    <dgm:cxn modelId="{333E6D61-2DCA-4EC1-91C3-1373BD18A6EF}" type="presParOf" srcId="{01479901-670B-43B0-9588-9A03CEAC309E}" destId="{C22FAB12-58B1-44CF-AABD-A8AB715CA6A7}" srcOrd="0" destOrd="0" presId="urn:microsoft.com/office/officeart/2005/8/layout/cycle4#1"/>
    <dgm:cxn modelId="{F1C25DF9-1289-460F-9968-95E70B97CA74}" type="presParOf" srcId="{01479901-670B-43B0-9588-9A03CEAC309E}" destId="{A44A28DC-3B25-431E-862C-FF6E0F367EBE}" srcOrd="1" destOrd="0" presId="urn:microsoft.com/office/officeart/2005/8/layout/cycle4#1"/>
    <dgm:cxn modelId="{2F53FE06-B44A-4777-9A6C-044161587403}" type="presParOf" srcId="{F091F90A-6932-4ABC-82FA-06215FE4D575}" destId="{54295F40-8A47-4B46-8AC8-E1E10BBF08DF}" srcOrd="4" destOrd="0" presId="urn:microsoft.com/office/officeart/2005/8/layout/cycle4#1"/>
    <dgm:cxn modelId="{3BF9AB43-CD6D-48D2-AAD7-1F41D61F456F}" type="presParOf" srcId="{85EC3DB7-245F-42EE-86BB-A178FD87B859}" destId="{488FE41F-43D0-454B-A123-135083B58D91}" srcOrd="1" destOrd="0" presId="urn:microsoft.com/office/officeart/2005/8/layout/cycle4#1"/>
    <dgm:cxn modelId="{679B902F-3DFC-40E6-AF22-31499F5E01BA}" type="presParOf" srcId="{488FE41F-43D0-454B-A123-135083B58D91}" destId="{20F1D86C-133B-42EA-944A-BF8115E0C52E}" srcOrd="0" destOrd="0" presId="urn:microsoft.com/office/officeart/2005/8/layout/cycle4#1"/>
    <dgm:cxn modelId="{A57C2FDB-4C47-4F4C-A399-A67D668B8927}" type="presParOf" srcId="{488FE41F-43D0-454B-A123-135083B58D91}" destId="{CC391B79-C183-418D-8B31-75EFE2B0C3CA}" srcOrd="1" destOrd="0" presId="urn:microsoft.com/office/officeart/2005/8/layout/cycle4#1"/>
    <dgm:cxn modelId="{E66814B5-F226-4D3F-8C36-95B9A0E5C077}" type="presParOf" srcId="{488FE41F-43D0-454B-A123-135083B58D91}" destId="{63850F1A-C995-4289-95E4-6671CFD86339}" srcOrd="2" destOrd="0" presId="urn:microsoft.com/office/officeart/2005/8/layout/cycle4#1"/>
    <dgm:cxn modelId="{72362593-609D-4A51-9E7D-D306925619D2}" type="presParOf" srcId="{488FE41F-43D0-454B-A123-135083B58D91}" destId="{51568D92-0206-43FF-BF5B-287611F71AA0}" srcOrd="3" destOrd="0" presId="urn:microsoft.com/office/officeart/2005/8/layout/cycle4#1"/>
    <dgm:cxn modelId="{4D0339BB-5BC2-4E0B-8E17-63956D58BC72}" type="presParOf" srcId="{488FE41F-43D0-454B-A123-135083B58D91}" destId="{52B5EFA5-2B60-4F5C-A52E-55BF8A9A3772}" srcOrd="4" destOrd="0" presId="urn:microsoft.com/office/officeart/2005/8/layout/cycle4#1"/>
    <dgm:cxn modelId="{9024D263-9828-4E40-8EAD-3266912A0955}" type="presParOf" srcId="{85EC3DB7-245F-42EE-86BB-A178FD87B859}" destId="{3DCE4FE5-3A08-4F25-A6A1-4AD27EA5AAEA}" srcOrd="2" destOrd="0" presId="urn:microsoft.com/office/officeart/2005/8/layout/cycle4#1"/>
    <dgm:cxn modelId="{1DE4508D-3E64-4BFD-AB24-316BC3DE6B73}" type="presParOf" srcId="{85EC3DB7-245F-42EE-86BB-A178FD87B859}" destId="{124B78F0-CCDF-4655-A5E1-767AB4F091A0}" srcOrd="3" destOrd="0" presId="urn:microsoft.com/office/officeart/2005/8/layout/cycle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C042B9-79E9-4707-9E41-E59742DB279F}" type="doc">
      <dgm:prSet loTypeId="urn:microsoft.com/office/officeart/2008/layout/VerticalCurvedList#1" loCatId="list" qsTypeId="urn:microsoft.com/office/officeart/2005/8/quickstyle/simple1#3" qsCatId="simple" csTypeId="urn:microsoft.com/office/officeart/2005/8/colors/accent1_5#1" csCatId="accent1" phldr="1"/>
      <dgm:spPr/>
      <dgm:t>
        <a:bodyPr/>
        <a:lstStyle/>
        <a:p>
          <a:endParaRPr lang="zh-CN" altLang="en-US"/>
        </a:p>
      </dgm:t>
    </dgm:pt>
    <dgm:pt modelId="{3EE137A7-2CBF-4767-89AA-AAD4CDB7C6C5}">
      <dgm:prSet phldrT="[文本]"/>
      <dgm:spPr/>
      <dgm:t>
        <a:bodyPr/>
        <a:lstStyle/>
        <a:p>
          <a:r>
            <a:rPr lang="zh-CN" dirty="0" smtClean="0"/>
            <a:t>高速下载</a:t>
          </a:r>
          <a:endParaRPr lang="zh-CN" altLang="en-US" dirty="0"/>
        </a:p>
      </dgm:t>
    </dgm:pt>
    <dgm:pt modelId="{28902D66-0DBF-4A77-B038-94CC651B331A}" type="parTrans" cxnId="{48D81EA8-46EC-459F-A57D-EB1C4D7E60B6}">
      <dgm:prSet/>
      <dgm:spPr/>
      <dgm:t>
        <a:bodyPr/>
        <a:lstStyle/>
        <a:p>
          <a:endParaRPr lang="zh-CN" altLang="en-US"/>
        </a:p>
      </dgm:t>
    </dgm:pt>
    <dgm:pt modelId="{E24F68CF-D9E4-4FAD-80A0-D859087E5B5D}" type="sibTrans" cxnId="{48D81EA8-46EC-459F-A57D-EB1C4D7E60B6}">
      <dgm:prSet/>
      <dgm:spPr/>
      <dgm:t>
        <a:bodyPr/>
        <a:lstStyle/>
        <a:p>
          <a:endParaRPr lang="zh-CN" altLang="en-US"/>
        </a:p>
      </dgm:t>
    </dgm:pt>
    <dgm:pt modelId="{12B5C75D-4A6B-4F88-9F87-6B6E62FD17A0}">
      <dgm:prSet phldrT="[文本]"/>
      <dgm:spPr/>
      <dgm:t>
        <a:bodyPr/>
        <a:lstStyle/>
        <a:p>
          <a:r>
            <a:rPr lang="zh-CN" dirty="0" smtClean="0"/>
            <a:t>异步技术</a:t>
          </a:r>
          <a:endParaRPr lang="zh-CN" altLang="en-US" dirty="0"/>
        </a:p>
      </dgm:t>
    </dgm:pt>
    <dgm:pt modelId="{7A6A53FA-55B7-4184-92E1-42D5381C1E98}" type="parTrans" cxnId="{5A2C5BAE-D294-4906-82DC-9D0AA89F57C5}">
      <dgm:prSet/>
      <dgm:spPr/>
      <dgm:t>
        <a:bodyPr/>
        <a:lstStyle/>
        <a:p>
          <a:endParaRPr lang="zh-CN" altLang="en-US"/>
        </a:p>
      </dgm:t>
    </dgm:pt>
    <dgm:pt modelId="{9E199550-EC58-46D3-B226-EE9BA7FC51FE}" type="sibTrans" cxnId="{5A2C5BAE-D294-4906-82DC-9D0AA89F57C5}">
      <dgm:prSet/>
      <dgm:spPr/>
      <dgm:t>
        <a:bodyPr/>
        <a:lstStyle/>
        <a:p>
          <a:endParaRPr lang="zh-CN" altLang="en-US"/>
        </a:p>
      </dgm:t>
    </dgm:pt>
    <dgm:pt modelId="{270D74F1-946F-4197-9552-6E28AB2C82AA}">
      <dgm:prSet phldrT="[文本]"/>
      <dgm:spPr/>
      <dgm:t>
        <a:bodyPr/>
        <a:lstStyle/>
        <a:p>
          <a:r>
            <a:rPr lang="zh-CN" dirty="0" smtClean="0"/>
            <a:t>智能感知</a:t>
          </a:r>
          <a:endParaRPr lang="zh-CN" altLang="en-US" dirty="0"/>
        </a:p>
      </dgm:t>
    </dgm:pt>
    <dgm:pt modelId="{479A6637-421C-440F-BC65-43A4CA71F581}" type="parTrans" cxnId="{37A623CD-B2E4-4F2A-84E1-A47953708917}">
      <dgm:prSet/>
      <dgm:spPr/>
      <dgm:t>
        <a:bodyPr/>
        <a:lstStyle/>
        <a:p>
          <a:endParaRPr lang="zh-CN" altLang="en-US"/>
        </a:p>
      </dgm:t>
    </dgm:pt>
    <dgm:pt modelId="{92325160-4AF3-44C8-A65E-8031C220BABD}" type="sibTrans" cxnId="{37A623CD-B2E4-4F2A-84E1-A47953708917}">
      <dgm:prSet/>
      <dgm:spPr/>
      <dgm:t>
        <a:bodyPr/>
        <a:lstStyle/>
        <a:p>
          <a:endParaRPr lang="zh-CN" altLang="en-US"/>
        </a:p>
      </dgm:t>
    </dgm:pt>
    <dgm:pt modelId="{CA4534FF-37CA-49F1-9AA6-0044440384CB}" type="pres">
      <dgm:prSet presAssocID="{E5C042B9-79E9-4707-9E41-E59742DB279F}" presName="Name0" presStyleCnt="0">
        <dgm:presLayoutVars>
          <dgm:chMax val="7"/>
          <dgm:chPref val="7"/>
          <dgm:dir/>
        </dgm:presLayoutVars>
      </dgm:prSet>
      <dgm:spPr/>
      <dgm:t>
        <a:bodyPr/>
        <a:lstStyle/>
        <a:p>
          <a:endParaRPr lang="zh-CN" altLang="en-US"/>
        </a:p>
      </dgm:t>
    </dgm:pt>
    <dgm:pt modelId="{E2665484-6FB7-4855-9105-2C2CD471A0CC}" type="pres">
      <dgm:prSet presAssocID="{E5C042B9-79E9-4707-9E41-E59742DB279F}" presName="Name1" presStyleCnt="0"/>
      <dgm:spPr/>
    </dgm:pt>
    <dgm:pt modelId="{4F9E884C-9023-4B8B-BE98-D4F1D9263D8F}" type="pres">
      <dgm:prSet presAssocID="{E5C042B9-79E9-4707-9E41-E59742DB279F}" presName="cycle" presStyleCnt="0"/>
      <dgm:spPr/>
    </dgm:pt>
    <dgm:pt modelId="{26BB1782-F2B9-46B2-8002-C775B66C5EE5}" type="pres">
      <dgm:prSet presAssocID="{E5C042B9-79E9-4707-9E41-E59742DB279F}" presName="srcNode" presStyleLbl="node1" presStyleIdx="0" presStyleCnt="3"/>
      <dgm:spPr/>
    </dgm:pt>
    <dgm:pt modelId="{B4426CAF-956C-4423-98A3-0B1F8A1BE417}" type="pres">
      <dgm:prSet presAssocID="{E5C042B9-79E9-4707-9E41-E59742DB279F}" presName="conn" presStyleLbl="parChTrans1D2" presStyleIdx="0" presStyleCnt="1"/>
      <dgm:spPr/>
      <dgm:t>
        <a:bodyPr/>
        <a:lstStyle/>
        <a:p>
          <a:endParaRPr lang="zh-CN" altLang="en-US"/>
        </a:p>
      </dgm:t>
    </dgm:pt>
    <dgm:pt modelId="{93DEB580-FE4A-4FBE-B8B0-9EDD7E67130E}" type="pres">
      <dgm:prSet presAssocID="{E5C042B9-79E9-4707-9E41-E59742DB279F}" presName="extraNode" presStyleLbl="node1" presStyleIdx="0" presStyleCnt="3"/>
      <dgm:spPr/>
    </dgm:pt>
    <dgm:pt modelId="{FA8B9E47-2170-49AA-969E-8B926437D042}" type="pres">
      <dgm:prSet presAssocID="{E5C042B9-79E9-4707-9E41-E59742DB279F}" presName="dstNode" presStyleLbl="node1" presStyleIdx="0" presStyleCnt="3"/>
      <dgm:spPr/>
    </dgm:pt>
    <dgm:pt modelId="{24561583-AD08-4049-B830-9F7D244FEAF5}" type="pres">
      <dgm:prSet presAssocID="{3EE137A7-2CBF-4767-89AA-AAD4CDB7C6C5}" presName="text_1" presStyleLbl="node1" presStyleIdx="0" presStyleCnt="3">
        <dgm:presLayoutVars>
          <dgm:bulletEnabled val="1"/>
        </dgm:presLayoutVars>
      </dgm:prSet>
      <dgm:spPr/>
      <dgm:t>
        <a:bodyPr/>
        <a:lstStyle/>
        <a:p>
          <a:endParaRPr lang="zh-CN" altLang="en-US"/>
        </a:p>
      </dgm:t>
    </dgm:pt>
    <dgm:pt modelId="{D4D304EF-C41F-4858-9E6D-C866418911A0}" type="pres">
      <dgm:prSet presAssocID="{3EE137A7-2CBF-4767-89AA-AAD4CDB7C6C5}" presName="accent_1" presStyleCnt="0"/>
      <dgm:spPr/>
    </dgm:pt>
    <dgm:pt modelId="{85E0871B-50E2-43AC-B2AA-746007ED9DC2}" type="pres">
      <dgm:prSet presAssocID="{3EE137A7-2CBF-4767-89AA-AAD4CDB7C6C5}" presName="accentRepeatNode" presStyleLbl="solidFgAcc1" presStyleIdx="0" presStyleCnt="3"/>
      <dgm:spPr/>
    </dgm:pt>
    <dgm:pt modelId="{E7E7B9B8-85C8-4D95-9940-80F6101A6F32}" type="pres">
      <dgm:prSet presAssocID="{12B5C75D-4A6B-4F88-9F87-6B6E62FD17A0}" presName="text_2" presStyleLbl="node1" presStyleIdx="1" presStyleCnt="3">
        <dgm:presLayoutVars>
          <dgm:bulletEnabled val="1"/>
        </dgm:presLayoutVars>
      </dgm:prSet>
      <dgm:spPr/>
      <dgm:t>
        <a:bodyPr/>
        <a:lstStyle/>
        <a:p>
          <a:endParaRPr lang="zh-CN" altLang="en-US"/>
        </a:p>
      </dgm:t>
    </dgm:pt>
    <dgm:pt modelId="{BBCEE801-2E93-4F05-9EED-E7384F073244}" type="pres">
      <dgm:prSet presAssocID="{12B5C75D-4A6B-4F88-9F87-6B6E62FD17A0}" presName="accent_2" presStyleCnt="0"/>
      <dgm:spPr/>
    </dgm:pt>
    <dgm:pt modelId="{3856178D-5255-42E4-998E-2E3BA7E32827}" type="pres">
      <dgm:prSet presAssocID="{12B5C75D-4A6B-4F88-9F87-6B6E62FD17A0}" presName="accentRepeatNode" presStyleLbl="solidFgAcc1" presStyleIdx="1" presStyleCnt="3"/>
      <dgm:spPr/>
    </dgm:pt>
    <dgm:pt modelId="{55E4B243-6F9C-49E3-8F86-A2A54E32E7C0}" type="pres">
      <dgm:prSet presAssocID="{270D74F1-946F-4197-9552-6E28AB2C82AA}" presName="text_3" presStyleLbl="node1" presStyleIdx="2" presStyleCnt="3">
        <dgm:presLayoutVars>
          <dgm:bulletEnabled val="1"/>
        </dgm:presLayoutVars>
      </dgm:prSet>
      <dgm:spPr/>
      <dgm:t>
        <a:bodyPr/>
        <a:lstStyle/>
        <a:p>
          <a:endParaRPr lang="zh-CN" altLang="en-US"/>
        </a:p>
      </dgm:t>
    </dgm:pt>
    <dgm:pt modelId="{ECC06BC3-AA7B-499C-8B5F-A5FE37D0E10A}" type="pres">
      <dgm:prSet presAssocID="{270D74F1-946F-4197-9552-6E28AB2C82AA}" presName="accent_3" presStyleCnt="0"/>
      <dgm:spPr/>
    </dgm:pt>
    <dgm:pt modelId="{878A9EF9-76F0-471A-8F40-3E076C9D3CAF}" type="pres">
      <dgm:prSet presAssocID="{270D74F1-946F-4197-9552-6E28AB2C82AA}" presName="accentRepeatNode" presStyleLbl="solidFgAcc1" presStyleIdx="2" presStyleCnt="3"/>
      <dgm:spPr/>
    </dgm:pt>
  </dgm:ptLst>
  <dgm:cxnLst>
    <dgm:cxn modelId="{5A2C5BAE-D294-4906-82DC-9D0AA89F57C5}" srcId="{E5C042B9-79E9-4707-9E41-E59742DB279F}" destId="{12B5C75D-4A6B-4F88-9F87-6B6E62FD17A0}" srcOrd="1" destOrd="0" parTransId="{7A6A53FA-55B7-4184-92E1-42D5381C1E98}" sibTransId="{9E199550-EC58-46D3-B226-EE9BA7FC51FE}"/>
    <dgm:cxn modelId="{7B0FE8EA-6150-456B-A175-BE13A818099D}" type="presOf" srcId="{E24F68CF-D9E4-4FAD-80A0-D859087E5B5D}" destId="{B4426CAF-956C-4423-98A3-0B1F8A1BE417}" srcOrd="0" destOrd="0" presId="urn:microsoft.com/office/officeart/2008/layout/VerticalCurvedList#1"/>
    <dgm:cxn modelId="{48D81EA8-46EC-459F-A57D-EB1C4D7E60B6}" srcId="{E5C042B9-79E9-4707-9E41-E59742DB279F}" destId="{3EE137A7-2CBF-4767-89AA-AAD4CDB7C6C5}" srcOrd="0" destOrd="0" parTransId="{28902D66-0DBF-4A77-B038-94CC651B331A}" sibTransId="{E24F68CF-D9E4-4FAD-80A0-D859087E5B5D}"/>
    <dgm:cxn modelId="{5CF52438-B21D-4BB7-B4A1-CC0557E51AED}" type="presOf" srcId="{E5C042B9-79E9-4707-9E41-E59742DB279F}" destId="{CA4534FF-37CA-49F1-9AA6-0044440384CB}" srcOrd="0" destOrd="0" presId="urn:microsoft.com/office/officeart/2008/layout/VerticalCurvedList#1"/>
    <dgm:cxn modelId="{37A623CD-B2E4-4F2A-84E1-A47953708917}" srcId="{E5C042B9-79E9-4707-9E41-E59742DB279F}" destId="{270D74F1-946F-4197-9552-6E28AB2C82AA}" srcOrd="2" destOrd="0" parTransId="{479A6637-421C-440F-BC65-43A4CA71F581}" sibTransId="{92325160-4AF3-44C8-A65E-8031C220BABD}"/>
    <dgm:cxn modelId="{A26BD743-A067-40DE-A723-B13611BEE296}" type="presOf" srcId="{12B5C75D-4A6B-4F88-9F87-6B6E62FD17A0}" destId="{E7E7B9B8-85C8-4D95-9940-80F6101A6F32}" srcOrd="0" destOrd="0" presId="urn:microsoft.com/office/officeart/2008/layout/VerticalCurvedList#1"/>
    <dgm:cxn modelId="{86C44BF8-872C-41D8-9C07-0231F2B35611}" type="presOf" srcId="{270D74F1-946F-4197-9552-6E28AB2C82AA}" destId="{55E4B243-6F9C-49E3-8F86-A2A54E32E7C0}" srcOrd="0" destOrd="0" presId="urn:microsoft.com/office/officeart/2008/layout/VerticalCurvedList#1"/>
    <dgm:cxn modelId="{6451A740-9AEE-495C-B3FE-9585533C0C39}" type="presOf" srcId="{3EE137A7-2CBF-4767-89AA-AAD4CDB7C6C5}" destId="{24561583-AD08-4049-B830-9F7D244FEAF5}" srcOrd="0" destOrd="0" presId="urn:microsoft.com/office/officeart/2008/layout/VerticalCurvedList#1"/>
    <dgm:cxn modelId="{88447227-AD84-4393-AC56-019B39A23501}" type="presParOf" srcId="{CA4534FF-37CA-49F1-9AA6-0044440384CB}" destId="{E2665484-6FB7-4855-9105-2C2CD471A0CC}" srcOrd="0" destOrd="0" presId="urn:microsoft.com/office/officeart/2008/layout/VerticalCurvedList#1"/>
    <dgm:cxn modelId="{3AF18F22-520C-42B9-BB14-8B1EBDD07235}" type="presParOf" srcId="{E2665484-6FB7-4855-9105-2C2CD471A0CC}" destId="{4F9E884C-9023-4B8B-BE98-D4F1D9263D8F}" srcOrd="0" destOrd="0" presId="urn:microsoft.com/office/officeart/2008/layout/VerticalCurvedList#1"/>
    <dgm:cxn modelId="{D61203C7-A183-4116-A861-94FD3220922B}" type="presParOf" srcId="{4F9E884C-9023-4B8B-BE98-D4F1D9263D8F}" destId="{26BB1782-F2B9-46B2-8002-C775B66C5EE5}" srcOrd="0" destOrd="0" presId="urn:microsoft.com/office/officeart/2008/layout/VerticalCurvedList#1"/>
    <dgm:cxn modelId="{B7DB7406-7D2C-4398-8452-0EC0AA8C0A21}" type="presParOf" srcId="{4F9E884C-9023-4B8B-BE98-D4F1D9263D8F}" destId="{B4426CAF-956C-4423-98A3-0B1F8A1BE417}" srcOrd="1" destOrd="0" presId="urn:microsoft.com/office/officeart/2008/layout/VerticalCurvedList#1"/>
    <dgm:cxn modelId="{E3597D85-C9F5-4834-A1ED-216987ADCC56}" type="presParOf" srcId="{4F9E884C-9023-4B8B-BE98-D4F1D9263D8F}" destId="{93DEB580-FE4A-4FBE-B8B0-9EDD7E67130E}" srcOrd="2" destOrd="0" presId="urn:microsoft.com/office/officeart/2008/layout/VerticalCurvedList#1"/>
    <dgm:cxn modelId="{2931BEA6-B507-44B3-AED3-DEECE0F31082}" type="presParOf" srcId="{4F9E884C-9023-4B8B-BE98-D4F1D9263D8F}" destId="{FA8B9E47-2170-49AA-969E-8B926437D042}" srcOrd="3" destOrd="0" presId="urn:microsoft.com/office/officeart/2008/layout/VerticalCurvedList#1"/>
    <dgm:cxn modelId="{0B676396-4593-4F85-84B9-88C41FB79692}" type="presParOf" srcId="{E2665484-6FB7-4855-9105-2C2CD471A0CC}" destId="{24561583-AD08-4049-B830-9F7D244FEAF5}" srcOrd="1" destOrd="0" presId="urn:microsoft.com/office/officeart/2008/layout/VerticalCurvedList#1"/>
    <dgm:cxn modelId="{C97B6AFE-1EDC-4344-9FF5-532A107BD7C8}" type="presParOf" srcId="{E2665484-6FB7-4855-9105-2C2CD471A0CC}" destId="{D4D304EF-C41F-4858-9E6D-C866418911A0}" srcOrd="2" destOrd="0" presId="urn:microsoft.com/office/officeart/2008/layout/VerticalCurvedList#1"/>
    <dgm:cxn modelId="{1430B625-34BE-4723-AF6F-935403038929}" type="presParOf" srcId="{D4D304EF-C41F-4858-9E6D-C866418911A0}" destId="{85E0871B-50E2-43AC-B2AA-746007ED9DC2}" srcOrd="0" destOrd="0" presId="urn:microsoft.com/office/officeart/2008/layout/VerticalCurvedList#1"/>
    <dgm:cxn modelId="{3656260C-7779-4408-B8B0-09CC0BED66D8}" type="presParOf" srcId="{E2665484-6FB7-4855-9105-2C2CD471A0CC}" destId="{E7E7B9B8-85C8-4D95-9940-80F6101A6F32}" srcOrd="3" destOrd="0" presId="urn:microsoft.com/office/officeart/2008/layout/VerticalCurvedList#1"/>
    <dgm:cxn modelId="{49AACAAC-0548-4739-A69E-3C50D640DBEB}" type="presParOf" srcId="{E2665484-6FB7-4855-9105-2C2CD471A0CC}" destId="{BBCEE801-2E93-4F05-9EED-E7384F073244}" srcOrd="4" destOrd="0" presId="urn:microsoft.com/office/officeart/2008/layout/VerticalCurvedList#1"/>
    <dgm:cxn modelId="{FC26C3B3-99AB-4033-842E-59ECA845CB93}" type="presParOf" srcId="{BBCEE801-2E93-4F05-9EED-E7384F073244}" destId="{3856178D-5255-42E4-998E-2E3BA7E32827}" srcOrd="0" destOrd="0" presId="urn:microsoft.com/office/officeart/2008/layout/VerticalCurvedList#1"/>
    <dgm:cxn modelId="{1B13E491-6EFF-4D01-9C1B-26624E4363E1}" type="presParOf" srcId="{E2665484-6FB7-4855-9105-2C2CD471A0CC}" destId="{55E4B243-6F9C-49E3-8F86-A2A54E32E7C0}" srcOrd="5" destOrd="0" presId="urn:microsoft.com/office/officeart/2008/layout/VerticalCurvedList#1"/>
    <dgm:cxn modelId="{4C63A117-C53C-453A-BAC3-A710E4162728}" type="presParOf" srcId="{E2665484-6FB7-4855-9105-2C2CD471A0CC}" destId="{ECC06BC3-AA7B-499C-8B5F-A5FE37D0E10A}" srcOrd="6" destOrd="0" presId="urn:microsoft.com/office/officeart/2008/layout/VerticalCurvedList#1"/>
    <dgm:cxn modelId="{BE4FA066-8C61-4BCE-AC8D-90B1B1CC25E7}" type="presParOf" srcId="{ECC06BC3-AA7B-499C-8B5F-A5FE37D0E10A}" destId="{878A9EF9-76F0-471A-8F40-3E076C9D3CAF}" srcOrd="0" destOrd="0" presId="urn:microsoft.com/office/officeart/2008/layout/VerticalCurved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0AD4F6-9DFF-4E86-B2D6-1E72CFF516D9}" type="doc">
      <dgm:prSet loTypeId="urn:microsoft.com/office/officeart/2005/8/layout/cycle6#1" loCatId="cycle" qsTypeId="urn:microsoft.com/office/officeart/2005/8/quickstyle/simple1#4" qsCatId="simple" csTypeId="urn:microsoft.com/office/officeart/2005/8/colors/accent1_4#1" csCatId="accent1" phldr="1"/>
      <dgm:spPr/>
      <dgm:t>
        <a:bodyPr/>
        <a:lstStyle/>
        <a:p>
          <a:endParaRPr lang="zh-CN" altLang="en-US"/>
        </a:p>
      </dgm:t>
    </dgm:pt>
    <dgm:pt modelId="{E52E6285-1BD4-461F-999D-FEBB69ABC67B}">
      <dgm:prSet phldrT="[文本]"/>
      <dgm:spPr/>
      <dgm:t>
        <a:bodyPr/>
        <a:lstStyle/>
        <a:p>
          <a:r>
            <a:rPr lang="zh-CN" altLang="en-US" dirty="0" smtClean="0"/>
            <a:t>大小</a:t>
          </a:r>
          <a:endParaRPr lang="zh-CN" altLang="en-US" dirty="0"/>
        </a:p>
      </dgm:t>
    </dgm:pt>
    <dgm:pt modelId="{04E6EAA8-F7CB-4ED7-8BA5-C8532A258F22}" type="parTrans" cxnId="{48BAB40F-F109-48DA-A819-7F9F4878F4D9}">
      <dgm:prSet/>
      <dgm:spPr/>
      <dgm:t>
        <a:bodyPr/>
        <a:lstStyle/>
        <a:p>
          <a:endParaRPr lang="zh-CN" altLang="en-US"/>
        </a:p>
      </dgm:t>
    </dgm:pt>
    <dgm:pt modelId="{812D3552-14AD-4A25-B3A7-C030AA7F9068}" type="sibTrans" cxnId="{48BAB40F-F109-48DA-A819-7F9F4878F4D9}">
      <dgm:prSet/>
      <dgm:spPr/>
      <dgm:t>
        <a:bodyPr/>
        <a:lstStyle/>
        <a:p>
          <a:endParaRPr lang="zh-CN" altLang="en-US"/>
        </a:p>
      </dgm:t>
    </dgm:pt>
    <dgm:pt modelId="{D707EB9B-3455-48E1-9106-B9576E7CE31E}">
      <dgm:prSet phldrT="[文本]"/>
      <dgm:spPr/>
      <dgm:t>
        <a:bodyPr/>
        <a:lstStyle/>
        <a:p>
          <a:r>
            <a:rPr lang="zh-CN" altLang="en-US" dirty="0" smtClean="0"/>
            <a:t>原理</a:t>
          </a:r>
          <a:endParaRPr lang="zh-CN" altLang="en-US" dirty="0"/>
        </a:p>
      </dgm:t>
    </dgm:pt>
    <dgm:pt modelId="{4548E390-E05B-4869-A74E-F24A7C0D86AA}" type="parTrans" cxnId="{85BED4B8-1C9F-4FFE-B08E-A5E2D8B444BF}">
      <dgm:prSet/>
      <dgm:spPr/>
      <dgm:t>
        <a:bodyPr/>
        <a:lstStyle/>
        <a:p>
          <a:endParaRPr lang="zh-CN" altLang="en-US"/>
        </a:p>
      </dgm:t>
    </dgm:pt>
    <dgm:pt modelId="{6F53FD65-0A33-4562-9F5B-432D8AAD70C8}" type="sibTrans" cxnId="{85BED4B8-1C9F-4FFE-B08E-A5E2D8B444BF}">
      <dgm:prSet/>
      <dgm:spPr/>
      <dgm:t>
        <a:bodyPr/>
        <a:lstStyle/>
        <a:p>
          <a:endParaRPr lang="zh-CN" altLang="en-US"/>
        </a:p>
      </dgm:t>
    </dgm:pt>
    <dgm:pt modelId="{2202E3B5-8050-4971-98B5-C3FD796C1653}">
      <dgm:prSet phldrT="[文本]"/>
      <dgm:spPr/>
      <dgm:t>
        <a:bodyPr/>
        <a:lstStyle/>
        <a:p>
          <a:r>
            <a:rPr lang="zh-CN" altLang="en-US" dirty="0" smtClean="0"/>
            <a:t>接入方式</a:t>
          </a:r>
          <a:endParaRPr lang="zh-CN" altLang="en-US" dirty="0"/>
        </a:p>
      </dgm:t>
    </dgm:pt>
    <dgm:pt modelId="{0993A014-B501-47AD-92C1-3EC300A76B4B}" type="parTrans" cxnId="{F1E836A0-5412-467B-B7D5-B0F1AA189C0A}">
      <dgm:prSet/>
      <dgm:spPr/>
      <dgm:t>
        <a:bodyPr/>
        <a:lstStyle/>
        <a:p>
          <a:endParaRPr lang="zh-CN" altLang="en-US"/>
        </a:p>
      </dgm:t>
    </dgm:pt>
    <dgm:pt modelId="{59A4AD73-4E37-4697-96A3-D8C1D2A806A1}" type="sibTrans" cxnId="{F1E836A0-5412-467B-B7D5-B0F1AA189C0A}">
      <dgm:prSet/>
      <dgm:spPr/>
      <dgm:t>
        <a:bodyPr/>
        <a:lstStyle/>
        <a:p>
          <a:endParaRPr lang="zh-CN" altLang="en-US"/>
        </a:p>
      </dgm:t>
    </dgm:pt>
    <dgm:pt modelId="{FFD7C9AE-D3A9-4B84-ADE3-4FCD0B87F5AF}">
      <dgm:prSet phldrT="[文本]"/>
      <dgm:spPr/>
      <dgm:t>
        <a:bodyPr/>
        <a:lstStyle/>
        <a:p>
          <a:r>
            <a:rPr lang="zh-CN" altLang="en-US" dirty="0" smtClean="0"/>
            <a:t>是否成功</a:t>
          </a:r>
          <a:endParaRPr lang="zh-CN" altLang="en-US" dirty="0"/>
        </a:p>
      </dgm:t>
    </dgm:pt>
    <dgm:pt modelId="{AEEB252F-C28F-4854-B205-DD09E32E8B34}" type="parTrans" cxnId="{0B14B0C0-5E55-490C-AF84-A21B1C8BB251}">
      <dgm:prSet/>
      <dgm:spPr/>
      <dgm:t>
        <a:bodyPr/>
        <a:lstStyle/>
        <a:p>
          <a:endParaRPr lang="zh-CN" altLang="en-US"/>
        </a:p>
      </dgm:t>
    </dgm:pt>
    <dgm:pt modelId="{829EB397-6F1D-4050-90C0-EA3447005C9B}" type="sibTrans" cxnId="{0B14B0C0-5E55-490C-AF84-A21B1C8BB251}">
      <dgm:prSet/>
      <dgm:spPr/>
      <dgm:t>
        <a:bodyPr/>
        <a:lstStyle/>
        <a:p>
          <a:endParaRPr lang="zh-CN" altLang="en-US"/>
        </a:p>
      </dgm:t>
    </dgm:pt>
    <dgm:pt modelId="{B8213B4B-2616-439A-A39F-5576E57B3DCC}">
      <dgm:prSet phldrT="[文本]"/>
      <dgm:spPr/>
      <dgm:t>
        <a:bodyPr/>
        <a:lstStyle/>
        <a:p>
          <a:r>
            <a:rPr lang="zh-CN" altLang="en-US" dirty="0" smtClean="0"/>
            <a:t>功能</a:t>
          </a:r>
          <a:endParaRPr lang="zh-CN" altLang="en-US" dirty="0"/>
        </a:p>
      </dgm:t>
    </dgm:pt>
    <dgm:pt modelId="{9B1583DE-06B7-4820-9FAC-8E7726E99064}" type="parTrans" cxnId="{82FF00E0-74D1-41B9-B027-754D04C9D5BC}">
      <dgm:prSet/>
      <dgm:spPr/>
      <dgm:t>
        <a:bodyPr/>
        <a:lstStyle/>
        <a:p>
          <a:endParaRPr lang="zh-CN" altLang="en-US"/>
        </a:p>
      </dgm:t>
    </dgm:pt>
    <dgm:pt modelId="{89C5F1AE-2EB7-480F-B14F-A05FEFEA805F}" type="sibTrans" cxnId="{82FF00E0-74D1-41B9-B027-754D04C9D5BC}">
      <dgm:prSet/>
      <dgm:spPr/>
      <dgm:t>
        <a:bodyPr/>
        <a:lstStyle/>
        <a:p>
          <a:endParaRPr lang="zh-CN" altLang="en-US"/>
        </a:p>
      </dgm:t>
    </dgm:pt>
    <dgm:pt modelId="{A56F37C9-1807-4F4C-9735-196CA95F6126}" type="pres">
      <dgm:prSet presAssocID="{840AD4F6-9DFF-4E86-B2D6-1E72CFF516D9}" presName="cycle" presStyleCnt="0">
        <dgm:presLayoutVars>
          <dgm:dir/>
          <dgm:resizeHandles val="exact"/>
        </dgm:presLayoutVars>
      </dgm:prSet>
      <dgm:spPr/>
      <dgm:t>
        <a:bodyPr/>
        <a:lstStyle/>
        <a:p>
          <a:endParaRPr lang="zh-CN" altLang="en-US"/>
        </a:p>
      </dgm:t>
    </dgm:pt>
    <dgm:pt modelId="{7D674AE1-52A5-4F73-9ADD-FB2586642C11}" type="pres">
      <dgm:prSet presAssocID="{E52E6285-1BD4-461F-999D-FEBB69ABC67B}" presName="node" presStyleLbl="node1" presStyleIdx="0" presStyleCnt="5">
        <dgm:presLayoutVars>
          <dgm:bulletEnabled val="1"/>
        </dgm:presLayoutVars>
      </dgm:prSet>
      <dgm:spPr/>
      <dgm:t>
        <a:bodyPr/>
        <a:lstStyle/>
        <a:p>
          <a:endParaRPr lang="zh-CN" altLang="en-US"/>
        </a:p>
      </dgm:t>
    </dgm:pt>
    <dgm:pt modelId="{E316594B-F781-4BCF-B4DA-A5E6252B3206}" type="pres">
      <dgm:prSet presAssocID="{E52E6285-1BD4-461F-999D-FEBB69ABC67B}" presName="spNode" presStyleCnt="0"/>
      <dgm:spPr/>
    </dgm:pt>
    <dgm:pt modelId="{B8DFE839-B52F-4713-AAD1-8B8E7CE357F6}" type="pres">
      <dgm:prSet presAssocID="{812D3552-14AD-4A25-B3A7-C030AA7F9068}" presName="sibTrans" presStyleLbl="sibTrans1D1" presStyleIdx="0" presStyleCnt="5"/>
      <dgm:spPr/>
      <dgm:t>
        <a:bodyPr/>
        <a:lstStyle/>
        <a:p>
          <a:endParaRPr lang="zh-CN" altLang="en-US"/>
        </a:p>
      </dgm:t>
    </dgm:pt>
    <dgm:pt modelId="{941E0ABF-B5A0-42BA-BD45-C2EC6E0EB388}" type="pres">
      <dgm:prSet presAssocID="{D707EB9B-3455-48E1-9106-B9576E7CE31E}" presName="node" presStyleLbl="node1" presStyleIdx="1" presStyleCnt="5">
        <dgm:presLayoutVars>
          <dgm:bulletEnabled val="1"/>
        </dgm:presLayoutVars>
      </dgm:prSet>
      <dgm:spPr/>
      <dgm:t>
        <a:bodyPr/>
        <a:lstStyle/>
        <a:p>
          <a:endParaRPr lang="zh-CN" altLang="en-US"/>
        </a:p>
      </dgm:t>
    </dgm:pt>
    <dgm:pt modelId="{6856D152-ECD7-491F-B151-6206F0801FF8}" type="pres">
      <dgm:prSet presAssocID="{D707EB9B-3455-48E1-9106-B9576E7CE31E}" presName="spNode" presStyleCnt="0"/>
      <dgm:spPr/>
    </dgm:pt>
    <dgm:pt modelId="{0CE41837-78CF-4194-A690-6C04BE768A44}" type="pres">
      <dgm:prSet presAssocID="{6F53FD65-0A33-4562-9F5B-432D8AAD70C8}" presName="sibTrans" presStyleLbl="sibTrans1D1" presStyleIdx="1" presStyleCnt="5"/>
      <dgm:spPr/>
      <dgm:t>
        <a:bodyPr/>
        <a:lstStyle/>
        <a:p>
          <a:endParaRPr lang="zh-CN" altLang="en-US"/>
        </a:p>
      </dgm:t>
    </dgm:pt>
    <dgm:pt modelId="{5BF3628B-96B1-461A-BB8B-C589140278E3}" type="pres">
      <dgm:prSet presAssocID="{2202E3B5-8050-4971-98B5-C3FD796C1653}" presName="node" presStyleLbl="node1" presStyleIdx="2" presStyleCnt="5">
        <dgm:presLayoutVars>
          <dgm:bulletEnabled val="1"/>
        </dgm:presLayoutVars>
      </dgm:prSet>
      <dgm:spPr/>
      <dgm:t>
        <a:bodyPr/>
        <a:lstStyle/>
        <a:p>
          <a:endParaRPr lang="zh-CN" altLang="en-US"/>
        </a:p>
      </dgm:t>
    </dgm:pt>
    <dgm:pt modelId="{9183190A-673D-476E-B53A-C2C43FC31D10}" type="pres">
      <dgm:prSet presAssocID="{2202E3B5-8050-4971-98B5-C3FD796C1653}" presName="spNode" presStyleCnt="0"/>
      <dgm:spPr/>
    </dgm:pt>
    <dgm:pt modelId="{B206E495-F6F1-4D26-B977-6837ECC57C32}" type="pres">
      <dgm:prSet presAssocID="{59A4AD73-4E37-4697-96A3-D8C1D2A806A1}" presName="sibTrans" presStyleLbl="sibTrans1D1" presStyleIdx="2" presStyleCnt="5"/>
      <dgm:spPr/>
      <dgm:t>
        <a:bodyPr/>
        <a:lstStyle/>
        <a:p>
          <a:endParaRPr lang="zh-CN" altLang="en-US"/>
        </a:p>
      </dgm:t>
    </dgm:pt>
    <dgm:pt modelId="{2E448241-5331-4E06-AB11-BA7A18FBADEB}" type="pres">
      <dgm:prSet presAssocID="{FFD7C9AE-D3A9-4B84-ADE3-4FCD0B87F5AF}" presName="node" presStyleLbl="node1" presStyleIdx="3" presStyleCnt="5">
        <dgm:presLayoutVars>
          <dgm:bulletEnabled val="1"/>
        </dgm:presLayoutVars>
      </dgm:prSet>
      <dgm:spPr/>
      <dgm:t>
        <a:bodyPr/>
        <a:lstStyle/>
        <a:p>
          <a:endParaRPr lang="zh-CN" altLang="en-US"/>
        </a:p>
      </dgm:t>
    </dgm:pt>
    <dgm:pt modelId="{DB540E0E-78FA-4815-B244-C2ACF063284E}" type="pres">
      <dgm:prSet presAssocID="{FFD7C9AE-D3A9-4B84-ADE3-4FCD0B87F5AF}" presName="spNode" presStyleCnt="0"/>
      <dgm:spPr/>
    </dgm:pt>
    <dgm:pt modelId="{84B51314-A152-4C34-8225-504067B8FC40}" type="pres">
      <dgm:prSet presAssocID="{829EB397-6F1D-4050-90C0-EA3447005C9B}" presName="sibTrans" presStyleLbl="sibTrans1D1" presStyleIdx="3" presStyleCnt="5"/>
      <dgm:spPr/>
      <dgm:t>
        <a:bodyPr/>
        <a:lstStyle/>
        <a:p>
          <a:endParaRPr lang="zh-CN" altLang="en-US"/>
        </a:p>
      </dgm:t>
    </dgm:pt>
    <dgm:pt modelId="{E1F308F7-120A-423A-9C85-10CEEF22DD35}" type="pres">
      <dgm:prSet presAssocID="{B8213B4B-2616-439A-A39F-5576E57B3DCC}" presName="node" presStyleLbl="node1" presStyleIdx="4" presStyleCnt="5">
        <dgm:presLayoutVars>
          <dgm:bulletEnabled val="1"/>
        </dgm:presLayoutVars>
      </dgm:prSet>
      <dgm:spPr/>
      <dgm:t>
        <a:bodyPr/>
        <a:lstStyle/>
        <a:p>
          <a:endParaRPr lang="zh-CN" altLang="en-US"/>
        </a:p>
      </dgm:t>
    </dgm:pt>
    <dgm:pt modelId="{6A3E23EC-2BDB-423F-8CEF-E08B3D9831DB}" type="pres">
      <dgm:prSet presAssocID="{B8213B4B-2616-439A-A39F-5576E57B3DCC}" presName="spNode" presStyleCnt="0"/>
      <dgm:spPr/>
    </dgm:pt>
    <dgm:pt modelId="{9F85CFA0-8593-4B97-B749-095B6E64A442}" type="pres">
      <dgm:prSet presAssocID="{89C5F1AE-2EB7-480F-B14F-A05FEFEA805F}" presName="sibTrans" presStyleLbl="sibTrans1D1" presStyleIdx="4" presStyleCnt="5"/>
      <dgm:spPr/>
      <dgm:t>
        <a:bodyPr/>
        <a:lstStyle/>
        <a:p>
          <a:endParaRPr lang="zh-CN" altLang="en-US"/>
        </a:p>
      </dgm:t>
    </dgm:pt>
  </dgm:ptLst>
  <dgm:cxnLst>
    <dgm:cxn modelId="{0B14B0C0-5E55-490C-AF84-A21B1C8BB251}" srcId="{840AD4F6-9DFF-4E86-B2D6-1E72CFF516D9}" destId="{FFD7C9AE-D3A9-4B84-ADE3-4FCD0B87F5AF}" srcOrd="3" destOrd="0" parTransId="{AEEB252F-C28F-4854-B205-DD09E32E8B34}" sibTransId="{829EB397-6F1D-4050-90C0-EA3447005C9B}"/>
    <dgm:cxn modelId="{40226ACE-7CC7-4656-87F0-151507D8FC5A}" type="presOf" srcId="{B8213B4B-2616-439A-A39F-5576E57B3DCC}" destId="{E1F308F7-120A-423A-9C85-10CEEF22DD35}" srcOrd="0" destOrd="0" presId="urn:microsoft.com/office/officeart/2005/8/layout/cycle6#1"/>
    <dgm:cxn modelId="{86584C6C-2F98-4E3C-958C-F1E8B119ADBA}" type="presOf" srcId="{D707EB9B-3455-48E1-9106-B9576E7CE31E}" destId="{941E0ABF-B5A0-42BA-BD45-C2EC6E0EB388}" srcOrd="0" destOrd="0" presId="urn:microsoft.com/office/officeart/2005/8/layout/cycle6#1"/>
    <dgm:cxn modelId="{85BED4B8-1C9F-4FFE-B08E-A5E2D8B444BF}" srcId="{840AD4F6-9DFF-4E86-B2D6-1E72CFF516D9}" destId="{D707EB9B-3455-48E1-9106-B9576E7CE31E}" srcOrd="1" destOrd="0" parTransId="{4548E390-E05B-4869-A74E-F24A7C0D86AA}" sibTransId="{6F53FD65-0A33-4562-9F5B-432D8AAD70C8}"/>
    <dgm:cxn modelId="{36C216C1-A44E-4E61-8C17-9752744C0A4F}" type="presOf" srcId="{829EB397-6F1D-4050-90C0-EA3447005C9B}" destId="{84B51314-A152-4C34-8225-504067B8FC40}" srcOrd="0" destOrd="0" presId="urn:microsoft.com/office/officeart/2005/8/layout/cycle6#1"/>
    <dgm:cxn modelId="{EA103F6A-406B-4BBB-AF8D-3A80B8311801}" type="presOf" srcId="{6F53FD65-0A33-4562-9F5B-432D8AAD70C8}" destId="{0CE41837-78CF-4194-A690-6C04BE768A44}" srcOrd="0" destOrd="0" presId="urn:microsoft.com/office/officeart/2005/8/layout/cycle6#1"/>
    <dgm:cxn modelId="{758D5E43-D781-42B1-B695-11B33A74414A}" type="presOf" srcId="{FFD7C9AE-D3A9-4B84-ADE3-4FCD0B87F5AF}" destId="{2E448241-5331-4E06-AB11-BA7A18FBADEB}" srcOrd="0" destOrd="0" presId="urn:microsoft.com/office/officeart/2005/8/layout/cycle6#1"/>
    <dgm:cxn modelId="{84D9445C-0B67-4B19-9744-B30BBF1F64DD}" type="presOf" srcId="{59A4AD73-4E37-4697-96A3-D8C1D2A806A1}" destId="{B206E495-F6F1-4D26-B977-6837ECC57C32}" srcOrd="0" destOrd="0" presId="urn:microsoft.com/office/officeart/2005/8/layout/cycle6#1"/>
    <dgm:cxn modelId="{C69B76C3-BF35-4FD1-A4A9-3BC7257A91C1}" type="presOf" srcId="{E52E6285-1BD4-461F-999D-FEBB69ABC67B}" destId="{7D674AE1-52A5-4F73-9ADD-FB2586642C11}" srcOrd="0" destOrd="0" presId="urn:microsoft.com/office/officeart/2005/8/layout/cycle6#1"/>
    <dgm:cxn modelId="{5CC0D4A1-3EC6-47CF-A8F3-EA25786B4855}" type="presOf" srcId="{89C5F1AE-2EB7-480F-B14F-A05FEFEA805F}" destId="{9F85CFA0-8593-4B97-B749-095B6E64A442}" srcOrd="0" destOrd="0" presId="urn:microsoft.com/office/officeart/2005/8/layout/cycle6#1"/>
    <dgm:cxn modelId="{BC01A6E2-BC87-4C15-ABD6-A2F603CE5D7D}" type="presOf" srcId="{840AD4F6-9DFF-4E86-B2D6-1E72CFF516D9}" destId="{A56F37C9-1807-4F4C-9735-196CA95F6126}" srcOrd="0" destOrd="0" presId="urn:microsoft.com/office/officeart/2005/8/layout/cycle6#1"/>
    <dgm:cxn modelId="{8D10D4E4-F5A1-4E54-9B75-72753A02DFE2}" type="presOf" srcId="{2202E3B5-8050-4971-98B5-C3FD796C1653}" destId="{5BF3628B-96B1-461A-BB8B-C589140278E3}" srcOrd="0" destOrd="0" presId="urn:microsoft.com/office/officeart/2005/8/layout/cycle6#1"/>
    <dgm:cxn modelId="{82FF00E0-74D1-41B9-B027-754D04C9D5BC}" srcId="{840AD4F6-9DFF-4E86-B2D6-1E72CFF516D9}" destId="{B8213B4B-2616-439A-A39F-5576E57B3DCC}" srcOrd="4" destOrd="0" parTransId="{9B1583DE-06B7-4820-9FAC-8E7726E99064}" sibTransId="{89C5F1AE-2EB7-480F-B14F-A05FEFEA805F}"/>
    <dgm:cxn modelId="{48BAB40F-F109-48DA-A819-7F9F4878F4D9}" srcId="{840AD4F6-9DFF-4E86-B2D6-1E72CFF516D9}" destId="{E52E6285-1BD4-461F-999D-FEBB69ABC67B}" srcOrd="0" destOrd="0" parTransId="{04E6EAA8-F7CB-4ED7-8BA5-C8532A258F22}" sibTransId="{812D3552-14AD-4A25-B3A7-C030AA7F9068}"/>
    <dgm:cxn modelId="{0F6A4558-5B99-4577-9269-6B779A4D1EDA}" type="presOf" srcId="{812D3552-14AD-4A25-B3A7-C030AA7F9068}" destId="{B8DFE839-B52F-4713-AAD1-8B8E7CE357F6}" srcOrd="0" destOrd="0" presId="urn:microsoft.com/office/officeart/2005/8/layout/cycle6#1"/>
    <dgm:cxn modelId="{F1E836A0-5412-467B-B7D5-B0F1AA189C0A}" srcId="{840AD4F6-9DFF-4E86-B2D6-1E72CFF516D9}" destId="{2202E3B5-8050-4971-98B5-C3FD796C1653}" srcOrd="2" destOrd="0" parTransId="{0993A014-B501-47AD-92C1-3EC300A76B4B}" sibTransId="{59A4AD73-4E37-4697-96A3-D8C1D2A806A1}"/>
    <dgm:cxn modelId="{F79EDD5D-374E-4E0A-B693-ADA4CA584332}" type="presParOf" srcId="{A56F37C9-1807-4F4C-9735-196CA95F6126}" destId="{7D674AE1-52A5-4F73-9ADD-FB2586642C11}" srcOrd="0" destOrd="0" presId="urn:microsoft.com/office/officeart/2005/8/layout/cycle6#1"/>
    <dgm:cxn modelId="{1472300C-42AB-4AF6-A43D-185FC9146573}" type="presParOf" srcId="{A56F37C9-1807-4F4C-9735-196CA95F6126}" destId="{E316594B-F781-4BCF-B4DA-A5E6252B3206}" srcOrd="1" destOrd="0" presId="urn:microsoft.com/office/officeart/2005/8/layout/cycle6#1"/>
    <dgm:cxn modelId="{E38895E2-339E-4727-B3EE-A3FC25040DD2}" type="presParOf" srcId="{A56F37C9-1807-4F4C-9735-196CA95F6126}" destId="{B8DFE839-B52F-4713-AAD1-8B8E7CE357F6}" srcOrd="2" destOrd="0" presId="urn:microsoft.com/office/officeart/2005/8/layout/cycle6#1"/>
    <dgm:cxn modelId="{4F76F2A0-E83F-41FC-9A60-CF151B077402}" type="presParOf" srcId="{A56F37C9-1807-4F4C-9735-196CA95F6126}" destId="{941E0ABF-B5A0-42BA-BD45-C2EC6E0EB388}" srcOrd="3" destOrd="0" presId="urn:microsoft.com/office/officeart/2005/8/layout/cycle6#1"/>
    <dgm:cxn modelId="{7C65A0A5-00F7-439B-B0A8-2A435A784459}" type="presParOf" srcId="{A56F37C9-1807-4F4C-9735-196CA95F6126}" destId="{6856D152-ECD7-491F-B151-6206F0801FF8}" srcOrd="4" destOrd="0" presId="urn:microsoft.com/office/officeart/2005/8/layout/cycle6#1"/>
    <dgm:cxn modelId="{DCCC8FA5-F606-4D7B-B810-FE2F269EDA0C}" type="presParOf" srcId="{A56F37C9-1807-4F4C-9735-196CA95F6126}" destId="{0CE41837-78CF-4194-A690-6C04BE768A44}" srcOrd="5" destOrd="0" presId="urn:microsoft.com/office/officeart/2005/8/layout/cycle6#1"/>
    <dgm:cxn modelId="{3165A4DE-C673-45EF-A557-5E7669BE409C}" type="presParOf" srcId="{A56F37C9-1807-4F4C-9735-196CA95F6126}" destId="{5BF3628B-96B1-461A-BB8B-C589140278E3}" srcOrd="6" destOrd="0" presId="urn:microsoft.com/office/officeart/2005/8/layout/cycle6#1"/>
    <dgm:cxn modelId="{D7B8F02F-6C77-4FE1-A07B-27C2C72A0CAE}" type="presParOf" srcId="{A56F37C9-1807-4F4C-9735-196CA95F6126}" destId="{9183190A-673D-476E-B53A-C2C43FC31D10}" srcOrd="7" destOrd="0" presId="urn:microsoft.com/office/officeart/2005/8/layout/cycle6#1"/>
    <dgm:cxn modelId="{AABD28E7-CD29-45F2-BE71-DFC8FE10B487}" type="presParOf" srcId="{A56F37C9-1807-4F4C-9735-196CA95F6126}" destId="{B206E495-F6F1-4D26-B977-6837ECC57C32}" srcOrd="8" destOrd="0" presId="urn:microsoft.com/office/officeart/2005/8/layout/cycle6#1"/>
    <dgm:cxn modelId="{34BFDEB1-07F8-40AB-8CFF-DEE35920C653}" type="presParOf" srcId="{A56F37C9-1807-4F4C-9735-196CA95F6126}" destId="{2E448241-5331-4E06-AB11-BA7A18FBADEB}" srcOrd="9" destOrd="0" presId="urn:microsoft.com/office/officeart/2005/8/layout/cycle6#1"/>
    <dgm:cxn modelId="{FD34C5C8-CF11-4307-8F7E-F20D3BA80F94}" type="presParOf" srcId="{A56F37C9-1807-4F4C-9735-196CA95F6126}" destId="{DB540E0E-78FA-4815-B244-C2ACF063284E}" srcOrd="10" destOrd="0" presId="urn:microsoft.com/office/officeart/2005/8/layout/cycle6#1"/>
    <dgm:cxn modelId="{17EF4B52-A9EB-4633-AA3E-75E99B0C6FFA}" type="presParOf" srcId="{A56F37C9-1807-4F4C-9735-196CA95F6126}" destId="{84B51314-A152-4C34-8225-504067B8FC40}" srcOrd="11" destOrd="0" presId="urn:microsoft.com/office/officeart/2005/8/layout/cycle6#1"/>
    <dgm:cxn modelId="{9FA3128D-C8F3-474C-98E2-0B1F51BEEB76}" type="presParOf" srcId="{A56F37C9-1807-4F4C-9735-196CA95F6126}" destId="{E1F308F7-120A-423A-9C85-10CEEF22DD35}" srcOrd="12" destOrd="0" presId="urn:microsoft.com/office/officeart/2005/8/layout/cycle6#1"/>
    <dgm:cxn modelId="{A84B6DCE-F915-4F9C-9C40-837349A0D523}" type="presParOf" srcId="{A56F37C9-1807-4F4C-9735-196CA95F6126}" destId="{6A3E23EC-2BDB-423F-8CEF-E08B3D9831DB}" srcOrd="13" destOrd="0" presId="urn:microsoft.com/office/officeart/2005/8/layout/cycle6#1"/>
    <dgm:cxn modelId="{0ED8B293-457D-42A5-9166-EA9723F15A7B}" type="presParOf" srcId="{A56F37C9-1807-4F4C-9735-196CA95F6126}" destId="{9F85CFA0-8593-4B97-B749-095B6E64A442}" srcOrd="14" destOrd="0" presId="urn:microsoft.com/office/officeart/2005/8/layout/cycle6#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8458FF-89E0-48D3-A231-D999D51AB6F0}" type="doc">
      <dgm:prSet loTypeId="urn:microsoft.com/office/officeart/2005/8/layout/hList1" loCatId="list" qsTypeId="urn:microsoft.com/office/officeart/2005/8/quickstyle/simple1#5" qsCatId="simple" csTypeId="urn:microsoft.com/office/officeart/2005/8/colors/accent1_2#3" csCatId="accent1" phldr="1"/>
      <dgm:spPr/>
      <dgm:t>
        <a:bodyPr/>
        <a:lstStyle/>
        <a:p>
          <a:endParaRPr lang="zh-CN" altLang="en-US"/>
        </a:p>
      </dgm:t>
    </dgm:pt>
    <dgm:pt modelId="{1E22D046-3ECC-4123-B324-20C3DE07FED6}">
      <dgm:prSet phldrT="[文本]"/>
      <dgm:spPr/>
      <dgm:t>
        <a:bodyPr/>
        <a:lstStyle/>
        <a:p>
          <a:r>
            <a:rPr lang="zh-CN" altLang="en-US" dirty="0" smtClean="0"/>
            <a:t>纯静态</a:t>
          </a:r>
          <a:endParaRPr lang="zh-CN" altLang="en-US" dirty="0"/>
        </a:p>
      </dgm:t>
    </dgm:pt>
    <dgm:pt modelId="{FAF47D29-34C3-4824-A4EA-3E7F72298148}" type="parTrans" cxnId="{CEFABEDE-3430-4779-8BC4-2F1E2471AF62}">
      <dgm:prSet/>
      <dgm:spPr/>
      <dgm:t>
        <a:bodyPr/>
        <a:lstStyle/>
        <a:p>
          <a:endParaRPr lang="zh-CN" altLang="en-US"/>
        </a:p>
      </dgm:t>
    </dgm:pt>
    <dgm:pt modelId="{0838396D-21E0-487D-B69C-AFA4561F8C0D}" type="sibTrans" cxnId="{CEFABEDE-3430-4779-8BC4-2F1E2471AF62}">
      <dgm:prSet/>
      <dgm:spPr/>
      <dgm:t>
        <a:bodyPr/>
        <a:lstStyle/>
        <a:p>
          <a:endParaRPr lang="zh-CN" altLang="en-US"/>
        </a:p>
      </dgm:t>
    </dgm:pt>
    <dgm:pt modelId="{53FF81A2-AD70-4A20-B4E7-830BFC2A85BE}">
      <dgm:prSet phldrT="[文本]" custT="1"/>
      <dgm:spPr/>
      <dgm:t>
        <a:bodyPr/>
        <a:lstStyle/>
        <a:p>
          <a:r>
            <a:rPr lang="zh-CN" altLang="en-US" sz="1800" dirty="0" smtClean="0">
              <a:latin typeface="+mn-ea"/>
              <a:ea typeface="+mn-ea"/>
            </a:rPr>
            <a:t>无损压缩，无网速要求</a:t>
          </a:r>
          <a:endParaRPr lang="zh-CN" altLang="en-US" sz="1800" dirty="0">
            <a:latin typeface="+mn-ea"/>
            <a:ea typeface="+mn-ea"/>
          </a:endParaRPr>
        </a:p>
      </dgm:t>
    </dgm:pt>
    <dgm:pt modelId="{6ED2E466-FAC9-40AA-A95B-15651DD0CD88}" type="parTrans" cxnId="{CA7FD3E7-236F-4ED4-830D-D23639986FD7}">
      <dgm:prSet/>
      <dgm:spPr/>
      <dgm:t>
        <a:bodyPr/>
        <a:lstStyle/>
        <a:p>
          <a:endParaRPr lang="zh-CN" altLang="en-US"/>
        </a:p>
      </dgm:t>
    </dgm:pt>
    <dgm:pt modelId="{4ACBD931-1491-43B6-BBF6-D3013EC86C03}" type="sibTrans" cxnId="{CA7FD3E7-236F-4ED4-830D-D23639986FD7}">
      <dgm:prSet/>
      <dgm:spPr/>
      <dgm:t>
        <a:bodyPr/>
        <a:lstStyle/>
        <a:p>
          <a:endParaRPr lang="zh-CN" altLang="en-US"/>
        </a:p>
      </dgm:t>
    </dgm:pt>
    <dgm:pt modelId="{92B6E086-183F-4162-9459-094033972BF6}">
      <dgm:prSet phldrT="[文本]" custT="1"/>
      <dgm:spPr/>
      <dgm:t>
        <a:bodyPr/>
        <a:lstStyle/>
        <a:p>
          <a:r>
            <a:rPr lang="zh-CN" altLang="en-US" sz="1800" dirty="0" smtClean="0">
              <a:latin typeface="+mn-ea"/>
              <a:ea typeface="+mn-ea"/>
            </a:rPr>
            <a:t>压缩率</a:t>
          </a:r>
          <a:r>
            <a:rPr lang="en-US" altLang="zh-CN" sz="1800" dirty="0" smtClean="0">
              <a:latin typeface="+mn-ea"/>
              <a:ea typeface="+mn-ea"/>
            </a:rPr>
            <a:t>20%</a:t>
          </a:r>
          <a:r>
            <a:rPr lang="zh-CN" altLang="en-US" sz="1800" dirty="0" smtClean="0">
              <a:latin typeface="+mn-ea"/>
              <a:ea typeface="+mn-ea"/>
            </a:rPr>
            <a:t>左右</a:t>
          </a:r>
          <a:endParaRPr lang="zh-CN" altLang="en-US" sz="1800" dirty="0">
            <a:latin typeface="+mn-ea"/>
            <a:ea typeface="+mn-ea"/>
          </a:endParaRPr>
        </a:p>
      </dgm:t>
    </dgm:pt>
    <dgm:pt modelId="{D8BB5C46-D8E0-46B3-8A6A-90B833627CA3}" type="parTrans" cxnId="{0242B3C9-EBEF-4419-8C6C-001B4F488BE6}">
      <dgm:prSet/>
      <dgm:spPr/>
      <dgm:t>
        <a:bodyPr/>
        <a:lstStyle/>
        <a:p>
          <a:endParaRPr lang="zh-CN" altLang="en-US"/>
        </a:p>
      </dgm:t>
    </dgm:pt>
    <dgm:pt modelId="{622B92FF-E2E9-40B2-84BA-E795A92BC58E}" type="sibTrans" cxnId="{0242B3C9-EBEF-4419-8C6C-001B4F488BE6}">
      <dgm:prSet/>
      <dgm:spPr/>
      <dgm:t>
        <a:bodyPr/>
        <a:lstStyle/>
        <a:p>
          <a:endParaRPr lang="zh-CN" altLang="en-US"/>
        </a:p>
      </dgm:t>
    </dgm:pt>
    <dgm:pt modelId="{4A655177-232E-4ADB-9D12-C540F8C50F5F}">
      <dgm:prSet phldrT="[文本]"/>
      <dgm:spPr/>
      <dgm:t>
        <a:bodyPr/>
        <a:lstStyle/>
        <a:p>
          <a:r>
            <a:rPr lang="zh-CN" altLang="en-US" dirty="0" smtClean="0"/>
            <a:t>页游化</a:t>
          </a:r>
          <a:endParaRPr lang="zh-CN" altLang="en-US" dirty="0"/>
        </a:p>
      </dgm:t>
    </dgm:pt>
    <dgm:pt modelId="{6202CE54-8734-4F43-AFD8-5B611B635503}" type="parTrans" cxnId="{EBCC6B3C-E7D3-4F05-8C80-E10D3BE8C38F}">
      <dgm:prSet/>
      <dgm:spPr/>
      <dgm:t>
        <a:bodyPr/>
        <a:lstStyle/>
        <a:p>
          <a:endParaRPr lang="zh-CN" altLang="en-US"/>
        </a:p>
      </dgm:t>
    </dgm:pt>
    <dgm:pt modelId="{FBD1418D-C94C-4FFD-821F-8B8B519A086F}" type="sibTrans" cxnId="{EBCC6B3C-E7D3-4F05-8C80-E10D3BE8C38F}">
      <dgm:prSet/>
      <dgm:spPr/>
      <dgm:t>
        <a:bodyPr/>
        <a:lstStyle/>
        <a:p>
          <a:endParaRPr lang="zh-CN" altLang="en-US"/>
        </a:p>
      </dgm:t>
    </dgm:pt>
    <dgm:pt modelId="{CB68811D-44BF-46D4-AA8E-2947EF597BAE}">
      <dgm:prSet phldrT="[文本]" custT="1"/>
      <dgm:spPr/>
      <dgm:t>
        <a:bodyPr/>
        <a:lstStyle/>
        <a:p>
          <a:r>
            <a:rPr lang="zh-CN" altLang="en-US" sz="1800" dirty="0" smtClean="0">
              <a:latin typeface="+mn-ea"/>
              <a:ea typeface="+mn-ea"/>
            </a:rPr>
            <a:t>压缩率一般</a:t>
          </a:r>
          <a:r>
            <a:rPr lang="en-US" altLang="zh-CN" sz="1800" dirty="0" smtClean="0">
              <a:latin typeface="+mn-ea"/>
              <a:ea typeface="+mn-ea"/>
            </a:rPr>
            <a:t>50%</a:t>
          </a:r>
          <a:r>
            <a:rPr lang="zh-CN" altLang="en-US" sz="1800" dirty="0" smtClean="0">
              <a:latin typeface="+mn-ea"/>
              <a:ea typeface="+mn-ea"/>
            </a:rPr>
            <a:t>左右</a:t>
          </a:r>
          <a:endParaRPr lang="zh-CN" altLang="en-US" sz="1800" dirty="0">
            <a:latin typeface="+mn-ea"/>
            <a:ea typeface="+mn-ea"/>
          </a:endParaRPr>
        </a:p>
      </dgm:t>
    </dgm:pt>
    <dgm:pt modelId="{BA67486B-79D8-40A9-9735-4C57AD650843}" type="parTrans" cxnId="{DAAAD6E1-9CA0-4E38-B3CF-1AEBF8992617}">
      <dgm:prSet/>
      <dgm:spPr/>
      <dgm:t>
        <a:bodyPr/>
        <a:lstStyle/>
        <a:p>
          <a:endParaRPr lang="zh-CN" altLang="en-US"/>
        </a:p>
      </dgm:t>
    </dgm:pt>
    <dgm:pt modelId="{9B71554C-0198-4150-AFE7-323219CF9446}" type="sibTrans" cxnId="{DAAAD6E1-9CA0-4E38-B3CF-1AEBF8992617}">
      <dgm:prSet/>
      <dgm:spPr/>
      <dgm:t>
        <a:bodyPr/>
        <a:lstStyle/>
        <a:p>
          <a:endParaRPr lang="zh-CN" altLang="en-US"/>
        </a:p>
      </dgm:t>
    </dgm:pt>
    <dgm:pt modelId="{96487B6A-F21F-4627-AD32-EABC6F5B81A5}">
      <dgm:prSet phldrT="[文本]" custT="1"/>
      <dgm:spPr/>
      <dgm:t>
        <a:bodyPr/>
        <a:lstStyle/>
        <a:p>
          <a:r>
            <a:rPr lang="zh-CN" altLang="en-US" sz="1800" dirty="0" smtClean="0">
              <a:latin typeface="+mn-ea"/>
              <a:ea typeface="+mn-ea"/>
            </a:rPr>
            <a:t>有一定的网速要求</a:t>
          </a:r>
          <a:endParaRPr lang="zh-CN" altLang="en-US" sz="1800" dirty="0">
            <a:latin typeface="+mn-ea"/>
            <a:ea typeface="+mn-ea"/>
          </a:endParaRPr>
        </a:p>
      </dgm:t>
    </dgm:pt>
    <dgm:pt modelId="{B8A99F26-6A7B-40F7-8813-859F908F453D}" type="parTrans" cxnId="{5DA15850-B4DF-4AB0-BFC4-8AF65B7016BB}">
      <dgm:prSet/>
      <dgm:spPr/>
      <dgm:t>
        <a:bodyPr/>
        <a:lstStyle/>
        <a:p>
          <a:endParaRPr lang="zh-CN" altLang="en-US"/>
        </a:p>
      </dgm:t>
    </dgm:pt>
    <dgm:pt modelId="{855D78C5-2B4E-4069-ABFE-E88EDF708503}" type="sibTrans" cxnId="{5DA15850-B4DF-4AB0-BFC4-8AF65B7016BB}">
      <dgm:prSet/>
      <dgm:spPr/>
      <dgm:t>
        <a:bodyPr/>
        <a:lstStyle/>
        <a:p>
          <a:endParaRPr lang="zh-CN" altLang="en-US"/>
        </a:p>
      </dgm:t>
    </dgm:pt>
    <dgm:pt modelId="{8D11550B-EEA6-4B45-826F-56A91A5E761E}">
      <dgm:prSet phldrT="[文本]"/>
      <dgm:spPr/>
      <dgm:t>
        <a:bodyPr/>
        <a:lstStyle/>
        <a:p>
          <a:r>
            <a:rPr lang="zh-CN" altLang="en-US" dirty="0" smtClean="0"/>
            <a:t>分包方案</a:t>
          </a:r>
          <a:endParaRPr lang="zh-CN" altLang="en-US" dirty="0"/>
        </a:p>
      </dgm:t>
    </dgm:pt>
    <dgm:pt modelId="{E046B197-7A2A-473D-A653-60FDF0A1063C}" type="parTrans" cxnId="{4B09B343-19C6-47A9-B15E-F2483CF0CFDD}">
      <dgm:prSet/>
      <dgm:spPr/>
      <dgm:t>
        <a:bodyPr/>
        <a:lstStyle/>
        <a:p>
          <a:endParaRPr lang="zh-CN" altLang="en-US"/>
        </a:p>
      </dgm:t>
    </dgm:pt>
    <dgm:pt modelId="{19BE0D4C-779C-4DF6-B0D8-EE71CB139EDD}" type="sibTrans" cxnId="{4B09B343-19C6-47A9-B15E-F2483CF0CFDD}">
      <dgm:prSet/>
      <dgm:spPr/>
      <dgm:t>
        <a:bodyPr/>
        <a:lstStyle/>
        <a:p>
          <a:endParaRPr lang="zh-CN" altLang="en-US"/>
        </a:p>
      </dgm:t>
    </dgm:pt>
    <dgm:pt modelId="{08D9CE66-107B-4C99-8DA4-73CC46CB14B2}">
      <dgm:prSet phldrT="[文本]" custT="1"/>
      <dgm:spPr/>
      <dgm:t>
        <a:bodyPr/>
        <a:lstStyle/>
        <a:p>
          <a:r>
            <a:rPr lang="zh-CN" altLang="en-US" sz="1800" dirty="0" smtClean="0">
              <a:latin typeface="+mn-ea"/>
              <a:ea typeface="+mn-ea"/>
            </a:rPr>
            <a:t>压缩率最大</a:t>
          </a:r>
          <a:endParaRPr lang="zh-CN" altLang="en-US" sz="1800" dirty="0">
            <a:latin typeface="+mn-ea"/>
            <a:ea typeface="+mn-ea"/>
          </a:endParaRPr>
        </a:p>
      </dgm:t>
    </dgm:pt>
    <dgm:pt modelId="{C36C7407-7F84-44CD-A2CE-9EE995352D11}" type="parTrans" cxnId="{2A2A8FCE-BE92-466D-94F6-420A230D5B5A}">
      <dgm:prSet/>
      <dgm:spPr/>
      <dgm:t>
        <a:bodyPr/>
        <a:lstStyle/>
        <a:p>
          <a:endParaRPr lang="zh-CN" altLang="en-US"/>
        </a:p>
      </dgm:t>
    </dgm:pt>
    <dgm:pt modelId="{224D6C81-17F6-4288-A7ED-D390672A9BF8}" type="sibTrans" cxnId="{2A2A8FCE-BE92-466D-94F6-420A230D5B5A}">
      <dgm:prSet/>
      <dgm:spPr/>
      <dgm:t>
        <a:bodyPr/>
        <a:lstStyle/>
        <a:p>
          <a:endParaRPr lang="zh-CN" altLang="en-US"/>
        </a:p>
      </dgm:t>
    </dgm:pt>
    <dgm:pt modelId="{F7068DB8-6599-4600-BFD1-AE512EC44BF0}">
      <dgm:prSet phldrT="[文本]" custT="1"/>
      <dgm:spPr/>
      <dgm:t>
        <a:bodyPr/>
        <a:lstStyle/>
        <a:p>
          <a:r>
            <a:rPr lang="zh-CN" altLang="en-US" sz="1800" dirty="0" smtClean="0">
              <a:latin typeface="+mn-ea"/>
              <a:ea typeface="+mn-ea"/>
            </a:rPr>
            <a:t>对网速要求较高</a:t>
          </a:r>
          <a:endParaRPr lang="zh-CN" altLang="en-US" sz="1800" dirty="0">
            <a:latin typeface="+mn-ea"/>
            <a:ea typeface="+mn-ea"/>
          </a:endParaRPr>
        </a:p>
      </dgm:t>
    </dgm:pt>
    <dgm:pt modelId="{C5889BAD-119B-41D5-8187-5A6B4307FB82}" type="parTrans" cxnId="{15C3089D-53DF-4B0D-B266-CA8525E855EC}">
      <dgm:prSet/>
      <dgm:spPr/>
      <dgm:t>
        <a:bodyPr/>
        <a:lstStyle/>
        <a:p>
          <a:endParaRPr lang="zh-CN" altLang="en-US"/>
        </a:p>
      </dgm:t>
    </dgm:pt>
    <dgm:pt modelId="{F7C529FD-B83B-4A74-A211-2EB13A48AF8D}" type="sibTrans" cxnId="{15C3089D-53DF-4B0D-B266-CA8525E855EC}">
      <dgm:prSet/>
      <dgm:spPr/>
      <dgm:t>
        <a:bodyPr/>
        <a:lstStyle/>
        <a:p>
          <a:endParaRPr lang="zh-CN" altLang="en-US"/>
        </a:p>
      </dgm:t>
    </dgm:pt>
    <dgm:pt modelId="{EA3027AE-32E2-459B-B31C-FA1B7552C85E}">
      <dgm:prSet phldrT="[文本]" custT="1"/>
      <dgm:spPr/>
      <dgm:t>
        <a:bodyPr/>
        <a:lstStyle/>
        <a:p>
          <a:r>
            <a:rPr lang="zh-CN" altLang="en-US" sz="1800" dirty="0" smtClean="0">
              <a:latin typeface="+mn-ea"/>
              <a:ea typeface="+mn-ea"/>
            </a:rPr>
            <a:t>支持</a:t>
          </a:r>
          <a:r>
            <a:rPr lang="en-US" altLang="zh-CN" sz="1800" dirty="0" err="1" smtClean="0">
              <a:latin typeface="+mn-ea"/>
              <a:ea typeface="+mn-ea"/>
            </a:rPr>
            <a:t>iOS</a:t>
          </a:r>
          <a:r>
            <a:rPr lang="zh-CN" altLang="en-US" sz="1800" dirty="0" smtClean="0">
              <a:latin typeface="+mn-ea"/>
              <a:ea typeface="+mn-ea"/>
            </a:rPr>
            <a:t>、</a:t>
          </a:r>
          <a:r>
            <a:rPr lang="en-US" altLang="zh-CN" sz="1800" dirty="0" smtClean="0">
              <a:latin typeface="+mn-ea"/>
              <a:ea typeface="+mn-ea"/>
            </a:rPr>
            <a:t>Android</a:t>
          </a:r>
          <a:r>
            <a:rPr lang="zh-CN" altLang="en-US" sz="1800" dirty="0" smtClean="0">
              <a:latin typeface="+mn-ea"/>
              <a:ea typeface="+mn-ea"/>
            </a:rPr>
            <a:t>双平台</a:t>
          </a:r>
          <a:endParaRPr lang="zh-CN" altLang="en-US" sz="1800" dirty="0">
            <a:latin typeface="+mn-ea"/>
            <a:ea typeface="+mn-ea"/>
          </a:endParaRPr>
        </a:p>
      </dgm:t>
    </dgm:pt>
    <dgm:pt modelId="{2FF8E903-3AD3-4214-9D84-A70CECC4551C}" type="parTrans" cxnId="{CC1F6A06-0704-453D-A26F-269E70C17B13}">
      <dgm:prSet/>
      <dgm:spPr/>
      <dgm:t>
        <a:bodyPr/>
        <a:lstStyle/>
        <a:p>
          <a:endParaRPr lang="zh-CN" altLang="en-US"/>
        </a:p>
      </dgm:t>
    </dgm:pt>
    <dgm:pt modelId="{FE13ADE2-3628-461B-91E3-081CBC6F3CE9}" type="sibTrans" cxnId="{CC1F6A06-0704-453D-A26F-269E70C17B13}">
      <dgm:prSet/>
      <dgm:spPr/>
      <dgm:t>
        <a:bodyPr/>
        <a:lstStyle/>
        <a:p>
          <a:endParaRPr lang="zh-CN" altLang="en-US"/>
        </a:p>
      </dgm:t>
    </dgm:pt>
    <dgm:pt modelId="{8F82CC29-7E60-4388-844A-8E2EA5E7B994}">
      <dgm:prSet phldrT="[文本]" custT="1"/>
      <dgm:spPr/>
      <dgm:t>
        <a:bodyPr/>
        <a:lstStyle/>
        <a:p>
          <a:r>
            <a:rPr lang="en-US" altLang="zh-CN" sz="1800" dirty="0" smtClean="0">
              <a:latin typeface="+mn-ea"/>
              <a:ea typeface="+mn-ea"/>
            </a:rPr>
            <a:t>unity3d</a:t>
          </a:r>
          <a:r>
            <a:rPr lang="zh-CN" altLang="en-US" sz="1800" dirty="0" smtClean="0">
              <a:latin typeface="+mn-ea"/>
              <a:ea typeface="+mn-ea"/>
            </a:rPr>
            <a:t>不支持</a:t>
          </a:r>
          <a:r>
            <a:rPr lang="en-US" altLang="zh-CN" sz="1800" dirty="0" err="1" smtClean="0">
              <a:latin typeface="+mn-ea"/>
              <a:ea typeface="+mn-ea"/>
            </a:rPr>
            <a:t>iOS</a:t>
          </a:r>
          <a:r>
            <a:rPr lang="zh-CN" altLang="en-US" sz="1800" dirty="0" smtClean="0">
              <a:latin typeface="+mn-ea"/>
              <a:ea typeface="+mn-ea"/>
            </a:rPr>
            <a:t>平台</a:t>
          </a:r>
          <a:endParaRPr lang="zh-CN" altLang="en-US" sz="1800" dirty="0">
            <a:latin typeface="+mn-ea"/>
            <a:ea typeface="+mn-ea"/>
          </a:endParaRPr>
        </a:p>
      </dgm:t>
    </dgm:pt>
    <dgm:pt modelId="{4F238352-8E84-446C-BE44-2895CEA07ED7}" type="parTrans" cxnId="{3820917E-EFD4-4369-8421-87E3D231D83D}">
      <dgm:prSet/>
      <dgm:spPr/>
      <dgm:t>
        <a:bodyPr/>
        <a:lstStyle/>
        <a:p>
          <a:endParaRPr lang="zh-CN" altLang="en-US"/>
        </a:p>
      </dgm:t>
    </dgm:pt>
    <dgm:pt modelId="{EE5F079A-3DAE-4AC3-9B3A-189B92E69A5F}" type="sibTrans" cxnId="{3820917E-EFD4-4369-8421-87E3D231D83D}">
      <dgm:prSet/>
      <dgm:spPr/>
      <dgm:t>
        <a:bodyPr/>
        <a:lstStyle/>
        <a:p>
          <a:endParaRPr lang="zh-CN" altLang="en-US"/>
        </a:p>
      </dgm:t>
    </dgm:pt>
    <dgm:pt modelId="{2CD110BE-1550-4078-9597-3371F3D2093D}">
      <dgm:prSet phldrT="[文本]" custT="1"/>
      <dgm:spPr/>
      <dgm:t>
        <a:bodyPr/>
        <a:lstStyle/>
        <a:p>
          <a:r>
            <a:rPr lang="en-US" altLang="zh-CN" sz="1800" dirty="0" smtClean="0">
              <a:latin typeface="+mn-ea"/>
              <a:ea typeface="+mn-ea"/>
            </a:rPr>
            <a:t>unity3d</a:t>
          </a:r>
          <a:r>
            <a:rPr lang="zh-CN" altLang="en-US" sz="1800" dirty="0" smtClean="0">
              <a:latin typeface="+mn-ea"/>
              <a:ea typeface="+mn-ea"/>
            </a:rPr>
            <a:t>不支持</a:t>
          </a:r>
          <a:r>
            <a:rPr lang="en-US" altLang="zh-CN" sz="1800" dirty="0" err="1" smtClean="0">
              <a:latin typeface="+mn-ea"/>
              <a:ea typeface="+mn-ea"/>
            </a:rPr>
            <a:t>iOS</a:t>
          </a:r>
          <a:r>
            <a:rPr lang="zh-CN" altLang="en-US" sz="1800" dirty="0" smtClean="0">
              <a:latin typeface="+mn-ea"/>
              <a:ea typeface="+mn-ea"/>
            </a:rPr>
            <a:t>平台</a:t>
          </a:r>
          <a:endParaRPr lang="zh-CN" altLang="en-US" sz="1800" dirty="0">
            <a:latin typeface="+mn-ea"/>
            <a:ea typeface="+mn-ea"/>
          </a:endParaRPr>
        </a:p>
      </dgm:t>
    </dgm:pt>
    <dgm:pt modelId="{C7A81E18-867D-4CDA-AB11-FE0D638D7141}" type="parTrans" cxnId="{C2620F6C-0880-4F80-BFA0-3B42CCCD45E8}">
      <dgm:prSet/>
      <dgm:spPr/>
      <dgm:t>
        <a:bodyPr/>
        <a:lstStyle/>
        <a:p>
          <a:endParaRPr lang="zh-CN" altLang="en-US"/>
        </a:p>
      </dgm:t>
    </dgm:pt>
    <dgm:pt modelId="{B5958665-E2E0-495D-B929-DD6BA4F2B9CF}" type="sibTrans" cxnId="{C2620F6C-0880-4F80-BFA0-3B42CCCD45E8}">
      <dgm:prSet/>
      <dgm:spPr/>
      <dgm:t>
        <a:bodyPr/>
        <a:lstStyle/>
        <a:p>
          <a:endParaRPr lang="zh-CN" altLang="en-US"/>
        </a:p>
      </dgm:t>
    </dgm:pt>
    <dgm:pt modelId="{8B3D879C-D55C-49E4-BD5E-70ADEA2DE8E5}" type="pres">
      <dgm:prSet presAssocID="{DA8458FF-89E0-48D3-A231-D999D51AB6F0}" presName="Name0" presStyleCnt="0">
        <dgm:presLayoutVars>
          <dgm:dir/>
          <dgm:animLvl val="lvl"/>
          <dgm:resizeHandles val="exact"/>
        </dgm:presLayoutVars>
      </dgm:prSet>
      <dgm:spPr/>
      <dgm:t>
        <a:bodyPr/>
        <a:lstStyle/>
        <a:p>
          <a:endParaRPr lang="zh-CN" altLang="en-US"/>
        </a:p>
      </dgm:t>
    </dgm:pt>
    <dgm:pt modelId="{AB248D4E-3CEF-4617-992F-64CAF57B94D7}" type="pres">
      <dgm:prSet presAssocID="{1E22D046-3ECC-4123-B324-20C3DE07FED6}" presName="composite" presStyleCnt="0"/>
      <dgm:spPr/>
    </dgm:pt>
    <dgm:pt modelId="{C6E45FA0-6AA4-4EF1-951C-93C74FEEA89A}" type="pres">
      <dgm:prSet presAssocID="{1E22D046-3ECC-4123-B324-20C3DE07FED6}" presName="parTx" presStyleLbl="alignNode1" presStyleIdx="0" presStyleCnt="3">
        <dgm:presLayoutVars>
          <dgm:chMax val="0"/>
          <dgm:chPref val="0"/>
          <dgm:bulletEnabled val="1"/>
        </dgm:presLayoutVars>
      </dgm:prSet>
      <dgm:spPr/>
      <dgm:t>
        <a:bodyPr/>
        <a:lstStyle/>
        <a:p>
          <a:endParaRPr lang="zh-CN" altLang="en-US"/>
        </a:p>
      </dgm:t>
    </dgm:pt>
    <dgm:pt modelId="{F8239410-AC3A-4745-AC61-31C24C3C8FC2}" type="pres">
      <dgm:prSet presAssocID="{1E22D046-3ECC-4123-B324-20C3DE07FED6}" presName="desTx" presStyleLbl="alignAccFollowNode1" presStyleIdx="0" presStyleCnt="3">
        <dgm:presLayoutVars>
          <dgm:bulletEnabled val="1"/>
        </dgm:presLayoutVars>
      </dgm:prSet>
      <dgm:spPr/>
      <dgm:t>
        <a:bodyPr/>
        <a:lstStyle/>
        <a:p>
          <a:endParaRPr lang="zh-CN" altLang="en-US"/>
        </a:p>
      </dgm:t>
    </dgm:pt>
    <dgm:pt modelId="{4F60DC3B-44A2-41BE-A1CD-8EF3D4A6E363}" type="pres">
      <dgm:prSet presAssocID="{0838396D-21E0-487D-B69C-AFA4561F8C0D}" presName="space" presStyleCnt="0"/>
      <dgm:spPr/>
    </dgm:pt>
    <dgm:pt modelId="{5E509FB3-3505-421D-B753-DF05868CD842}" type="pres">
      <dgm:prSet presAssocID="{4A655177-232E-4ADB-9D12-C540F8C50F5F}" presName="composite" presStyleCnt="0"/>
      <dgm:spPr/>
    </dgm:pt>
    <dgm:pt modelId="{204A050F-71DC-4C58-898B-CE85A679800D}" type="pres">
      <dgm:prSet presAssocID="{4A655177-232E-4ADB-9D12-C540F8C50F5F}" presName="parTx" presStyleLbl="alignNode1" presStyleIdx="1" presStyleCnt="3">
        <dgm:presLayoutVars>
          <dgm:chMax val="0"/>
          <dgm:chPref val="0"/>
          <dgm:bulletEnabled val="1"/>
        </dgm:presLayoutVars>
      </dgm:prSet>
      <dgm:spPr/>
      <dgm:t>
        <a:bodyPr/>
        <a:lstStyle/>
        <a:p>
          <a:endParaRPr lang="zh-CN" altLang="en-US"/>
        </a:p>
      </dgm:t>
    </dgm:pt>
    <dgm:pt modelId="{772A724C-5CDA-40C3-85F6-D8B651A6A3D0}" type="pres">
      <dgm:prSet presAssocID="{4A655177-232E-4ADB-9D12-C540F8C50F5F}" presName="desTx" presStyleLbl="alignAccFollowNode1" presStyleIdx="1" presStyleCnt="3">
        <dgm:presLayoutVars>
          <dgm:bulletEnabled val="1"/>
        </dgm:presLayoutVars>
      </dgm:prSet>
      <dgm:spPr/>
      <dgm:t>
        <a:bodyPr/>
        <a:lstStyle/>
        <a:p>
          <a:endParaRPr lang="zh-CN" altLang="en-US"/>
        </a:p>
      </dgm:t>
    </dgm:pt>
    <dgm:pt modelId="{92A2CFD2-1A31-43F1-9A4A-4ABD2E0984E3}" type="pres">
      <dgm:prSet presAssocID="{FBD1418D-C94C-4FFD-821F-8B8B519A086F}" presName="space" presStyleCnt="0"/>
      <dgm:spPr/>
    </dgm:pt>
    <dgm:pt modelId="{7E6E6222-9BC7-476C-AA6B-5E2350A84FA7}" type="pres">
      <dgm:prSet presAssocID="{8D11550B-EEA6-4B45-826F-56A91A5E761E}" presName="composite" presStyleCnt="0"/>
      <dgm:spPr/>
    </dgm:pt>
    <dgm:pt modelId="{9CEAECDA-4F3E-432A-8DDB-EF21EF556033}" type="pres">
      <dgm:prSet presAssocID="{8D11550B-EEA6-4B45-826F-56A91A5E761E}" presName="parTx" presStyleLbl="alignNode1" presStyleIdx="2" presStyleCnt="3">
        <dgm:presLayoutVars>
          <dgm:chMax val="0"/>
          <dgm:chPref val="0"/>
          <dgm:bulletEnabled val="1"/>
        </dgm:presLayoutVars>
      </dgm:prSet>
      <dgm:spPr/>
      <dgm:t>
        <a:bodyPr/>
        <a:lstStyle/>
        <a:p>
          <a:endParaRPr lang="zh-CN" altLang="en-US"/>
        </a:p>
      </dgm:t>
    </dgm:pt>
    <dgm:pt modelId="{AB19ED2F-8DCE-45B1-8333-E4D2598E8718}" type="pres">
      <dgm:prSet presAssocID="{8D11550B-EEA6-4B45-826F-56A91A5E761E}" presName="desTx" presStyleLbl="alignAccFollowNode1" presStyleIdx="2" presStyleCnt="3" custLinFactNeighborY="-161">
        <dgm:presLayoutVars>
          <dgm:bulletEnabled val="1"/>
        </dgm:presLayoutVars>
      </dgm:prSet>
      <dgm:spPr/>
      <dgm:t>
        <a:bodyPr/>
        <a:lstStyle/>
        <a:p>
          <a:endParaRPr lang="zh-CN" altLang="en-US"/>
        </a:p>
      </dgm:t>
    </dgm:pt>
  </dgm:ptLst>
  <dgm:cxnLst>
    <dgm:cxn modelId="{0242B3C9-EBEF-4419-8C6C-001B4F488BE6}" srcId="{1E22D046-3ECC-4123-B324-20C3DE07FED6}" destId="{92B6E086-183F-4162-9459-094033972BF6}" srcOrd="1" destOrd="0" parTransId="{D8BB5C46-D8E0-46B3-8A6A-90B833627CA3}" sibTransId="{622B92FF-E2E9-40B2-84BA-E795A92BC58E}"/>
    <dgm:cxn modelId="{4B09B343-19C6-47A9-B15E-F2483CF0CFDD}" srcId="{DA8458FF-89E0-48D3-A231-D999D51AB6F0}" destId="{8D11550B-EEA6-4B45-826F-56A91A5E761E}" srcOrd="2" destOrd="0" parTransId="{E046B197-7A2A-473D-A653-60FDF0A1063C}" sibTransId="{19BE0D4C-779C-4DF6-B0D8-EE71CB139EDD}"/>
    <dgm:cxn modelId="{CC1F6A06-0704-453D-A26F-269E70C17B13}" srcId="{1E22D046-3ECC-4123-B324-20C3DE07FED6}" destId="{EA3027AE-32E2-459B-B31C-FA1B7552C85E}" srcOrd="2" destOrd="0" parTransId="{2FF8E903-3AD3-4214-9D84-A70CECC4551C}" sibTransId="{FE13ADE2-3628-461B-91E3-081CBC6F3CE9}"/>
    <dgm:cxn modelId="{0A120FD9-BEA2-4742-A228-7D5B6280EE94}" type="presOf" srcId="{1E22D046-3ECC-4123-B324-20C3DE07FED6}" destId="{C6E45FA0-6AA4-4EF1-951C-93C74FEEA89A}" srcOrd="0" destOrd="0" presId="urn:microsoft.com/office/officeart/2005/8/layout/hList1"/>
    <dgm:cxn modelId="{94FAF275-D1E7-4D15-B11A-B2C38BC1ED8F}" type="presOf" srcId="{96487B6A-F21F-4627-AD32-EABC6F5B81A5}" destId="{772A724C-5CDA-40C3-85F6-D8B651A6A3D0}" srcOrd="0" destOrd="1" presId="urn:microsoft.com/office/officeart/2005/8/layout/hList1"/>
    <dgm:cxn modelId="{2A2A8FCE-BE92-466D-94F6-420A230D5B5A}" srcId="{8D11550B-EEA6-4B45-826F-56A91A5E761E}" destId="{08D9CE66-107B-4C99-8DA4-73CC46CB14B2}" srcOrd="0" destOrd="0" parTransId="{C36C7407-7F84-44CD-A2CE-9EE995352D11}" sibTransId="{224D6C81-17F6-4288-A7ED-D390672A9BF8}"/>
    <dgm:cxn modelId="{CEFABEDE-3430-4779-8BC4-2F1E2471AF62}" srcId="{DA8458FF-89E0-48D3-A231-D999D51AB6F0}" destId="{1E22D046-3ECC-4123-B324-20C3DE07FED6}" srcOrd="0" destOrd="0" parTransId="{FAF47D29-34C3-4824-A4EA-3E7F72298148}" sibTransId="{0838396D-21E0-487D-B69C-AFA4561F8C0D}"/>
    <dgm:cxn modelId="{EBD98F97-EEAE-404F-8184-D411DC5FCCD5}" type="presOf" srcId="{CB68811D-44BF-46D4-AA8E-2947EF597BAE}" destId="{772A724C-5CDA-40C3-85F6-D8B651A6A3D0}" srcOrd="0" destOrd="0" presId="urn:microsoft.com/office/officeart/2005/8/layout/hList1"/>
    <dgm:cxn modelId="{1DAF6BED-9BC5-4F33-B089-D1DAB8A4D244}" type="presOf" srcId="{F7068DB8-6599-4600-BFD1-AE512EC44BF0}" destId="{AB19ED2F-8DCE-45B1-8333-E4D2598E8718}" srcOrd="0" destOrd="1" presId="urn:microsoft.com/office/officeart/2005/8/layout/hList1"/>
    <dgm:cxn modelId="{5DA15850-B4DF-4AB0-BFC4-8AF65B7016BB}" srcId="{4A655177-232E-4ADB-9D12-C540F8C50F5F}" destId="{96487B6A-F21F-4627-AD32-EABC6F5B81A5}" srcOrd="1" destOrd="0" parTransId="{B8A99F26-6A7B-40F7-8813-859F908F453D}" sibTransId="{855D78C5-2B4E-4069-ABFE-E88EDF708503}"/>
    <dgm:cxn modelId="{FD0715D2-C290-4933-8CF6-8085C7BE19E3}" type="presOf" srcId="{8D11550B-EEA6-4B45-826F-56A91A5E761E}" destId="{9CEAECDA-4F3E-432A-8DDB-EF21EF556033}" srcOrd="0" destOrd="0" presId="urn:microsoft.com/office/officeart/2005/8/layout/hList1"/>
    <dgm:cxn modelId="{274155F3-3FAA-4B3D-A29A-3654003DCCA7}" type="presOf" srcId="{DA8458FF-89E0-48D3-A231-D999D51AB6F0}" destId="{8B3D879C-D55C-49E4-BD5E-70ADEA2DE8E5}" srcOrd="0" destOrd="0" presId="urn:microsoft.com/office/officeart/2005/8/layout/hList1"/>
    <dgm:cxn modelId="{15C3089D-53DF-4B0D-B266-CA8525E855EC}" srcId="{8D11550B-EEA6-4B45-826F-56A91A5E761E}" destId="{F7068DB8-6599-4600-BFD1-AE512EC44BF0}" srcOrd="1" destOrd="0" parTransId="{C5889BAD-119B-41D5-8187-5A6B4307FB82}" sibTransId="{F7C529FD-B83B-4A74-A211-2EB13A48AF8D}"/>
    <dgm:cxn modelId="{7D953511-74C3-44E2-8C76-7349A34CD263}" type="presOf" srcId="{8F82CC29-7E60-4388-844A-8E2EA5E7B994}" destId="{772A724C-5CDA-40C3-85F6-D8B651A6A3D0}" srcOrd="0" destOrd="2" presId="urn:microsoft.com/office/officeart/2005/8/layout/hList1"/>
    <dgm:cxn modelId="{DAAAD6E1-9CA0-4E38-B3CF-1AEBF8992617}" srcId="{4A655177-232E-4ADB-9D12-C540F8C50F5F}" destId="{CB68811D-44BF-46D4-AA8E-2947EF597BAE}" srcOrd="0" destOrd="0" parTransId="{BA67486B-79D8-40A9-9735-4C57AD650843}" sibTransId="{9B71554C-0198-4150-AFE7-323219CF9446}"/>
    <dgm:cxn modelId="{48A628EB-F4E0-49B0-B9FD-89F472968B0A}" type="presOf" srcId="{4A655177-232E-4ADB-9D12-C540F8C50F5F}" destId="{204A050F-71DC-4C58-898B-CE85A679800D}" srcOrd="0" destOrd="0" presId="urn:microsoft.com/office/officeart/2005/8/layout/hList1"/>
    <dgm:cxn modelId="{EBCC6B3C-E7D3-4F05-8C80-E10D3BE8C38F}" srcId="{DA8458FF-89E0-48D3-A231-D999D51AB6F0}" destId="{4A655177-232E-4ADB-9D12-C540F8C50F5F}" srcOrd="1" destOrd="0" parTransId="{6202CE54-8734-4F43-AFD8-5B611B635503}" sibTransId="{FBD1418D-C94C-4FFD-821F-8B8B519A086F}"/>
    <dgm:cxn modelId="{460701B2-B54B-43D6-A8DD-7D28752D4F59}" type="presOf" srcId="{53FF81A2-AD70-4A20-B4E7-830BFC2A85BE}" destId="{F8239410-AC3A-4745-AC61-31C24C3C8FC2}" srcOrd="0" destOrd="0" presId="urn:microsoft.com/office/officeart/2005/8/layout/hList1"/>
    <dgm:cxn modelId="{3820917E-EFD4-4369-8421-87E3D231D83D}" srcId="{4A655177-232E-4ADB-9D12-C540F8C50F5F}" destId="{8F82CC29-7E60-4388-844A-8E2EA5E7B994}" srcOrd="2" destOrd="0" parTransId="{4F238352-8E84-446C-BE44-2895CEA07ED7}" sibTransId="{EE5F079A-3DAE-4AC3-9B3A-189B92E69A5F}"/>
    <dgm:cxn modelId="{CA7FD3E7-236F-4ED4-830D-D23639986FD7}" srcId="{1E22D046-3ECC-4123-B324-20C3DE07FED6}" destId="{53FF81A2-AD70-4A20-B4E7-830BFC2A85BE}" srcOrd="0" destOrd="0" parTransId="{6ED2E466-FAC9-40AA-A95B-15651DD0CD88}" sibTransId="{4ACBD931-1491-43B6-BBF6-D3013EC86C03}"/>
    <dgm:cxn modelId="{CAEF4D20-1431-48FA-8B63-529FC00705E5}" type="presOf" srcId="{2CD110BE-1550-4078-9597-3371F3D2093D}" destId="{AB19ED2F-8DCE-45B1-8333-E4D2598E8718}" srcOrd="0" destOrd="2" presId="urn:microsoft.com/office/officeart/2005/8/layout/hList1"/>
    <dgm:cxn modelId="{76DCF9D2-9745-479E-84FA-5E5653E6B5E6}" type="presOf" srcId="{92B6E086-183F-4162-9459-094033972BF6}" destId="{F8239410-AC3A-4745-AC61-31C24C3C8FC2}" srcOrd="0" destOrd="1" presId="urn:microsoft.com/office/officeart/2005/8/layout/hList1"/>
    <dgm:cxn modelId="{C2620F6C-0880-4F80-BFA0-3B42CCCD45E8}" srcId="{8D11550B-EEA6-4B45-826F-56A91A5E761E}" destId="{2CD110BE-1550-4078-9597-3371F3D2093D}" srcOrd="2" destOrd="0" parTransId="{C7A81E18-867D-4CDA-AB11-FE0D638D7141}" sibTransId="{B5958665-E2E0-495D-B929-DD6BA4F2B9CF}"/>
    <dgm:cxn modelId="{5E8C3F8B-868C-4636-A8D3-C0B74B44C2E3}" type="presOf" srcId="{EA3027AE-32E2-459B-B31C-FA1B7552C85E}" destId="{F8239410-AC3A-4745-AC61-31C24C3C8FC2}" srcOrd="0" destOrd="2" presId="urn:microsoft.com/office/officeart/2005/8/layout/hList1"/>
    <dgm:cxn modelId="{5FAEDC72-A464-448D-9003-21F8204E9F56}" type="presOf" srcId="{08D9CE66-107B-4C99-8DA4-73CC46CB14B2}" destId="{AB19ED2F-8DCE-45B1-8333-E4D2598E8718}" srcOrd="0" destOrd="0" presId="urn:microsoft.com/office/officeart/2005/8/layout/hList1"/>
    <dgm:cxn modelId="{A79BA324-842B-41B2-A098-015D1CEF9F9B}" type="presParOf" srcId="{8B3D879C-D55C-49E4-BD5E-70ADEA2DE8E5}" destId="{AB248D4E-3CEF-4617-992F-64CAF57B94D7}" srcOrd="0" destOrd="0" presId="urn:microsoft.com/office/officeart/2005/8/layout/hList1"/>
    <dgm:cxn modelId="{086A7AA0-2209-4B38-B101-F2EE87133FB3}" type="presParOf" srcId="{AB248D4E-3CEF-4617-992F-64CAF57B94D7}" destId="{C6E45FA0-6AA4-4EF1-951C-93C74FEEA89A}" srcOrd="0" destOrd="0" presId="urn:microsoft.com/office/officeart/2005/8/layout/hList1"/>
    <dgm:cxn modelId="{7ECACEA7-A85C-4A69-B1FF-72854B959758}" type="presParOf" srcId="{AB248D4E-3CEF-4617-992F-64CAF57B94D7}" destId="{F8239410-AC3A-4745-AC61-31C24C3C8FC2}" srcOrd="1" destOrd="0" presId="urn:microsoft.com/office/officeart/2005/8/layout/hList1"/>
    <dgm:cxn modelId="{61DC6119-0DD6-4F7D-B541-BEFDD19C030D}" type="presParOf" srcId="{8B3D879C-D55C-49E4-BD5E-70ADEA2DE8E5}" destId="{4F60DC3B-44A2-41BE-A1CD-8EF3D4A6E363}" srcOrd="1" destOrd="0" presId="urn:microsoft.com/office/officeart/2005/8/layout/hList1"/>
    <dgm:cxn modelId="{DE8B2831-4F46-4993-963B-B741AF7602BC}" type="presParOf" srcId="{8B3D879C-D55C-49E4-BD5E-70ADEA2DE8E5}" destId="{5E509FB3-3505-421D-B753-DF05868CD842}" srcOrd="2" destOrd="0" presId="urn:microsoft.com/office/officeart/2005/8/layout/hList1"/>
    <dgm:cxn modelId="{465C950B-30F8-4D08-8E89-36F9F5751D6D}" type="presParOf" srcId="{5E509FB3-3505-421D-B753-DF05868CD842}" destId="{204A050F-71DC-4C58-898B-CE85A679800D}" srcOrd="0" destOrd="0" presId="urn:microsoft.com/office/officeart/2005/8/layout/hList1"/>
    <dgm:cxn modelId="{E9720E02-6EBD-4005-97BA-CD48DB0BC75A}" type="presParOf" srcId="{5E509FB3-3505-421D-B753-DF05868CD842}" destId="{772A724C-5CDA-40C3-85F6-D8B651A6A3D0}" srcOrd="1" destOrd="0" presId="urn:microsoft.com/office/officeart/2005/8/layout/hList1"/>
    <dgm:cxn modelId="{8B42557D-C382-494B-ABF6-2FFF80335529}" type="presParOf" srcId="{8B3D879C-D55C-49E4-BD5E-70ADEA2DE8E5}" destId="{92A2CFD2-1A31-43F1-9A4A-4ABD2E0984E3}" srcOrd="3" destOrd="0" presId="urn:microsoft.com/office/officeart/2005/8/layout/hList1"/>
    <dgm:cxn modelId="{68A470BB-5E52-4C88-816E-896F1908A687}" type="presParOf" srcId="{8B3D879C-D55C-49E4-BD5E-70ADEA2DE8E5}" destId="{7E6E6222-9BC7-476C-AA6B-5E2350A84FA7}" srcOrd="4" destOrd="0" presId="urn:microsoft.com/office/officeart/2005/8/layout/hList1"/>
    <dgm:cxn modelId="{5288B177-8FEE-4975-99A0-A1AFB56E5B80}" type="presParOf" srcId="{7E6E6222-9BC7-476C-AA6B-5E2350A84FA7}" destId="{9CEAECDA-4F3E-432A-8DDB-EF21EF556033}" srcOrd="0" destOrd="0" presId="urn:microsoft.com/office/officeart/2005/8/layout/hList1"/>
    <dgm:cxn modelId="{7053B591-610B-41E4-8F4C-A2643F6E0A92}" type="presParOf" srcId="{7E6E6222-9BC7-476C-AA6B-5E2350A84FA7}" destId="{AB19ED2F-8DCE-45B1-8333-E4D2598E871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BA582-50F2-4C63-B215-BCFB140D1F88}" type="doc">
      <dgm:prSet loTypeId="urn:microsoft.com/office/officeart/2005/8/layout/vList5" loCatId="list" qsTypeId="urn:microsoft.com/office/officeart/2005/8/quickstyle/simple1#1" qsCatId="simple" csTypeId="urn:microsoft.com/office/officeart/2005/8/colors/accent1_2#1" csCatId="accent1" phldr="1"/>
      <dgm:spPr/>
      <dgm:t>
        <a:bodyPr/>
        <a:lstStyle/>
        <a:p>
          <a:endParaRPr lang="zh-CN" altLang="en-US"/>
        </a:p>
      </dgm:t>
    </dgm:pt>
    <dgm:pt modelId="{67B980EE-82F7-4063-B669-2A28F3D00276}">
      <dgm:prSet phldrT="[文本]"/>
      <dgm:spPr/>
      <dgm:t>
        <a:bodyPr/>
        <a:lstStyle/>
        <a:p>
          <a:r>
            <a:rPr lang="zh-CN" altLang="en-US" dirty="0" smtClean="0"/>
            <a:t>节省游戏下载安装时间</a:t>
          </a:r>
          <a:endParaRPr lang="zh-CN" altLang="en-US" dirty="0"/>
        </a:p>
      </dgm:t>
    </dgm:pt>
    <dgm:pt modelId="{2464F638-00D1-4A13-99FC-7C6A377669CD}" type="parTrans" cxnId="{222351F8-95AA-4E24-899C-AFF66C2C6612}">
      <dgm:prSet/>
      <dgm:spPr/>
      <dgm:t>
        <a:bodyPr/>
        <a:lstStyle/>
        <a:p>
          <a:endParaRPr lang="zh-CN" altLang="en-US"/>
        </a:p>
      </dgm:t>
    </dgm:pt>
    <dgm:pt modelId="{53195F04-1AD5-4924-AACD-16F946554C11}" type="sibTrans" cxnId="{222351F8-95AA-4E24-899C-AFF66C2C6612}">
      <dgm:prSet/>
      <dgm:spPr/>
      <dgm:t>
        <a:bodyPr/>
        <a:lstStyle/>
        <a:p>
          <a:endParaRPr lang="zh-CN" altLang="en-US"/>
        </a:p>
      </dgm:t>
    </dgm:pt>
    <dgm:pt modelId="{80E24C36-64D5-4EA5-BFCE-539718C8C9BD}">
      <dgm:prSet phldrT="[文本]" custT="1"/>
      <dgm:spPr/>
      <dgm:t>
        <a:bodyPr/>
        <a:lstStyle/>
        <a:p>
          <a:r>
            <a:rPr lang="zh-CN" altLang="en-US" sz="1100" dirty="0" smtClean="0"/>
            <a:t>压缩包平均能压到原包的</a:t>
          </a:r>
          <a:r>
            <a:rPr lang="en-US" altLang="zh-CN" sz="1100" dirty="0" smtClean="0"/>
            <a:t>30%</a:t>
          </a:r>
          <a:r>
            <a:rPr lang="zh-CN" altLang="en-US" sz="1100" smtClean="0"/>
            <a:t>左右，</a:t>
          </a:r>
          <a:r>
            <a:rPr lang="zh-CN" altLang="en-US" sz="1100" dirty="0" smtClean="0"/>
            <a:t>使得玩家下载安装时间缩短</a:t>
          </a:r>
          <a:r>
            <a:rPr lang="en-US" altLang="zh-CN" sz="1100" dirty="0" smtClean="0"/>
            <a:t>70%</a:t>
          </a:r>
          <a:r>
            <a:rPr lang="zh-CN" altLang="en-US" sz="1100" dirty="0" smtClean="0"/>
            <a:t>以上。</a:t>
          </a:r>
          <a:endParaRPr lang="zh-CN" altLang="en-US" sz="1100" dirty="0"/>
        </a:p>
      </dgm:t>
    </dgm:pt>
    <dgm:pt modelId="{410CD688-A2B2-4D8E-AB15-B8122FEAECCF}" type="parTrans" cxnId="{3B3DB7AE-5B98-43BC-9C3E-446916BA5226}">
      <dgm:prSet/>
      <dgm:spPr/>
      <dgm:t>
        <a:bodyPr/>
        <a:lstStyle/>
        <a:p>
          <a:endParaRPr lang="zh-CN" altLang="en-US"/>
        </a:p>
      </dgm:t>
    </dgm:pt>
    <dgm:pt modelId="{3F97A4AB-F551-48FE-AFD4-31008805A8FB}" type="sibTrans" cxnId="{3B3DB7AE-5B98-43BC-9C3E-446916BA5226}">
      <dgm:prSet/>
      <dgm:spPr/>
      <dgm:t>
        <a:bodyPr/>
        <a:lstStyle/>
        <a:p>
          <a:endParaRPr lang="zh-CN" altLang="en-US"/>
        </a:p>
      </dgm:t>
    </dgm:pt>
    <dgm:pt modelId="{8EB87AC9-148A-4B06-B4CB-6A16AE0C88FD}">
      <dgm:prSet phldrT="[文本]"/>
      <dgm:spPr/>
      <dgm:t>
        <a:bodyPr/>
        <a:lstStyle/>
        <a:p>
          <a:r>
            <a:rPr lang="zh-CN" altLang="en-US" dirty="0" smtClean="0"/>
            <a:t>下载成功率高</a:t>
          </a:r>
          <a:endParaRPr lang="zh-CN" altLang="en-US" dirty="0"/>
        </a:p>
      </dgm:t>
    </dgm:pt>
    <dgm:pt modelId="{9CD92710-0FF2-4A49-A4B2-02A5741AE29B}" type="parTrans" cxnId="{1F287BFC-B6C3-4C53-A811-A0BED87C0E84}">
      <dgm:prSet/>
      <dgm:spPr/>
      <dgm:t>
        <a:bodyPr/>
        <a:lstStyle/>
        <a:p>
          <a:endParaRPr lang="zh-CN" altLang="en-US"/>
        </a:p>
      </dgm:t>
    </dgm:pt>
    <dgm:pt modelId="{1C558F91-56DD-4E66-9D76-B4C33124977B}" type="sibTrans" cxnId="{1F287BFC-B6C3-4C53-A811-A0BED87C0E84}">
      <dgm:prSet/>
      <dgm:spPr/>
      <dgm:t>
        <a:bodyPr/>
        <a:lstStyle/>
        <a:p>
          <a:endParaRPr lang="zh-CN" altLang="en-US"/>
        </a:p>
      </dgm:t>
    </dgm:pt>
    <dgm:pt modelId="{D74E4769-3258-48D7-A222-980BB2F9C71B}">
      <dgm:prSet phldrT="[文本]"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altLang="zh-CN" sz="1100" dirty="0" smtClean="0"/>
            <a:t>10M</a:t>
          </a:r>
          <a:r>
            <a:rPr lang="zh-CN" altLang="en-US" sz="1100" dirty="0" smtClean="0"/>
            <a:t>以下安装包下载成功率达到</a:t>
          </a:r>
          <a:r>
            <a:rPr lang="en-US" altLang="zh-CN" sz="1100" dirty="0" smtClean="0"/>
            <a:t>82%</a:t>
          </a:r>
          <a:endParaRPr lang="zh-CN" altLang="en-US" sz="1100" dirty="0"/>
        </a:p>
      </dgm:t>
    </dgm:pt>
    <dgm:pt modelId="{793A4ECA-41AC-482B-9437-E477BF866493}" type="parTrans" cxnId="{0E18E276-D009-45AE-B740-2043139876B1}">
      <dgm:prSet/>
      <dgm:spPr/>
      <dgm:t>
        <a:bodyPr/>
        <a:lstStyle/>
        <a:p>
          <a:endParaRPr lang="zh-CN" altLang="en-US"/>
        </a:p>
      </dgm:t>
    </dgm:pt>
    <dgm:pt modelId="{92988316-3F9D-4CD7-AF6A-A6BE077113C6}" type="sibTrans" cxnId="{0E18E276-D009-45AE-B740-2043139876B1}">
      <dgm:prSet/>
      <dgm:spPr/>
      <dgm:t>
        <a:bodyPr/>
        <a:lstStyle/>
        <a:p>
          <a:endParaRPr lang="zh-CN" altLang="en-US"/>
        </a:p>
      </dgm:t>
    </dgm:pt>
    <dgm:pt modelId="{590C0607-9AB6-44AA-88CA-E604BE30F5E5}">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altLang="zh-CN" sz="1100" dirty="0" smtClean="0"/>
            <a:t>20M</a:t>
          </a:r>
          <a:r>
            <a:rPr lang="zh-CN" altLang="en-US" sz="1100" dirty="0" smtClean="0"/>
            <a:t>以下安装包下载成功低于</a:t>
          </a:r>
          <a:r>
            <a:rPr lang="en-US" altLang="zh-CN" sz="1100" dirty="0" smtClean="0"/>
            <a:t>74%</a:t>
          </a:r>
          <a:endParaRPr lang="zh-CN" altLang="en-US" sz="1100" dirty="0"/>
        </a:p>
      </dgm:t>
    </dgm:pt>
    <dgm:pt modelId="{1E2EA6DD-595D-4A96-AD92-121181953044}" type="parTrans" cxnId="{C43BFE34-2061-461E-94F9-B52C92D3C16D}">
      <dgm:prSet/>
      <dgm:spPr/>
      <dgm:t>
        <a:bodyPr/>
        <a:lstStyle/>
        <a:p>
          <a:endParaRPr lang="zh-CN" altLang="en-US"/>
        </a:p>
      </dgm:t>
    </dgm:pt>
    <dgm:pt modelId="{22C8DF5A-0F7A-4F7C-940D-85FA4A84CEC0}" type="sibTrans" cxnId="{C43BFE34-2061-461E-94F9-B52C92D3C16D}">
      <dgm:prSet/>
      <dgm:spPr/>
      <dgm:t>
        <a:bodyPr/>
        <a:lstStyle/>
        <a:p>
          <a:endParaRPr lang="zh-CN" altLang="en-US"/>
        </a:p>
      </dgm:t>
    </dgm:pt>
    <dgm:pt modelId="{81D19E73-B6CF-4A83-9375-CD408CC67307}">
      <dgm:prSet phldrT="[文本]"/>
      <dgm:spPr/>
      <dgm:t>
        <a:bodyPr/>
        <a:lstStyle/>
        <a:p>
          <a:r>
            <a:rPr lang="zh-CN" altLang="en-US" dirty="0" smtClean="0"/>
            <a:t>用户转化率高</a:t>
          </a:r>
          <a:endParaRPr lang="zh-CN" altLang="en-US" dirty="0"/>
        </a:p>
      </dgm:t>
    </dgm:pt>
    <dgm:pt modelId="{95E6E65A-B283-481E-9DB2-D6A6E20F624D}" type="parTrans" cxnId="{3DD7778E-2B2D-49B5-8743-4C31EF3961DE}">
      <dgm:prSet/>
      <dgm:spPr/>
      <dgm:t>
        <a:bodyPr/>
        <a:lstStyle/>
        <a:p>
          <a:endParaRPr lang="zh-CN" altLang="en-US"/>
        </a:p>
      </dgm:t>
    </dgm:pt>
    <dgm:pt modelId="{B4C92663-E508-4624-8582-F554EFFD7C97}" type="sibTrans" cxnId="{3DD7778E-2B2D-49B5-8743-4C31EF3961DE}">
      <dgm:prSet/>
      <dgm:spPr/>
      <dgm:t>
        <a:bodyPr/>
        <a:lstStyle/>
        <a:p>
          <a:endParaRPr lang="zh-CN" altLang="en-US"/>
        </a:p>
      </dgm:t>
    </dgm:pt>
    <dgm:pt modelId="{617B5EB4-7E5F-4E98-8A12-4C96DC6CF200}">
      <dgm:prSet phldrT="[文本]" custT="1"/>
      <dgm:spPr/>
      <dgm:t>
        <a:bodyPr/>
        <a:lstStyle/>
        <a:p>
          <a:r>
            <a:rPr lang="en-US" altLang="zh-CN" sz="1100" dirty="0" smtClean="0"/>
            <a:t>5M</a:t>
          </a:r>
          <a:r>
            <a:rPr lang="zh-CN" altLang="en-US" sz="1100" dirty="0" smtClean="0"/>
            <a:t>安装包转化率高达</a:t>
          </a:r>
          <a:r>
            <a:rPr lang="en-US" altLang="zh-CN" sz="1100" dirty="0" smtClean="0"/>
            <a:t>90%</a:t>
          </a:r>
          <a:endParaRPr lang="zh-CN" altLang="en-US" sz="1100" dirty="0"/>
        </a:p>
      </dgm:t>
    </dgm:pt>
    <dgm:pt modelId="{42129340-E52F-460F-A3FC-431B678F093C}" type="parTrans" cxnId="{CA7F4368-CD82-4550-8FA8-6AAB02EC7685}">
      <dgm:prSet/>
      <dgm:spPr/>
      <dgm:t>
        <a:bodyPr/>
        <a:lstStyle/>
        <a:p>
          <a:endParaRPr lang="zh-CN" altLang="en-US"/>
        </a:p>
      </dgm:t>
    </dgm:pt>
    <dgm:pt modelId="{FF05AE56-2BC9-4269-8057-3BAEBBAF7C2A}" type="sibTrans" cxnId="{CA7F4368-CD82-4550-8FA8-6AAB02EC7685}">
      <dgm:prSet/>
      <dgm:spPr/>
      <dgm:t>
        <a:bodyPr/>
        <a:lstStyle/>
        <a:p>
          <a:endParaRPr lang="zh-CN" altLang="en-US"/>
        </a:p>
      </dgm:t>
    </dgm:pt>
    <dgm:pt modelId="{F3542845-D3BE-4CBA-A857-CFE6E7C9F039}">
      <dgm:prSet phldrT="[文本]" custT="1"/>
      <dgm:spPr/>
      <dgm:t>
        <a:bodyPr/>
        <a:lstStyle/>
        <a:p>
          <a:r>
            <a:rPr lang="en-US" altLang="zh-CN" sz="1100" smtClean="0"/>
            <a:t>80M</a:t>
          </a:r>
          <a:r>
            <a:rPr lang="zh-CN" altLang="en-US" sz="1100" smtClean="0"/>
            <a:t>安装包转化率低至</a:t>
          </a:r>
          <a:r>
            <a:rPr lang="en-US" altLang="zh-CN" sz="1100" smtClean="0"/>
            <a:t>80%</a:t>
          </a:r>
          <a:endParaRPr lang="zh-CN" altLang="en-US" sz="1100" dirty="0"/>
        </a:p>
      </dgm:t>
    </dgm:pt>
    <dgm:pt modelId="{5615CD1F-743D-4F88-949E-97E9244114FF}" type="parTrans" cxnId="{EB3D5405-4145-47E3-A5E6-9386019C378E}">
      <dgm:prSet/>
      <dgm:spPr/>
      <dgm:t>
        <a:bodyPr/>
        <a:lstStyle/>
        <a:p>
          <a:endParaRPr lang="zh-CN" altLang="en-US"/>
        </a:p>
      </dgm:t>
    </dgm:pt>
    <dgm:pt modelId="{7962434D-E2ED-4610-BA4C-4CF53BDA4928}" type="sibTrans" cxnId="{EB3D5405-4145-47E3-A5E6-9386019C378E}">
      <dgm:prSet/>
      <dgm:spPr/>
      <dgm:t>
        <a:bodyPr/>
        <a:lstStyle/>
        <a:p>
          <a:endParaRPr lang="zh-CN" altLang="en-US"/>
        </a:p>
      </dgm:t>
    </dgm:pt>
    <dgm:pt modelId="{EFBC8D3C-7781-4E13-A953-13EAE33C58C1}">
      <dgm:prSet phldrT="[文本]"/>
      <dgm:spPr/>
      <dgm:t>
        <a:bodyPr/>
        <a:lstStyle/>
        <a:p>
          <a:r>
            <a:rPr lang="zh-CN" altLang="en-US" dirty="0" smtClean="0"/>
            <a:t>用户留存率高</a:t>
          </a:r>
          <a:endParaRPr lang="zh-CN" altLang="en-US" dirty="0"/>
        </a:p>
      </dgm:t>
    </dgm:pt>
    <dgm:pt modelId="{F73FAD5C-0CF6-43C8-B706-E42A705E62E9}" type="parTrans" cxnId="{0A94EF8F-9E63-4F48-BA91-1536EF6C91CF}">
      <dgm:prSet/>
      <dgm:spPr/>
      <dgm:t>
        <a:bodyPr/>
        <a:lstStyle/>
        <a:p>
          <a:endParaRPr lang="zh-CN" altLang="en-US"/>
        </a:p>
      </dgm:t>
    </dgm:pt>
    <dgm:pt modelId="{F483BB0F-4A39-4A67-9175-4C5406CA59C5}" type="sibTrans" cxnId="{0A94EF8F-9E63-4F48-BA91-1536EF6C91CF}">
      <dgm:prSet/>
      <dgm:spPr/>
      <dgm:t>
        <a:bodyPr/>
        <a:lstStyle/>
        <a:p>
          <a:endParaRPr lang="zh-CN" altLang="en-US"/>
        </a:p>
      </dgm:t>
    </dgm:pt>
    <dgm:pt modelId="{9751D596-A28B-4981-90A7-CAABA0F87C72}">
      <dgm:prSet phldrT="[文本]" custT="1"/>
      <dgm:spPr/>
      <dgm:t>
        <a:bodyPr/>
        <a:lstStyle/>
        <a:p>
          <a:r>
            <a:rPr lang="zh-CN" altLang="en-US" sz="1100" dirty="0" smtClean="0"/>
            <a:t>用户手机空间不足时，会优先卸载包体大的应用或游戏。</a:t>
          </a:r>
          <a:endParaRPr lang="zh-CN" altLang="en-US" sz="1100" dirty="0"/>
        </a:p>
      </dgm:t>
    </dgm:pt>
    <dgm:pt modelId="{05323EA9-97D7-4FFC-9BA9-D76FADF2C9F9}" type="parTrans" cxnId="{7953AAD4-1120-4CC9-BF68-C083F044F696}">
      <dgm:prSet/>
      <dgm:spPr/>
      <dgm:t>
        <a:bodyPr/>
        <a:lstStyle/>
        <a:p>
          <a:endParaRPr lang="zh-CN" altLang="en-US"/>
        </a:p>
      </dgm:t>
    </dgm:pt>
    <dgm:pt modelId="{24CC05C3-A4A8-4128-8710-23C927EF82B1}" type="sibTrans" cxnId="{7953AAD4-1120-4CC9-BF68-C083F044F696}">
      <dgm:prSet/>
      <dgm:spPr/>
      <dgm:t>
        <a:bodyPr/>
        <a:lstStyle/>
        <a:p>
          <a:endParaRPr lang="zh-CN" altLang="en-US"/>
        </a:p>
      </dgm:t>
    </dgm:pt>
    <dgm:pt modelId="{10906907-0491-4343-8BF7-AB0421F5B7E8}">
      <dgm:prSet phldrT="[文本]"/>
      <dgm:spPr/>
      <dgm:t>
        <a:bodyPr/>
        <a:lstStyle/>
        <a:p>
          <a:r>
            <a:rPr lang="zh-CN" altLang="en-US" dirty="0" smtClean="0"/>
            <a:t>提升游戏体验</a:t>
          </a:r>
          <a:endParaRPr lang="zh-CN" altLang="en-US" dirty="0"/>
        </a:p>
      </dgm:t>
    </dgm:pt>
    <dgm:pt modelId="{2BE9DD8B-A1CB-4DD8-A093-EE05FC3D0C29}" type="parTrans" cxnId="{2944DBDE-1A8F-43B7-834D-14210FC3067A}">
      <dgm:prSet/>
      <dgm:spPr/>
      <dgm:t>
        <a:bodyPr/>
        <a:lstStyle/>
        <a:p>
          <a:endParaRPr lang="zh-CN" altLang="en-US"/>
        </a:p>
      </dgm:t>
    </dgm:pt>
    <dgm:pt modelId="{96FA68A4-47E3-4FC5-8093-A24ACE3280A7}" type="sibTrans" cxnId="{2944DBDE-1A8F-43B7-834D-14210FC3067A}">
      <dgm:prSet/>
      <dgm:spPr/>
      <dgm:t>
        <a:bodyPr/>
        <a:lstStyle/>
        <a:p>
          <a:endParaRPr lang="zh-CN" altLang="en-US"/>
        </a:p>
      </dgm:t>
    </dgm:pt>
    <dgm:pt modelId="{FEB8E6C6-14D1-4E74-9AD3-64AE0CDBDBFA}">
      <dgm:prSet phldrT="[文本]" custT="1"/>
      <dgm:spPr/>
      <dgm:t>
        <a:bodyPr/>
        <a:lstStyle/>
        <a:p>
          <a:r>
            <a:rPr lang="zh-CN" altLang="en-US" sz="1100" dirty="0" smtClean="0"/>
            <a:t>下载时间和安装时间缩短。</a:t>
          </a:r>
          <a:endParaRPr lang="zh-CN" altLang="en-US" sz="1100" dirty="0"/>
        </a:p>
      </dgm:t>
    </dgm:pt>
    <dgm:pt modelId="{B3AEE168-5A9F-4DE7-B1D3-032ECB09FD64}" type="parTrans" cxnId="{F257F94D-2D9B-4450-9107-9D017D25BD47}">
      <dgm:prSet/>
      <dgm:spPr/>
      <dgm:t>
        <a:bodyPr/>
        <a:lstStyle/>
        <a:p>
          <a:endParaRPr lang="zh-CN" altLang="en-US"/>
        </a:p>
      </dgm:t>
    </dgm:pt>
    <dgm:pt modelId="{F4AB3A9E-6F26-4176-95E9-0FAABFEA6B1A}" type="sibTrans" cxnId="{F257F94D-2D9B-4450-9107-9D017D25BD47}">
      <dgm:prSet/>
      <dgm:spPr/>
      <dgm:t>
        <a:bodyPr/>
        <a:lstStyle/>
        <a:p>
          <a:endParaRPr lang="zh-CN" altLang="en-US"/>
        </a:p>
      </dgm:t>
    </dgm:pt>
    <dgm:pt modelId="{1E7EC5A9-4D62-4D8A-80D7-D39C59213997}">
      <dgm:prSet phldrT="[文本]" custT="1"/>
      <dgm:spPr/>
      <dgm:t>
        <a:bodyPr/>
        <a:lstStyle/>
        <a:p>
          <a:r>
            <a:rPr lang="zh-CN" altLang="en-US" sz="1100" dirty="0" smtClean="0"/>
            <a:t>快速进入游戏体验。</a:t>
          </a:r>
          <a:endParaRPr lang="zh-CN" altLang="en-US" sz="1100" dirty="0"/>
        </a:p>
      </dgm:t>
    </dgm:pt>
    <dgm:pt modelId="{651AC6B2-020A-4A30-8D7D-CC9BFF6ED422}" type="parTrans" cxnId="{5A66A238-5FFC-4877-8040-88437E38F9D9}">
      <dgm:prSet/>
      <dgm:spPr/>
      <dgm:t>
        <a:bodyPr/>
        <a:lstStyle/>
        <a:p>
          <a:endParaRPr lang="zh-CN" altLang="en-US"/>
        </a:p>
      </dgm:t>
    </dgm:pt>
    <dgm:pt modelId="{3D5F6B0A-14AE-4BCD-842D-149D77EEE6F2}" type="sibTrans" cxnId="{5A66A238-5FFC-4877-8040-88437E38F9D9}">
      <dgm:prSet/>
      <dgm:spPr/>
      <dgm:t>
        <a:bodyPr/>
        <a:lstStyle/>
        <a:p>
          <a:endParaRPr lang="zh-CN" altLang="en-US"/>
        </a:p>
      </dgm:t>
    </dgm:pt>
    <dgm:pt modelId="{3CBE8DCE-346B-4E65-A44C-08295A682795}">
      <dgm:prSet phldrT="[文本]"/>
      <dgm:spPr/>
      <dgm:t>
        <a:bodyPr/>
        <a:lstStyle/>
        <a:p>
          <a:r>
            <a:rPr lang="zh-CN" altLang="en-US" dirty="0" smtClean="0"/>
            <a:t>减少推广成本</a:t>
          </a:r>
          <a:endParaRPr lang="zh-CN" altLang="en-US" dirty="0"/>
        </a:p>
      </dgm:t>
    </dgm:pt>
    <dgm:pt modelId="{A4B2B82B-AFBF-44EF-8E6D-EF68314F481D}" type="parTrans" cxnId="{3CE7BB56-90E7-4C97-A4E7-F32105CE8E85}">
      <dgm:prSet/>
      <dgm:spPr/>
      <dgm:t>
        <a:bodyPr/>
        <a:lstStyle/>
        <a:p>
          <a:endParaRPr lang="zh-CN" altLang="en-US"/>
        </a:p>
      </dgm:t>
    </dgm:pt>
    <dgm:pt modelId="{7B004200-9755-4F14-9AC3-4782A343EC57}" type="sibTrans" cxnId="{3CE7BB56-90E7-4C97-A4E7-F32105CE8E85}">
      <dgm:prSet/>
      <dgm:spPr/>
      <dgm:t>
        <a:bodyPr/>
        <a:lstStyle/>
        <a:p>
          <a:endParaRPr lang="zh-CN" altLang="en-US"/>
        </a:p>
      </dgm:t>
    </dgm:pt>
    <dgm:pt modelId="{946189C2-568A-4276-9913-F841ECBE8CCC}">
      <dgm:prSet phldrT="[文本]" custT="1"/>
      <dgm:spPr/>
      <dgm:t>
        <a:bodyPr/>
        <a:lstStyle/>
        <a:p>
          <a:r>
            <a:rPr lang="zh-CN" altLang="en-US" sz="1100" dirty="0" smtClean="0"/>
            <a:t>游戏包越小收费单价越低，游戏包越高收费单价越高。</a:t>
          </a:r>
          <a:endParaRPr lang="zh-CN" altLang="en-US" sz="1100" dirty="0"/>
        </a:p>
      </dgm:t>
    </dgm:pt>
    <dgm:pt modelId="{0108975F-EDDD-4963-9466-38C453E61DE3}" type="parTrans" cxnId="{E3DED688-D0AF-46B1-9ED1-ADA8FD96F3A4}">
      <dgm:prSet/>
      <dgm:spPr/>
      <dgm:t>
        <a:bodyPr/>
        <a:lstStyle/>
        <a:p>
          <a:endParaRPr lang="zh-CN" altLang="en-US"/>
        </a:p>
      </dgm:t>
    </dgm:pt>
    <dgm:pt modelId="{1E851997-0BE4-4580-9BBD-3070B1513BF1}" type="sibTrans" cxnId="{E3DED688-D0AF-46B1-9ED1-ADA8FD96F3A4}">
      <dgm:prSet/>
      <dgm:spPr/>
      <dgm:t>
        <a:bodyPr/>
        <a:lstStyle/>
        <a:p>
          <a:endParaRPr lang="zh-CN" altLang="en-US"/>
        </a:p>
      </dgm:t>
    </dgm:pt>
    <dgm:pt modelId="{03EA04E2-8BAD-4256-BE7A-FE6C6C1DA0FD}">
      <dgm:prSet phldrT="[文本]"/>
      <dgm:spPr/>
      <dgm:t>
        <a:bodyPr/>
        <a:lstStyle/>
        <a:p>
          <a:r>
            <a:rPr lang="zh-CN" altLang="en-US" dirty="0" smtClean="0"/>
            <a:t>游戏推广渠道多</a:t>
          </a:r>
          <a:endParaRPr lang="zh-CN" altLang="en-US" dirty="0"/>
        </a:p>
      </dgm:t>
    </dgm:pt>
    <dgm:pt modelId="{4718045B-4A4C-4FB9-A202-F610AD5DC607}" type="parTrans" cxnId="{5732625E-1565-44D9-BA6D-C36537C963A5}">
      <dgm:prSet/>
      <dgm:spPr/>
      <dgm:t>
        <a:bodyPr/>
        <a:lstStyle/>
        <a:p>
          <a:endParaRPr lang="zh-CN" altLang="en-US"/>
        </a:p>
      </dgm:t>
    </dgm:pt>
    <dgm:pt modelId="{81F221FC-6BA2-4523-BC57-F3ADE8386BBE}" type="sibTrans" cxnId="{5732625E-1565-44D9-BA6D-C36537C963A5}">
      <dgm:prSet/>
      <dgm:spPr/>
      <dgm:t>
        <a:bodyPr/>
        <a:lstStyle/>
        <a:p>
          <a:endParaRPr lang="zh-CN" altLang="en-US"/>
        </a:p>
      </dgm:t>
    </dgm:pt>
    <dgm:pt modelId="{4071403C-64F2-4A11-8241-468316039E02}">
      <dgm:prSet phldrT="[文本]" custT="1"/>
      <dgm:spPr/>
      <dgm:t>
        <a:bodyPr/>
        <a:lstStyle/>
        <a:p>
          <a:r>
            <a:rPr lang="zh-CN" altLang="en-US" sz="1100" dirty="0" smtClean="0"/>
            <a:t>爱加密压缩包能满足某些渠道对包大小的游戏，如</a:t>
          </a:r>
          <a:r>
            <a:rPr lang="en-US" altLang="zh-CN" sz="1100" dirty="0" smtClean="0"/>
            <a:t>google play</a:t>
          </a:r>
          <a:r>
            <a:rPr lang="zh-CN" altLang="en-US" sz="1100" dirty="0" smtClean="0"/>
            <a:t>。</a:t>
          </a:r>
          <a:endParaRPr lang="zh-CN" altLang="en-US" sz="1100" dirty="0"/>
        </a:p>
      </dgm:t>
    </dgm:pt>
    <dgm:pt modelId="{2382AA92-3EAA-42A4-9175-DE089D530442}" type="parTrans" cxnId="{1AAF7A3A-48E3-447B-84F8-21C588333993}">
      <dgm:prSet/>
      <dgm:spPr/>
      <dgm:t>
        <a:bodyPr/>
        <a:lstStyle/>
        <a:p>
          <a:endParaRPr lang="zh-CN" altLang="en-US"/>
        </a:p>
      </dgm:t>
    </dgm:pt>
    <dgm:pt modelId="{30E90726-42A1-4EA8-AD8A-F7F6CB80B75D}" type="sibTrans" cxnId="{1AAF7A3A-48E3-447B-84F8-21C588333993}">
      <dgm:prSet/>
      <dgm:spPr/>
      <dgm:t>
        <a:bodyPr/>
        <a:lstStyle/>
        <a:p>
          <a:endParaRPr lang="zh-CN" altLang="en-US"/>
        </a:p>
      </dgm:t>
    </dgm:pt>
    <dgm:pt modelId="{6B451A0A-A8BF-4B0A-949D-DF955E90D8A7}">
      <dgm:prSet phldrT="[文本]" custT="1"/>
      <dgm:spPr/>
      <dgm:t>
        <a:bodyPr/>
        <a:lstStyle/>
        <a:p>
          <a:r>
            <a:rPr lang="zh-CN" altLang="en-US" sz="1100" dirty="0" smtClean="0"/>
            <a:t>包体小便于做预装。</a:t>
          </a:r>
          <a:endParaRPr lang="zh-CN" altLang="en-US" sz="1100" dirty="0"/>
        </a:p>
      </dgm:t>
    </dgm:pt>
    <dgm:pt modelId="{F31677F9-5D3F-4F60-BC7F-181D91741DB1}" type="parTrans" cxnId="{EFF71901-6A20-4A3C-83CA-7E50BDC29558}">
      <dgm:prSet/>
      <dgm:spPr/>
      <dgm:t>
        <a:bodyPr/>
        <a:lstStyle/>
        <a:p>
          <a:endParaRPr lang="zh-CN" altLang="en-US"/>
        </a:p>
      </dgm:t>
    </dgm:pt>
    <dgm:pt modelId="{CD1FDB92-36DE-4E1D-96A9-42E9534C442C}" type="sibTrans" cxnId="{EFF71901-6A20-4A3C-83CA-7E50BDC29558}">
      <dgm:prSet/>
      <dgm:spPr/>
      <dgm:t>
        <a:bodyPr/>
        <a:lstStyle/>
        <a:p>
          <a:endParaRPr lang="zh-CN" altLang="en-US"/>
        </a:p>
      </dgm:t>
    </dgm:pt>
    <dgm:pt modelId="{057080B7-AF5A-49E1-B181-8C93B2BB9957}">
      <dgm:prSet phldrT="[文本]"/>
      <dgm:spPr/>
      <dgm:t>
        <a:bodyPr/>
        <a:lstStyle/>
        <a:p>
          <a:r>
            <a:rPr lang="zh-CN" altLang="en-US" dirty="0" smtClean="0"/>
            <a:t>游戏包更安全</a:t>
          </a:r>
          <a:endParaRPr lang="zh-CN" altLang="en-US" dirty="0"/>
        </a:p>
      </dgm:t>
    </dgm:pt>
    <dgm:pt modelId="{56E69A49-478C-44B9-B2C2-D533FB2B9993}" type="parTrans" cxnId="{8C6961B8-4A13-486E-B1A0-D8BA5904A754}">
      <dgm:prSet/>
      <dgm:spPr/>
      <dgm:t>
        <a:bodyPr/>
        <a:lstStyle/>
        <a:p>
          <a:endParaRPr lang="zh-CN" altLang="en-US"/>
        </a:p>
      </dgm:t>
    </dgm:pt>
    <dgm:pt modelId="{1152A89B-C8C5-463A-8B6A-5720267DFB39}" type="sibTrans" cxnId="{8C6961B8-4A13-486E-B1A0-D8BA5904A754}">
      <dgm:prSet/>
      <dgm:spPr/>
      <dgm:t>
        <a:bodyPr/>
        <a:lstStyle/>
        <a:p>
          <a:endParaRPr lang="zh-CN" altLang="en-US"/>
        </a:p>
      </dgm:t>
    </dgm:pt>
    <dgm:pt modelId="{1CD7FD07-F923-4591-97D9-6588466AC830}">
      <dgm:prSet phldrT="[文本]" custT="1"/>
      <dgm:spPr/>
      <dgm:t>
        <a:bodyPr/>
        <a:lstStyle/>
        <a:p>
          <a:r>
            <a:rPr lang="zh-CN" altLang="en-US" sz="1100" dirty="0" smtClean="0"/>
            <a:t>爱加密压缩包都是带有加密功能，游戏安装包更加安全。</a:t>
          </a:r>
          <a:endParaRPr lang="zh-CN" altLang="en-US" sz="1100" dirty="0"/>
        </a:p>
      </dgm:t>
    </dgm:pt>
    <dgm:pt modelId="{244D5DB2-523C-4AD4-9734-2E21B123A241}" type="parTrans" cxnId="{058E7E28-EA73-43A1-BCBD-BFD58D7377D1}">
      <dgm:prSet/>
      <dgm:spPr/>
      <dgm:t>
        <a:bodyPr/>
        <a:lstStyle/>
        <a:p>
          <a:endParaRPr lang="zh-CN" altLang="en-US"/>
        </a:p>
      </dgm:t>
    </dgm:pt>
    <dgm:pt modelId="{D10FE795-0185-489A-810E-E35EEF3A31AC}" type="sibTrans" cxnId="{058E7E28-EA73-43A1-BCBD-BFD58D7377D1}">
      <dgm:prSet/>
      <dgm:spPr/>
      <dgm:t>
        <a:bodyPr/>
        <a:lstStyle/>
        <a:p>
          <a:endParaRPr lang="zh-CN" altLang="en-US"/>
        </a:p>
      </dgm:t>
    </dgm:pt>
    <dgm:pt modelId="{CEA6DC99-17C0-4A22-9B3D-B8EB8D9521EF}" type="pres">
      <dgm:prSet presAssocID="{210BA582-50F2-4C63-B215-BCFB140D1F88}" presName="Name0" presStyleCnt="0">
        <dgm:presLayoutVars>
          <dgm:dir/>
          <dgm:animLvl val="lvl"/>
          <dgm:resizeHandles val="exact"/>
        </dgm:presLayoutVars>
      </dgm:prSet>
      <dgm:spPr/>
      <dgm:t>
        <a:bodyPr/>
        <a:lstStyle/>
        <a:p>
          <a:endParaRPr lang="zh-CN" altLang="en-US"/>
        </a:p>
      </dgm:t>
    </dgm:pt>
    <dgm:pt modelId="{7FF29F53-89AB-4B53-A7C2-B21C2A9D67CA}" type="pres">
      <dgm:prSet presAssocID="{67B980EE-82F7-4063-B669-2A28F3D00276}" presName="linNode" presStyleCnt="0"/>
      <dgm:spPr/>
    </dgm:pt>
    <dgm:pt modelId="{341824E0-F37B-4862-858A-519B493EFF10}" type="pres">
      <dgm:prSet presAssocID="{67B980EE-82F7-4063-B669-2A28F3D00276}" presName="parentText" presStyleLbl="node1" presStyleIdx="0" presStyleCnt="8">
        <dgm:presLayoutVars>
          <dgm:chMax val="1"/>
          <dgm:bulletEnabled val="1"/>
        </dgm:presLayoutVars>
      </dgm:prSet>
      <dgm:spPr/>
      <dgm:t>
        <a:bodyPr/>
        <a:lstStyle/>
        <a:p>
          <a:endParaRPr lang="zh-CN" altLang="en-US"/>
        </a:p>
      </dgm:t>
    </dgm:pt>
    <dgm:pt modelId="{5C13F5E6-CD09-4675-9EA7-091CA6E319FB}" type="pres">
      <dgm:prSet presAssocID="{67B980EE-82F7-4063-B669-2A28F3D00276}" presName="descendantText" presStyleLbl="alignAccFollowNode1" presStyleIdx="0" presStyleCnt="8">
        <dgm:presLayoutVars>
          <dgm:bulletEnabled val="1"/>
        </dgm:presLayoutVars>
      </dgm:prSet>
      <dgm:spPr/>
      <dgm:t>
        <a:bodyPr/>
        <a:lstStyle/>
        <a:p>
          <a:endParaRPr lang="zh-CN" altLang="en-US"/>
        </a:p>
      </dgm:t>
    </dgm:pt>
    <dgm:pt modelId="{8626F616-B090-478C-B873-E57A6205B3DD}" type="pres">
      <dgm:prSet presAssocID="{53195F04-1AD5-4924-AACD-16F946554C11}" presName="sp" presStyleCnt="0"/>
      <dgm:spPr/>
    </dgm:pt>
    <dgm:pt modelId="{268F9AC0-05DF-4066-B91C-DB7853E4200F}" type="pres">
      <dgm:prSet presAssocID="{8EB87AC9-148A-4B06-B4CB-6A16AE0C88FD}" presName="linNode" presStyleCnt="0"/>
      <dgm:spPr/>
    </dgm:pt>
    <dgm:pt modelId="{14B8AE43-57A0-4293-BD6F-9CB2164BED1D}" type="pres">
      <dgm:prSet presAssocID="{8EB87AC9-148A-4B06-B4CB-6A16AE0C88FD}" presName="parentText" presStyleLbl="node1" presStyleIdx="1" presStyleCnt="8">
        <dgm:presLayoutVars>
          <dgm:chMax val="1"/>
          <dgm:bulletEnabled val="1"/>
        </dgm:presLayoutVars>
      </dgm:prSet>
      <dgm:spPr/>
      <dgm:t>
        <a:bodyPr/>
        <a:lstStyle/>
        <a:p>
          <a:endParaRPr lang="zh-CN" altLang="en-US"/>
        </a:p>
      </dgm:t>
    </dgm:pt>
    <dgm:pt modelId="{36A49E13-8357-4BFA-BF1C-8C45FD54AE32}" type="pres">
      <dgm:prSet presAssocID="{8EB87AC9-148A-4B06-B4CB-6A16AE0C88FD}" presName="descendantText" presStyleLbl="alignAccFollowNode1" presStyleIdx="1" presStyleCnt="8">
        <dgm:presLayoutVars>
          <dgm:bulletEnabled val="1"/>
        </dgm:presLayoutVars>
      </dgm:prSet>
      <dgm:spPr/>
      <dgm:t>
        <a:bodyPr/>
        <a:lstStyle/>
        <a:p>
          <a:endParaRPr lang="zh-CN" altLang="en-US"/>
        </a:p>
      </dgm:t>
    </dgm:pt>
    <dgm:pt modelId="{C96B5767-6604-4624-BA29-D55310224380}" type="pres">
      <dgm:prSet presAssocID="{1C558F91-56DD-4E66-9D76-B4C33124977B}" presName="sp" presStyleCnt="0"/>
      <dgm:spPr/>
    </dgm:pt>
    <dgm:pt modelId="{3D2F0C24-C2AE-4F2C-93C4-9318266AC427}" type="pres">
      <dgm:prSet presAssocID="{81D19E73-B6CF-4A83-9375-CD408CC67307}" presName="linNode" presStyleCnt="0"/>
      <dgm:spPr/>
    </dgm:pt>
    <dgm:pt modelId="{580B75D7-D6DF-42EB-B64D-5EC89B7DAAC0}" type="pres">
      <dgm:prSet presAssocID="{81D19E73-B6CF-4A83-9375-CD408CC67307}" presName="parentText" presStyleLbl="node1" presStyleIdx="2" presStyleCnt="8">
        <dgm:presLayoutVars>
          <dgm:chMax val="1"/>
          <dgm:bulletEnabled val="1"/>
        </dgm:presLayoutVars>
      </dgm:prSet>
      <dgm:spPr/>
      <dgm:t>
        <a:bodyPr/>
        <a:lstStyle/>
        <a:p>
          <a:endParaRPr lang="zh-CN" altLang="en-US"/>
        </a:p>
      </dgm:t>
    </dgm:pt>
    <dgm:pt modelId="{C096D1D4-725C-4314-944A-3F2507A89994}" type="pres">
      <dgm:prSet presAssocID="{81D19E73-B6CF-4A83-9375-CD408CC67307}" presName="descendantText" presStyleLbl="alignAccFollowNode1" presStyleIdx="2" presStyleCnt="8">
        <dgm:presLayoutVars>
          <dgm:bulletEnabled val="1"/>
        </dgm:presLayoutVars>
      </dgm:prSet>
      <dgm:spPr/>
      <dgm:t>
        <a:bodyPr/>
        <a:lstStyle/>
        <a:p>
          <a:endParaRPr lang="zh-CN" altLang="en-US"/>
        </a:p>
      </dgm:t>
    </dgm:pt>
    <dgm:pt modelId="{AB1DA53D-C5FB-4295-B1DC-97D3487B9227}" type="pres">
      <dgm:prSet presAssocID="{B4C92663-E508-4624-8582-F554EFFD7C97}" presName="sp" presStyleCnt="0"/>
      <dgm:spPr/>
    </dgm:pt>
    <dgm:pt modelId="{21F26CB2-E8A1-415A-8B56-970A48328ED2}" type="pres">
      <dgm:prSet presAssocID="{EFBC8D3C-7781-4E13-A953-13EAE33C58C1}" presName="linNode" presStyleCnt="0"/>
      <dgm:spPr/>
    </dgm:pt>
    <dgm:pt modelId="{75541AE9-F215-4321-AD3C-2A08D879628F}" type="pres">
      <dgm:prSet presAssocID="{EFBC8D3C-7781-4E13-A953-13EAE33C58C1}" presName="parentText" presStyleLbl="node1" presStyleIdx="3" presStyleCnt="8">
        <dgm:presLayoutVars>
          <dgm:chMax val="1"/>
          <dgm:bulletEnabled val="1"/>
        </dgm:presLayoutVars>
      </dgm:prSet>
      <dgm:spPr/>
      <dgm:t>
        <a:bodyPr/>
        <a:lstStyle/>
        <a:p>
          <a:endParaRPr lang="zh-CN" altLang="en-US"/>
        </a:p>
      </dgm:t>
    </dgm:pt>
    <dgm:pt modelId="{4BAB29CC-5648-41E6-9A92-BC7662667070}" type="pres">
      <dgm:prSet presAssocID="{EFBC8D3C-7781-4E13-A953-13EAE33C58C1}" presName="descendantText" presStyleLbl="alignAccFollowNode1" presStyleIdx="3" presStyleCnt="8">
        <dgm:presLayoutVars>
          <dgm:bulletEnabled val="1"/>
        </dgm:presLayoutVars>
      </dgm:prSet>
      <dgm:spPr/>
      <dgm:t>
        <a:bodyPr/>
        <a:lstStyle/>
        <a:p>
          <a:endParaRPr lang="zh-CN" altLang="en-US"/>
        </a:p>
      </dgm:t>
    </dgm:pt>
    <dgm:pt modelId="{608E501B-CFFD-494B-9C5D-5A160A47B829}" type="pres">
      <dgm:prSet presAssocID="{F483BB0F-4A39-4A67-9175-4C5406CA59C5}" presName="sp" presStyleCnt="0"/>
      <dgm:spPr/>
    </dgm:pt>
    <dgm:pt modelId="{09EA45EF-F3B5-4AA8-A8E9-F19E78A2AC4C}" type="pres">
      <dgm:prSet presAssocID="{10906907-0491-4343-8BF7-AB0421F5B7E8}" presName="linNode" presStyleCnt="0"/>
      <dgm:spPr/>
    </dgm:pt>
    <dgm:pt modelId="{10ECE639-ABB4-4A16-B7AA-48F41BB1560C}" type="pres">
      <dgm:prSet presAssocID="{10906907-0491-4343-8BF7-AB0421F5B7E8}" presName="parentText" presStyleLbl="node1" presStyleIdx="4" presStyleCnt="8">
        <dgm:presLayoutVars>
          <dgm:chMax val="1"/>
          <dgm:bulletEnabled val="1"/>
        </dgm:presLayoutVars>
      </dgm:prSet>
      <dgm:spPr/>
      <dgm:t>
        <a:bodyPr/>
        <a:lstStyle/>
        <a:p>
          <a:endParaRPr lang="zh-CN" altLang="en-US"/>
        </a:p>
      </dgm:t>
    </dgm:pt>
    <dgm:pt modelId="{F32828EC-3C21-4238-92DC-55063BC2B259}" type="pres">
      <dgm:prSet presAssocID="{10906907-0491-4343-8BF7-AB0421F5B7E8}" presName="descendantText" presStyleLbl="alignAccFollowNode1" presStyleIdx="4" presStyleCnt="8">
        <dgm:presLayoutVars>
          <dgm:bulletEnabled val="1"/>
        </dgm:presLayoutVars>
      </dgm:prSet>
      <dgm:spPr/>
      <dgm:t>
        <a:bodyPr/>
        <a:lstStyle/>
        <a:p>
          <a:endParaRPr lang="zh-CN" altLang="en-US"/>
        </a:p>
      </dgm:t>
    </dgm:pt>
    <dgm:pt modelId="{9140B921-80DE-4EFC-AAD7-695A8FE67CD4}" type="pres">
      <dgm:prSet presAssocID="{96FA68A4-47E3-4FC5-8093-A24ACE3280A7}" presName="sp" presStyleCnt="0"/>
      <dgm:spPr/>
    </dgm:pt>
    <dgm:pt modelId="{29B5D813-66E0-45AF-AF0C-5D7353EB0B64}" type="pres">
      <dgm:prSet presAssocID="{3CBE8DCE-346B-4E65-A44C-08295A682795}" presName="linNode" presStyleCnt="0"/>
      <dgm:spPr/>
    </dgm:pt>
    <dgm:pt modelId="{88ECB1AB-122E-4339-9F5E-92973579CA76}" type="pres">
      <dgm:prSet presAssocID="{3CBE8DCE-346B-4E65-A44C-08295A682795}" presName="parentText" presStyleLbl="node1" presStyleIdx="5" presStyleCnt="8">
        <dgm:presLayoutVars>
          <dgm:chMax val="1"/>
          <dgm:bulletEnabled val="1"/>
        </dgm:presLayoutVars>
      </dgm:prSet>
      <dgm:spPr/>
      <dgm:t>
        <a:bodyPr/>
        <a:lstStyle/>
        <a:p>
          <a:endParaRPr lang="zh-CN" altLang="en-US"/>
        </a:p>
      </dgm:t>
    </dgm:pt>
    <dgm:pt modelId="{8C08EF51-7E98-4086-850E-D06445FF1EA1}" type="pres">
      <dgm:prSet presAssocID="{3CBE8DCE-346B-4E65-A44C-08295A682795}" presName="descendantText" presStyleLbl="alignAccFollowNode1" presStyleIdx="5" presStyleCnt="8">
        <dgm:presLayoutVars>
          <dgm:bulletEnabled val="1"/>
        </dgm:presLayoutVars>
      </dgm:prSet>
      <dgm:spPr/>
      <dgm:t>
        <a:bodyPr/>
        <a:lstStyle/>
        <a:p>
          <a:endParaRPr lang="zh-CN" altLang="en-US"/>
        </a:p>
      </dgm:t>
    </dgm:pt>
    <dgm:pt modelId="{99FAAB77-7E31-4E16-91C4-B1A071BD5F82}" type="pres">
      <dgm:prSet presAssocID="{7B004200-9755-4F14-9AC3-4782A343EC57}" presName="sp" presStyleCnt="0"/>
      <dgm:spPr/>
    </dgm:pt>
    <dgm:pt modelId="{215368E3-3A77-4342-8099-BD24185B860F}" type="pres">
      <dgm:prSet presAssocID="{03EA04E2-8BAD-4256-BE7A-FE6C6C1DA0FD}" presName="linNode" presStyleCnt="0"/>
      <dgm:spPr/>
    </dgm:pt>
    <dgm:pt modelId="{75B6DB2B-8B6E-430E-80AD-62FAC7ADEE83}" type="pres">
      <dgm:prSet presAssocID="{03EA04E2-8BAD-4256-BE7A-FE6C6C1DA0FD}" presName="parentText" presStyleLbl="node1" presStyleIdx="6" presStyleCnt="8">
        <dgm:presLayoutVars>
          <dgm:chMax val="1"/>
          <dgm:bulletEnabled val="1"/>
        </dgm:presLayoutVars>
      </dgm:prSet>
      <dgm:spPr/>
      <dgm:t>
        <a:bodyPr/>
        <a:lstStyle/>
        <a:p>
          <a:endParaRPr lang="zh-CN" altLang="en-US"/>
        </a:p>
      </dgm:t>
    </dgm:pt>
    <dgm:pt modelId="{1D26EBD2-16BC-4717-9974-F44E756E2D19}" type="pres">
      <dgm:prSet presAssocID="{03EA04E2-8BAD-4256-BE7A-FE6C6C1DA0FD}" presName="descendantText" presStyleLbl="alignAccFollowNode1" presStyleIdx="6" presStyleCnt="8">
        <dgm:presLayoutVars>
          <dgm:bulletEnabled val="1"/>
        </dgm:presLayoutVars>
      </dgm:prSet>
      <dgm:spPr/>
      <dgm:t>
        <a:bodyPr/>
        <a:lstStyle/>
        <a:p>
          <a:endParaRPr lang="zh-CN" altLang="en-US"/>
        </a:p>
      </dgm:t>
    </dgm:pt>
    <dgm:pt modelId="{6CA44DC0-316B-4E12-A12E-27E7E883DE55}" type="pres">
      <dgm:prSet presAssocID="{81F221FC-6BA2-4523-BC57-F3ADE8386BBE}" presName="sp" presStyleCnt="0"/>
      <dgm:spPr/>
    </dgm:pt>
    <dgm:pt modelId="{F28E9B7C-9FB8-4C55-851B-0208A371D474}" type="pres">
      <dgm:prSet presAssocID="{057080B7-AF5A-49E1-B181-8C93B2BB9957}" presName="linNode" presStyleCnt="0"/>
      <dgm:spPr/>
    </dgm:pt>
    <dgm:pt modelId="{7DF9DEC8-4D44-44F7-8F44-A2DEEFF0BBE1}" type="pres">
      <dgm:prSet presAssocID="{057080B7-AF5A-49E1-B181-8C93B2BB9957}" presName="parentText" presStyleLbl="node1" presStyleIdx="7" presStyleCnt="8">
        <dgm:presLayoutVars>
          <dgm:chMax val="1"/>
          <dgm:bulletEnabled val="1"/>
        </dgm:presLayoutVars>
      </dgm:prSet>
      <dgm:spPr/>
      <dgm:t>
        <a:bodyPr/>
        <a:lstStyle/>
        <a:p>
          <a:endParaRPr lang="zh-CN" altLang="en-US"/>
        </a:p>
      </dgm:t>
    </dgm:pt>
    <dgm:pt modelId="{E80FB1B5-C749-4D14-9D76-7F51DCAA053C}" type="pres">
      <dgm:prSet presAssocID="{057080B7-AF5A-49E1-B181-8C93B2BB9957}" presName="descendantText" presStyleLbl="alignAccFollowNode1" presStyleIdx="7" presStyleCnt="8">
        <dgm:presLayoutVars>
          <dgm:bulletEnabled val="1"/>
        </dgm:presLayoutVars>
      </dgm:prSet>
      <dgm:spPr/>
      <dgm:t>
        <a:bodyPr/>
        <a:lstStyle/>
        <a:p>
          <a:endParaRPr lang="zh-CN" altLang="en-US"/>
        </a:p>
      </dgm:t>
    </dgm:pt>
  </dgm:ptLst>
  <dgm:cxnLst>
    <dgm:cxn modelId="{37C757A7-102C-4864-BF15-3CD6878824CB}" type="presOf" srcId="{617B5EB4-7E5F-4E98-8A12-4C96DC6CF200}" destId="{C096D1D4-725C-4314-944A-3F2507A89994}" srcOrd="0" destOrd="0" presId="urn:microsoft.com/office/officeart/2005/8/layout/vList5"/>
    <dgm:cxn modelId="{CA7F4368-CD82-4550-8FA8-6AAB02EC7685}" srcId="{81D19E73-B6CF-4A83-9375-CD408CC67307}" destId="{617B5EB4-7E5F-4E98-8A12-4C96DC6CF200}" srcOrd="0" destOrd="0" parTransId="{42129340-E52F-460F-A3FC-431B678F093C}" sibTransId="{FF05AE56-2BC9-4269-8057-3BAEBBAF7C2A}"/>
    <dgm:cxn modelId="{0406514B-506E-4E45-8BA9-99249054479F}" type="presOf" srcId="{057080B7-AF5A-49E1-B181-8C93B2BB9957}" destId="{7DF9DEC8-4D44-44F7-8F44-A2DEEFF0BBE1}" srcOrd="0" destOrd="0" presId="urn:microsoft.com/office/officeart/2005/8/layout/vList5"/>
    <dgm:cxn modelId="{222351F8-95AA-4E24-899C-AFF66C2C6612}" srcId="{210BA582-50F2-4C63-B215-BCFB140D1F88}" destId="{67B980EE-82F7-4063-B669-2A28F3D00276}" srcOrd="0" destOrd="0" parTransId="{2464F638-00D1-4A13-99FC-7C6A377669CD}" sibTransId="{53195F04-1AD5-4924-AACD-16F946554C11}"/>
    <dgm:cxn modelId="{09414479-82D2-4E67-A2C7-48627A90C231}" type="presOf" srcId="{EFBC8D3C-7781-4E13-A953-13EAE33C58C1}" destId="{75541AE9-F215-4321-AD3C-2A08D879628F}" srcOrd="0" destOrd="0" presId="urn:microsoft.com/office/officeart/2005/8/layout/vList5"/>
    <dgm:cxn modelId="{AC894121-6878-42BD-A2D8-F19B5F293128}" type="presOf" srcId="{6B451A0A-A8BF-4B0A-949D-DF955E90D8A7}" destId="{1D26EBD2-16BC-4717-9974-F44E756E2D19}" srcOrd="0" destOrd="1" presId="urn:microsoft.com/office/officeart/2005/8/layout/vList5"/>
    <dgm:cxn modelId="{3CE7BB56-90E7-4C97-A4E7-F32105CE8E85}" srcId="{210BA582-50F2-4C63-B215-BCFB140D1F88}" destId="{3CBE8DCE-346B-4E65-A44C-08295A682795}" srcOrd="5" destOrd="0" parTransId="{A4B2B82B-AFBF-44EF-8E6D-EF68314F481D}" sibTransId="{7B004200-9755-4F14-9AC3-4782A343EC57}"/>
    <dgm:cxn modelId="{EFF71901-6A20-4A3C-83CA-7E50BDC29558}" srcId="{03EA04E2-8BAD-4256-BE7A-FE6C6C1DA0FD}" destId="{6B451A0A-A8BF-4B0A-949D-DF955E90D8A7}" srcOrd="1" destOrd="0" parTransId="{F31677F9-5D3F-4F60-BC7F-181D91741DB1}" sibTransId="{CD1FDB92-36DE-4E1D-96A9-42E9534C442C}"/>
    <dgm:cxn modelId="{1AAF7A3A-48E3-447B-84F8-21C588333993}" srcId="{03EA04E2-8BAD-4256-BE7A-FE6C6C1DA0FD}" destId="{4071403C-64F2-4A11-8241-468316039E02}" srcOrd="0" destOrd="0" parTransId="{2382AA92-3EAA-42A4-9175-DE089D530442}" sibTransId="{30E90726-42A1-4EA8-AD8A-F7F6CB80B75D}"/>
    <dgm:cxn modelId="{0A94EF8F-9E63-4F48-BA91-1536EF6C91CF}" srcId="{210BA582-50F2-4C63-B215-BCFB140D1F88}" destId="{EFBC8D3C-7781-4E13-A953-13EAE33C58C1}" srcOrd="3" destOrd="0" parTransId="{F73FAD5C-0CF6-43C8-B706-E42A705E62E9}" sibTransId="{F483BB0F-4A39-4A67-9175-4C5406CA59C5}"/>
    <dgm:cxn modelId="{C010717A-74DB-446A-964A-4FE990A4FAFA}" type="presOf" srcId="{9751D596-A28B-4981-90A7-CAABA0F87C72}" destId="{4BAB29CC-5648-41E6-9A92-BC7662667070}" srcOrd="0" destOrd="0" presId="urn:microsoft.com/office/officeart/2005/8/layout/vList5"/>
    <dgm:cxn modelId="{0E18E276-D009-45AE-B740-2043139876B1}" srcId="{8EB87AC9-148A-4B06-B4CB-6A16AE0C88FD}" destId="{D74E4769-3258-48D7-A222-980BB2F9C71B}" srcOrd="0" destOrd="0" parTransId="{793A4ECA-41AC-482B-9437-E477BF866493}" sibTransId="{92988316-3F9D-4CD7-AF6A-A6BE077113C6}"/>
    <dgm:cxn modelId="{F257F94D-2D9B-4450-9107-9D017D25BD47}" srcId="{10906907-0491-4343-8BF7-AB0421F5B7E8}" destId="{FEB8E6C6-14D1-4E74-9AD3-64AE0CDBDBFA}" srcOrd="0" destOrd="0" parTransId="{B3AEE168-5A9F-4DE7-B1D3-032ECB09FD64}" sibTransId="{F4AB3A9E-6F26-4176-95E9-0FAABFEA6B1A}"/>
    <dgm:cxn modelId="{EB3D5405-4145-47E3-A5E6-9386019C378E}" srcId="{81D19E73-B6CF-4A83-9375-CD408CC67307}" destId="{F3542845-D3BE-4CBA-A857-CFE6E7C9F039}" srcOrd="1" destOrd="0" parTransId="{5615CD1F-743D-4F88-949E-97E9244114FF}" sibTransId="{7962434D-E2ED-4610-BA4C-4CF53BDA4928}"/>
    <dgm:cxn modelId="{1A434280-9530-4385-BCFD-02C5BCBB9D38}" type="presOf" srcId="{1CD7FD07-F923-4591-97D9-6588466AC830}" destId="{E80FB1B5-C749-4D14-9D76-7F51DCAA053C}" srcOrd="0" destOrd="0" presId="urn:microsoft.com/office/officeart/2005/8/layout/vList5"/>
    <dgm:cxn modelId="{3B3DB7AE-5B98-43BC-9C3E-446916BA5226}" srcId="{67B980EE-82F7-4063-B669-2A28F3D00276}" destId="{80E24C36-64D5-4EA5-BFCE-539718C8C9BD}" srcOrd="0" destOrd="0" parTransId="{410CD688-A2B2-4D8E-AB15-B8122FEAECCF}" sibTransId="{3F97A4AB-F551-48FE-AFD4-31008805A8FB}"/>
    <dgm:cxn modelId="{8C6961B8-4A13-486E-B1A0-D8BA5904A754}" srcId="{210BA582-50F2-4C63-B215-BCFB140D1F88}" destId="{057080B7-AF5A-49E1-B181-8C93B2BB9957}" srcOrd="7" destOrd="0" parTransId="{56E69A49-478C-44B9-B2C2-D533FB2B9993}" sibTransId="{1152A89B-C8C5-463A-8B6A-5720267DFB39}"/>
    <dgm:cxn modelId="{5732625E-1565-44D9-BA6D-C36537C963A5}" srcId="{210BA582-50F2-4C63-B215-BCFB140D1F88}" destId="{03EA04E2-8BAD-4256-BE7A-FE6C6C1DA0FD}" srcOrd="6" destOrd="0" parTransId="{4718045B-4A4C-4FB9-A202-F610AD5DC607}" sibTransId="{81F221FC-6BA2-4523-BC57-F3ADE8386BBE}"/>
    <dgm:cxn modelId="{1005219D-89B2-4A5A-AE5C-CD1EABD70CA9}" type="presOf" srcId="{03EA04E2-8BAD-4256-BE7A-FE6C6C1DA0FD}" destId="{75B6DB2B-8B6E-430E-80AD-62FAC7ADEE83}" srcOrd="0" destOrd="0" presId="urn:microsoft.com/office/officeart/2005/8/layout/vList5"/>
    <dgm:cxn modelId="{6160EE33-0AA6-42BA-99F0-9838C96B8E69}" type="presOf" srcId="{D74E4769-3258-48D7-A222-980BB2F9C71B}" destId="{36A49E13-8357-4BFA-BF1C-8C45FD54AE32}" srcOrd="0" destOrd="0" presId="urn:microsoft.com/office/officeart/2005/8/layout/vList5"/>
    <dgm:cxn modelId="{C43BFE34-2061-461E-94F9-B52C92D3C16D}" srcId="{8EB87AC9-148A-4B06-B4CB-6A16AE0C88FD}" destId="{590C0607-9AB6-44AA-88CA-E604BE30F5E5}" srcOrd="1" destOrd="0" parTransId="{1E2EA6DD-595D-4A96-AD92-121181953044}" sibTransId="{22C8DF5A-0F7A-4F7C-940D-85FA4A84CEC0}"/>
    <dgm:cxn modelId="{C26B02CC-2FFF-428F-89C1-45B585B32CC5}" type="presOf" srcId="{67B980EE-82F7-4063-B669-2A28F3D00276}" destId="{341824E0-F37B-4862-858A-519B493EFF10}" srcOrd="0" destOrd="0" presId="urn:microsoft.com/office/officeart/2005/8/layout/vList5"/>
    <dgm:cxn modelId="{5455250A-7231-433B-825F-98D22E00AE7E}" type="presOf" srcId="{FEB8E6C6-14D1-4E74-9AD3-64AE0CDBDBFA}" destId="{F32828EC-3C21-4238-92DC-55063BC2B259}" srcOrd="0" destOrd="0" presId="urn:microsoft.com/office/officeart/2005/8/layout/vList5"/>
    <dgm:cxn modelId="{E3DED688-D0AF-46B1-9ED1-ADA8FD96F3A4}" srcId="{3CBE8DCE-346B-4E65-A44C-08295A682795}" destId="{946189C2-568A-4276-9913-F841ECBE8CCC}" srcOrd="0" destOrd="0" parTransId="{0108975F-EDDD-4963-9466-38C453E61DE3}" sibTransId="{1E851997-0BE4-4580-9BBD-3070B1513BF1}"/>
    <dgm:cxn modelId="{3DD7778E-2B2D-49B5-8743-4C31EF3961DE}" srcId="{210BA582-50F2-4C63-B215-BCFB140D1F88}" destId="{81D19E73-B6CF-4A83-9375-CD408CC67307}" srcOrd="2" destOrd="0" parTransId="{95E6E65A-B283-481E-9DB2-D6A6E20F624D}" sibTransId="{B4C92663-E508-4624-8582-F554EFFD7C97}"/>
    <dgm:cxn modelId="{71EC8A24-3889-4C0C-8C18-014AF78FA2B7}" type="presOf" srcId="{8EB87AC9-148A-4B06-B4CB-6A16AE0C88FD}" destId="{14B8AE43-57A0-4293-BD6F-9CB2164BED1D}" srcOrd="0" destOrd="0" presId="urn:microsoft.com/office/officeart/2005/8/layout/vList5"/>
    <dgm:cxn modelId="{5A66A238-5FFC-4877-8040-88437E38F9D9}" srcId="{10906907-0491-4343-8BF7-AB0421F5B7E8}" destId="{1E7EC5A9-4D62-4D8A-80D7-D39C59213997}" srcOrd="1" destOrd="0" parTransId="{651AC6B2-020A-4A30-8D7D-CC9BFF6ED422}" sibTransId="{3D5F6B0A-14AE-4BCD-842D-149D77EEE6F2}"/>
    <dgm:cxn modelId="{303CC674-3B7E-4F22-8EFC-0950ECE6E2E0}" type="presOf" srcId="{946189C2-568A-4276-9913-F841ECBE8CCC}" destId="{8C08EF51-7E98-4086-850E-D06445FF1EA1}" srcOrd="0" destOrd="0" presId="urn:microsoft.com/office/officeart/2005/8/layout/vList5"/>
    <dgm:cxn modelId="{771FD7F9-D838-413E-81FE-A3B7F42F3D76}" type="presOf" srcId="{81D19E73-B6CF-4A83-9375-CD408CC67307}" destId="{580B75D7-D6DF-42EB-B64D-5EC89B7DAAC0}" srcOrd="0" destOrd="0" presId="urn:microsoft.com/office/officeart/2005/8/layout/vList5"/>
    <dgm:cxn modelId="{4FB98EB0-A2C8-4BCC-B7C1-1F08A4F79142}" type="presOf" srcId="{F3542845-D3BE-4CBA-A857-CFE6E7C9F039}" destId="{C096D1D4-725C-4314-944A-3F2507A89994}" srcOrd="0" destOrd="1" presId="urn:microsoft.com/office/officeart/2005/8/layout/vList5"/>
    <dgm:cxn modelId="{7953AAD4-1120-4CC9-BF68-C083F044F696}" srcId="{EFBC8D3C-7781-4E13-A953-13EAE33C58C1}" destId="{9751D596-A28B-4981-90A7-CAABA0F87C72}" srcOrd="0" destOrd="0" parTransId="{05323EA9-97D7-4FFC-9BA9-D76FADF2C9F9}" sibTransId="{24CC05C3-A4A8-4128-8710-23C927EF82B1}"/>
    <dgm:cxn modelId="{EDBA7FE1-8A2F-445C-8E88-0E7E8F1F76AD}" type="presOf" srcId="{1E7EC5A9-4D62-4D8A-80D7-D39C59213997}" destId="{F32828EC-3C21-4238-92DC-55063BC2B259}" srcOrd="0" destOrd="1" presId="urn:microsoft.com/office/officeart/2005/8/layout/vList5"/>
    <dgm:cxn modelId="{25363828-A78C-4353-A37C-F1A772A74508}" type="presOf" srcId="{590C0607-9AB6-44AA-88CA-E604BE30F5E5}" destId="{36A49E13-8357-4BFA-BF1C-8C45FD54AE32}" srcOrd="0" destOrd="1" presId="urn:microsoft.com/office/officeart/2005/8/layout/vList5"/>
    <dgm:cxn modelId="{1F287BFC-B6C3-4C53-A811-A0BED87C0E84}" srcId="{210BA582-50F2-4C63-B215-BCFB140D1F88}" destId="{8EB87AC9-148A-4B06-B4CB-6A16AE0C88FD}" srcOrd="1" destOrd="0" parTransId="{9CD92710-0FF2-4A49-A4B2-02A5741AE29B}" sibTransId="{1C558F91-56DD-4E66-9D76-B4C33124977B}"/>
    <dgm:cxn modelId="{64F6BFEC-738F-4245-B143-5737B2433337}" type="presOf" srcId="{80E24C36-64D5-4EA5-BFCE-539718C8C9BD}" destId="{5C13F5E6-CD09-4675-9EA7-091CA6E319FB}" srcOrd="0" destOrd="0" presId="urn:microsoft.com/office/officeart/2005/8/layout/vList5"/>
    <dgm:cxn modelId="{15187975-2579-4CD8-BF45-0BB937D42D4E}" type="presOf" srcId="{10906907-0491-4343-8BF7-AB0421F5B7E8}" destId="{10ECE639-ABB4-4A16-B7AA-48F41BB1560C}" srcOrd="0" destOrd="0" presId="urn:microsoft.com/office/officeart/2005/8/layout/vList5"/>
    <dgm:cxn modelId="{780A1101-4F88-484C-90D8-7BE7571CC499}" type="presOf" srcId="{210BA582-50F2-4C63-B215-BCFB140D1F88}" destId="{CEA6DC99-17C0-4A22-9B3D-B8EB8D9521EF}" srcOrd="0" destOrd="0" presId="urn:microsoft.com/office/officeart/2005/8/layout/vList5"/>
    <dgm:cxn modelId="{38BB441F-5246-47DD-8996-4B85282D1852}" type="presOf" srcId="{4071403C-64F2-4A11-8241-468316039E02}" destId="{1D26EBD2-16BC-4717-9974-F44E756E2D19}" srcOrd="0" destOrd="0" presId="urn:microsoft.com/office/officeart/2005/8/layout/vList5"/>
    <dgm:cxn modelId="{058E7E28-EA73-43A1-BCBD-BFD58D7377D1}" srcId="{057080B7-AF5A-49E1-B181-8C93B2BB9957}" destId="{1CD7FD07-F923-4591-97D9-6588466AC830}" srcOrd="0" destOrd="0" parTransId="{244D5DB2-523C-4AD4-9734-2E21B123A241}" sibTransId="{D10FE795-0185-489A-810E-E35EEF3A31AC}"/>
    <dgm:cxn modelId="{2944DBDE-1A8F-43B7-834D-14210FC3067A}" srcId="{210BA582-50F2-4C63-B215-BCFB140D1F88}" destId="{10906907-0491-4343-8BF7-AB0421F5B7E8}" srcOrd="4" destOrd="0" parTransId="{2BE9DD8B-A1CB-4DD8-A093-EE05FC3D0C29}" sibTransId="{96FA68A4-47E3-4FC5-8093-A24ACE3280A7}"/>
    <dgm:cxn modelId="{EF4AE12A-6E79-4F02-AFE9-C55ACD69F8D6}" type="presOf" srcId="{3CBE8DCE-346B-4E65-A44C-08295A682795}" destId="{88ECB1AB-122E-4339-9F5E-92973579CA76}" srcOrd="0" destOrd="0" presId="urn:microsoft.com/office/officeart/2005/8/layout/vList5"/>
    <dgm:cxn modelId="{FC209CFA-5780-49D9-93D2-ECAE454598A8}" type="presParOf" srcId="{CEA6DC99-17C0-4A22-9B3D-B8EB8D9521EF}" destId="{7FF29F53-89AB-4B53-A7C2-B21C2A9D67CA}" srcOrd="0" destOrd="0" presId="urn:microsoft.com/office/officeart/2005/8/layout/vList5"/>
    <dgm:cxn modelId="{0E348EE5-AA5D-4BDD-B666-88880EC636DF}" type="presParOf" srcId="{7FF29F53-89AB-4B53-A7C2-B21C2A9D67CA}" destId="{341824E0-F37B-4862-858A-519B493EFF10}" srcOrd="0" destOrd="0" presId="urn:microsoft.com/office/officeart/2005/8/layout/vList5"/>
    <dgm:cxn modelId="{8121CA27-8C63-4C59-A61E-FCFAA1A40279}" type="presParOf" srcId="{7FF29F53-89AB-4B53-A7C2-B21C2A9D67CA}" destId="{5C13F5E6-CD09-4675-9EA7-091CA6E319FB}" srcOrd="1" destOrd="0" presId="urn:microsoft.com/office/officeart/2005/8/layout/vList5"/>
    <dgm:cxn modelId="{70E9F659-D367-472D-A28E-07439D26881C}" type="presParOf" srcId="{CEA6DC99-17C0-4A22-9B3D-B8EB8D9521EF}" destId="{8626F616-B090-478C-B873-E57A6205B3DD}" srcOrd="1" destOrd="0" presId="urn:microsoft.com/office/officeart/2005/8/layout/vList5"/>
    <dgm:cxn modelId="{C3B25AD6-18C7-4953-8475-D4F96AF7415F}" type="presParOf" srcId="{CEA6DC99-17C0-4A22-9B3D-B8EB8D9521EF}" destId="{268F9AC0-05DF-4066-B91C-DB7853E4200F}" srcOrd="2" destOrd="0" presId="urn:microsoft.com/office/officeart/2005/8/layout/vList5"/>
    <dgm:cxn modelId="{5BA32F4C-D6D3-487D-9A38-58937047DF72}" type="presParOf" srcId="{268F9AC0-05DF-4066-B91C-DB7853E4200F}" destId="{14B8AE43-57A0-4293-BD6F-9CB2164BED1D}" srcOrd="0" destOrd="0" presId="urn:microsoft.com/office/officeart/2005/8/layout/vList5"/>
    <dgm:cxn modelId="{AABD0F38-46BD-42ED-A562-C8260621E313}" type="presParOf" srcId="{268F9AC0-05DF-4066-B91C-DB7853E4200F}" destId="{36A49E13-8357-4BFA-BF1C-8C45FD54AE32}" srcOrd="1" destOrd="0" presId="urn:microsoft.com/office/officeart/2005/8/layout/vList5"/>
    <dgm:cxn modelId="{F9900391-EC27-4FBA-9869-A985106FF90C}" type="presParOf" srcId="{CEA6DC99-17C0-4A22-9B3D-B8EB8D9521EF}" destId="{C96B5767-6604-4624-BA29-D55310224380}" srcOrd="3" destOrd="0" presId="urn:microsoft.com/office/officeart/2005/8/layout/vList5"/>
    <dgm:cxn modelId="{00B6606A-C422-4C4D-B0EA-54F418CFE065}" type="presParOf" srcId="{CEA6DC99-17C0-4A22-9B3D-B8EB8D9521EF}" destId="{3D2F0C24-C2AE-4F2C-93C4-9318266AC427}" srcOrd="4" destOrd="0" presId="urn:microsoft.com/office/officeart/2005/8/layout/vList5"/>
    <dgm:cxn modelId="{B82FDC7C-EAC0-470E-86BD-82C281E78230}" type="presParOf" srcId="{3D2F0C24-C2AE-4F2C-93C4-9318266AC427}" destId="{580B75D7-D6DF-42EB-B64D-5EC89B7DAAC0}" srcOrd="0" destOrd="0" presId="urn:microsoft.com/office/officeart/2005/8/layout/vList5"/>
    <dgm:cxn modelId="{B8195009-4C96-402C-932C-565128824A8C}" type="presParOf" srcId="{3D2F0C24-C2AE-4F2C-93C4-9318266AC427}" destId="{C096D1D4-725C-4314-944A-3F2507A89994}" srcOrd="1" destOrd="0" presId="urn:microsoft.com/office/officeart/2005/8/layout/vList5"/>
    <dgm:cxn modelId="{3CDEEF84-D7F9-46C8-99CA-10E0FBC8F90B}" type="presParOf" srcId="{CEA6DC99-17C0-4A22-9B3D-B8EB8D9521EF}" destId="{AB1DA53D-C5FB-4295-B1DC-97D3487B9227}" srcOrd="5" destOrd="0" presId="urn:microsoft.com/office/officeart/2005/8/layout/vList5"/>
    <dgm:cxn modelId="{3DB2C955-5B08-4C5D-A5EA-800A5944A7CD}" type="presParOf" srcId="{CEA6DC99-17C0-4A22-9B3D-B8EB8D9521EF}" destId="{21F26CB2-E8A1-415A-8B56-970A48328ED2}" srcOrd="6" destOrd="0" presId="urn:microsoft.com/office/officeart/2005/8/layout/vList5"/>
    <dgm:cxn modelId="{ED306537-6078-4912-8965-F81A2D2EF84F}" type="presParOf" srcId="{21F26CB2-E8A1-415A-8B56-970A48328ED2}" destId="{75541AE9-F215-4321-AD3C-2A08D879628F}" srcOrd="0" destOrd="0" presId="urn:microsoft.com/office/officeart/2005/8/layout/vList5"/>
    <dgm:cxn modelId="{A3FE6C21-728B-44F0-8160-648F643F0D48}" type="presParOf" srcId="{21F26CB2-E8A1-415A-8B56-970A48328ED2}" destId="{4BAB29CC-5648-41E6-9A92-BC7662667070}" srcOrd="1" destOrd="0" presId="urn:microsoft.com/office/officeart/2005/8/layout/vList5"/>
    <dgm:cxn modelId="{20541449-734A-47C6-A739-7E06069D2779}" type="presParOf" srcId="{CEA6DC99-17C0-4A22-9B3D-B8EB8D9521EF}" destId="{608E501B-CFFD-494B-9C5D-5A160A47B829}" srcOrd="7" destOrd="0" presId="urn:microsoft.com/office/officeart/2005/8/layout/vList5"/>
    <dgm:cxn modelId="{B480D723-8A43-4C47-ABA7-51A4DD3D4B64}" type="presParOf" srcId="{CEA6DC99-17C0-4A22-9B3D-B8EB8D9521EF}" destId="{09EA45EF-F3B5-4AA8-A8E9-F19E78A2AC4C}" srcOrd="8" destOrd="0" presId="urn:microsoft.com/office/officeart/2005/8/layout/vList5"/>
    <dgm:cxn modelId="{5DEA3B6E-9CD4-4734-8B26-7299506DBFFF}" type="presParOf" srcId="{09EA45EF-F3B5-4AA8-A8E9-F19E78A2AC4C}" destId="{10ECE639-ABB4-4A16-B7AA-48F41BB1560C}" srcOrd="0" destOrd="0" presId="urn:microsoft.com/office/officeart/2005/8/layout/vList5"/>
    <dgm:cxn modelId="{C171FAB9-1E2D-4810-9DC7-64489052690A}" type="presParOf" srcId="{09EA45EF-F3B5-4AA8-A8E9-F19E78A2AC4C}" destId="{F32828EC-3C21-4238-92DC-55063BC2B259}" srcOrd="1" destOrd="0" presId="urn:microsoft.com/office/officeart/2005/8/layout/vList5"/>
    <dgm:cxn modelId="{F34AA386-F248-45FF-A340-B71B12163755}" type="presParOf" srcId="{CEA6DC99-17C0-4A22-9B3D-B8EB8D9521EF}" destId="{9140B921-80DE-4EFC-AAD7-695A8FE67CD4}" srcOrd="9" destOrd="0" presId="urn:microsoft.com/office/officeart/2005/8/layout/vList5"/>
    <dgm:cxn modelId="{EFE83813-DC12-4BDD-97EC-DEE6D10B2AC2}" type="presParOf" srcId="{CEA6DC99-17C0-4A22-9B3D-B8EB8D9521EF}" destId="{29B5D813-66E0-45AF-AF0C-5D7353EB0B64}" srcOrd="10" destOrd="0" presId="urn:microsoft.com/office/officeart/2005/8/layout/vList5"/>
    <dgm:cxn modelId="{4D17BEC0-D07B-49E5-B26C-C33286341794}" type="presParOf" srcId="{29B5D813-66E0-45AF-AF0C-5D7353EB0B64}" destId="{88ECB1AB-122E-4339-9F5E-92973579CA76}" srcOrd="0" destOrd="0" presId="urn:microsoft.com/office/officeart/2005/8/layout/vList5"/>
    <dgm:cxn modelId="{802119D4-E3E8-4970-8748-262830CBC5D0}" type="presParOf" srcId="{29B5D813-66E0-45AF-AF0C-5D7353EB0B64}" destId="{8C08EF51-7E98-4086-850E-D06445FF1EA1}" srcOrd="1" destOrd="0" presId="urn:microsoft.com/office/officeart/2005/8/layout/vList5"/>
    <dgm:cxn modelId="{9C773A2D-2DDE-4BD1-8607-80D03571D74C}" type="presParOf" srcId="{CEA6DC99-17C0-4A22-9B3D-B8EB8D9521EF}" destId="{99FAAB77-7E31-4E16-91C4-B1A071BD5F82}" srcOrd="11" destOrd="0" presId="urn:microsoft.com/office/officeart/2005/8/layout/vList5"/>
    <dgm:cxn modelId="{0BA94A76-9D7C-4D44-8B09-97B5651C8C68}" type="presParOf" srcId="{CEA6DC99-17C0-4A22-9B3D-B8EB8D9521EF}" destId="{215368E3-3A77-4342-8099-BD24185B860F}" srcOrd="12" destOrd="0" presId="urn:microsoft.com/office/officeart/2005/8/layout/vList5"/>
    <dgm:cxn modelId="{A34687FD-7DF2-4FFC-B7AA-DEF3CA081516}" type="presParOf" srcId="{215368E3-3A77-4342-8099-BD24185B860F}" destId="{75B6DB2B-8B6E-430E-80AD-62FAC7ADEE83}" srcOrd="0" destOrd="0" presId="urn:microsoft.com/office/officeart/2005/8/layout/vList5"/>
    <dgm:cxn modelId="{DAAEE05C-9206-4D60-AAF3-1B974B22FFC6}" type="presParOf" srcId="{215368E3-3A77-4342-8099-BD24185B860F}" destId="{1D26EBD2-16BC-4717-9974-F44E756E2D19}" srcOrd="1" destOrd="0" presId="urn:microsoft.com/office/officeart/2005/8/layout/vList5"/>
    <dgm:cxn modelId="{F1A59499-8BD0-4E39-BAB6-DC9C1EF2ED97}" type="presParOf" srcId="{CEA6DC99-17C0-4A22-9B3D-B8EB8D9521EF}" destId="{6CA44DC0-316B-4E12-A12E-27E7E883DE55}" srcOrd="13" destOrd="0" presId="urn:microsoft.com/office/officeart/2005/8/layout/vList5"/>
    <dgm:cxn modelId="{0DFA2C5C-0B20-4A10-BAF0-F40E6B8C3495}" type="presParOf" srcId="{CEA6DC99-17C0-4A22-9B3D-B8EB8D9521EF}" destId="{F28E9B7C-9FB8-4C55-851B-0208A371D474}" srcOrd="14" destOrd="0" presId="urn:microsoft.com/office/officeart/2005/8/layout/vList5"/>
    <dgm:cxn modelId="{5E11E1A6-27B7-4CEE-92EF-2B91C9C2E8A6}" type="presParOf" srcId="{F28E9B7C-9FB8-4C55-851B-0208A371D474}" destId="{7DF9DEC8-4D44-44F7-8F44-A2DEEFF0BBE1}" srcOrd="0" destOrd="0" presId="urn:microsoft.com/office/officeart/2005/8/layout/vList5"/>
    <dgm:cxn modelId="{CE24E3C7-FD2D-45C6-A8E9-58DF433C99CC}" type="presParOf" srcId="{F28E9B7C-9FB8-4C55-851B-0208A371D474}" destId="{E80FB1B5-C749-4D14-9D76-7F51DCAA053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9041C-E5E1-4549-B046-0F63EC1C8134}">
      <dsp:nvSpPr>
        <dsp:cNvPr id="0" name=""/>
        <dsp:cNvSpPr/>
      </dsp:nvSpPr>
      <dsp:spPr>
        <a:xfrm>
          <a:off x="4576387" y="2616129"/>
          <a:ext cx="1900541" cy="12311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sz="1500" kern="1200" dirty="0" smtClean="0"/>
            <a:t>上传母包后一键生成静态压缩包</a:t>
          </a:r>
          <a:endParaRPr lang="zh-CN" altLang="en-US" sz="1500" kern="1200" dirty="0"/>
        </a:p>
      </dsp:txBody>
      <dsp:txXfrm>
        <a:off x="5173593" y="2950953"/>
        <a:ext cx="1276291" cy="869252"/>
      </dsp:txXfrm>
    </dsp:sp>
    <dsp:sp modelId="{C22FAB12-58B1-44CF-AABD-A8AB715CA6A7}">
      <dsp:nvSpPr>
        <dsp:cNvPr id="0" name=""/>
        <dsp:cNvSpPr/>
      </dsp:nvSpPr>
      <dsp:spPr>
        <a:xfrm>
          <a:off x="1475503" y="2616129"/>
          <a:ext cx="1900541" cy="12311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sz="1500" kern="1200" dirty="0" smtClean="0"/>
            <a:t>客户可随时自主进行压缩</a:t>
          </a:r>
          <a:endParaRPr lang="zh-CN" altLang="en-US" sz="1500" kern="1200" dirty="0"/>
        </a:p>
      </dsp:txBody>
      <dsp:txXfrm>
        <a:off x="1502547" y="2950953"/>
        <a:ext cx="1276291" cy="869252"/>
      </dsp:txXfrm>
    </dsp:sp>
    <dsp:sp modelId="{24F11286-05E9-40C7-A3F5-7385B83C1F91}">
      <dsp:nvSpPr>
        <dsp:cNvPr id="0" name=""/>
        <dsp:cNvSpPr/>
      </dsp:nvSpPr>
      <dsp:spPr>
        <a:xfrm>
          <a:off x="4576387" y="0"/>
          <a:ext cx="1900541" cy="12311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t>无人工参与，快速处理快速出包</a:t>
          </a:r>
          <a:endParaRPr lang="zh-CN" altLang="en-US" sz="1500" kern="1200" dirty="0"/>
        </a:p>
      </dsp:txBody>
      <dsp:txXfrm>
        <a:off x="5173593" y="27044"/>
        <a:ext cx="1276291" cy="869252"/>
      </dsp:txXfrm>
    </dsp:sp>
    <dsp:sp modelId="{936DB031-1434-4138-B88E-1F8F56E557AB}">
      <dsp:nvSpPr>
        <dsp:cNvPr id="0" name=""/>
        <dsp:cNvSpPr/>
      </dsp:nvSpPr>
      <dsp:spPr>
        <a:xfrm>
          <a:off x="1475503" y="0"/>
          <a:ext cx="1900541" cy="12311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t>压缩后的效果与原包一样</a:t>
          </a:r>
          <a:endParaRPr lang="zh-CN" altLang="en-US" sz="1500" kern="1200" dirty="0"/>
        </a:p>
      </dsp:txBody>
      <dsp:txXfrm>
        <a:off x="1502547" y="27044"/>
        <a:ext cx="1276291" cy="869252"/>
      </dsp:txXfrm>
    </dsp:sp>
    <dsp:sp modelId="{20F1D86C-133B-42EA-944A-BF8115E0C52E}">
      <dsp:nvSpPr>
        <dsp:cNvPr id="0" name=""/>
        <dsp:cNvSpPr/>
      </dsp:nvSpPr>
      <dsp:spPr>
        <a:xfrm>
          <a:off x="2271884" y="219293"/>
          <a:ext cx="1665859" cy="1665859"/>
        </a:xfrm>
        <a:prstGeom prst="pieWedge">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zh-CN" altLang="en-US" sz="2600" kern="1200" dirty="0" smtClean="0"/>
            <a:t>无损</a:t>
          </a:r>
          <a:endParaRPr lang="zh-CN" altLang="en-US" sz="2600" kern="1200" dirty="0"/>
        </a:p>
      </dsp:txBody>
      <dsp:txXfrm>
        <a:off x="2759803" y="707212"/>
        <a:ext cx="1177940" cy="1177940"/>
      </dsp:txXfrm>
    </dsp:sp>
    <dsp:sp modelId="{CC391B79-C183-418D-8B31-75EFE2B0C3CA}">
      <dsp:nvSpPr>
        <dsp:cNvPr id="0" name=""/>
        <dsp:cNvSpPr/>
      </dsp:nvSpPr>
      <dsp:spPr>
        <a:xfrm rot="5400000">
          <a:off x="4014688" y="219293"/>
          <a:ext cx="1665859" cy="1665859"/>
        </a:xfrm>
        <a:prstGeom prst="pieWedge">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zh-CN" altLang="en-US" sz="2600" kern="1200" dirty="0" smtClean="0"/>
            <a:t>快速</a:t>
          </a:r>
          <a:endParaRPr lang="zh-CN" altLang="en-US" sz="2600" kern="1200" dirty="0"/>
        </a:p>
      </dsp:txBody>
      <dsp:txXfrm rot="-5400000">
        <a:off x="4014688" y="707212"/>
        <a:ext cx="1177940" cy="1177940"/>
      </dsp:txXfrm>
    </dsp:sp>
    <dsp:sp modelId="{63850F1A-C995-4289-95E4-6671CFD86339}">
      <dsp:nvSpPr>
        <dsp:cNvPr id="0" name=""/>
        <dsp:cNvSpPr/>
      </dsp:nvSpPr>
      <dsp:spPr>
        <a:xfrm rot="10800000">
          <a:off x="4014688" y="1962097"/>
          <a:ext cx="1665859" cy="1665859"/>
        </a:xfrm>
        <a:prstGeom prst="pieWedge">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zh-CN" altLang="en-US" sz="2600" kern="1200" dirty="0" smtClean="0"/>
            <a:t>自动化</a:t>
          </a:r>
          <a:endParaRPr lang="zh-CN" altLang="en-US" sz="2600" kern="1200" dirty="0"/>
        </a:p>
      </dsp:txBody>
      <dsp:txXfrm rot="10800000">
        <a:off x="4014688" y="1962097"/>
        <a:ext cx="1177940" cy="1177940"/>
      </dsp:txXfrm>
    </dsp:sp>
    <dsp:sp modelId="{51568D92-0206-43FF-BF5B-287611F71AA0}">
      <dsp:nvSpPr>
        <dsp:cNvPr id="0" name=""/>
        <dsp:cNvSpPr/>
      </dsp:nvSpPr>
      <dsp:spPr>
        <a:xfrm rot="16200000">
          <a:off x="2271884" y="1962097"/>
          <a:ext cx="1665859" cy="1665859"/>
        </a:xfrm>
        <a:prstGeom prst="pieWedge">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zh-CN" altLang="en-US" sz="2600" kern="1200" dirty="0" smtClean="0"/>
            <a:t>方便</a:t>
          </a:r>
          <a:endParaRPr lang="zh-CN" altLang="en-US" sz="2600" kern="1200" dirty="0"/>
        </a:p>
      </dsp:txBody>
      <dsp:txXfrm rot="5400000">
        <a:off x="2759803" y="1962097"/>
        <a:ext cx="1177940" cy="1177940"/>
      </dsp:txXfrm>
    </dsp:sp>
    <dsp:sp modelId="{3DCE4FE5-3A08-4F25-A6A1-4AD27EA5AAEA}">
      <dsp:nvSpPr>
        <dsp:cNvPr id="0" name=""/>
        <dsp:cNvSpPr/>
      </dsp:nvSpPr>
      <dsp:spPr>
        <a:xfrm>
          <a:off x="4248625" y="1930005"/>
          <a:ext cx="575163" cy="82908"/>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4B78F0-CCDF-4655-A5E1-767AB4F091A0}">
      <dsp:nvSpPr>
        <dsp:cNvPr id="0" name=""/>
        <dsp:cNvSpPr/>
      </dsp:nvSpPr>
      <dsp:spPr>
        <a:xfrm rot="10800000" flipV="1">
          <a:off x="3007990" y="1930003"/>
          <a:ext cx="575163" cy="45718"/>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vertAlign" val="none"/>
                  <dgm:param type="horz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vertAlign" val="none"/>
                  <dgm:param type="horz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vertAlign" val="none"/>
                  <dgm:param type="horz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vertAlign" val="none"/>
                  <dgm:param type="horz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vertAlign" val="none"/>
                  <dgm:param type="horz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vertAlign" val="none"/>
                  <dgm:param type="horz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ycle6#1">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endSty" val="noArr"/>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19DDA8-43BF-4467-91AE-811D8654B5BE}" type="datetimeFigureOut">
              <a:rPr lang="zh-CN" altLang="en-US" smtClean="0"/>
              <a:pPr/>
              <a:t>2018/4/25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83FF95-2601-4024-8415-940E93D66E36}" type="slidenum">
              <a:rPr lang="zh-CN" altLang="en-US" smtClean="0"/>
              <a:pPr/>
              <a:t>‹#›</a:t>
            </a:fld>
            <a:endParaRPr lang="zh-CN" altLang="en-US"/>
          </a:p>
        </p:txBody>
      </p:sp>
    </p:spTree>
    <p:extLst>
      <p:ext uri="{BB962C8B-B14F-4D97-AF65-F5344CB8AC3E}">
        <p14:creationId xmlns:p14="http://schemas.microsoft.com/office/powerpoint/2010/main" val="31431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13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14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18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83FF95-2601-4024-8415-940E93D66E36}" type="slidenum">
              <a:rPr lang="zh-CN" altLang="en-US" smtClean="0"/>
              <a:pPr/>
              <a:t>20</a:t>
            </a:fld>
            <a:endParaRPr lang="zh-CN" altLang="en-US"/>
          </a:p>
        </p:txBody>
      </p:sp>
    </p:spTree>
    <p:extLst>
      <p:ext uri="{BB962C8B-B14F-4D97-AF65-F5344CB8AC3E}">
        <p14:creationId xmlns:p14="http://schemas.microsoft.com/office/powerpoint/2010/main" val="196607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21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12" name="六边形 11"/>
          <p:cNvSpPr/>
          <p:nvPr/>
        </p:nvSpPr>
        <p:spPr>
          <a:xfrm>
            <a:off x="-8622" y="2"/>
            <a:ext cx="9859619" cy="6864627"/>
          </a:xfrm>
          <a:custGeom>
            <a:avLst/>
            <a:gdLst>
              <a:gd name="connsiteX0" fmla="*/ 0 w 9422296"/>
              <a:gd name="connsiteY0" fmla="*/ 2729948 h 5459896"/>
              <a:gd name="connsiteX1" fmla="*/ 1364974 w 9422296"/>
              <a:gd name="connsiteY1" fmla="*/ 1 h 5459896"/>
              <a:gd name="connsiteX2" fmla="*/ 8057322 w 9422296"/>
              <a:gd name="connsiteY2" fmla="*/ 1 h 5459896"/>
              <a:gd name="connsiteX3" fmla="*/ 9422296 w 9422296"/>
              <a:gd name="connsiteY3" fmla="*/ 2729948 h 5459896"/>
              <a:gd name="connsiteX4" fmla="*/ 8057322 w 9422296"/>
              <a:gd name="connsiteY4" fmla="*/ 5459895 h 5459896"/>
              <a:gd name="connsiteX5" fmla="*/ 1364974 w 9422296"/>
              <a:gd name="connsiteY5" fmla="*/ 5459895 h 5459896"/>
              <a:gd name="connsiteX6" fmla="*/ 0 w 9422296"/>
              <a:gd name="connsiteY6" fmla="*/ 2729948 h 5459896"/>
              <a:gd name="connsiteX0-1" fmla="*/ 79513 w 8057322"/>
              <a:gd name="connsiteY0-2" fmla="*/ 2716695 h 5459894"/>
              <a:gd name="connsiteX1-3" fmla="*/ 0 w 8057322"/>
              <a:gd name="connsiteY1-4" fmla="*/ 0 h 5459894"/>
              <a:gd name="connsiteX2-5" fmla="*/ 6692348 w 8057322"/>
              <a:gd name="connsiteY2-6" fmla="*/ 0 h 5459894"/>
              <a:gd name="connsiteX3-7" fmla="*/ 8057322 w 8057322"/>
              <a:gd name="connsiteY3-8" fmla="*/ 2729947 h 5459894"/>
              <a:gd name="connsiteX4-9" fmla="*/ 6692348 w 8057322"/>
              <a:gd name="connsiteY4-10" fmla="*/ 5459894 h 5459894"/>
              <a:gd name="connsiteX5-11" fmla="*/ 0 w 8057322"/>
              <a:gd name="connsiteY5-12" fmla="*/ 5459894 h 5459894"/>
              <a:gd name="connsiteX6-13" fmla="*/ 79513 w 8057322"/>
              <a:gd name="connsiteY6-14" fmla="*/ 2716695 h 5459894"/>
              <a:gd name="connsiteX0-15" fmla="*/ 0 w 8070575"/>
              <a:gd name="connsiteY0-16" fmla="*/ 2716695 h 5459894"/>
              <a:gd name="connsiteX1-17" fmla="*/ 13253 w 8070575"/>
              <a:gd name="connsiteY1-18" fmla="*/ 0 h 5459894"/>
              <a:gd name="connsiteX2-19" fmla="*/ 6705601 w 8070575"/>
              <a:gd name="connsiteY2-20" fmla="*/ 0 h 5459894"/>
              <a:gd name="connsiteX3-21" fmla="*/ 8070575 w 8070575"/>
              <a:gd name="connsiteY3-22" fmla="*/ 2729947 h 5459894"/>
              <a:gd name="connsiteX4-23" fmla="*/ 6705601 w 8070575"/>
              <a:gd name="connsiteY4-24" fmla="*/ 5459894 h 5459894"/>
              <a:gd name="connsiteX5-25" fmla="*/ 13253 w 8070575"/>
              <a:gd name="connsiteY5-26" fmla="*/ 5459894 h 5459894"/>
              <a:gd name="connsiteX6-27" fmla="*/ 0 w 8070575"/>
              <a:gd name="connsiteY6-28" fmla="*/ 2716695 h 5459894"/>
              <a:gd name="connsiteX0-29" fmla="*/ 0 w 8070575"/>
              <a:gd name="connsiteY0-30" fmla="*/ 2716695 h 6680341"/>
              <a:gd name="connsiteX1-31" fmla="*/ 13253 w 8070575"/>
              <a:gd name="connsiteY1-32" fmla="*/ 0 h 6680341"/>
              <a:gd name="connsiteX2-33" fmla="*/ 6705601 w 8070575"/>
              <a:gd name="connsiteY2-34" fmla="*/ 0 h 6680341"/>
              <a:gd name="connsiteX3-35" fmla="*/ 8070575 w 8070575"/>
              <a:gd name="connsiteY3-36" fmla="*/ 2729947 h 6680341"/>
              <a:gd name="connsiteX4-37" fmla="*/ 5143555 w 8070575"/>
              <a:gd name="connsiteY4-38" fmla="*/ 6680341 h 6680341"/>
              <a:gd name="connsiteX5-39" fmla="*/ 13253 w 8070575"/>
              <a:gd name="connsiteY5-40" fmla="*/ 5459894 h 6680341"/>
              <a:gd name="connsiteX6-41" fmla="*/ 0 w 8070575"/>
              <a:gd name="connsiteY6-42" fmla="*/ 2716695 h 6680341"/>
              <a:gd name="connsiteX0-43" fmla="*/ 0 w 8070575"/>
              <a:gd name="connsiteY0-44" fmla="*/ 2716695 h 6654648"/>
              <a:gd name="connsiteX1-45" fmla="*/ 13253 w 8070575"/>
              <a:gd name="connsiteY1-46" fmla="*/ 0 h 6654648"/>
              <a:gd name="connsiteX2-47" fmla="*/ 6705601 w 8070575"/>
              <a:gd name="connsiteY2-48" fmla="*/ 0 h 6654648"/>
              <a:gd name="connsiteX3-49" fmla="*/ 8070575 w 8070575"/>
              <a:gd name="connsiteY3-50" fmla="*/ 2729947 h 6654648"/>
              <a:gd name="connsiteX4-51" fmla="*/ 4959147 w 8070575"/>
              <a:gd name="connsiteY4-52" fmla="*/ 6654648 h 6654648"/>
              <a:gd name="connsiteX5-53" fmla="*/ 13253 w 8070575"/>
              <a:gd name="connsiteY5-54" fmla="*/ 5459894 h 6654648"/>
              <a:gd name="connsiteX6-55" fmla="*/ 0 w 8070575"/>
              <a:gd name="connsiteY6-56" fmla="*/ 2716695 h 6654648"/>
              <a:gd name="connsiteX0-57" fmla="*/ 0 w 8070575"/>
              <a:gd name="connsiteY0-58" fmla="*/ 2716695 h 6654648"/>
              <a:gd name="connsiteX1-59" fmla="*/ 13253 w 8070575"/>
              <a:gd name="connsiteY1-60" fmla="*/ 0 h 6654648"/>
              <a:gd name="connsiteX2-61" fmla="*/ 6705601 w 8070575"/>
              <a:gd name="connsiteY2-62" fmla="*/ 0 h 6654648"/>
              <a:gd name="connsiteX3-63" fmla="*/ 8070575 w 8070575"/>
              <a:gd name="connsiteY3-64" fmla="*/ 2729947 h 6654648"/>
              <a:gd name="connsiteX4-65" fmla="*/ 4959147 w 8070575"/>
              <a:gd name="connsiteY4-66" fmla="*/ 6654648 h 6654648"/>
              <a:gd name="connsiteX5-67" fmla="*/ 13253 w 8070575"/>
              <a:gd name="connsiteY5-68" fmla="*/ 4175212 h 6654648"/>
              <a:gd name="connsiteX6-69" fmla="*/ 0 w 8070575"/>
              <a:gd name="connsiteY6-70" fmla="*/ 2716695 h 6654648"/>
              <a:gd name="connsiteX0-71" fmla="*/ 0 w 8070575"/>
              <a:gd name="connsiteY0-72" fmla="*/ 2716695 h 6654648"/>
              <a:gd name="connsiteX1-73" fmla="*/ 13253 w 8070575"/>
              <a:gd name="connsiteY1-74" fmla="*/ 0 h 6654648"/>
              <a:gd name="connsiteX2-75" fmla="*/ 6705601 w 8070575"/>
              <a:gd name="connsiteY2-76" fmla="*/ 0 h 6654648"/>
              <a:gd name="connsiteX3-77" fmla="*/ 8070575 w 8070575"/>
              <a:gd name="connsiteY3-78" fmla="*/ 2729947 h 6654648"/>
              <a:gd name="connsiteX4-79" fmla="*/ 4959147 w 8070575"/>
              <a:gd name="connsiteY4-80" fmla="*/ 6654648 h 6654648"/>
              <a:gd name="connsiteX5-81" fmla="*/ 13253 w 8070575"/>
              <a:gd name="connsiteY5-82" fmla="*/ 4779012 h 6654648"/>
              <a:gd name="connsiteX6-83" fmla="*/ 0 w 8070575"/>
              <a:gd name="connsiteY6-84" fmla="*/ 2716695 h 66546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070575" h="6654648">
                <a:moveTo>
                  <a:pt x="0" y="2716695"/>
                </a:moveTo>
                <a:cubicBezTo>
                  <a:pt x="4418" y="1811130"/>
                  <a:pt x="8835" y="905565"/>
                  <a:pt x="13253" y="0"/>
                </a:cubicBezTo>
                <a:lnTo>
                  <a:pt x="6705601" y="0"/>
                </a:lnTo>
                <a:lnTo>
                  <a:pt x="8070575" y="2729947"/>
                </a:lnTo>
                <a:lnTo>
                  <a:pt x="4959147" y="6654648"/>
                </a:lnTo>
                <a:lnTo>
                  <a:pt x="13253" y="4779012"/>
                </a:lnTo>
                <a:cubicBezTo>
                  <a:pt x="8835" y="3864612"/>
                  <a:pt x="4418" y="3631095"/>
                  <a:pt x="0" y="2716695"/>
                </a:cubicBezTo>
                <a:close/>
              </a:path>
            </a:pathLst>
          </a:custGeom>
          <a:solidFill>
            <a:srgbClr val="0890D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FD"/>
          <p:cNvSpPr>
            <a:spLocks noGrp="1"/>
          </p:cNvSpPr>
          <p:nvPr>
            <p:ph type="dt" sz="half" idx="10"/>
          </p:nvPr>
        </p:nvSpPr>
        <p:spPr/>
        <p:txBody>
          <a:bodyPr/>
          <a:lstStyle/>
          <a:p>
            <a:fld id="{08649D89-CDAD-4119-BF54-296E7BAA33AD}" type="datetime1">
              <a:rPr lang="zh-CN" altLang="en-US" smtClean="0"/>
              <a:pPr/>
              <a:t>2018/4/25</a:t>
            </a:fld>
            <a:endParaRPr lang="zh-CN" altLang="en-US"/>
          </a:p>
        </p:txBody>
      </p:sp>
      <p:sp>
        <p:nvSpPr>
          <p:cNvPr id="5"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6"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
        <p:nvSpPr>
          <p:cNvPr id="3" name="KSO_CT2"/>
          <p:cNvSpPr>
            <a:spLocks noGrp="1"/>
          </p:cNvSpPr>
          <p:nvPr>
            <p:ph type="subTitle" idx="1" hasCustomPrompt="1"/>
          </p:nvPr>
        </p:nvSpPr>
        <p:spPr>
          <a:xfrm>
            <a:off x="311036" y="3756972"/>
            <a:ext cx="8299565" cy="403219"/>
          </a:xfrm>
          <a:noFill/>
        </p:spPr>
        <p:txBody>
          <a:bodyPr>
            <a:noAutofit/>
          </a:bodyPr>
          <a:lstStyle>
            <a:lvl1pPr marL="0" indent="0" algn="ctr">
              <a:buNone/>
              <a:defRPr sz="1800">
                <a:solidFill>
                  <a:schemeClr val="bg1"/>
                </a:solidFill>
                <a:effectLs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311036" y="1828800"/>
            <a:ext cx="8299565" cy="1484486"/>
          </a:xfrm>
        </p:spPr>
        <p:txBody>
          <a:bodyPr>
            <a:noAutofit/>
          </a:bodyPr>
          <a:lstStyle>
            <a:lvl1pPr algn="ctr">
              <a:defRPr sz="4000" baseline="0">
                <a:solidFill>
                  <a:schemeClr val="bg1"/>
                </a:solidFill>
                <a:effectLst/>
                <a:latin typeface="+mj-lt"/>
              </a:defRPr>
            </a:lvl1pPr>
          </a:lstStyle>
          <a:p>
            <a:r>
              <a:rPr lang="zh-CN" altLang="en-US" smtClean="0"/>
              <a:t>单击此处添加</a:t>
            </a:r>
            <a:r>
              <a:rPr lang="zh-CN" altLang="en-US" dirty="0" smtClean="0"/>
              <a:t>您的标题文字</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31"/>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1"/>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4C2EB91-F5FE-4C03-BDFB-C0D998F06095}" type="datetime1">
              <a:rPr lang="zh-CN" altLang="en-US" smtClean="0"/>
              <a:pPr/>
              <a:t>2018/4/25</a:t>
            </a:fld>
            <a:endParaRPr lang="zh-CN" altLang="en-US"/>
          </a:p>
        </p:txBody>
      </p:sp>
      <p:sp>
        <p:nvSpPr>
          <p:cNvPr id="6"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7"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pic>
        <p:nvPicPr>
          <p:cNvPr id="9" name="图片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10" name="矩形 9"/>
          <p:cNvSpPr/>
          <p:nvPr userDrawn="1"/>
        </p:nvSpPr>
        <p:spPr>
          <a:xfrm>
            <a:off x="0" y="0"/>
            <a:ext cx="12192000" cy="6858000"/>
          </a:xfrm>
          <a:prstGeom prst="rect">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453074CB-74B9-4F64-9280-63A2B4066590}" type="datetime1">
              <a:rPr lang="zh-CN" altLang="en-US" smtClean="0"/>
              <a:pPr/>
              <a:t>2018/4/25</a:t>
            </a:fld>
            <a:endParaRPr lang="zh-CN" altLang="en-US"/>
          </a:p>
        </p:txBody>
      </p:sp>
      <p:sp>
        <p:nvSpPr>
          <p:cNvPr id="5"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6"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KSO_BT1"/>
          <p:cNvSpPr>
            <a:spLocks noGrp="1"/>
          </p:cNvSpPr>
          <p:nvPr>
            <p:ph type="title" orient="vert"/>
          </p:nvPr>
        </p:nvSpPr>
        <p:spPr>
          <a:xfrm>
            <a:off x="10171291" y="365129"/>
            <a:ext cx="1182511" cy="5811839"/>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9"/>
            <a:ext cx="7933269" cy="5811839"/>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47ADE588-9965-444C-8BA5-D14417920FEB}" type="datetime1">
              <a:rPr lang="zh-CN" altLang="en-US" smtClean="0"/>
              <a:pPr/>
              <a:t>2018/4/25</a:t>
            </a:fld>
            <a:endParaRPr lang="zh-CN" altLang="en-US"/>
          </a:p>
        </p:txBody>
      </p:sp>
      <p:sp>
        <p:nvSpPr>
          <p:cNvPr id="5"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6"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664236" y="210152"/>
            <a:ext cx="10834777" cy="699595"/>
          </a:xfrm>
        </p:spPr>
        <p:txBody>
          <a:bodyPr/>
          <a:lstStyle/>
          <a:p>
            <a:r>
              <a:rPr lang="zh-CN" altLang="en-US" smtClean="0"/>
              <a:t>单击此处编辑母版标题样式</a:t>
            </a:r>
            <a:endParaRPr lang="en-US" dirty="0"/>
          </a:p>
        </p:txBody>
      </p:sp>
      <p:sp>
        <p:nvSpPr>
          <p:cNvPr id="3" name="KSO_BC1"/>
          <p:cNvSpPr>
            <a:spLocks noGrp="1"/>
          </p:cNvSpPr>
          <p:nvPr>
            <p:ph idx="1"/>
          </p:nvPr>
        </p:nvSpPr>
        <p:spPr>
          <a:xfrm>
            <a:off x="664236" y="1066303"/>
            <a:ext cx="10834777" cy="5193212"/>
          </a:xfrm>
        </p:spPr>
        <p:txBody>
          <a:bodyPr>
            <a:normAutofit/>
          </a:bodyPr>
          <a:lstStyle>
            <a:lvl1pPr>
              <a:buSzPct val="50000"/>
              <a:defRPr sz="2400"/>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09D74108-447D-409F-906C-5E68F59DC391}" type="datetime1">
              <a:rPr lang="zh-CN" altLang="en-US" smtClean="0"/>
              <a:pPr/>
              <a:t>2018/4/25</a:t>
            </a:fld>
            <a:endParaRPr lang="zh-CN" altLang="en-US"/>
          </a:p>
        </p:txBody>
      </p:sp>
      <p:sp>
        <p:nvSpPr>
          <p:cNvPr id="5"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6"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130149" y="2298067"/>
            <a:ext cx="7994651" cy="1235075"/>
          </a:xfrm>
        </p:spPr>
        <p:txBody>
          <a:bodyPr anchor="b">
            <a:normAutofit/>
          </a:bodyPr>
          <a:lstStyle>
            <a:lvl1pPr algn="ctr">
              <a:defRPr sz="400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2130150" y="3567098"/>
            <a:ext cx="7994649" cy="468000"/>
          </a:xfrm>
          <a:prstGeom prst="rect">
            <a:avLst/>
          </a:prstGeom>
          <a:noFill/>
        </p:spPr>
        <p:txBody>
          <a:bodyPr anchor="ctr">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B56EEE40-9E2F-41D6-8240-2FB0A6C706EC}" type="datetime1">
              <a:rPr lang="zh-CN" altLang="en-US" smtClean="0"/>
              <a:pPr/>
              <a:t>2018/4/25</a:t>
            </a:fld>
            <a:endParaRPr lang="zh-CN" altLang="en-US"/>
          </a:p>
        </p:txBody>
      </p:sp>
      <p:sp>
        <p:nvSpPr>
          <p:cNvPr id="5"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6"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5"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0ED5A0A-5CA8-4350-81FD-9EA1C7C432E1}" type="datetime1">
              <a:rPr lang="zh-CN" altLang="en-US" smtClean="0"/>
              <a:pPr/>
              <a:t>2018/4/25</a:t>
            </a:fld>
            <a:endParaRPr lang="zh-CN" altLang="en-US"/>
          </a:p>
        </p:txBody>
      </p:sp>
      <p:sp>
        <p:nvSpPr>
          <p:cNvPr id="6"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7"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3"/>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5"/>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50" y="1376363"/>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50" y="2200275"/>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0151E54D-1252-4294-9F6A-5AEDE87846A6}" type="datetime1">
              <a:rPr lang="zh-CN" altLang="en-US" smtClean="0"/>
              <a:pPr/>
              <a:t>2018/4/25</a:t>
            </a:fld>
            <a:endParaRPr lang="zh-CN" altLang="en-US"/>
          </a:p>
        </p:txBody>
      </p:sp>
      <p:sp>
        <p:nvSpPr>
          <p:cNvPr id="8"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9"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D5C7EE23-723F-459A-8326-C97619A3807C}" type="datetime1">
              <a:rPr lang="zh-CN" altLang="en-US" smtClean="0"/>
              <a:pPr/>
              <a:t>2018/4/25</a:t>
            </a:fld>
            <a:endParaRPr lang="zh-CN" altLang="en-US"/>
          </a:p>
        </p:txBody>
      </p:sp>
      <p:sp>
        <p:nvSpPr>
          <p:cNvPr id="4"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5"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9" name="矩形 8"/>
          <p:cNvSpPr/>
          <p:nvPr userDrawn="1"/>
        </p:nvSpPr>
        <p:spPr>
          <a:xfrm>
            <a:off x="0" y="0"/>
            <a:ext cx="12192000" cy="6858000"/>
          </a:xfrm>
          <a:prstGeom prst="rect">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KSO_BT1"/>
          <p:cNvSpPr>
            <a:spLocks noGrp="1"/>
          </p:cNvSpPr>
          <p:nvPr>
            <p:ph type="title"/>
          </p:nvPr>
        </p:nvSpPr>
        <p:spPr>
          <a:xfrm>
            <a:off x="1144591" y="533403"/>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2"/>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3"/>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CD00C8-0087-4917-A1EC-29AED1751E66}" type="datetime1">
              <a:rPr lang="zh-CN" altLang="en-US" smtClean="0"/>
              <a:pPr/>
              <a:t>2018/4/25</a:t>
            </a:fld>
            <a:endParaRPr lang="zh-CN" altLang="en-US"/>
          </a:p>
        </p:txBody>
      </p:sp>
      <p:sp>
        <p:nvSpPr>
          <p:cNvPr id="6"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7"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pic>
        <p:nvPicPr>
          <p:cNvPr id="9" name="图片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10" name="矩形 9"/>
          <p:cNvSpPr/>
          <p:nvPr userDrawn="1"/>
        </p:nvSpPr>
        <p:spPr>
          <a:xfrm>
            <a:off x="0" y="0"/>
            <a:ext cx="12192000" cy="6858000"/>
          </a:xfrm>
          <a:prstGeom prst="rect">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1_内容与标题">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KSO_BT1"/>
          <p:cNvSpPr>
            <a:spLocks noGrp="1"/>
          </p:cNvSpPr>
          <p:nvPr>
            <p:ph type="title"/>
          </p:nvPr>
        </p:nvSpPr>
        <p:spPr>
          <a:xfrm>
            <a:off x="1144591" y="533403"/>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2"/>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3"/>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524039B0-3DE1-4A75-B08B-34E0404B7CF8}" type="datetime1">
              <a:rPr lang="zh-CN" altLang="en-US" smtClean="0"/>
              <a:pPr/>
              <a:t>2018/4/25</a:t>
            </a:fld>
            <a:endParaRPr lang="zh-CN" altLang="en-US"/>
          </a:p>
        </p:txBody>
      </p:sp>
      <p:sp>
        <p:nvSpPr>
          <p:cNvPr id="6" name="KSO_FT"/>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7" name="KSO_FN"/>
          <p:cNvSpPr>
            <a:spLocks noGrp="1"/>
          </p:cNvSpPr>
          <p:nvPr>
            <p:ph type="sldNum" sz="quarter" idx="12"/>
          </p:nvPr>
        </p:nvSpPr>
        <p:spPr/>
        <p:txBody>
          <a:bodyPr/>
          <a:lstStyle/>
          <a:p>
            <a:fld id="{83FB9A03-1BBC-4ABD-B72B-91D186A8DD12}" type="slidenum">
              <a:rPr lang="zh-CN" altLang="en-US" smtClean="0"/>
              <a:pPr/>
              <a:t>‹#›</a:t>
            </a:fld>
            <a:endParaRPr lang="zh-CN" altLang="en-US"/>
          </a:p>
        </p:txBody>
      </p:sp>
      <p:pic>
        <p:nvPicPr>
          <p:cNvPr id="9" name="图片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10" name="矩形 9"/>
          <p:cNvSpPr/>
          <p:nvPr userDrawn="1"/>
        </p:nvSpPr>
        <p:spPr>
          <a:xfrm>
            <a:off x="0" y="0"/>
            <a:ext cx="12192000" cy="6858000"/>
          </a:xfrm>
          <a:prstGeom prst="rect">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7" name="矩形 6"/>
          <p:cNvSpPr/>
          <p:nvPr/>
        </p:nvSpPr>
        <p:spPr>
          <a:xfrm>
            <a:off x="0" y="0"/>
            <a:ext cx="12192000" cy="6858000"/>
          </a:xfrm>
          <a:prstGeom prst="rect">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BT1"/>
          <p:cNvSpPr>
            <a:spLocks noGrp="1"/>
          </p:cNvSpPr>
          <p:nvPr>
            <p:ph type="title"/>
          </p:nvPr>
        </p:nvSpPr>
        <p:spPr>
          <a:xfrm>
            <a:off x="690114" y="190496"/>
            <a:ext cx="10791645" cy="699595"/>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4" name="KSO_FD"/>
          <p:cNvSpPr>
            <a:spLocks noGrp="1"/>
          </p:cNvSpPr>
          <p:nvPr>
            <p:ph type="dt" sz="half" idx="2"/>
          </p:nvPr>
        </p:nvSpPr>
        <p:spPr>
          <a:xfrm>
            <a:off x="838200" y="6356355"/>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D002AF9-97D8-4544-A1C7-BECBF1026CA5}" type="datetime1">
              <a:rPr lang="zh-CN" altLang="en-US" smtClean="0"/>
              <a:pPr/>
              <a:t>2018/4/25</a:t>
            </a:fld>
            <a:endParaRPr lang="zh-CN" altLang="en-US"/>
          </a:p>
        </p:txBody>
      </p:sp>
      <p:sp>
        <p:nvSpPr>
          <p:cNvPr id="5" name="KSO_FT"/>
          <p:cNvSpPr>
            <a:spLocks noGrp="1"/>
          </p:cNvSpPr>
          <p:nvPr>
            <p:ph type="ftr" sz="quarter" idx="3"/>
          </p:nvPr>
        </p:nvSpPr>
        <p:spPr>
          <a:xfrm>
            <a:off x="4038600" y="6356355"/>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zh-CN" altLang="en-US" smtClean="0"/>
              <a:t>爱加密                      </a:t>
            </a:r>
            <a:r>
              <a:rPr lang="en-US" altLang="zh-CN" smtClean="0"/>
              <a:t>ijiami.cn</a:t>
            </a:r>
            <a:endParaRPr lang="zh-CN" altLang="en-US"/>
          </a:p>
        </p:txBody>
      </p:sp>
      <p:sp>
        <p:nvSpPr>
          <p:cNvPr id="6" name="KSO_FN"/>
          <p:cNvSpPr>
            <a:spLocks noGrp="1"/>
          </p:cNvSpPr>
          <p:nvPr>
            <p:ph type="sldNum" sz="quarter" idx="4"/>
          </p:nvPr>
        </p:nvSpPr>
        <p:spPr>
          <a:xfrm>
            <a:off x="8610600" y="6356355"/>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FB9A03-1BBC-4ABD-B72B-91D186A8DD12}" type="slidenum">
              <a:rPr lang="zh-CN" altLang="en-US" smtClean="0"/>
              <a:pPr/>
              <a:t>‹#›</a:t>
            </a:fld>
            <a:endParaRPr lang="zh-CN" altLang="en-US"/>
          </a:p>
        </p:txBody>
      </p:sp>
      <p:sp>
        <p:nvSpPr>
          <p:cNvPr id="3" name="KSO_BC1"/>
          <p:cNvSpPr>
            <a:spLocks noGrp="1"/>
          </p:cNvSpPr>
          <p:nvPr>
            <p:ph type="body" idx="1"/>
          </p:nvPr>
        </p:nvSpPr>
        <p:spPr>
          <a:xfrm>
            <a:off x="690114" y="1026615"/>
            <a:ext cx="10791645" cy="519321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267970" indent="-267970" algn="just" defTabSz="685800" rtl="0" eaLnBrk="1" latinLnBrk="0" hangingPunct="1">
        <a:lnSpc>
          <a:spcPct val="110000"/>
        </a:lnSpc>
        <a:spcBef>
          <a:spcPts val="1350"/>
        </a:spcBef>
        <a:spcAft>
          <a:spcPts val="0"/>
        </a:spcAft>
        <a:buClr>
          <a:schemeClr val="accent1"/>
        </a:buClr>
        <a:buSzPct val="70000"/>
        <a:buFont typeface="Wingdings" panose="05000000000000000000" pitchFamily="2" charset="2"/>
        <a:buChar char="u"/>
        <a:defRPr sz="2000" kern="1200" baseline="0">
          <a:solidFill>
            <a:schemeClr val="accent1"/>
          </a:solidFill>
          <a:latin typeface="+mj-ea"/>
          <a:ea typeface="+mj-ea"/>
          <a:cs typeface="+mn-cs"/>
        </a:defRPr>
      </a:lvl1pPr>
      <a:lvl2pPr marL="267970" indent="-267970" algn="just" defTabSz="685800" rtl="0" eaLnBrk="1" latinLnBrk="0" hangingPunct="1">
        <a:lnSpc>
          <a:spcPct val="15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 Target="slide4.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 Target="slide8.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p:cNvSpPr>
            <a:spLocks noGrp="1"/>
          </p:cNvSpPr>
          <p:nvPr>
            <p:ph type="subTitle" idx="1"/>
          </p:nvPr>
        </p:nvSpPr>
        <p:spPr>
          <a:xfrm>
            <a:off x="3139961" y="4568502"/>
            <a:ext cx="8299565" cy="403219"/>
          </a:xfrm>
        </p:spPr>
        <p:txBody>
          <a:bodyPr/>
          <a:lstStyle/>
          <a:p>
            <a:r>
              <a:rPr lang="zh-CN" altLang="en-US" sz="2000" dirty="0"/>
              <a:t>深圳爱加密科技有限公司</a:t>
            </a:r>
          </a:p>
        </p:txBody>
      </p:sp>
      <p:sp>
        <p:nvSpPr>
          <p:cNvPr id="6" name="标题 5"/>
          <p:cNvSpPr>
            <a:spLocks noGrp="1"/>
          </p:cNvSpPr>
          <p:nvPr>
            <p:ph type="title"/>
          </p:nvPr>
        </p:nvSpPr>
        <p:spPr/>
        <p:txBody>
          <a:bodyPr>
            <a:normAutofit fontScale="90000"/>
          </a:bodyPr>
          <a:lstStyle/>
          <a:p>
            <a:r>
              <a:rPr lang="zh-CN" altLang="zh-CN" sz="7200" dirty="0"/>
              <a:t>游戏包压缩解决方案</a:t>
            </a:r>
          </a:p>
        </p:txBody>
      </p:sp>
      <p:sp>
        <p:nvSpPr>
          <p:cNvPr id="5"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20383" y="1379498"/>
            <a:ext cx="5540375" cy="106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en-US" sz="4800" b="1" dirty="0" smtClean="0">
                <a:solidFill>
                  <a:schemeClr val="accent1">
                    <a:lumMod val="60000"/>
                    <a:lumOff val="40000"/>
                  </a:schemeClr>
                </a:solidFill>
                <a:latin typeface="微软雅黑" panose="020B0503020204020204" pitchFamily="34" charset="-122"/>
                <a:ea typeface="微软雅黑" panose="020B0503020204020204" pitchFamily="34" charset="-122"/>
              </a:rPr>
              <a:t>异步技术</a:t>
            </a:r>
            <a:endParaRPr lang="zh-CN" altLang="zh-CN" sz="4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520700" y="2420888"/>
            <a:ext cx="9679756" cy="892873"/>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      </a:t>
            </a:r>
            <a:r>
              <a:rPr lang="zh-CN" altLang="en-US" sz="1400" dirty="0" smtClean="0">
                <a:latin typeface="+mn-ea"/>
              </a:rPr>
              <a:t>我们可以根据游戏对资源的使用情况，</a:t>
            </a:r>
            <a:r>
              <a:rPr lang="zh-CN" altLang="zh-CN" sz="1400" dirty="0">
                <a:latin typeface="+mn-ea"/>
              </a:rPr>
              <a:t>压缩的时候就将资源分类，优先将同步文件（重要资源</a:t>
            </a:r>
            <a:r>
              <a:rPr lang="zh-CN" altLang="zh-CN" sz="1400" dirty="0" smtClean="0">
                <a:latin typeface="+mn-ea"/>
              </a:rPr>
              <a:t>）</a:t>
            </a:r>
            <a:r>
              <a:rPr lang="zh-CN" altLang="en-US" sz="1400" dirty="0" smtClean="0">
                <a:latin typeface="+mn-ea"/>
              </a:rPr>
              <a:t>和部分模糊图</a:t>
            </a:r>
            <a:r>
              <a:rPr lang="zh-CN" altLang="zh-CN" sz="1400" dirty="0" smtClean="0">
                <a:latin typeface="+mn-ea"/>
              </a:rPr>
              <a:t>放</a:t>
            </a:r>
            <a:r>
              <a:rPr lang="zh-CN" altLang="zh-CN" sz="1400" dirty="0">
                <a:latin typeface="+mn-ea"/>
              </a:rPr>
              <a:t>在包</a:t>
            </a:r>
            <a:r>
              <a:rPr lang="zh-CN" altLang="zh-CN" sz="1400" dirty="0" smtClean="0">
                <a:latin typeface="+mn-ea"/>
              </a:rPr>
              <a:t>体内</a:t>
            </a:r>
            <a:r>
              <a:rPr lang="zh-CN" altLang="en-US" sz="1400" dirty="0" smtClean="0">
                <a:latin typeface="+mn-ea"/>
              </a:rPr>
              <a:t>，人物</a:t>
            </a:r>
            <a:r>
              <a:rPr lang="zh-CN" altLang="en-US" sz="1400" dirty="0">
                <a:latin typeface="+mn-ea"/>
              </a:rPr>
              <a:t>进入场景后2s左右加载成高清</a:t>
            </a:r>
            <a:r>
              <a:rPr lang="zh-CN" altLang="zh-CN" sz="1400" dirty="0" smtClean="0">
                <a:latin typeface="+mn-ea"/>
              </a:rPr>
              <a:t>。</a:t>
            </a:r>
            <a:r>
              <a:rPr lang="zh-CN" altLang="zh-CN" sz="1400" dirty="0">
                <a:latin typeface="+mn-ea"/>
              </a:rPr>
              <a:t>异步文件</a:t>
            </a:r>
            <a:r>
              <a:rPr lang="zh-CN" altLang="zh-CN" sz="1400" dirty="0" smtClean="0">
                <a:latin typeface="+mn-ea"/>
              </a:rPr>
              <a:t>（</a:t>
            </a:r>
            <a:r>
              <a:rPr lang="zh-CN" altLang="en-US" sz="1400" dirty="0">
                <a:latin typeface="+mn-ea"/>
              </a:rPr>
              <a:t>媒体</a:t>
            </a:r>
            <a:r>
              <a:rPr lang="zh-CN" altLang="zh-CN" sz="1400" dirty="0" smtClean="0">
                <a:latin typeface="+mn-ea"/>
              </a:rPr>
              <a:t>资源</a:t>
            </a:r>
            <a:r>
              <a:rPr lang="zh-CN" altLang="zh-CN" sz="1400" dirty="0">
                <a:latin typeface="+mn-ea"/>
              </a:rPr>
              <a:t>）放在服务器上，绕过文件下载时的等待时间，避免线程</a:t>
            </a:r>
            <a:r>
              <a:rPr lang="zh-CN" altLang="zh-CN" sz="1400" dirty="0" smtClean="0">
                <a:latin typeface="+mn-ea"/>
              </a:rPr>
              <a:t>阻塞</a:t>
            </a:r>
            <a:r>
              <a:rPr lang="zh-CN" altLang="en-US" sz="1400" dirty="0" smtClean="0">
                <a:latin typeface="+mn-ea"/>
              </a:rPr>
              <a:t>。</a:t>
            </a:r>
            <a:endParaRPr lang="zh-CN" altLang="en-US" sz="1400" dirty="0">
              <a:latin typeface="+mn-ea"/>
            </a:endParaRPr>
          </a:p>
        </p:txBody>
      </p:sp>
      <p:pic>
        <p:nvPicPr>
          <p:cNvPr id="21" name="图片 20"/>
          <p:cNvPicPr>
            <a:picLocks noChangeAspect="1"/>
          </p:cNvPicPr>
          <p:nvPr/>
        </p:nvPicPr>
        <p:blipFill>
          <a:blip r:embed="rId2" cstate="print"/>
          <a:stretch>
            <a:fillRect/>
          </a:stretch>
        </p:blipFill>
        <p:spPr>
          <a:xfrm>
            <a:off x="911423" y="3449469"/>
            <a:ext cx="4284781" cy="2670026"/>
          </a:xfrm>
          <a:prstGeom prst="rect">
            <a:avLst/>
          </a:prstGeom>
        </p:spPr>
      </p:pic>
      <p:pic>
        <p:nvPicPr>
          <p:cNvPr id="25" name="图片 24" descr="03$CHM}G6}551[VH42~XRAR"/>
          <p:cNvPicPr>
            <a:picLocks noChangeAspect="1"/>
          </p:cNvPicPr>
          <p:nvPr/>
        </p:nvPicPr>
        <p:blipFill>
          <a:blip r:embed="rId3"/>
          <a:stretch>
            <a:fillRect/>
          </a:stretch>
        </p:blipFill>
        <p:spPr>
          <a:xfrm>
            <a:off x="6600056" y="3440503"/>
            <a:ext cx="4231521" cy="2678991"/>
          </a:xfrm>
          <a:prstGeom prst="rect">
            <a:avLst/>
          </a:prstGeom>
        </p:spPr>
      </p:pic>
      <p:sp>
        <p:nvSpPr>
          <p:cNvPr id="26" name="燕尾形箭头 25"/>
          <p:cNvSpPr/>
          <p:nvPr/>
        </p:nvSpPr>
        <p:spPr>
          <a:xfrm>
            <a:off x="5448042" y="4509135"/>
            <a:ext cx="935990" cy="553085"/>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异步</a:t>
            </a:r>
          </a:p>
        </p:txBody>
      </p:sp>
      <p:sp>
        <p:nvSpPr>
          <p:cNvPr id="41"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22" name="组合 21"/>
          <p:cNvGrpSpPr/>
          <p:nvPr/>
        </p:nvGrpSpPr>
        <p:grpSpPr>
          <a:xfrm>
            <a:off x="229044" y="130087"/>
            <a:ext cx="11771612" cy="744937"/>
            <a:chOff x="157036" y="130087"/>
            <a:chExt cx="8432028" cy="744937"/>
          </a:xfrm>
        </p:grpSpPr>
        <p:sp>
          <p:nvSpPr>
            <p:cNvPr id="23" name="矩形 22"/>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4" name="矩形 23"/>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2" name="矩形 41"/>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45"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46"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47"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20383" y="1379498"/>
            <a:ext cx="5540375" cy="106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en-US" sz="4800" b="1" dirty="0">
                <a:solidFill>
                  <a:schemeClr val="accent1">
                    <a:lumMod val="60000"/>
                    <a:lumOff val="40000"/>
                  </a:schemeClr>
                </a:solidFill>
                <a:latin typeface="微软雅黑" panose="020B0503020204020204" pitchFamily="34" charset="-122"/>
                <a:ea typeface="微软雅黑" panose="020B0503020204020204" pitchFamily="34" charset="-122"/>
              </a:rPr>
              <a:t>智能</a:t>
            </a:r>
            <a:r>
              <a:rPr lang="zh-CN" altLang="zh-CN" sz="4800" b="1" dirty="0" smtClean="0">
                <a:solidFill>
                  <a:schemeClr val="accent1">
                    <a:lumMod val="60000"/>
                    <a:lumOff val="40000"/>
                  </a:schemeClr>
                </a:solidFill>
                <a:latin typeface="微软雅黑" panose="020B0503020204020204" pitchFamily="34" charset="-122"/>
                <a:ea typeface="微软雅黑" panose="020B0503020204020204" pitchFamily="34" charset="-122"/>
              </a:rPr>
              <a:t>感知</a:t>
            </a:r>
            <a:r>
              <a:rPr lang="zh-CN" altLang="en-US" sz="4800" b="1" dirty="0">
                <a:solidFill>
                  <a:schemeClr val="accent1">
                    <a:lumMod val="60000"/>
                    <a:lumOff val="40000"/>
                  </a:schemeClr>
                </a:solidFill>
                <a:latin typeface="微软雅黑" panose="020B0503020204020204" pitchFamily="34" charset="-122"/>
                <a:ea typeface="微软雅黑" panose="020B0503020204020204" pitchFamily="34" charset="-122"/>
              </a:rPr>
              <a:t>技术</a:t>
            </a:r>
            <a:endParaRPr lang="zh-CN" altLang="zh-CN" sz="4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04520" y="2639695"/>
            <a:ext cx="9685655" cy="652486"/>
          </a:xfrm>
          <a:prstGeom prst="rect">
            <a:avLst/>
          </a:prstGeom>
          <a:noFill/>
        </p:spPr>
        <p:txBody>
          <a:bodyPr wrap="square" rtlCol="0">
            <a:spAutoFit/>
          </a:bodyPr>
          <a:lstStyle/>
          <a:p>
            <a:pPr algn="l">
              <a:lnSpc>
                <a:spcPct val="130000"/>
              </a:lnSpc>
            </a:pPr>
            <a:r>
              <a:rPr lang="zh-CN" altLang="en-US" sz="1400" dirty="0" smtClean="0">
                <a:latin typeface="+mn-ea"/>
              </a:rPr>
              <a:t>     智能分析游戏客户端资源利用情况，将信息汇合后可分析出资源“网状图”，客户端根据当前请求资源的“节点”信息，可预测到即将使用到的资源，并对即将使用的资源进行预下载的机制称之为感知。</a:t>
            </a:r>
          </a:p>
        </p:txBody>
      </p:sp>
      <p:pic>
        <p:nvPicPr>
          <p:cNvPr id="26" name="图片 26"/>
          <p:cNvPicPr>
            <a:picLocks noChangeAspect="1" noChangeArrowheads="1"/>
          </p:cNvPicPr>
          <p:nvPr/>
        </p:nvPicPr>
        <p:blipFill>
          <a:blip r:embed="rId2" cstate="print"/>
          <a:srcRect/>
          <a:stretch>
            <a:fillRect/>
          </a:stretch>
        </p:blipFill>
        <p:spPr>
          <a:xfrm>
            <a:off x="3651885" y="3875723"/>
            <a:ext cx="4075430" cy="1988185"/>
          </a:xfrm>
          <a:prstGeom prst="rect">
            <a:avLst/>
          </a:prstGeom>
          <a:noFill/>
          <a:ln w="9525">
            <a:noFill/>
            <a:miter lim="800000"/>
            <a:headEnd/>
            <a:tailEnd/>
          </a:ln>
          <a:effectLst>
            <a:softEdge rad="63500"/>
          </a:effectLst>
        </p:spPr>
      </p:pic>
      <p:sp>
        <p:nvSpPr>
          <p:cNvPr id="35"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19" name="组合 18"/>
          <p:cNvGrpSpPr/>
          <p:nvPr/>
        </p:nvGrpSpPr>
        <p:grpSpPr>
          <a:xfrm>
            <a:off x="229044" y="130087"/>
            <a:ext cx="11771612" cy="744937"/>
            <a:chOff x="157036" y="130087"/>
            <a:chExt cx="8432028" cy="744937"/>
          </a:xfrm>
        </p:grpSpPr>
        <p:sp>
          <p:nvSpPr>
            <p:cNvPr id="20" name="矩形 19"/>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2" name="矩形 21"/>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3" name="矩形 22"/>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矩形 23"/>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37"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38"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39"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04037" y="1367753"/>
            <a:ext cx="624003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页游化</a:t>
            </a:r>
            <a:r>
              <a:rPr lang="zh-CN"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压缩</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方案配合特点</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2207568" y="2291083"/>
          <a:ext cx="7952432" cy="384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7"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38" name="组合 37"/>
          <p:cNvGrpSpPr/>
          <p:nvPr/>
        </p:nvGrpSpPr>
        <p:grpSpPr>
          <a:xfrm>
            <a:off x="157036" y="130087"/>
            <a:ext cx="11771612" cy="744937"/>
            <a:chOff x="157036" y="130087"/>
            <a:chExt cx="8432028" cy="744937"/>
          </a:xfrm>
        </p:grpSpPr>
        <p:sp>
          <p:nvSpPr>
            <p:cNvPr id="39" name="矩形 38"/>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0" name="矩形 39"/>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1" name="矩形 40"/>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44"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45"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46"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10"/>
          <p:cNvSpPr>
            <a:spLocks noChangeArrowheads="1"/>
          </p:cNvSpPr>
          <p:nvPr/>
        </p:nvSpPr>
        <p:spPr bwMode="auto">
          <a:xfrm>
            <a:off x="520383" y="1268760"/>
            <a:ext cx="579164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50000"/>
              </a:lnSpc>
            </a:pP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2.3 </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分包压缩方案</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4"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sp>
        <p:nvSpPr>
          <p:cNvPr id="22" name="文本框 27"/>
          <p:cNvSpPr txBox="1"/>
          <p:nvPr/>
        </p:nvSpPr>
        <p:spPr>
          <a:xfrm>
            <a:off x="575945" y="2222036"/>
            <a:ext cx="3997960" cy="1492716"/>
          </a:xfrm>
          <a:prstGeom prst="rect">
            <a:avLst/>
          </a:prstGeom>
          <a:noFill/>
        </p:spPr>
        <p:txBody>
          <a:bodyPr wrap="square" rtlCol="0">
            <a:spAutoFit/>
          </a:bodyPr>
          <a:lstStyle/>
          <a:p>
            <a:pPr>
              <a:lnSpc>
                <a:spcPct val="130000"/>
              </a:lnSpc>
            </a:pPr>
            <a:r>
              <a:rPr lang="en-US" altLang="zh-CN" sz="1400" dirty="0"/>
              <a:t> </a:t>
            </a:r>
            <a:r>
              <a:rPr lang="en-US" altLang="zh-CN" sz="1400" dirty="0" smtClean="0"/>
              <a:t>         </a:t>
            </a:r>
            <a:r>
              <a:rPr lang="zh-CN" altLang="zh-CN" sz="1400" dirty="0" smtClean="0"/>
              <a:t>爱加密</a:t>
            </a:r>
            <a:r>
              <a:rPr lang="zh-CN" altLang="en-US" sz="1400" dirty="0" smtClean="0"/>
              <a:t>分包压缩方案，结合了纯静态压缩功能，采用高速下载技术，异步加载技术，智能感知技术，使原游戏包变成原包的</a:t>
            </a:r>
            <a:r>
              <a:rPr lang="en-US" altLang="zh-CN" sz="1400" dirty="0" smtClean="0"/>
              <a:t>20%~30%</a:t>
            </a:r>
            <a:r>
              <a:rPr lang="zh-CN" altLang="en-US" sz="1400" dirty="0" smtClean="0"/>
              <a:t>左右大小</a:t>
            </a:r>
            <a:r>
              <a:rPr lang="zh-CN" altLang="zh-CN" sz="1400" dirty="0" smtClean="0"/>
              <a:t>。</a:t>
            </a:r>
            <a:r>
              <a:rPr lang="zh-CN" altLang="en-US" sz="1400" dirty="0" smtClean="0"/>
              <a:t>下载和安装速度明显快速于原包数倍。而且总下载数据量会比原包少</a:t>
            </a:r>
            <a:r>
              <a:rPr lang="en-US" altLang="zh-CN" sz="1400" dirty="0" smtClean="0"/>
              <a:t>30%</a:t>
            </a:r>
            <a:r>
              <a:rPr lang="zh-CN" altLang="en-US" sz="1400" dirty="0" smtClean="0"/>
              <a:t>左右。</a:t>
            </a:r>
            <a:endParaRPr lang="zh-CN" altLang="en-US" sz="1400" dirty="0" smtClean="0">
              <a:latin typeface="Arial" panose="020B0604020202020204" pitchFamily="34" charset="0"/>
              <a:ea typeface="微软雅黑" panose="020B0503020204020204" pitchFamily="34" charset="-122"/>
            </a:endParaRPr>
          </a:p>
        </p:txBody>
      </p:sp>
      <p:sp>
        <p:nvSpPr>
          <p:cNvPr id="23" name="矩形 22"/>
          <p:cNvSpPr/>
          <p:nvPr/>
        </p:nvSpPr>
        <p:spPr>
          <a:xfrm>
            <a:off x="574029" y="3682250"/>
            <a:ext cx="4093211" cy="2890022"/>
          </a:xfrm>
          <a:prstGeom prst="rect">
            <a:avLst/>
          </a:prstGeom>
        </p:spPr>
        <p:txBody>
          <a:bodyPr wrap="square">
            <a:spAutoFit/>
          </a:bodyPr>
          <a:lstStyle/>
          <a:p>
            <a:r>
              <a:rPr lang="zh-CN" altLang="en-US" b="1" dirty="0" smtClean="0">
                <a:solidFill>
                  <a:schemeClr val="accent1">
                    <a:lumMod val="60000"/>
                    <a:lumOff val="40000"/>
                  </a:schemeClr>
                </a:solidFill>
                <a:latin typeface="微软雅黑" pitchFamily="34" charset="-122"/>
                <a:ea typeface="微软雅黑" pitchFamily="34" charset="-122"/>
              </a:rPr>
              <a:t>分包压缩的优秀品质：</a:t>
            </a:r>
            <a:endParaRPr lang="en-US" altLang="zh-CN" b="1" dirty="0" smtClean="0">
              <a:solidFill>
                <a:schemeClr val="accent1">
                  <a:lumMod val="60000"/>
                  <a:lumOff val="40000"/>
                </a:schemeClr>
              </a:solidFill>
              <a:latin typeface="微软雅黑" pitchFamily="34" charset="-122"/>
              <a:ea typeface="微软雅黑" pitchFamily="34" charset="-122"/>
            </a:endParaRPr>
          </a:p>
          <a:p>
            <a:pPr>
              <a:lnSpc>
                <a:spcPct val="130000"/>
              </a:lnSpc>
            </a:pPr>
            <a:r>
              <a:rPr lang="en-US" altLang="zh-CN" sz="1400" dirty="0"/>
              <a:t>  </a:t>
            </a:r>
            <a:r>
              <a:rPr lang="en-US" altLang="zh-CN" sz="1400" dirty="0" smtClean="0"/>
              <a:t>      1</a:t>
            </a:r>
            <a:r>
              <a:rPr lang="zh-CN" altLang="en-US" sz="1400" dirty="0" smtClean="0"/>
              <a:t>、压缩后包体</a:t>
            </a:r>
            <a:r>
              <a:rPr lang="zh-CN" altLang="en-US" sz="1400" dirty="0"/>
              <a:t>极小</a:t>
            </a:r>
            <a:r>
              <a:rPr lang="zh-CN" altLang="en-US" sz="1400" dirty="0" smtClean="0"/>
              <a:t>，下载速度和安装速度</a:t>
            </a:r>
            <a:endParaRPr lang="en-US" altLang="zh-CN" sz="1400" dirty="0" smtClean="0"/>
          </a:p>
          <a:p>
            <a:pPr>
              <a:lnSpc>
                <a:spcPct val="130000"/>
              </a:lnSpc>
            </a:pPr>
            <a:r>
              <a:rPr lang="en-US" altLang="zh-CN" sz="1400" dirty="0" smtClean="0"/>
              <a:t>               </a:t>
            </a:r>
            <a:r>
              <a:rPr lang="zh-CN" altLang="en-US" sz="1400" dirty="0" smtClean="0"/>
              <a:t>大大快于原包；</a:t>
            </a:r>
            <a:endParaRPr lang="en-US" altLang="zh-CN" sz="1400" dirty="0"/>
          </a:p>
          <a:p>
            <a:pPr>
              <a:lnSpc>
                <a:spcPct val="130000"/>
              </a:lnSpc>
            </a:pPr>
            <a:r>
              <a:rPr lang="en-US" altLang="zh-CN" sz="1400" dirty="0"/>
              <a:t>        </a:t>
            </a:r>
            <a:r>
              <a:rPr lang="en-US" altLang="zh-CN" sz="1400" dirty="0" smtClean="0"/>
              <a:t>2</a:t>
            </a:r>
            <a:r>
              <a:rPr lang="zh-CN" altLang="en-US" sz="1400" dirty="0" smtClean="0"/>
              <a:t>、</a:t>
            </a:r>
            <a:r>
              <a:rPr lang="zh-CN" altLang="en-US" sz="1400" dirty="0"/>
              <a:t>总下载数据量比原</a:t>
            </a:r>
            <a:r>
              <a:rPr lang="zh-CN" altLang="en-US" sz="1400" dirty="0" smtClean="0"/>
              <a:t>包有所减少，而且会</a:t>
            </a:r>
            <a:endParaRPr lang="en-US" altLang="zh-CN" sz="1400" dirty="0" smtClean="0"/>
          </a:p>
          <a:p>
            <a:pPr>
              <a:lnSpc>
                <a:spcPct val="130000"/>
              </a:lnSpc>
            </a:pPr>
            <a:r>
              <a:rPr lang="en-US" altLang="zh-CN" sz="1400" dirty="0" smtClean="0"/>
              <a:t>               </a:t>
            </a:r>
            <a:r>
              <a:rPr lang="zh-CN" altLang="en-US" sz="1400" dirty="0" smtClean="0"/>
              <a:t>比竞品少更多（竞品会增加额外的东西）；</a:t>
            </a:r>
            <a:r>
              <a:rPr lang="en-US" altLang="zh-CN" sz="1400" dirty="0" smtClean="0"/>
              <a:t> </a:t>
            </a:r>
          </a:p>
          <a:p>
            <a:pPr>
              <a:lnSpc>
                <a:spcPct val="130000"/>
              </a:lnSpc>
            </a:pPr>
            <a:r>
              <a:rPr lang="en-US" altLang="zh-CN" sz="1400" dirty="0" smtClean="0"/>
              <a:t>        3</a:t>
            </a:r>
            <a:r>
              <a:rPr lang="zh-CN" altLang="en-US" sz="1400" dirty="0" smtClean="0"/>
              <a:t>、游戏运行后内存和</a:t>
            </a:r>
            <a:r>
              <a:rPr lang="en-US" altLang="zh-CN" sz="1400" dirty="0" smtClean="0"/>
              <a:t>CPU</a:t>
            </a:r>
            <a:r>
              <a:rPr lang="zh-CN" altLang="en-US" sz="1400" dirty="0" smtClean="0"/>
              <a:t>有消耗和原包基本</a:t>
            </a:r>
            <a:endParaRPr lang="en-US" altLang="zh-CN" sz="1400" dirty="0" smtClean="0"/>
          </a:p>
          <a:p>
            <a:pPr>
              <a:lnSpc>
                <a:spcPct val="130000"/>
              </a:lnSpc>
            </a:pPr>
            <a:r>
              <a:rPr lang="en-US" altLang="zh-CN" sz="1400" dirty="0" smtClean="0"/>
              <a:t>               </a:t>
            </a:r>
            <a:r>
              <a:rPr lang="zh-CN" altLang="en-US" sz="1400" dirty="0" smtClean="0"/>
              <a:t>相同或者略低；</a:t>
            </a:r>
            <a:endParaRPr lang="en-US" altLang="zh-CN" sz="1400" dirty="0"/>
          </a:p>
          <a:p>
            <a:pPr>
              <a:lnSpc>
                <a:spcPct val="130000"/>
              </a:lnSpc>
            </a:pPr>
            <a:r>
              <a:rPr lang="en-US" altLang="zh-CN" sz="1400" dirty="0"/>
              <a:t>        </a:t>
            </a:r>
            <a:r>
              <a:rPr lang="en-US" altLang="zh-CN" sz="1400" dirty="0" smtClean="0"/>
              <a:t>4</a:t>
            </a:r>
            <a:r>
              <a:rPr lang="zh-CN" altLang="en-US" sz="1400" dirty="0" smtClean="0"/>
              <a:t>、独家异步加载技术，游戏更流畅；</a:t>
            </a:r>
            <a:endParaRPr lang="en-US" altLang="zh-CN" sz="1400" dirty="0"/>
          </a:p>
          <a:p>
            <a:pPr>
              <a:lnSpc>
                <a:spcPct val="130000"/>
              </a:lnSpc>
            </a:pPr>
            <a:r>
              <a:rPr lang="en-US" altLang="zh-CN" sz="1400" dirty="0"/>
              <a:t>        </a:t>
            </a:r>
            <a:r>
              <a:rPr lang="en-US" altLang="zh-CN" sz="1400" dirty="0" smtClean="0"/>
              <a:t>5</a:t>
            </a:r>
            <a:r>
              <a:rPr lang="zh-CN" altLang="en-US" sz="1400" dirty="0" smtClean="0"/>
              <a:t>、首创静态压缩功能，网络下载数据更少，</a:t>
            </a:r>
            <a:endParaRPr lang="en-US" altLang="zh-CN" sz="1400" dirty="0" smtClean="0"/>
          </a:p>
          <a:p>
            <a:pPr>
              <a:lnSpc>
                <a:spcPct val="130000"/>
              </a:lnSpc>
            </a:pPr>
            <a:r>
              <a:rPr lang="en-US" altLang="zh-CN" sz="1400" dirty="0" smtClean="0"/>
              <a:t>               </a:t>
            </a:r>
            <a:r>
              <a:rPr lang="zh-CN" altLang="en-US" sz="1400" dirty="0" smtClean="0"/>
              <a:t>网络依赖相对减小；</a:t>
            </a:r>
            <a:endParaRPr lang="zh-CN" altLang="en-US" sz="1400" dirty="0"/>
          </a:p>
        </p:txBody>
      </p:sp>
      <p:grpSp>
        <p:nvGrpSpPr>
          <p:cNvPr id="19" name="组合 18"/>
          <p:cNvGrpSpPr/>
          <p:nvPr/>
        </p:nvGrpSpPr>
        <p:grpSpPr>
          <a:xfrm>
            <a:off x="157036" y="130087"/>
            <a:ext cx="11771612" cy="744937"/>
            <a:chOff x="157036" y="130087"/>
            <a:chExt cx="8432028" cy="744937"/>
          </a:xfrm>
        </p:grpSpPr>
        <p:sp>
          <p:nvSpPr>
            <p:cNvPr id="20" name="矩形 19"/>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4" name="矩形 23"/>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5" name="矩形 24"/>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28"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29"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30"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688" y="2564904"/>
            <a:ext cx="6618168" cy="377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10"/>
          <p:cNvSpPr>
            <a:spLocks noChangeArrowheads="1"/>
          </p:cNvSpPr>
          <p:nvPr/>
        </p:nvSpPr>
        <p:spPr bwMode="auto">
          <a:xfrm>
            <a:off x="520383" y="1268760"/>
            <a:ext cx="579164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50000"/>
              </a:lnSpc>
            </a:pP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2.3 </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分包压缩方案核心技术</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aphicFrame>
        <p:nvGraphicFramePr>
          <p:cNvPr id="12" name="图示 11"/>
          <p:cNvGraphicFramePr/>
          <p:nvPr/>
        </p:nvGraphicFramePr>
        <p:xfrm>
          <a:off x="2423592" y="2348880"/>
          <a:ext cx="7736408" cy="37894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2711624" y="2708920"/>
            <a:ext cx="441146" cy="812530"/>
          </a:xfrm>
          <a:prstGeom prst="rect">
            <a:avLst/>
          </a:prstGeom>
          <a:noFill/>
        </p:spPr>
        <p:txBody>
          <a:bodyPr wrap="none" rtlCol="0">
            <a:spAutoFit/>
          </a:bodyPr>
          <a:lstStyle/>
          <a:p>
            <a:pPr>
              <a:lnSpc>
                <a:spcPct val="130000"/>
              </a:lnSpc>
            </a:pPr>
            <a:r>
              <a:rPr lang="en-US" altLang="zh-CN" sz="3600" dirty="0">
                <a:latin typeface="Arial" panose="020B0604020202020204" pitchFamily="34" charset="0"/>
                <a:ea typeface="微软雅黑" panose="020B0503020204020204" pitchFamily="34" charset="-122"/>
              </a:rPr>
              <a:t>1</a:t>
            </a:r>
            <a:endParaRPr lang="zh-CN" altLang="en-US" sz="3600" dirty="0" smtClean="0">
              <a:latin typeface="Arial" panose="020B0604020202020204" pitchFamily="34" charset="0"/>
              <a:ea typeface="微软雅黑" panose="020B0503020204020204" pitchFamily="34" charset="-122"/>
            </a:endParaRPr>
          </a:p>
        </p:txBody>
      </p:sp>
      <p:sp>
        <p:nvSpPr>
          <p:cNvPr id="24" name="TextBox 23"/>
          <p:cNvSpPr txBox="1"/>
          <p:nvPr/>
        </p:nvSpPr>
        <p:spPr>
          <a:xfrm>
            <a:off x="2999656" y="3861048"/>
            <a:ext cx="441146" cy="812530"/>
          </a:xfrm>
          <a:prstGeom prst="rect">
            <a:avLst/>
          </a:prstGeom>
          <a:noFill/>
        </p:spPr>
        <p:txBody>
          <a:bodyPr wrap="none" rtlCol="0">
            <a:spAutoFit/>
          </a:bodyPr>
          <a:lstStyle/>
          <a:p>
            <a:pPr>
              <a:lnSpc>
                <a:spcPct val="130000"/>
              </a:lnSpc>
            </a:pPr>
            <a:r>
              <a:rPr lang="en-US" altLang="zh-CN" sz="3600" dirty="0">
                <a:latin typeface="Arial" panose="020B0604020202020204" pitchFamily="34" charset="0"/>
                <a:ea typeface="微软雅黑" panose="020B0503020204020204" pitchFamily="34" charset="-122"/>
              </a:rPr>
              <a:t>2</a:t>
            </a:r>
            <a:endParaRPr lang="zh-CN" altLang="en-US" sz="3600" dirty="0" smtClean="0">
              <a:latin typeface="Arial" panose="020B0604020202020204" pitchFamily="34" charset="0"/>
              <a:ea typeface="微软雅黑" panose="020B0503020204020204" pitchFamily="34" charset="-122"/>
            </a:endParaRPr>
          </a:p>
        </p:txBody>
      </p:sp>
      <p:sp>
        <p:nvSpPr>
          <p:cNvPr id="14" name="TextBox 13"/>
          <p:cNvSpPr txBox="1"/>
          <p:nvPr/>
        </p:nvSpPr>
        <p:spPr>
          <a:xfrm>
            <a:off x="2711624" y="5013176"/>
            <a:ext cx="278501" cy="812530"/>
          </a:xfrm>
          <a:prstGeom prst="rect">
            <a:avLst/>
          </a:prstGeom>
          <a:noFill/>
        </p:spPr>
        <p:txBody>
          <a:bodyPr wrap="square" rtlCol="0">
            <a:spAutoFit/>
          </a:bodyPr>
          <a:lstStyle/>
          <a:p>
            <a:pPr>
              <a:lnSpc>
                <a:spcPct val="130000"/>
              </a:lnSpc>
            </a:pPr>
            <a:r>
              <a:rPr lang="en-US" altLang="zh-CN" sz="3600" dirty="0" smtClean="0">
                <a:latin typeface="Arial" panose="020B0604020202020204" pitchFamily="34" charset="0"/>
                <a:ea typeface="微软雅黑" panose="020B0503020204020204" pitchFamily="34" charset="-122"/>
              </a:rPr>
              <a:t>3</a:t>
            </a:r>
            <a:endParaRPr lang="zh-CN" altLang="en-US" sz="3600" dirty="0" smtClean="0">
              <a:latin typeface="Arial" panose="020B0604020202020204" pitchFamily="34" charset="0"/>
              <a:ea typeface="微软雅黑" panose="020B0503020204020204" pitchFamily="34" charset="-122"/>
            </a:endParaRPr>
          </a:p>
        </p:txBody>
      </p:sp>
      <p:sp>
        <p:nvSpPr>
          <p:cNvPr id="54"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22" name="组合 21"/>
          <p:cNvGrpSpPr/>
          <p:nvPr/>
        </p:nvGrpSpPr>
        <p:grpSpPr>
          <a:xfrm>
            <a:off x="229044" y="130087"/>
            <a:ext cx="11771612" cy="744937"/>
            <a:chOff x="157036" y="130087"/>
            <a:chExt cx="8432028" cy="744937"/>
          </a:xfrm>
        </p:grpSpPr>
        <p:sp>
          <p:nvSpPr>
            <p:cNvPr id="23" name="矩形 22"/>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5" name="矩形 24"/>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6" name="矩形 25"/>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矩形 26"/>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29"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30"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31"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20383" y="1379498"/>
            <a:ext cx="5540375"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zh-CN" sz="4800" b="1" dirty="0">
                <a:solidFill>
                  <a:schemeClr val="accent1">
                    <a:lumMod val="60000"/>
                    <a:lumOff val="40000"/>
                  </a:schemeClr>
                </a:solidFill>
                <a:latin typeface="微软雅黑" panose="020B0503020204020204" pitchFamily="34" charset="-122"/>
                <a:ea typeface="微软雅黑" panose="020B0503020204020204" pitchFamily="34" charset="-122"/>
              </a:rPr>
              <a:t>高速下载</a:t>
            </a:r>
          </a:p>
        </p:txBody>
      </p:sp>
      <p:sp>
        <p:nvSpPr>
          <p:cNvPr id="28" name="文本框 27"/>
          <p:cNvSpPr txBox="1"/>
          <p:nvPr/>
        </p:nvSpPr>
        <p:spPr>
          <a:xfrm>
            <a:off x="575945" y="2724150"/>
            <a:ext cx="4305609" cy="1492716"/>
          </a:xfrm>
          <a:prstGeom prst="rect">
            <a:avLst/>
          </a:prstGeom>
          <a:noFill/>
        </p:spPr>
        <p:txBody>
          <a:bodyPr wrap="square" rtlCol="0">
            <a:spAutoFit/>
          </a:bodyPr>
          <a:lstStyle/>
          <a:p>
            <a:pPr algn="l">
              <a:lnSpc>
                <a:spcPct val="130000"/>
              </a:lnSpc>
            </a:pPr>
            <a:r>
              <a:rPr lang="zh-CN" altLang="en-US" sz="1400" dirty="0" smtClean="0">
                <a:latin typeface="+mn-ea"/>
              </a:rPr>
              <a:t>    云端资源通过CDN网络将资源内容分发至全国所有的节点，用户请求最近的服务节点上的资源，缩短</a:t>
            </a:r>
          </a:p>
          <a:p>
            <a:pPr algn="l">
              <a:lnSpc>
                <a:spcPct val="130000"/>
              </a:lnSpc>
            </a:pPr>
            <a:r>
              <a:rPr lang="zh-CN" altLang="en-US" sz="1400" dirty="0" smtClean="0">
                <a:latin typeface="+mn-ea"/>
              </a:rPr>
              <a:t>用户访问资源的延迟，提高响应速度，解决网络带</a:t>
            </a:r>
          </a:p>
          <a:p>
            <a:pPr algn="l">
              <a:lnSpc>
                <a:spcPct val="130000"/>
              </a:lnSpc>
            </a:pPr>
            <a:r>
              <a:rPr lang="zh-CN" altLang="en-US" sz="1400" dirty="0" smtClean="0">
                <a:latin typeface="+mn-ea"/>
              </a:rPr>
              <a:t>宽小、用户访问量大、网点分布不均等问题，实现</a:t>
            </a:r>
          </a:p>
          <a:p>
            <a:pPr algn="l">
              <a:lnSpc>
                <a:spcPct val="130000"/>
              </a:lnSpc>
            </a:pPr>
            <a:r>
              <a:rPr lang="zh-CN" altLang="en-US" sz="1400" dirty="0" smtClean="0">
                <a:latin typeface="+mn-ea"/>
              </a:rPr>
              <a:t>高速下载通道。</a:t>
            </a:r>
          </a:p>
        </p:txBody>
      </p:sp>
      <p:pic>
        <p:nvPicPr>
          <p:cNvPr id="2" name="图片 17"/>
          <p:cNvPicPr>
            <a:picLocks noChangeAspect="1" noChangeArrowheads="1"/>
          </p:cNvPicPr>
          <p:nvPr/>
        </p:nvPicPr>
        <p:blipFill>
          <a:blip r:embed="rId2" cstate="print"/>
          <a:srcRect/>
          <a:stretch>
            <a:fillRect/>
          </a:stretch>
        </p:blipFill>
        <p:spPr>
          <a:xfrm>
            <a:off x="4881554" y="2500306"/>
            <a:ext cx="5459095" cy="3093720"/>
          </a:xfrm>
          <a:prstGeom prst="rect">
            <a:avLst/>
          </a:prstGeom>
          <a:effectLst>
            <a:softEdge rad="63500"/>
          </a:effectLst>
        </p:spPr>
      </p:pic>
      <p:sp>
        <p:nvSpPr>
          <p:cNvPr id="34"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19" name="组合 18"/>
          <p:cNvGrpSpPr/>
          <p:nvPr/>
        </p:nvGrpSpPr>
        <p:grpSpPr>
          <a:xfrm>
            <a:off x="229044" y="130087"/>
            <a:ext cx="11771612" cy="744937"/>
            <a:chOff x="157036" y="130087"/>
            <a:chExt cx="8432028" cy="744937"/>
          </a:xfrm>
        </p:grpSpPr>
        <p:sp>
          <p:nvSpPr>
            <p:cNvPr id="20" name="矩形 19"/>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2" name="矩形 21"/>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3" name="矩形 22"/>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矩形 23"/>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36"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37"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38"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20383" y="1379498"/>
            <a:ext cx="5540375" cy="106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en-US" sz="4800" b="1" dirty="0" smtClean="0">
                <a:solidFill>
                  <a:schemeClr val="accent1">
                    <a:lumMod val="60000"/>
                    <a:lumOff val="40000"/>
                  </a:schemeClr>
                </a:solidFill>
                <a:latin typeface="微软雅黑" panose="020B0503020204020204" pitchFamily="34" charset="-122"/>
                <a:ea typeface="微软雅黑" panose="020B0503020204020204" pitchFamily="34" charset="-122"/>
              </a:rPr>
              <a:t>压缩</a:t>
            </a:r>
            <a:r>
              <a:rPr lang="en-US" altLang="zh-CN" sz="4800" b="1" dirty="0" err="1" smtClean="0">
                <a:solidFill>
                  <a:schemeClr val="accent1">
                    <a:lumMod val="60000"/>
                    <a:lumOff val="40000"/>
                  </a:schemeClr>
                </a:solidFill>
                <a:latin typeface="微软雅黑" panose="020B0503020204020204" pitchFamily="34" charset="-122"/>
                <a:ea typeface="微软雅黑" panose="020B0503020204020204" pitchFamily="34" charset="-122"/>
              </a:rPr>
              <a:t>sdk</a:t>
            </a:r>
            <a:endParaRPr lang="zh-CN" altLang="zh-CN" sz="4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6280472" y="2449343"/>
          <a:ext cx="5792192" cy="3688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六边形 2"/>
          <p:cNvSpPr/>
          <p:nvPr/>
        </p:nvSpPr>
        <p:spPr>
          <a:xfrm>
            <a:off x="8581038" y="3861048"/>
            <a:ext cx="1187370" cy="93610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8797062" y="3933056"/>
            <a:ext cx="899338" cy="594202"/>
          </a:xfrm>
          <a:prstGeom prst="rect">
            <a:avLst/>
          </a:prstGeom>
          <a:noFill/>
        </p:spPr>
        <p:txBody>
          <a:bodyPr wrap="square" rtlCol="0">
            <a:spAutoFit/>
          </a:bodyPr>
          <a:lstStyle/>
          <a:p>
            <a:pPr>
              <a:lnSpc>
                <a:spcPct val="130000"/>
              </a:lnSpc>
            </a:pPr>
            <a:r>
              <a:rPr lang="en-US" altLang="zh-CN" sz="2800" dirty="0" err="1" smtClean="0">
                <a:solidFill>
                  <a:schemeClr val="bg1"/>
                </a:solidFill>
                <a:latin typeface="Arial" panose="020B0604020202020204" pitchFamily="34" charset="0"/>
                <a:ea typeface="微软雅黑" panose="020B0503020204020204" pitchFamily="34" charset="-122"/>
              </a:rPr>
              <a:t>sdk</a:t>
            </a:r>
            <a:endParaRPr lang="zh-CN" altLang="en-US" sz="2800" dirty="0" smtClean="0">
              <a:solidFill>
                <a:schemeClr val="bg1"/>
              </a:solidFill>
              <a:latin typeface="Arial" panose="020B0604020202020204" pitchFamily="34" charset="0"/>
              <a:ea typeface="微软雅黑" panose="020B0503020204020204" pitchFamily="34" charset="-122"/>
            </a:endParaRPr>
          </a:p>
        </p:txBody>
      </p:sp>
      <p:sp>
        <p:nvSpPr>
          <p:cNvPr id="15" name="文本框 27"/>
          <p:cNvSpPr txBox="1"/>
          <p:nvPr/>
        </p:nvSpPr>
        <p:spPr>
          <a:xfrm>
            <a:off x="520383" y="3334938"/>
            <a:ext cx="5456238" cy="1212640"/>
          </a:xfrm>
          <a:prstGeom prst="rect">
            <a:avLst/>
          </a:prstGeom>
          <a:noFill/>
        </p:spPr>
        <p:txBody>
          <a:bodyPr wrap="square" rtlCol="0">
            <a:spAutoFit/>
          </a:bodyPr>
          <a:lstStyle/>
          <a:p>
            <a:pPr algn="l">
              <a:lnSpc>
                <a:spcPct val="130000"/>
              </a:lnSpc>
            </a:pPr>
            <a:r>
              <a:rPr lang="zh-CN" altLang="en-US" sz="1400" dirty="0" smtClean="0">
                <a:latin typeface="+mn-ea"/>
              </a:rPr>
              <a:t>    智能分析游戏客户端资源利用情况，将信息汇合后可分析出资源“网状图”，客户端根据当前请求资源的“节点”信息，可预测到即将使用到的资源，并对即将使用的资源进行预下载的机制称之为感知。</a:t>
            </a:r>
          </a:p>
        </p:txBody>
      </p:sp>
      <p:sp>
        <p:nvSpPr>
          <p:cNvPr id="38"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22" name="组合 21"/>
          <p:cNvGrpSpPr/>
          <p:nvPr/>
        </p:nvGrpSpPr>
        <p:grpSpPr>
          <a:xfrm>
            <a:off x="191344" y="116632"/>
            <a:ext cx="11771612" cy="744937"/>
            <a:chOff x="157036" y="130087"/>
            <a:chExt cx="8432028" cy="744937"/>
          </a:xfrm>
        </p:grpSpPr>
        <p:sp>
          <p:nvSpPr>
            <p:cNvPr id="23" name="矩形 22"/>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4" name="矩形 23"/>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6" name="矩形 25"/>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27"/>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40"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41"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42"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20383" y="1124744"/>
            <a:ext cx="5540375" cy="106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en-US" sz="4800" b="1" dirty="0" smtClean="0">
                <a:solidFill>
                  <a:schemeClr val="accent1">
                    <a:lumMod val="60000"/>
                    <a:lumOff val="40000"/>
                  </a:schemeClr>
                </a:solidFill>
                <a:latin typeface="微软雅黑" panose="020B0503020204020204" pitchFamily="34" charset="-122"/>
                <a:ea typeface="微软雅黑" panose="020B0503020204020204" pitchFamily="34" charset="-122"/>
              </a:rPr>
              <a:t>多种方案对比</a:t>
            </a:r>
            <a:endParaRPr lang="en-US" altLang="zh-CN" sz="4800" b="1" dirty="0" smtClean="0">
              <a:solidFill>
                <a:schemeClr val="accent1">
                  <a:lumMod val="60000"/>
                  <a:lumOff val="40000"/>
                </a:schemeClr>
              </a:solidFill>
              <a:latin typeface="微软雅黑" panose="020B0503020204020204" pitchFamily="34" charset="-122"/>
              <a:ea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2309402490"/>
              </p:ext>
            </p:extLst>
          </p:nvPr>
        </p:nvGraphicFramePr>
        <p:xfrm>
          <a:off x="2567608" y="1799787"/>
          <a:ext cx="7592392" cy="4437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23" name="组合 22"/>
          <p:cNvGrpSpPr/>
          <p:nvPr/>
        </p:nvGrpSpPr>
        <p:grpSpPr>
          <a:xfrm>
            <a:off x="229044" y="130087"/>
            <a:ext cx="11771612" cy="744937"/>
            <a:chOff x="157036" y="130087"/>
            <a:chExt cx="8432028" cy="744937"/>
          </a:xfrm>
        </p:grpSpPr>
        <p:sp>
          <p:nvSpPr>
            <p:cNvPr id="24" name="矩形 23"/>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5" name="矩形 24"/>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6" name="矩形 25"/>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矩形 26"/>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29"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30"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31"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10"/>
          <p:cNvSpPr>
            <a:spLocks noChangeArrowheads="1"/>
          </p:cNvSpPr>
          <p:nvPr/>
        </p:nvSpPr>
        <p:spPr bwMode="auto">
          <a:xfrm>
            <a:off x="520383" y="1268760"/>
            <a:ext cx="66557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50000"/>
              </a:lnSpc>
            </a:pP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2.4 App Store</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上显示变小功能</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4"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sp>
        <p:nvSpPr>
          <p:cNvPr id="22" name="文本框 27"/>
          <p:cNvSpPr txBox="1"/>
          <p:nvPr/>
        </p:nvSpPr>
        <p:spPr>
          <a:xfrm>
            <a:off x="575945" y="2492896"/>
            <a:ext cx="3997960" cy="1212640"/>
          </a:xfrm>
          <a:prstGeom prst="rect">
            <a:avLst/>
          </a:prstGeom>
          <a:noFill/>
        </p:spPr>
        <p:txBody>
          <a:bodyPr wrap="square" rtlCol="0">
            <a:spAutoFit/>
          </a:bodyPr>
          <a:lstStyle/>
          <a:p>
            <a:pPr>
              <a:lnSpc>
                <a:spcPct val="130000"/>
              </a:lnSpc>
            </a:pPr>
            <a:r>
              <a:rPr lang="en-US" altLang="zh-CN" sz="1400" dirty="0"/>
              <a:t> </a:t>
            </a:r>
            <a:r>
              <a:rPr lang="en-US" altLang="zh-CN" sz="1400" dirty="0" smtClean="0"/>
              <a:t>         </a:t>
            </a:r>
            <a:r>
              <a:rPr lang="zh-CN" altLang="zh-CN" sz="1400" dirty="0" smtClean="0"/>
              <a:t>爱加密</a:t>
            </a:r>
            <a:r>
              <a:rPr lang="zh-CN" altLang="en-US" sz="1400" dirty="0" smtClean="0"/>
              <a:t>使用创新技术，能够使</a:t>
            </a:r>
            <a:r>
              <a:rPr lang="en-US" altLang="zh-CN" sz="1400" dirty="0" smtClean="0"/>
              <a:t>IPA</a:t>
            </a:r>
            <a:r>
              <a:rPr lang="zh-CN" altLang="en-US" sz="1400" dirty="0" smtClean="0"/>
              <a:t>游戏包压缩后，</a:t>
            </a:r>
            <a:r>
              <a:rPr lang="en-US" altLang="zh-CN" sz="1400" dirty="0" smtClean="0"/>
              <a:t>IPA</a:t>
            </a:r>
            <a:r>
              <a:rPr lang="zh-CN" altLang="en-US" sz="1400" dirty="0" smtClean="0"/>
              <a:t>包体多大，在</a:t>
            </a:r>
            <a:r>
              <a:rPr lang="en-US" altLang="zh-CN" sz="1400" dirty="0" smtClean="0"/>
              <a:t>App Store</a:t>
            </a:r>
            <a:r>
              <a:rPr lang="zh-CN" altLang="en-US" sz="1400" dirty="0" smtClean="0"/>
              <a:t>上就显示多大，完美解决了</a:t>
            </a:r>
            <a:r>
              <a:rPr lang="en-US" altLang="zh-CN" sz="1400" dirty="0" smtClean="0"/>
              <a:t>IPA</a:t>
            </a:r>
            <a:r>
              <a:rPr lang="zh-CN" altLang="en-US" sz="1400" dirty="0" smtClean="0"/>
              <a:t>游戏包上传到</a:t>
            </a:r>
            <a:r>
              <a:rPr lang="en-US" altLang="zh-CN" sz="1400" dirty="0" smtClean="0"/>
              <a:t>App Store</a:t>
            </a:r>
            <a:r>
              <a:rPr lang="zh-CN" altLang="en-US" sz="1400" dirty="0" smtClean="0"/>
              <a:t>上体积膨胀的问题。</a:t>
            </a:r>
            <a:endParaRPr lang="zh-CN" altLang="en-US" sz="1400" dirty="0" smtClean="0">
              <a:latin typeface="Arial" panose="020B0604020202020204" pitchFamily="34" charset="0"/>
              <a:ea typeface="微软雅黑" panose="020B0503020204020204" pitchFamily="34" charset="-122"/>
            </a:endParaRPr>
          </a:p>
        </p:txBody>
      </p:sp>
      <p:sp>
        <p:nvSpPr>
          <p:cNvPr id="23" name="矩形 22"/>
          <p:cNvSpPr/>
          <p:nvPr/>
        </p:nvSpPr>
        <p:spPr>
          <a:xfrm>
            <a:off x="623570" y="3861048"/>
            <a:ext cx="3950335" cy="1489639"/>
          </a:xfrm>
          <a:prstGeom prst="rect">
            <a:avLst/>
          </a:prstGeom>
        </p:spPr>
        <p:txBody>
          <a:bodyPr wrap="square">
            <a:spAutoFit/>
          </a:bodyPr>
          <a:lstStyle/>
          <a:p>
            <a:r>
              <a:rPr lang="en-US" altLang="zh-CN" b="1" dirty="0" smtClean="0">
                <a:solidFill>
                  <a:schemeClr val="accent1">
                    <a:lumMod val="60000"/>
                    <a:lumOff val="40000"/>
                  </a:schemeClr>
                </a:solidFill>
                <a:latin typeface="微软雅黑" panose="020B0503020204020204" pitchFamily="34" charset="-122"/>
                <a:ea typeface="微软雅黑" panose="020B0503020204020204" pitchFamily="34" charset="-122"/>
              </a:rPr>
              <a:t>App Store</a:t>
            </a:r>
            <a:r>
              <a:rPr lang="zh-CN" altLang="en-US" b="1" dirty="0" smtClean="0">
                <a:solidFill>
                  <a:schemeClr val="accent1">
                    <a:lumMod val="60000"/>
                    <a:lumOff val="40000"/>
                  </a:schemeClr>
                </a:solidFill>
                <a:latin typeface="微软雅黑" panose="020B0503020204020204" pitchFamily="34" charset="-122"/>
                <a:ea typeface="微软雅黑" panose="020B0503020204020204" pitchFamily="34" charset="-122"/>
              </a:rPr>
              <a:t>上</a:t>
            </a:r>
            <a:r>
              <a:rPr lang="zh-CN" altLang="en-US" b="1" dirty="0">
                <a:solidFill>
                  <a:schemeClr val="accent1">
                    <a:lumMod val="60000"/>
                    <a:lumOff val="40000"/>
                  </a:schemeClr>
                </a:solidFill>
                <a:latin typeface="微软雅黑" panose="020B0503020204020204" pitchFamily="34" charset="-122"/>
                <a:ea typeface="微软雅黑" panose="020B0503020204020204" pitchFamily="34" charset="-122"/>
              </a:rPr>
              <a:t>显示变小</a:t>
            </a:r>
            <a:r>
              <a:rPr lang="zh-CN" altLang="en-US" b="1" dirty="0" smtClean="0">
                <a:solidFill>
                  <a:schemeClr val="accent1">
                    <a:lumMod val="60000"/>
                    <a:lumOff val="40000"/>
                  </a:schemeClr>
                </a:solidFill>
                <a:latin typeface="微软雅黑" panose="020B0503020204020204" pitchFamily="34" charset="-122"/>
                <a:ea typeface="微软雅黑" panose="020B0503020204020204" pitchFamily="34" charset="-122"/>
              </a:rPr>
              <a:t>功能</a:t>
            </a:r>
            <a:r>
              <a:rPr lang="zh-CN" altLang="en-US" dirty="0" smtClean="0"/>
              <a:t>：</a:t>
            </a:r>
            <a:endParaRPr lang="en-US" altLang="zh-CN" dirty="0" smtClean="0"/>
          </a:p>
          <a:p>
            <a:pPr>
              <a:lnSpc>
                <a:spcPct val="130000"/>
              </a:lnSpc>
            </a:pPr>
            <a:r>
              <a:rPr lang="en-US" altLang="zh-CN" sz="1400" dirty="0"/>
              <a:t>  </a:t>
            </a:r>
            <a:r>
              <a:rPr lang="en-US" altLang="zh-CN" sz="1400" dirty="0" smtClean="0"/>
              <a:t>      1</a:t>
            </a:r>
            <a:r>
              <a:rPr lang="zh-CN" altLang="en-US" sz="1400" dirty="0" smtClean="0"/>
              <a:t>、压缩后品质流畅性没有任何的损失；</a:t>
            </a:r>
            <a:endParaRPr lang="en-US" altLang="zh-CN" sz="1400" dirty="0"/>
          </a:p>
          <a:p>
            <a:pPr>
              <a:lnSpc>
                <a:spcPct val="130000"/>
              </a:lnSpc>
            </a:pPr>
            <a:r>
              <a:rPr lang="en-US" altLang="zh-CN" sz="1400" dirty="0"/>
              <a:t>        </a:t>
            </a:r>
            <a:r>
              <a:rPr lang="en-US" altLang="zh-CN" sz="1400" dirty="0" smtClean="0"/>
              <a:t>2</a:t>
            </a:r>
            <a:r>
              <a:rPr lang="zh-CN" altLang="en-US" sz="1400" dirty="0" smtClean="0"/>
              <a:t>、</a:t>
            </a:r>
            <a:r>
              <a:rPr lang="zh-CN" altLang="en-US" sz="1400" dirty="0"/>
              <a:t>游戏运行后内存和</a:t>
            </a:r>
            <a:r>
              <a:rPr lang="en-US" altLang="zh-CN" sz="1400" dirty="0"/>
              <a:t>CPU</a:t>
            </a:r>
            <a:r>
              <a:rPr lang="zh-CN" altLang="en-US" sz="1400" dirty="0"/>
              <a:t>有消耗和原包</a:t>
            </a:r>
            <a:r>
              <a:rPr lang="zh-CN" altLang="en-US" sz="1400" dirty="0" smtClean="0"/>
              <a:t>基本 </a:t>
            </a:r>
            <a:endParaRPr lang="en-US" altLang="zh-CN" sz="1400" dirty="0" smtClean="0"/>
          </a:p>
          <a:p>
            <a:pPr>
              <a:lnSpc>
                <a:spcPct val="130000"/>
              </a:lnSpc>
            </a:pPr>
            <a:r>
              <a:rPr lang="en-US" altLang="zh-CN" sz="1400" dirty="0" smtClean="0"/>
              <a:t>               </a:t>
            </a:r>
            <a:r>
              <a:rPr lang="zh-CN" altLang="en-US" sz="1400" dirty="0" smtClean="0"/>
              <a:t>相同</a:t>
            </a:r>
            <a:r>
              <a:rPr lang="zh-CN" altLang="en-US" sz="1400" dirty="0"/>
              <a:t>或者略低</a:t>
            </a:r>
            <a:r>
              <a:rPr lang="zh-CN" altLang="en-US" sz="1400" dirty="0" smtClean="0"/>
              <a:t>；</a:t>
            </a:r>
            <a:endParaRPr lang="en-US" altLang="zh-CN" sz="1400" dirty="0" smtClean="0"/>
          </a:p>
          <a:p>
            <a:pPr>
              <a:lnSpc>
                <a:spcPct val="130000"/>
              </a:lnSpc>
            </a:pPr>
            <a:r>
              <a:rPr lang="en-US" altLang="zh-CN" sz="1400" dirty="0" smtClean="0"/>
              <a:t>        3</a:t>
            </a:r>
            <a:r>
              <a:rPr lang="zh-CN" altLang="en-US" sz="1400" dirty="0" smtClean="0"/>
              <a:t>、无任何的下载；</a:t>
            </a:r>
            <a:endParaRPr lang="zh-CN" altLang="en-US" sz="1400" dirty="0"/>
          </a:p>
        </p:txBody>
      </p:sp>
      <p:grpSp>
        <p:nvGrpSpPr>
          <p:cNvPr id="19" name="组合 18"/>
          <p:cNvGrpSpPr/>
          <p:nvPr/>
        </p:nvGrpSpPr>
        <p:grpSpPr>
          <a:xfrm>
            <a:off x="157036" y="130087"/>
            <a:ext cx="11771612" cy="744937"/>
            <a:chOff x="157036" y="130087"/>
            <a:chExt cx="8432028" cy="744937"/>
          </a:xfrm>
        </p:grpSpPr>
        <p:sp>
          <p:nvSpPr>
            <p:cNvPr id="20" name="矩形 19"/>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4" name="矩形 23"/>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5" name="矩形 24"/>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28"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29"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30"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319" y="2192089"/>
            <a:ext cx="2676033" cy="361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5943" y="2192090"/>
            <a:ext cx="2672705" cy="3613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圆角矩形 2"/>
          <p:cNvSpPr/>
          <p:nvPr/>
        </p:nvSpPr>
        <p:spPr>
          <a:xfrm>
            <a:off x="6990230" y="4444082"/>
            <a:ext cx="1149867" cy="648072"/>
          </a:xfrm>
          <a:prstGeom prst="roundRect">
            <a:avLst/>
          </a:prstGeom>
          <a:ln>
            <a:noFill/>
          </a:ln>
          <a:effectLst>
            <a:glow rad="228600">
              <a:schemeClr val="accent3">
                <a:satMod val="175000"/>
                <a:alpha val="40000"/>
              </a:schemeClr>
            </a:glow>
          </a:effectLst>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zh-CN" altLang="en-US" dirty="0" smtClean="0">
                <a:solidFill>
                  <a:srgbClr val="00B0F0"/>
                </a:solidFill>
              </a:rPr>
              <a:t>原包</a:t>
            </a:r>
            <a:r>
              <a:rPr lang="en-US" altLang="zh-CN" dirty="0" smtClean="0">
                <a:solidFill>
                  <a:srgbClr val="00B0F0"/>
                </a:solidFill>
              </a:rPr>
              <a:t>ipa475m</a:t>
            </a:r>
            <a:endParaRPr lang="zh-CN" altLang="en-US" dirty="0">
              <a:solidFill>
                <a:srgbClr val="00B0F0"/>
              </a:solidFill>
            </a:endParaRPr>
          </a:p>
        </p:txBody>
      </p:sp>
      <p:sp>
        <p:nvSpPr>
          <p:cNvPr id="32" name="圆角矩形 31"/>
          <p:cNvSpPr/>
          <p:nvPr/>
        </p:nvSpPr>
        <p:spPr>
          <a:xfrm>
            <a:off x="10128448" y="4444082"/>
            <a:ext cx="1080120" cy="648072"/>
          </a:xfrm>
          <a:prstGeom prst="roundRect">
            <a:avLst/>
          </a:prstGeom>
          <a:ln>
            <a:noFill/>
          </a:ln>
          <a:effectLst>
            <a:glow rad="228600">
              <a:schemeClr val="accent3">
                <a:satMod val="175000"/>
                <a:alpha val="40000"/>
              </a:schemeClr>
            </a:glow>
          </a:effectLst>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zh-CN" altLang="en-US" dirty="0">
                <a:solidFill>
                  <a:srgbClr val="00B0F0"/>
                </a:solidFill>
              </a:rPr>
              <a:t>压缩</a:t>
            </a:r>
            <a:r>
              <a:rPr lang="zh-CN" altLang="en-US" dirty="0" smtClean="0">
                <a:solidFill>
                  <a:srgbClr val="00B0F0"/>
                </a:solidFill>
              </a:rPr>
              <a:t>包</a:t>
            </a:r>
            <a:r>
              <a:rPr lang="en-US" altLang="zh-CN" dirty="0" smtClean="0">
                <a:solidFill>
                  <a:srgbClr val="00B0F0"/>
                </a:solidFill>
              </a:rPr>
              <a:t>ipa233m</a:t>
            </a:r>
            <a:endParaRPr lang="zh-CN" altLang="en-US" dirty="0">
              <a:solidFill>
                <a:srgbClr val="00B0F0"/>
              </a:solidFill>
            </a:endParaRPr>
          </a:p>
        </p:txBody>
      </p:sp>
      <p:cxnSp>
        <p:nvCxnSpPr>
          <p:cNvPr id="5" name="直接箭头连接符 4"/>
          <p:cNvCxnSpPr/>
          <p:nvPr/>
        </p:nvCxnSpPr>
        <p:spPr>
          <a:xfrm>
            <a:off x="7824192" y="2924944"/>
            <a:ext cx="36004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140096" y="3243232"/>
            <a:ext cx="1052247" cy="372410"/>
          </a:xfrm>
          <a:prstGeom prst="rect">
            <a:avLst/>
          </a:prstGeom>
          <a:noFill/>
        </p:spPr>
        <p:txBody>
          <a:bodyPr wrap="square" rtlCol="0">
            <a:spAutoFit/>
          </a:bodyPr>
          <a:lstStyle/>
          <a:p>
            <a:pPr>
              <a:lnSpc>
                <a:spcPct val="130000"/>
              </a:lnSpc>
            </a:pPr>
            <a:r>
              <a:rPr lang="en-US" altLang="zh-CN" sz="1400" b="1" dirty="0" smtClean="0">
                <a:solidFill>
                  <a:srgbClr val="FF0000"/>
                </a:solidFill>
                <a:latin typeface="Arial" panose="020B0604020202020204" pitchFamily="34" charset="0"/>
                <a:ea typeface="微软雅黑" panose="020B0503020204020204" pitchFamily="34" charset="-122"/>
              </a:rPr>
              <a:t>828.8m</a:t>
            </a:r>
            <a:endParaRPr lang="zh-CN" altLang="en-US" sz="1400" b="1" dirty="0" smtClean="0">
              <a:solidFill>
                <a:srgbClr val="FF0000"/>
              </a:solidFill>
              <a:latin typeface="Arial" panose="020B0604020202020204" pitchFamily="34" charset="0"/>
              <a:ea typeface="微软雅黑" panose="020B0503020204020204" pitchFamily="34" charset="-122"/>
            </a:endParaRPr>
          </a:p>
        </p:txBody>
      </p:sp>
      <p:cxnSp>
        <p:nvCxnSpPr>
          <p:cNvPr id="36" name="直接箭头连接符 35"/>
          <p:cNvCxnSpPr/>
          <p:nvPr/>
        </p:nvCxnSpPr>
        <p:spPr>
          <a:xfrm>
            <a:off x="10704512" y="2955200"/>
            <a:ext cx="36004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956540" y="3331882"/>
            <a:ext cx="972108" cy="343235"/>
          </a:xfrm>
          <a:prstGeom prst="rect">
            <a:avLst/>
          </a:prstGeom>
          <a:noFill/>
        </p:spPr>
        <p:txBody>
          <a:bodyPr wrap="square" rtlCol="0">
            <a:spAutoFit/>
          </a:bodyPr>
          <a:lstStyle>
            <a:defPPr>
              <a:defRPr lang="zh-CN"/>
            </a:defPPr>
            <a:lvl1pPr>
              <a:lnSpc>
                <a:spcPct val="130000"/>
              </a:lnSpc>
              <a:defRPr sz="1400" b="1">
                <a:solidFill>
                  <a:srgbClr val="FF0000"/>
                </a:solidFill>
                <a:latin typeface="Arial" panose="020B0604020202020204" pitchFamily="34" charset="0"/>
                <a:ea typeface="微软雅黑" panose="020B0503020204020204" pitchFamily="34" charset="-122"/>
              </a:defRPr>
            </a:lvl1pPr>
          </a:lstStyle>
          <a:p>
            <a:r>
              <a:rPr lang="en-US" altLang="zh-CN" dirty="0"/>
              <a:t>331.6m</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20383" y="1379499"/>
            <a:ext cx="858775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50000"/>
              </a:lnSpc>
            </a:pP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2.5 </a:t>
            </a:r>
            <a:r>
              <a:rPr lang="en-US" altLang="zh-CN" sz="3600" b="1" dirty="0" err="1" smtClean="0">
                <a:solidFill>
                  <a:schemeClr val="accent1">
                    <a:lumMod val="60000"/>
                    <a:lumOff val="40000"/>
                  </a:schemeClr>
                </a:solidFill>
                <a:latin typeface="微软雅黑" panose="020B0503020204020204" pitchFamily="34" charset="-122"/>
                <a:ea typeface="微软雅黑" panose="020B0503020204020204" pitchFamily="34" charset="-122"/>
              </a:rPr>
              <a:t>iOS</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游戏包纯静态压缩功能</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575945" y="2492896"/>
            <a:ext cx="3997960" cy="1212640"/>
          </a:xfrm>
          <a:prstGeom prst="rect">
            <a:avLst/>
          </a:prstGeom>
          <a:noFill/>
        </p:spPr>
        <p:txBody>
          <a:bodyPr wrap="square" rtlCol="0">
            <a:spAutoFit/>
          </a:bodyPr>
          <a:lstStyle/>
          <a:p>
            <a:pPr>
              <a:lnSpc>
                <a:spcPct val="130000"/>
              </a:lnSpc>
            </a:pPr>
            <a:r>
              <a:rPr lang="en-US" altLang="zh-CN" sz="1400" dirty="0"/>
              <a:t> </a:t>
            </a:r>
            <a:r>
              <a:rPr lang="en-US" altLang="zh-CN" sz="1400" dirty="0" smtClean="0"/>
              <a:t>         </a:t>
            </a:r>
            <a:r>
              <a:rPr lang="en-US" altLang="zh-CN" sz="1400" dirty="0" err="1" smtClean="0"/>
              <a:t>iOS</a:t>
            </a:r>
            <a:r>
              <a:rPr lang="zh-CN" altLang="en-US" sz="1400" dirty="0" smtClean="0"/>
              <a:t>上的游戏包，也能通过</a:t>
            </a:r>
            <a:r>
              <a:rPr lang="zh-CN" altLang="zh-CN" sz="1400" dirty="0" smtClean="0"/>
              <a:t>爱加密</a:t>
            </a:r>
            <a:r>
              <a:rPr lang="zh-CN" altLang="en-US" sz="1400" dirty="0" smtClean="0"/>
              <a:t>编码压缩技术和去冗余压缩技术进行静态压缩</a:t>
            </a:r>
            <a:r>
              <a:rPr lang="zh-CN" altLang="zh-CN" sz="1400" dirty="0" smtClean="0"/>
              <a:t>。</a:t>
            </a:r>
            <a:r>
              <a:rPr lang="zh-CN" altLang="zh-CN" sz="1400" dirty="0"/>
              <a:t>游戏包能整体</a:t>
            </a:r>
            <a:r>
              <a:rPr lang="zh-CN" altLang="zh-CN" sz="1400" dirty="0" smtClean="0"/>
              <a:t>减少</a:t>
            </a:r>
            <a:r>
              <a:rPr lang="en-US" altLang="zh-CN" sz="1400" dirty="0" smtClean="0"/>
              <a:t>20</a:t>
            </a:r>
            <a:r>
              <a:rPr lang="en-US" altLang="zh-CN" sz="1400" dirty="0"/>
              <a:t>%</a:t>
            </a:r>
            <a:r>
              <a:rPr lang="zh-CN" altLang="zh-CN" sz="1400" dirty="0"/>
              <a:t>左右</a:t>
            </a:r>
            <a:r>
              <a:rPr lang="zh-CN" altLang="zh-CN" sz="1400" dirty="0" smtClean="0"/>
              <a:t>，</a:t>
            </a:r>
            <a:r>
              <a:rPr lang="zh-CN" altLang="en-US" sz="1400" dirty="0" smtClean="0"/>
              <a:t>而且游戏品质没有任何的影响</a:t>
            </a:r>
            <a:r>
              <a:rPr lang="zh-CN" altLang="zh-CN" sz="1400" dirty="0" smtClean="0"/>
              <a:t>。</a:t>
            </a:r>
            <a:endParaRPr lang="zh-CN" altLang="en-US" sz="1400" dirty="0" smtClean="0">
              <a:latin typeface="Arial" panose="020B0604020202020204" pitchFamily="34" charset="0"/>
              <a:ea typeface="微软雅黑" panose="020B0503020204020204" pitchFamily="34" charset="-122"/>
            </a:endParaRPr>
          </a:p>
        </p:txBody>
      </p:sp>
      <p:sp>
        <p:nvSpPr>
          <p:cNvPr id="41"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pic>
        <p:nvPicPr>
          <p:cNvPr id="21" name="图片 14"/>
          <p:cNvPicPr>
            <a:picLocks noChangeAspect="1" noChangeArrowheads="1"/>
          </p:cNvPicPr>
          <p:nvPr/>
        </p:nvPicPr>
        <p:blipFill>
          <a:blip r:embed="rId2" cstate="print"/>
          <a:srcRect/>
          <a:stretch>
            <a:fillRect/>
          </a:stretch>
        </p:blipFill>
        <p:spPr>
          <a:xfrm>
            <a:off x="4939030" y="2268220"/>
            <a:ext cx="5436235" cy="2981960"/>
          </a:xfrm>
          <a:prstGeom prst="rect">
            <a:avLst/>
          </a:prstGeom>
          <a:noFill/>
          <a:ln w="9525">
            <a:noFill/>
            <a:miter lim="800000"/>
            <a:headEnd/>
            <a:tailEnd/>
          </a:ln>
        </p:spPr>
      </p:pic>
      <p:sp>
        <p:nvSpPr>
          <p:cNvPr id="22" name="文本框 26"/>
          <p:cNvSpPr txBox="1"/>
          <p:nvPr/>
        </p:nvSpPr>
        <p:spPr>
          <a:xfrm>
            <a:off x="6976110" y="5450840"/>
            <a:ext cx="1427480" cy="36830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静态压缩效果图</a:t>
            </a:r>
          </a:p>
        </p:txBody>
      </p:sp>
      <p:sp>
        <p:nvSpPr>
          <p:cNvPr id="23" name="矩形 22"/>
          <p:cNvSpPr/>
          <p:nvPr/>
        </p:nvSpPr>
        <p:spPr>
          <a:xfrm>
            <a:off x="623570" y="3861048"/>
            <a:ext cx="3950335" cy="2329869"/>
          </a:xfrm>
          <a:prstGeom prst="rect">
            <a:avLst/>
          </a:prstGeom>
        </p:spPr>
        <p:txBody>
          <a:bodyPr wrap="square">
            <a:spAutoFit/>
          </a:bodyPr>
          <a:lstStyle/>
          <a:p>
            <a:r>
              <a:rPr lang="zh-CN" altLang="en-US" dirty="0" smtClean="0">
                <a:solidFill>
                  <a:schemeClr val="accent1">
                    <a:lumMod val="60000"/>
                    <a:lumOff val="40000"/>
                  </a:schemeClr>
                </a:solidFill>
                <a:latin typeface="+mj-ea"/>
                <a:ea typeface="+mj-ea"/>
              </a:rPr>
              <a:t>纯静态压缩的优秀品质：</a:t>
            </a:r>
            <a:endParaRPr lang="en-US" altLang="zh-CN" dirty="0" smtClean="0">
              <a:solidFill>
                <a:schemeClr val="accent1">
                  <a:lumMod val="60000"/>
                  <a:lumOff val="40000"/>
                </a:schemeClr>
              </a:solidFill>
              <a:latin typeface="+mj-ea"/>
              <a:ea typeface="+mj-ea"/>
            </a:endParaRPr>
          </a:p>
          <a:p>
            <a:pPr>
              <a:lnSpc>
                <a:spcPct val="130000"/>
              </a:lnSpc>
            </a:pPr>
            <a:r>
              <a:rPr lang="en-US" altLang="zh-CN" sz="1400" dirty="0"/>
              <a:t>  </a:t>
            </a:r>
            <a:r>
              <a:rPr lang="en-US" altLang="zh-CN" sz="1400" dirty="0" smtClean="0"/>
              <a:t>      1</a:t>
            </a:r>
            <a:r>
              <a:rPr lang="zh-CN" altLang="en-US" sz="1400" dirty="0" smtClean="0"/>
              <a:t>、游戏品质压缩后没有任何的损失；</a:t>
            </a:r>
            <a:endParaRPr lang="en-US" altLang="zh-CN" sz="1400" dirty="0"/>
          </a:p>
          <a:p>
            <a:pPr>
              <a:lnSpc>
                <a:spcPct val="130000"/>
              </a:lnSpc>
            </a:pPr>
            <a:r>
              <a:rPr lang="en-US" altLang="zh-CN" sz="1400" dirty="0"/>
              <a:t>        </a:t>
            </a:r>
            <a:r>
              <a:rPr lang="en-US" altLang="zh-CN" sz="1400" dirty="0" smtClean="0"/>
              <a:t>2</a:t>
            </a:r>
            <a:r>
              <a:rPr lang="zh-CN" altLang="en-US" sz="1400" dirty="0" smtClean="0"/>
              <a:t>、游戏流畅性和原游戏保持高度一致；</a:t>
            </a:r>
            <a:endParaRPr lang="en-US" altLang="zh-CN" sz="1400" dirty="0" smtClean="0"/>
          </a:p>
          <a:p>
            <a:pPr>
              <a:lnSpc>
                <a:spcPct val="130000"/>
              </a:lnSpc>
            </a:pPr>
            <a:r>
              <a:rPr lang="en-US" altLang="zh-CN" sz="1400" dirty="0" smtClean="0"/>
              <a:t>        3</a:t>
            </a:r>
            <a:r>
              <a:rPr lang="zh-CN" altLang="en-US" sz="1400" dirty="0" smtClean="0"/>
              <a:t>、游戏运行后内存和</a:t>
            </a:r>
            <a:r>
              <a:rPr lang="en-US" altLang="zh-CN" sz="1400" dirty="0" smtClean="0"/>
              <a:t>CPU</a:t>
            </a:r>
            <a:r>
              <a:rPr lang="zh-CN" altLang="en-US" sz="1400" dirty="0" smtClean="0"/>
              <a:t>有消耗和原包基本</a:t>
            </a:r>
            <a:endParaRPr lang="en-US" altLang="zh-CN" sz="1400" dirty="0" smtClean="0"/>
          </a:p>
          <a:p>
            <a:pPr>
              <a:lnSpc>
                <a:spcPct val="130000"/>
              </a:lnSpc>
            </a:pPr>
            <a:r>
              <a:rPr lang="en-US" altLang="zh-CN" sz="1400" dirty="0" smtClean="0"/>
              <a:t>               </a:t>
            </a:r>
            <a:r>
              <a:rPr lang="zh-CN" altLang="en-US" sz="1400" dirty="0" smtClean="0"/>
              <a:t>相同或者略低；</a:t>
            </a:r>
            <a:endParaRPr lang="en-US" altLang="zh-CN" sz="1400" dirty="0"/>
          </a:p>
          <a:p>
            <a:pPr>
              <a:lnSpc>
                <a:spcPct val="130000"/>
              </a:lnSpc>
            </a:pPr>
            <a:r>
              <a:rPr lang="en-US" altLang="zh-CN" sz="1400" dirty="0"/>
              <a:t>        </a:t>
            </a:r>
            <a:r>
              <a:rPr lang="en-US" altLang="zh-CN" sz="1400" dirty="0" smtClean="0"/>
              <a:t>4</a:t>
            </a:r>
            <a:r>
              <a:rPr lang="zh-CN" altLang="en-US" sz="1400" dirty="0" smtClean="0"/>
              <a:t>、非分包，没有任何的下载；</a:t>
            </a:r>
            <a:endParaRPr lang="en-US" altLang="zh-CN" sz="1400" dirty="0"/>
          </a:p>
          <a:p>
            <a:pPr>
              <a:lnSpc>
                <a:spcPct val="130000"/>
              </a:lnSpc>
            </a:pPr>
            <a:r>
              <a:rPr lang="en-US" altLang="zh-CN" sz="1400" dirty="0"/>
              <a:t>        </a:t>
            </a:r>
            <a:r>
              <a:rPr lang="en-US" altLang="zh-CN" sz="1400" dirty="0" smtClean="0"/>
              <a:t>5</a:t>
            </a:r>
            <a:r>
              <a:rPr lang="zh-CN" altLang="en-US" sz="1400" dirty="0" smtClean="0"/>
              <a:t>、整包直接减小</a:t>
            </a:r>
            <a:r>
              <a:rPr lang="en-US" altLang="zh-CN" sz="1400" dirty="0" smtClean="0"/>
              <a:t>20%</a:t>
            </a:r>
            <a:r>
              <a:rPr lang="zh-CN" altLang="en-US" sz="1400" dirty="0" smtClean="0"/>
              <a:t>左右，安装速度快于原包；</a:t>
            </a:r>
            <a:endParaRPr lang="zh-CN" altLang="en-US" sz="1400" dirty="0"/>
          </a:p>
        </p:txBody>
      </p:sp>
      <p:grpSp>
        <p:nvGrpSpPr>
          <p:cNvPr id="24" name="组合 23"/>
          <p:cNvGrpSpPr/>
          <p:nvPr/>
        </p:nvGrpSpPr>
        <p:grpSpPr>
          <a:xfrm>
            <a:off x="229044" y="130087"/>
            <a:ext cx="11771612" cy="744937"/>
            <a:chOff x="157036" y="130087"/>
            <a:chExt cx="8432028" cy="744937"/>
          </a:xfrm>
        </p:grpSpPr>
        <p:sp>
          <p:nvSpPr>
            <p:cNvPr id="25" name="矩形 24"/>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6" name="矩形 25"/>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7" name="矩形 26"/>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44"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45"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46"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466071" y="1772816"/>
            <a:ext cx="405568" cy="432048"/>
            <a:chOff x="2466071" y="1772816"/>
            <a:chExt cx="405568" cy="432048"/>
          </a:xfrm>
        </p:grpSpPr>
        <p:sp>
          <p:nvSpPr>
            <p:cNvPr id="14" name="MH_Number_1" descr="#wm#_48_07_*Z">
              <a:hlinkClick r:id="rId18" action="ppaction://hlinksldjump"/>
            </p:cNvPr>
            <p:cNvSpPr>
              <a:spLocks noChangeArrowheads="1"/>
            </p:cNvSpPr>
            <p:nvPr>
              <p:custDataLst>
                <p:tags r:id="rId15"/>
              </p:custDataLst>
            </p:nvPr>
          </p:nvSpPr>
          <p:spPr bwMode="auto">
            <a:xfrm>
              <a:off x="2495333" y="1772816"/>
              <a:ext cx="376306" cy="377107"/>
            </a:xfrm>
            <a:prstGeom prst="ellipse">
              <a:avLst/>
            </a:prstGeom>
            <a:solidFill>
              <a:srgbClr val="35C0D3">
                <a:alpha val="80000"/>
              </a:srgbClr>
            </a:solidFill>
            <a:ln>
              <a:noFill/>
            </a:ln>
            <a:effectLst/>
          </p:spPr>
          <p:txBody>
            <a:bodyPr wrap="none" anchor="ctr">
              <a:noAutofit/>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zh-CN" altLang="en-US" sz="2400" b="1" kern="0" dirty="0">
                  <a:solidFill>
                    <a:srgbClr val="FFFFFF"/>
                  </a:solidFill>
                  <a:latin typeface="Times New Roman" panose="02020603050405020304" pitchFamily="18" charset="0"/>
                  <a:cs typeface="Times New Roman" panose="02020603050405020304" pitchFamily="18" charset="0"/>
                </a:rPr>
                <a:t>一</a:t>
              </a:r>
              <a:endParaRPr lang="zh-CN" altLang="zh-CN" sz="2400" b="1" kern="0" dirty="0">
                <a:solidFill>
                  <a:srgbClr val="FFFFFF"/>
                </a:solidFill>
                <a:latin typeface="Times New Roman" panose="02020603050405020304" pitchFamily="18" charset="0"/>
                <a:cs typeface="Times New Roman" panose="02020603050405020304" pitchFamily="18" charset="0"/>
              </a:endParaRPr>
            </a:p>
          </p:txBody>
        </p:sp>
        <p:sp>
          <p:nvSpPr>
            <p:cNvPr id="15" name="MH_Others_1" descr="#wm#_48_07_*Z"/>
            <p:cNvSpPr>
              <a:spLocks noChangeArrowheads="1"/>
            </p:cNvSpPr>
            <p:nvPr>
              <p:custDataLst>
                <p:tags r:id="rId16"/>
              </p:custDataLst>
            </p:nvPr>
          </p:nvSpPr>
          <p:spPr bwMode="auto">
            <a:xfrm>
              <a:off x="2466071" y="2035574"/>
              <a:ext cx="168930" cy="169290"/>
            </a:xfrm>
            <a:prstGeom prst="ellipse">
              <a:avLst/>
            </a:prstGeom>
            <a:solidFill>
              <a:srgbClr val="35C0D3">
                <a:alpha val="59000"/>
              </a:srgb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fontAlgn="base">
                <a:spcBef>
                  <a:spcPct val="0"/>
                </a:spcBef>
                <a:spcAft>
                  <a:spcPct val="0"/>
                </a:spcAft>
                <a:buNone/>
                <a:defRPr/>
              </a:pPr>
              <a:endParaRPr lang="zh-CN" altLang="zh-CN" sz="1050" kern="0">
                <a:solidFill>
                  <a:srgbClr val="FFFFFF"/>
                </a:solidFill>
              </a:endParaRPr>
            </a:p>
          </p:txBody>
        </p:sp>
      </p:grpSp>
      <p:sp>
        <p:nvSpPr>
          <p:cNvPr id="40" name="MH_Number_2" descr="#wm#_48_07_*Z">
            <a:hlinkClick r:id="rId19" action="ppaction://hlinksldjump"/>
          </p:cNvPr>
          <p:cNvSpPr>
            <a:spLocks noChangeArrowheads="1"/>
          </p:cNvSpPr>
          <p:nvPr>
            <p:custDataLst>
              <p:tags r:id="rId2"/>
            </p:custDataLst>
          </p:nvPr>
        </p:nvSpPr>
        <p:spPr bwMode="auto">
          <a:xfrm>
            <a:off x="2502655" y="3068960"/>
            <a:ext cx="376306" cy="377107"/>
          </a:xfrm>
          <a:prstGeom prst="ellipse">
            <a:avLst/>
          </a:prstGeom>
          <a:solidFill>
            <a:srgbClr val="35C0D3">
              <a:alpha val="80000"/>
            </a:srgbClr>
          </a:solidFill>
          <a:ln>
            <a:noFill/>
          </a:ln>
          <a:effectLst/>
        </p:spPr>
        <p:txBody>
          <a:bodyPr wrap="none" anchor="ctr">
            <a:noAutofit/>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zh-CN" altLang="en-US" sz="2400" b="1" kern="0" dirty="0">
                <a:solidFill>
                  <a:srgbClr val="FFFFFF"/>
                </a:solidFill>
                <a:latin typeface="Times New Roman" panose="02020603050405020304" pitchFamily="18" charset="0"/>
                <a:cs typeface="Times New Roman" panose="02020603050405020304" pitchFamily="18" charset="0"/>
              </a:rPr>
              <a:t>三</a:t>
            </a:r>
            <a:endParaRPr lang="zh-CN" altLang="zh-CN" sz="2400" b="1" kern="0" dirty="0">
              <a:solidFill>
                <a:srgbClr val="FFFFFF"/>
              </a:solidFill>
              <a:latin typeface="Times New Roman" panose="02020603050405020304" pitchFamily="18" charset="0"/>
              <a:cs typeface="Times New Roman" panose="02020603050405020304" pitchFamily="18" charset="0"/>
            </a:endParaRPr>
          </a:p>
        </p:txBody>
      </p:sp>
      <p:sp>
        <p:nvSpPr>
          <p:cNvPr id="41" name="MH_Others_2" descr="#wm#_48_07_*Z"/>
          <p:cNvSpPr>
            <a:spLocks noChangeArrowheads="1"/>
          </p:cNvSpPr>
          <p:nvPr>
            <p:custDataLst>
              <p:tags r:id="rId3"/>
            </p:custDataLst>
          </p:nvPr>
        </p:nvSpPr>
        <p:spPr bwMode="auto">
          <a:xfrm>
            <a:off x="2439635" y="2664224"/>
            <a:ext cx="168930" cy="169290"/>
          </a:xfrm>
          <a:prstGeom prst="ellipse">
            <a:avLst/>
          </a:prstGeom>
          <a:solidFill>
            <a:srgbClr val="35C0D3">
              <a:alpha val="59000"/>
            </a:srgb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fontAlgn="base">
              <a:spcBef>
                <a:spcPct val="0"/>
              </a:spcBef>
              <a:spcAft>
                <a:spcPct val="0"/>
              </a:spcAft>
              <a:buNone/>
              <a:defRPr/>
            </a:pPr>
            <a:endParaRPr lang="zh-CN" altLang="zh-CN" sz="1050" kern="0">
              <a:solidFill>
                <a:srgbClr val="FFFFFF"/>
              </a:solidFill>
            </a:endParaRPr>
          </a:p>
        </p:txBody>
      </p:sp>
      <p:sp>
        <p:nvSpPr>
          <p:cNvPr id="77" name="MH_Others_10" descr="#wm#_48_07_*Z"/>
          <p:cNvSpPr>
            <a:spLocks noChangeArrowheads="1"/>
          </p:cNvSpPr>
          <p:nvPr>
            <p:custDataLst>
              <p:tags r:id="rId4"/>
            </p:custDataLst>
          </p:nvPr>
        </p:nvSpPr>
        <p:spPr bwMode="auto">
          <a:xfrm>
            <a:off x="7905007" y="927671"/>
            <a:ext cx="1526319" cy="1529573"/>
          </a:xfrm>
          <a:prstGeom prst="ellipse">
            <a:avLst/>
          </a:prstGeom>
          <a:solidFill>
            <a:schemeClr val="accent1">
              <a:lumMod val="60000"/>
              <a:lumOff val="40000"/>
              <a:alpha val="86000"/>
            </a:schemeClr>
          </a:solidFill>
          <a:ln>
            <a:noFill/>
          </a:ln>
          <a:effectLst/>
        </p:spPr>
        <p:txBody>
          <a:bodyPr wrap="square"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zh-CN" altLang="en-US" sz="7200" b="1" ker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目</a:t>
            </a:r>
            <a:endParaRPr lang="zh-CN" altLang="zh-CN" sz="7200" b="1" ker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8" name="MH_Others_11" descr="#wm#_48_07_*Z"/>
          <p:cNvSpPr>
            <a:spLocks noChangeArrowheads="1"/>
          </p:cNvSpPr>
          <p:nvPr>
            <p:custDataLst>
              <p:tags r:id="rId5"/>
            </p:custDataLst>
          </p:nvPr>
        </p:nvSpPr>
        <p:spPr bwMode="auto">
          <a:xfrm>
            <a:off x="8968396" y="2069045"/>
            <a:ext cx="925856" cy="927828"/>
          </a:xfrm>
          <a:prstGeom prst="ellipse">
            <a:avLst/>
          </a:prstGeom>
          <a:solidFill>
            <a:schemeClr val="accent1">
              <a:lumMod val="60000"/>
              <a:lumOff val="40000"/>
              <a:alpha val="30000"/>
            </a:schemeClr>
          </a:solidFill>
          <a:ln>
            <a:noFill/>
          </a:ln>
          <a:effectLst/>
        </p:spPr>
        <p:txBody>
          <a:bodyPr wrap="square"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zh-CN" altLang="en-US" sz="4400"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录</a:t>
            </a:r>
            <a:endParaRPr lang="zh-CN" altLang="zh-CN" sz="4400"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MH_Others_12"/>
          <p:cNvSpPr txBox="1"/>
          <p:nvPr>
            <p:custDataLst>
              <p:tags r:id="rId6"/>
            </p:custDataLst>
          </p:nvPr>
        </p:nvSpPr>
        <p:spPr>
          <a:xfrm>
            <a:off x="8300251" y="2532959"/>
            <a:ext cx="612357" cy="2746184"/>
          </a:xfrm>
          <a:prstGeom prst="rect">
            <a:avLst/>
          </a:prstGeom>
          <a:noFill/>
        </p:spPr>
        <p:txBody>
          <a:bodyPr vert="eaVert" wrap="square" lIns="0" tIns="0" rIns="0" bIns="0" rtlCol="0" anchor="ctr" anchorCtr="0">
            <a:normAutofit/>
          </a:bodyPr>
          <a:lstStyle/>
          <a:p>
            <a:r>
              <a:rPr lang="en-US" altLang="zh-CN" sz="3600">
                <a:solidFill>
                  <a:schemeClr val="accent1">
                    <a:lumMod val="60000"/>
                    <a:lumOff val="40000"/>
                  </a:schemeClr>
                </a:solidFill>
                <a:latin typeface="华文细黑" panose="02010600040101010101" pitchFamily="2" charset="-122"/>
                <a:ea typeface="华文细黑" panose="02010600040101010101" pitchFamily="2" charset="-122"/>
              </a:rPr>
              <a:t>CONTENTS</a:t>
            </a:r>
            <a:endParaRPr lang="zh-CN" altLang="en-US" sz="3600">
              <a:solidFill>
                <a:schemeClr val="accent1">
                  <a:lumMod val="60000"/>
                  <a:lumOff val="40000"/>
                </a:schemeClr>
              </a:solidFill>
              <a:latin typeface="华文细黑" panose="02010600040101010101" pitchFamily="2" charset="-122"/>
              <a:ea typeface="华文细黑" panose="02010600040101010101" pitchFamily="2" charset="-122"/>
            </a:endParaRPr>
          </a:p>
        </p:txBody>
      </p:sp>
      <p:sp>
        <p:nvSpPr>
          <p:cNvPr id="16" name="MH_Number_1" descr="#wm#_48_07_*Z">
            <a:hlinkClick r:id="rId18" action="ppaction://hlinksldjump"/>
          </p:cNvPr>
          <p:cNvSpPr>
            <a:spLocks noChangeArrowheads="1"/>
          </p:cNvSpPr>
          <p:nvPr>
            <p:custDataLst>
              <p:tags r:id="rId7"/>
            </p:custDataLst>
          </p:nvPr>
        </p:nvSpPr>
        <p:spPr bwMode="auto">
          <a:xfrm>
            <a:off x="2524100" y="3717032"/>
            <a:ext cx="376306" cy="377107"/>
          </a:xfrm>
          <a:prstGeom prst="ellipse">
            <a:avLst/>
          </a:prstGeom>
          <a:solidFill>
            <a:srgbClr val="35C0D3">
              <a:alpha val="80000"/>
            </a:srgbClr>
          </a:solidFill>
          <a:ln>
            <a:noFill/>
          </a:ln>
          <a:effectLst/>
        </p:spPr>
        <p:txBody>
          <a:bodyPr wrap="none" anchor="ctr">
            <a:noAutofit/>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zh-CN" altLang="en-US" sz="2400" b="1" kern="0" dirty="0">
                <a:solidFill>
                  <a:srgbClr val="FFFFFF"/>
                </a:solidFill>
                <a:latin typeface="Times New Roman" panose="02020603050405020304" pitchFamily="18" charset="0"/>
                <a:cs typeface="Times New Roman" panose="02020603050405020304" pitchFamily="18" charset="0"/>
              </a:rPr>
              <a:t>四</a:t>
            </a:r>
            <a:endParaRPr lang="zh-CN" altLang="zh-CN" sz="2400" b="1" kern="0" dirty="0">
              <a:solidFill>
                <a:srgbClr val="FFFFFF"/>
              </a:solidFill>
              <a:latin typeface="Times New Roman" panose="02020603050405020304" pitchFamily="18" charset="0"/>
              <a:cs typeface="Times New Roman" panose="02020603050405020304" pitchFamily="18" charset="0"/>
            </a:endParaRPr>
          </a:p>
        </p:txBody>
      </p:sp>
      <p:sp>
        <p:nvSpPr>
          <p:cNvPr id="17" name="MH_Others_1" descr="#wm#_48_07_*Z"/>
          <p:cNvSpPr>
            <a:spLocks noChangeArrowheads="1"/>
          </p:cNvSpPr>
          <p:nvPr>
            <p:custDataLst>
              <p:tags r:id="rId8"/>
            </p:custDataLst>
          </p:nvPr>
        </p:nvSpPr>
        <p:spPr bwMode="auto">
          <a:xfrm>
            <a:off x="2452662" y="3933056"/>
            <a:ext cx="168930" cy="169290"/>
          </a:xfrm>
          <a:prstGeom prst="ellipse">
            <a:avLst/>
          </a:prstGeom>
          <a:solidFill>
            <a:srgbClr val="35C0D3">
              <a:alpha val="59000"/>
            </a:srgb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fontAlgn="base">
              <a:spcBef>
                <a:spcPct val="0"/>
              </a:spcBef>
              <a:spcAft>
                <a:spcPct val="0"/>
              </a:spcAft>
              <a:buNone/>
              <a:defRPr/>
            </a:pPr>
            <a:endParaRPr lang="zh-CN" altLang="zh-CN" sz="1050" kern="0">
              <a:solidFill>
                <a:srgbClr val="FFFFFF"/>
              </a:solidFill>
            </a:endParaRPr>
          </a:p>
        </p:txBody>
      </p:sp>
      <p:sp>
        <p:nvSpPr>
          <p:cNvPr id="21" name="MH_Entry_2">
            <a:hlinkClick r:id="rId19" action="ppaction://hlinksldjump"/>
          </p:cNvPr>
          <p:cNvSpPr txBox="1"/>
          <p:nvPr>
            <p:custDataLst>
              <p:tags r:id="rId9"/>
            </p:custDataLst>
          </p:nvPr>
        </p:nvSpPr>
        <p:spPr>
          <a:xfrm>
            <a:off x="3071664" y="1700808"/>
            <a:ext cx="4000500" cy="439814"/>
          </a:xfrm>
          <a:prstGeom prst="rect">
            <a:avLst/>
          </a:prstGeom>
          <a:noFill/>
        </p:spPr>
        <p:txBody>
          <a:bodyPr wrap="square" lIns="0" tIns="0" rIns="0" bIns="0" rtlCol="0" anchor="ctr" anchorCtr="0">
            <a:normAutofit/>
          </a:bodyPr>
          <a:lstStyle/>
          <a:p>
            <a:r>
              <a:rPr lang="zh-CN" altLang="en-US" sz="2000" dirty="0" smtClean="0">
                <a:solidFill>
                  <a:schemeClr val="tx1">
                    <a:lumMod val="65000"/>
                    <a:lumOff val="35000"/>
                  </a:schemeClr>
                </a:solidFill>
                <a:latin typeface="华文细黑" panose="02010600040101010101" pitchFamily="2" charset="-122"/>
                <a:ea typeface="华文细黑" panose="02010600040101010101" pitchFamily="2" charset="-122"/>
              </a:rPr>
              <a:t>游戏引擎介绍</a:t>
            </a:r>
            <a:endParaRPr lang="zh-CN" altLang="en-US" sz="20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22" name="MH_Entry_2">
            <a:hlinkClick r:id="rId19" action="ppaction://hlinksldjump"/>
          </p:cNvPr>
          <p:cNvSpPr txBox="1"/>
          <p:nvPr>
            <p:custDataLst>
              <p:tags r:id="rId10"/>
            </p:custDataLst>
          </p:nvPr>
        </p:nvSpPr>
        <p:spPr>
          <a:xfrm>
            <a:off x="3071664" y="3037606"/>
            <a:ext cx="4000500" cy="439814"/>
          </a:xfrm>
          <a:prstGeom prst="rect">
            <a:avLst/>
          </a:prstGeom>
          <a:noFill/>
        </p:spPr>
        <p:txBody>
          <a:bodyPr wrap="square" lIns="0" tIns="0" rIns="0" bIns="0" rtlCol="0" anchor="ctr" anchorCtr="0">
            <a:normAutofit/>
          </a:bodyPr>
          <a:lstStyle/>
          <a:p>
            <a:r>
              <a:rPr lang="zh-CN" altLang="en-US" sz="2000" dirty="0" smtClean="0">
                <a:solidFill>
                  <a:schemeClr val="tx1">
                    <a:lumMod val="65000"/>
                    <a:lumOff val="35000"/>
                  </a:schemeClr>
                </a:solidFill>
                <a:latin typeface="华文细黑" panose="02010600040101010101" pitchFamily="2" charset="-122"/>
                <a:ea typeface="华文细黑" panose="02010600040101010101" pitchFamily="2" charset="-122"/>
              </a:rPr>
              <a:t>快速升级工具</a:t>
            </a:r>
            <a:endParaRPr lang="zh-CN" altLang="en-US" sz="20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23" name="MH_Number_2" descr="#wm#_48_07_*Z">
            <a:hlinkClick r:id="rId19" action="ppaction://hlinksldjump"/>
          </p:cNvPr>
          <p:cNvSpPr>
            <a:spLocks noChangeArrowheads="1"/>
          </p:cNvSpPr>
          <p:nvPr>
            <p:custDataLst>
              <p:tags r:id="rId11"/>
            </p:custDataLst>
          </p:nvPr>
        </p:nvSpPr>
        <p:spPr bwMode="auto">
          <a:xfrm>
            <a:off x="2495600" y="2403821"/>
            <a:ext cx="376306" cy="377107"/>
          </a:xfrm>
          <a:prstGeom prst="ellipse">
            <a:avLst/>
          </a:prstGeom>
          <a:solidFill>
            <a:srgbClr val="35C0D3">
              <a:alpha val="80000"/>
            </a:srgbClr>
          </a:solidFill>
          <a:ln>
            <a:noFill/>
          </a:ln>
          <a:effectLst/>
        </p:spPr>
        <p:txBody>
          <a:bodyPr wrap="none" anchor="ctr">
            <a:noAutofit/>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zh-CN" altLang="en-US" sz="2400" b="1" kern="0" dirty="0">
                <a:solidFill>
                  <a:srgbClr val="FFFFFF"/>
                </a:solidFill>
                <a:latin typeface="Times New Roman" panose="02020603050405020304" pitchFamily="18" charset="0"/>
                <a:cs typeface="Times New Roman" panose="02020603050405020304" pitchFamily="18" charset="0"/>
              </a:rPr>
              <a:t>二</a:t>
            </a:r>
            <a:endParaRPr lang="zh-CN" altLang="zh-CN" sz="2400" b="1" kern="0" dirty="0">
              <a:solidFill>
                <a:srgbClr val="FFFFFF"/>
              </a:solidFill>
              <a:latin typeface="Times New Roman" panose="02020603050405020304" pitchFamily="18" charset="0"/>
              <a:cs typeface="Times New Roman" panose="02020603050405020304" pitchFamily="18" charset="0"/>
            </a:endParaRPr>
          </a:p>
        </p:txBody>
      </p:sp>
      <p:sp>
        <p:nvSpPr>
          <p:cNvPr id="24" name="MH_Others_2" descr="#wm#_48_07_*Z"/>
          <p:cNvSpPr>
            <a:spLocks noChangeArrowheads="1"/>
          </p:cNvSpPr>
          <p:nvPr>
            <p:custDataLst>
              <p:tags r:id="rId12"/>
            </p:custDataLst>
          </p:nvPr>
        </p:nvSpPr>
        <p:spPr bwMode="auto">
          <a:xfrm>
            <a:off x="2470686" y="3356992"/>
            <a:ext cx="168930" cy="169290"/>
          </a:xfrm>
          <a:prstGeom prst="ellipse">
            <a:avLst/>
          </a:prstGeom>
          <a:solidFill>
            <a:srgbClr val="35C0D3">
              <a:alpha val="59000"/>
            </a:srgb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fontAlgn="base">
              <a:spcBef>
                <a:spcPct val="0"/>
              </a:spcBef>
              <a:spcAft>
                <a:spcPct val="0"/>
              </a:spcAft>
              <a:buNone/>
              <a:defRPr/>
            </a:pPr>
            <a:endParaRPr lang="zh-CN" altLang="zh-CN" sz="1050" kern="0">
              <a:solidFill>
                <a:srgbClr val="FFFFFF"/>
              </a:solidFill>
            </a:endParaRPr>
          </a:p>
        </p:txBody>
      </p:sp>
      <p:sp>
        <p:nvSpPr>
          <p:cNvPr id="26" name="MH_Entry_2">
            <a:hlinkClick r:id="rId19" action="ppaction://hlinksldjump"/>
          </p:cNvPr>
          <p:cNvSpPr txBox="1"/>
          <p:nvPr>
            <p:custDataLst>
              <p:tags r:id="rId13"/>
            </p:custDataLst>
          </p:nvPr>
        </p:nvSpPr>
        <p:spPr>
          <a:xfrm>
            <a:off x="3071664" y="2341114"/>
            <a:ext cx="4000500" cy="439814"/>
          </a:xfrm>
          <a:prstGeom prst="rect">
            <a:avLst/>
          </a:prstGeom>
          <a:noFill/>
        </p:spPr>
        <p:txBody>
          <a:bodyPr wrap="square" lIns="0" tIns="0" rIns="0" bIns="0" rtlCol="0" anchor="ctr" anchorCtr="0">
            <a:normAutofit/>
          </a:bodyPr>
          <a:lstStyle/>
          <a:p>
            <a:r>
              <a:rPr lang="zh-CN" altLang="en-US" sz="2000" dirty="0" smtClean="0">
                <a:solidFill>
                  <a:schemeClr val="tx1">
                    <a:lumMod val="65000"/>
                    <a:lumOff val="35000"/>
                  </a:schemeClr>
                </a:solidFill>
                <a:latin typeface="华文细黑" panose="02010600040101010101" pitchFamily="2" charset="-122"/>
                <a:ea typeface="华文细黑" panose="02010600040101010101" pitchFamily="2" charset="-122"/>
              </a:rPr>
              <a:t>多种解决方案介绍</a:t>
            </a:r>
            <a:endParaRPr lang="zh-CN" altLang="en-US" sz="20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30" name="MH_Entry_2">
            <a:hlinkClick r:id="rId19" action="ppaction://hlinksldjump"/>
          </p:cNvPr>
          <p:cNvSpPr txBox="1"/>
          <p:nvPr>
            <p:custDataLst>
              <p:tags r:id="rId14"/>
            </p:custDataLst>
          </p:nvPr>
        </p:nvSpPr>
        <p:spPr>
          <a:xfrm>
            <a:off x="3071664" y="3703566"/>
            <a:ext cx="4000500" cy="439814"/>
          </a:xfrm>
          <a:prstGeom prst="rect">
            <a:avLst/>
          </a:prstGeom>
          <a:noFill/>
        </p:spPr>
        <p:txBody>
          <a:bodyPr wrap="square" lIns="0" tIns="0" rIns="0" bIns="0" rtlCol="0" anchor="ctr" anchorCtr="0">
            <a:normAutofit/>
          </a:bodyPr>
          <a:lstStyle/>
          <a:p>
            <a:r>
              <a:rPr lang="zh-CN" altLang="en-US" sz="2000" dirty="0" smtClean="0">
                <a:solidFill>
                  <a:schemeClr val="tx1">
                    <a:lumMod val="65000"/>
                    <a:lumOff val="35000"/>
                  </a:schemeClr>
                </a:solidFill>
                <a:latin typeface="华文细黑" panose="02010600040101010101" pitchFamily="2" charset="-122"/>
                <a:ea typeface="华文细黑" panose="02010600040101010101" pitchFamily="2" charset="-122"/>
              </a:rPr>
              <a:t>配合流程简介</a:t>
            </a:r>
            <a:endParaRPr lang="zh-CN" altLang="en-US" sz="20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20383" y="1124744"/>
            <a:ext cx="858775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2.6 </a:t>
            </a:r>
            <a:r>
              <a:rPr lang="zh-CN" altLang="en-US" sz="3600" b="1" dirty="0">
                <a:solidFill>
                  <a:schemeClr val="accent1">
                    <a:lumMod val="60000"/>
                    <a:lumOff val="40000"/>
                  </a:schemeClr>
                </a:solidFill>
                <a:latin typeface="微软雅黑" panose="020B0503020204020204" pitchFamily="34" charset="-122"/>
                <a:ea typeface="微软雅黑" panose="020B0503020204020204" pitchFamily="34" charset="-122"/>
              </a:rPr>
              <a:t>游戏</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资源</a:t>
            </a:r>
            <a:r>
              <a:rPr lang="zh-CN" altLang="en-US" sz="3600" b="1" dirty="0">
                <a:solidFill>
                  <a:schemeClr val="accent1">
                    <a:lumMod val="60000"/>
                    <a:lumOff val="40000"/>
                  </a:schemeClr>
                </a:solidFill>
                <a:latin typeface="微软雅黑" panose="020B0503020204020204" pitchFamily="34" charset="-122"/>
                <a:ea typeface="微软雅黑" panose="020B0503020204020204" pitchFamily="34" charset="-122"/>
              </a:rPr>
              <a:t>文件加密功能</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1"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24" name="组合 23"/>
          <p:cNvGrpSpPr/>
          <p:nvPr/>
        </p:nvGrpSpPr>
        <p:grpSpPr>
          <a:xfrm>
            <a:off x="229044" y="130087"/>
            <a:ext cx="11771612" cy="744937"/>
            <a:chOff x="157036" y="130087"/>
            <a:chExt cx="8432028" cy="744937"/>
          </a:xfrm>
        </p:grpSpPr>
        <p:sp>
          <p:nvSpPr>
            <p:cNvPr id="25" name="矩形 24"/>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6" name="矩形 25"/>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7" name="矩形 26"/>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44"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45"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46"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
        <p:nvSpPr>
          <p:cNvPr id="16" name="矩形 10"/>
          <p:cNvSpPr>
            <a:spLocks noChangeArrowheads="1"/>
          </p:cNvSpPr>
          <p:nvPr/>
        </p:nvSpPr>
        <p:spPr bwMode="auto">
          <a:xfrm>
            <a:off x="486525" y="2564904"/>
            <a:ext cx="8587759"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8" name="矩形 10"/>
          <p:cNvSpPr>
            <a:spLocks noChangeArrowheads="1"/>
          </p:cNvSpPr>
          <p:nvPr/>
        </p:nvSpPr>
        <p:spPr bwMode="auto">
          <a:xfrm>
            <a:off x="488041" y="2060848"/>
            <a:ext cx="858775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b="1" dirty="0">
                <a:solidFill>
                  <a:schemeClr val="accent1">
                    <a:lumMod val="60000"/>
                    <a:lumOff val="40000"/>
                  </a:schemeClr>
                </a:solidFill>
                <a:latin typeface="微软雅黑" panose="020B0503020204020204" pitchFamily="34" charset="-122"/>
                <a:ea typeface="微软雅黑" panose="020B0503020204020204" pitchFamily="34" charset="-122"/>
              </a:rPr>
              <a:t>一、游戏资源文件加密的作用：</a:t>
            </a:r>
          </a:p>
          <a:p>
            <a:pPr>
              <a:lnSpc>
                <a:spcPct val="150000"/>
              </a:lnSpc>
            </a:pPr>
            <a:r>
              <a:rPr lang="zh-CN" altLang="en-US" sz="1400" dirty="0"/>
              <a:t>        </a:t>
            </a:r>
            <a:r>
              <a:rPr lang="en-US" altLang="zh-CN" sz="1400" dirty="0"/>
              <a:t>1</a:t>
            </a:r>
            <a:r>
              <a:rPr lang="zh-CN" altLang="en-US" sz="1400" dirty="0"/>
              <a:t>、防止游戏原图意外泄漏，对游戏项目造成损失；</a:t>
            </a:r>
          </a:p>
          <a:p>
            <a:pPr>
              <a:lnSpc>
                <a:spcPct val="150000"/>
              </a:lnSpc>
            </a:pPr>
            <a:r>
              <a:rPr lang="zh-CN" altLang="en-US" sz="1400" dirty="0"/>
              <a:t>        </a:t>
            </a:r>
            <a:r>
              <a:rPr lang="en-US" altLang="zh-CN" sz="1400" dirty="0"/>
              <a:t>2</a:t>
            </a:r>
            <a:r>
              <a:rPr lang="zh-CN" altLang="en-US" sz="1400" dirty="0" smtClean="0"/>
              <a:t>、对游戏</a:t>
            </a:r>
            <a:r>
              <a:rPr lang="zh-CN" altLang="en-US" sz="1400" dirty="0"/>
              <a:t>资源</a:t>
            </a:r>
            <a:r>
              <a:rPr lang="zh-CN" altLang="en-US" sz="1400" dirty="0" smtClean="0"/>
              <a:t>文件进行加密</a:t>
            </a:r>
            <a:r>
              <a:rPr lang="zh-CN" altLang="en-US" sz="1400" dirty="0"/>
              <a:t>保护</a:t>
            </a:r>
            <a:r>
              <a:rPr lang="zh-CN" altLang="en-US" sz="1400" dirty="0" smtClean="0"/>
              <a:t>，</a:t>
            </a:r>
            <a:r>
              <a:rPr lang="zh-CN" altLang="en-US" sz="1400" dirty="0"/>
              <a:t>避免</a:t>
            </a:r>
            <a:r>
              <a:rPr lang="zh-CN" altLang="en-US" sz="1400" dirty="0" smtClean="0"/>
              <a:t>了</a:t>
            </a:r>
            <a:r>
              <a:rPr lang="zh-CN" altLang="en-US" sz="1400" dirty="0"/>
              <a:t>游戏被换皮上市的风险；</a:t>
            </a:r>
          </a:p>
          <a:p>
            <a:pPr>
              <a:lnSpc>
                <a:spcPct val="150000"/>
              </a:lnSpc>
            </a:pPr>
            <a:r>
              <a:rPr lang="zh-CN" altLang="en-US" sz="1400" dirty="0"/>
              <a:t>        </a:t>
            </a:r>
            <a:r>
              <a:rPr lang="en-US" altLang="zh-CN" sz="1400" dirty="0"/>
              <a:t>3</a:t>
            </a:r>
            <a:r>
              <a:rPr lang="zh-CN" altLang="en-US" sz="1400" dirty="0" smtClean="0"/>
              <a:t>、</a:t>
            </a:r>
            <a:r>
              <a:rPr lang="en-US" altLang="zh-CN" sz="1400" dirty="0" smtClean="0"/>
              <a:t>unity3d</a:t>
            </a:r>
            <a:r>
              <a:rPr lang="zh-CN" altLang="en-US" sz="1400" dirty="0" smtClean="0"/>
              <a:t>游戏</a:t>
            </a:r>
            <a:r>
              <a:rPr lang="zh-CN" altLang="en-US" sz="1400" dirty="0"/>
              <a:t>资源文件能够有效的防范</a:t>
            </a:r>
            <a:r>
              <a:rPr lang="en-US" altLang="zh-CN" sz="1400" dirty="0"/>
              <a:t>disunity</a:t>
            </a:r>
            <a:r>
              <a:rPr lang="zh-CN" altLang="en-US" sz="1400" dirty="0"/>
              <a:t>、</a:t>
            </a:r>
            <a:r>
              <a:rPr lang="en-US" altLang="zh-CN" sz="1400" dirty="0"/>
              <a:t>Unity studio</a:t>
            </a:r>
            <a:r>
              <a:rPr lang="zh-CN" altLang="en-US" sz="1400" dirty="0"/>
              <a:t>等资源破解工具对资源的解析和获取</a:t>
            </a:r>
            <a:r>
              <a:rPr lang="zh-CN" altLang="en-US" sz="1400" dirty="0" smtClean="0"/>
              <a:t>；</a:t>
            </a:r>
            <a:endParaRPr lang="zh-CN" altLang="en-US" sz="1400" dirty="0"/>
          </a:p>
        </p:txBody>
      </p:sp>
      <p:sp>
        <p:nvSpPr>
          <p:cNvPr id="19" name="矩形 10"/>
          <p:cNvSpPr>
            <a:spLocks noChangeArrowheads="1"/>
          </p:cNvSpPr>
          <p:nvPr/>
        </p:nvSpPr>
        <p:spPr bwMode="auto">
          <a:xfrm>
            <a:off x="539855" y="3429000"/>
            <a:ext cx="11172769" cy="321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400" b="1" dirty="0">
                <a:solidFill>
                  <a:schemeClr val="accent1">
                    <a:lumMod val="60000"/>
                    <a:lumOff val="40000"/>
                  </a:schemeClr>
                </a:solidFill>
                <a:latin typeface="微软雅黑" panose="020B0503020204020204" pitchFamily="34" charset="-122"/>
                <a:ea typeface="微软雅黑" panose="020B0503020204020204" pitchFamily="34" charset="-122"/>
              </a:rPr>
              <a:t>二、爱加密游戏资源文件加密的优点：</a:t>
            </a:r>
          </a:p>
          <a:p>
            <a:pPr>
              <a:lnSpc>
                <a:spcPct val="150000"/>
              </a:lnSpc>
            </a:pPr>
            <a:r>
              <a:rPr lang="zh-CN" altLang="en-US" sz="1400" dirty="0">
                <a:latin typeface="微软雅黑" panose="020B0503020204020204" pitchFamily="34" charset="-122"/>
                <a:ea typeface="微软雅黑" panose="020B0503020204020204" pitchFamily="34" charset="-122"/>
              </a:rPr>
              <a:t>     </a:t>
            </a:r>
            <a:r>
              <a:rPr lang="en-US" altLang="zh-CN" sz="1400" dirty="0" smtClean="0"/>
              <a:t>1</a:t>
            </a:r>
            <a:r>
              <a:rPr lang="zh-CN" altLang="en-US" sz="1400" dirty="0"/>
              <a:t>、文件加密覆盖面广</a:t>
            </a:r>
            <a:r>
              <a:rPr lang="zh-CN" altLang="en-US" sz="1400" dirty="0" smtClean="0"/>
              <a:t>：</a:t>
            </a:r>
            <a:r>
              <a:rPr lang="en-US" altLang="zh-CN" sz="1400" dirty="0" smtClean="0"/>
              <a:t>unity3d</a:t>
            </a:r>
            <a:r>
              <a:rPr lang="zh-CN" altLang="en-US" sz="1400" dirty="0" smtClean="0"/>
              <a:t>游戏</a:t>
            </a:r>
            <a:r>
              <a:rPr lang="en-US" altLang="zh-CN" sz="1400" dirty="0"/>
              <a:t>95</a:t>
            </a:r>
            <a:r>
              <a:rPr lang="en-US" altLang="zh-CN" sz="1400" dirty="0" smtClean="0"/>
              <a:t>%</a:t>
            </a:r>
            <a:r>
              <a:rPr lang="zh-CN" altLang="en-US" sz="1400" dirty="0" smtClean="0"/>
              <a:t>左右的</a:t>
            </a:r>
            <a:r>
              <a:rPr lang="zh-CN" altLang="en-US" sz="1400" dirty="0"/>
              <a:t>游戏资源文件</a:t>
            </a:r>
            <a:r>
              <a:rPr lang="zh-CN" altLang="en-US" sz="1400" dirty="0" smtClean="0"/>
              <a:t>将会被</a:t>
            </a:r>
            <a:r>
              <a:rPr lang="zh-CN" altLang="en-US" sz="1400" dirty="0"/>
              <a:t>加密</a:t>
            </a:r>
            <a:r>
              <a:rPr lang="zh-CN" altLang="en-US" sz="1400" dirty="0" smtClean="0"/>
              <a:t>，</a:t>
            </a:r>
            <a:r>
              <a:rPr lang="en-US" altLang="zh-CN" sz="1400" dirty="0" smtClean="0"/>
              <a:t>cocos2d</a:t>
            </a:r>
            <a:r>
              <a:rPr lang="zh-CN" altLang="en-US" sz="1400" dirty="0"/>
              <a:t>游戏中</a:t>
            </a:r>
            <a:r>
              <a:rPr lang="en-US" altLang="zh-CN" sz="1400" dirty="0"/>
              <a:t>60</a:t>
            </a:r>
            <a:r>
              <a:rPr lang="en-US" altLang="zh-CN" sz="1400" dirty="0" smtClean="0"/>
              <a:t>%</a:t>
            </a:r>
            <a:r>
              <a:rPr lang="zh-CN" altLang="en-US" sz="1400" dirty="0" smtClean="0"/>
              <a:t>左右的</a:t>
            </a:r>
            <a:r>
              <a:rPr lang="zh-CN" altLang="en-US" sz="1400" dirty="0"/>
              <a:t>游戏资源文件会被加密；</a:t>
            </a:r>
          </a:p>
          <a:p>
            <a:pPr>
              <a:lnSpc>
                <a:spcPct val="150000"/>
              </a:lnSpc>
            </a:pPr>
            <a:r>
              <a:rPr lang="zh-CN" altLang="en-US" sz="1400" dirty="0"/>
              <a:t>       </a:t>
            </a:r>
            <a:r>
              <a:rPr lang="en-US" altLang="zh-CN" sz="1400" dirty="0" smtClean="0"/>
              <a:t>2</a:t>
            </a:r>
            <a:r>
              <a:rPr lang="zh-CN" altLang="en-US" sz="1400" dirty="0"/>
              <a:t>、加密强度高：采用某标准的高强度加密方案加密，保护强度高，破解难度大；</a:t>
            </a:r>
          </a:p>
          <a:p>
            <a:pPr>
              <a:lnSpc>
                <a:spcPct val="150000"/>
              </a:lnSpc>
            </a:pPr>
            <a:r>
              <a:rPr lang="zh-CN" altLang="en-US" sz="1400" dirty="0"/>
              <a:t>       </a:t>
            </a:r>
            <a:r>
              <a:rPr lang="en-US" altLang="zh-CN" sz="1400" dirty="0" smtClean="0"/>
              <a:t>3</a:t>
            </a:r>
            <a:r>
              <a:rPr lang="zh-CN" altLang="en-US" sz="1400" dirty="0"/>
              <a:t>、不影响游戏流畅性：爱加密游戏资源加密方案采用了解码速度快的加密算法进行加密，</a:t>
            </a:r>
            <a:r>
              <a:rPr lang="zh-CN" altLang="en-US" sz="1400" dirty="0" smtClean="0"/>
              <a:t>而且对</a:t>
            </a:r>
            <a:r>
              <a:rPr lang="zh-CN" altLang="en-US" sz="1400" dirty="0"/>
              <a:t>关键数据块</a:t>
            </a:r>
            <a:r>
              <a:rPr lang="zh-CN" altLang="en-US" sz="1400" dirty="0" smtClean="0"/>
              <a:t>进行</a:t>
            </a:r>
            <a:r>
              <a:rPr lang="zh-CN" altLang="en-US" sz="1400" dirty="0"/>
              <a:t>精准</a:t>
            </a:r>
            <a:r>
              <a:rPr lang="zh-CN" altLang="en-US" sz="1400" dirty="0" smtClean="0"/>
              <a:t>加密</a:t>
            </a:r>
            <a:r>
              <a:rPr lang="zh-CN" altLang="en-US" sz="1400" dirty="0"/>
              <a:t>，加密数据</a:t>
            </a:r>
            <a:r>
              <a:rPr lang="zh-CN" altLang="en-US" sz="1400" dirty="0" smtClean="0"/>
              <a:t>量</a:t>
            </a:r>
            <a:endParaRPr lang="en-US" altLang="zh-CN" sz="1400" dirty="0" smtClean="0"/>
          </a:p>
          <a:p>
            <a:pPr>
              <a:lnSpc>
                <a:spcPct val="150000"/>
              </a:lnSpc>
            </a:pPr>
            <a:r>
              <a:rPr lang="en-US" altLang="zh-CN" sz="1400" dirty="0" smtClean="0"/>
              <a:t>               </a:t>
            </a:r>
            <a:r>
              <a:rPr lang="zh-CN" altLang="en-US" sz="1400" dirty="0" smtClean="0"/>
              <a:t>较小</a:t>
            </a:r>
            <a:r>
              <a:rPr lang="zh-CN" altLang="en-US" sz="1400" dirty="0"/>
              <a:t>，保障了游戏的流畅性；</a:t>
            </a:r>
          </a:p>
          <a:p>
            <a:pPr>
              <a:lnSpc>
                <a:spcPct val="150000"/>
              </a:lnSpc>
            </a:pPr>
            <a:r>
              <a:rPr lang="zh-CN" altLang="en-US" sz="1400" dirty="0"/>
              <a:t>       </a:t>
            </a:r>
            <a:r>
              <a:rPr lang="en-US" altLang="zh-CN" sz="1400" dirty="0" smtClean="0"/>
              <a:t>4</a:t>
            </a:r>
            <a:r>
              <a:rPr lang="zh-CN" altLang="en-US" sz="1400" dirty="0"/>
              <a:t>、文件</a:t>
            </a:r>
            <a:r>
              <a:rPr lang="zh-CN" altLang="en-US" sz="1400" dirty="0" smtClean="0"/>
              <a:t>加密透明性</a:t>
            </a:r>
            <a:r>
              <a:rPr lang="zh-CN" altLang="en-US" sz="1400" dirty="0"/>
              <a:t>：使用爱加密资源文件加密的文件，只能在爱加密压缩包中能运行</a:t>
            </a:r>
            <a:r>
              <a:rPr lang="zh-CN" altLang="en-US" sz="1400" dirty="0" smtClean="0"/>
              <a:t>，其他</a:t>
            </a:r>
            <a:r>
              <a:rPr lang="zh-CN" altLang="en-US" sz="1400" dirty="0"/>
              <a:t>环境中将无法运行</a:t>
            </a:r>
            <a:r>
              <a:rPr lang="zh-CN" altLang="en-US" sz="1400" dirty="0" smtClean="0"/>
              <a:t>。有效防止资源被非法盗</a:t>
            </a:r>
            <a:endParaRPr lang="en-US" altLang="zh-CN" sz="1400" dirty="0" smtClean="0"/>
          </a:p>
          <a:p>
            <a:pPr>
              <a:lnSpc>
                <a:spcPct val="150000"/>
              </a:lnSpc>
            </a:pPr>
            <a:r>
              <a:rPr lang="en-US" altLang="zh-CN" sz="1400" dirty="0" smtClean="0"/>
              <a:t>               </a:t>
            </a:r>
            <a:r>
              <a:rPr lang="zh-CN" altLang="en-US" sz="1400" dirty="0" smtClean="0"/>
              <a:t>用；</a:t>
            </a:r>
            <a:endParaRPr lang="zh-CN" altLang="en-US" sz="1400" dirty="0"/>
          </a:p>
          <a:p>
            <a:pPr>
              <a:lnSpc>
                <a:spcPct val="150000"/>
              </a:lnSpc>
            </a:pPr>
            <a:r>
              <a:rPr lang="zh-CN" altLang="en-US" sz="1400" dirty="0"/>
              <a:t>       </a:t>
            </a:r>
            <a:r>
              <a:rPr lang="en-US" altLang="zh-CN" sz="1400" dirty="0" smtClean="0"/>
              <a:t>5</a:t>
            </a:r>
            <a:r>
              <a:rPr lang="zh-CN" altLang="en-US" sz="1400" dirty="0"/>
              <a:t>、加密过程便利性高：</a:t>
            </a:r>
            <a:r>
              <a:rPr lang="zh-CN" altLang="en-US" sz="1400" dirty="0" smtClean="0"/>
              <a:t>在进行游戏</a:t>
            </a:r>
            <a:r>
              <a:rPr lang="zh-CN" altLang="en-US" sz="1400" dirty="0"/>
              <a:t>压缩的过程</a:t>
            </a:r>
            <a:r>
              <a:rPr lang="zh-CN" altLang="en-US" sz="1400" dirty="0" smtClean="0"/>
              <a:t>中</a:t>
            </a:r>
            <a:r>
              <a:rPr lang="zh-CN" altLang="en-US" sz="1400" dirty="0"/>
              <a:t>即可</a:t>
            </a:r>
            <a:r>
              <a:rPr lang="zh-CN" altLang="en-US" sz="1400" dirty="0" smtClean="0"/>
              <a:t>同步</a:t>
            </a:r>
            <a:r>
              <a:rPr lang="zh-CN" altLang="en-US" sz="1400" dirty="0"/>
              <a:t>进行游戏资源文件的加密，无需额外的耗时和步骤</a:t>
            </a:r>
            <a:r>
              <a:rPr lang="zh-CN" altLang="en-US" sz="1400" dirty="0" smtClean="0"/>
              <a:t>；</a:t>
            </a:r>
            <a:endParaRPr lang="zh-CN" altLang="en-US" sz="1400" dirty="0"/>
          </a:p>
          <a:p>
            <a:pPr>
              <a:lnSpc>
                <a:spcPct val="150000"/>
              </a:lnSpc>
            </a:pPr>
            <a:r>
              <a:rPr lang="zh-CN" altLang="en-US" sz="1400" dirty="0"/>
              <a:t>       </a:t>
            </a:r>
            <a:r>
              <a:rPr lang="en-US" altLang="zh-CN" sz="1400" dirty="0" smtClean="0"/>
              <a:t>6</a:t>
            </a:r>
            <a:r>
              <a:rPr lang="zh-CN" altLang="en-US" sz="1400" dirty="0" smtClean="0"/>
              <a:t>、</a:t>
            </a:r>
            <a:r>
              <a:rPr lang="zh-CN" altLang="en-US" sz="1400" dirty="0"/>
              <a:t>静态压缩方案、页游化压缩方案和分包压缩方案都能加入资源文件加密的功能</a:t>
            </a:r>
            <a:r>
              <a:rPr lang="zh-CN" altLang="en-US" sz="1200" b="1" dirty="0">
                <a:latin typeface="微软雅黑" panose="020B0503020204020204" pitchFamily="34" charset="-122"/>
                <a:ea typeface="微软雅黑" panose="020B0503020204020204" pitchFamily="34" charset="-122"/>
              </a:rPr>
              <a:t>；</a:t>
            </a:r>
            <a:endParaRPr lang="zh-CN" altLang="zh-CN" sz="1200" b="1" dirty="0">
              <a:latin typeface="微软雅黑" panose="020B0503020204020204" pitchFamily="34" charset="-122"/>
              <a:ea typeface="微软雅黑" panose="020B0503020204020204" pitchFamily="34" charset="-122"/>
            </a:endParaRPr>
          </a:p>
          <a:p>
            <a:pPr>
              <a:lnSpc>
                <a:spcPct val="150000"/>
              </a:lnSpc>
            </a:pPr>
            <a:endParaRPr lang="zh-CN" altLang="en-US" sz="1400" dirty="0"/>
          </a:p>
        </p:txBody>
      </p:sp>
    </p:spTree>
    <p:extLst>
      <p:ext uri="{BB962C8B-B14F-4D97-AF65-F5344CB8AC3E}">
        <p14:creationId xmlns:p14="http://schemas.microsoft.com/office/powerpoint/2010/main" val="1592542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图示 11"/>
          <p:cNvGraphicFramePr/>
          <p:nvPr>
            <p:extLst>
              <p:ext uri="{D42A27DB-BD31-4B8C-83A1-F6EECF244321}">
                <p14:modId xmlns:p14="http://schemas.microsoft.com/office/powerpoint/2010/main" val="3774289809"/>
              </p:ext>
            </p:extLst>
          </p:nvPr>
        </p:nvGraphicFramePr>
        <p:xfrm>
          <a:off x="2926918" y="1556792"/>
          <a:ext cx="8641689"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左大括号 2"/>
          <p:cNvSpPr/>
          <p:nvPr/>
        </p:nvSpPr>
        <p:spPr>
          <a:xfrm>
            <a:off x="1991544" y="1844824"/>
            <a:ext cx="792088" cy="38164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1031751" y="2924944"/>
            <a:ext cx="914400" cy="19442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1174717" y="3068960"/>
            <a:ext cx="744819" cy="1656184"/>
          </a:xfrm>
          <a:prstGeom prst="rect">
            <a:avLst/>
          </a:prstGeom>
          <a:noFill/>
        </p:spPr>
        <p:txBody>
          <a:bodyPr vert="eaVert" wrap="square" rtlCol="0">
            <a:spAutoFit/>
          </a:bodyPr>
          <a:lstStyle/>
          <a:p>
            <a:pPr>
              <a:lnSpc>
                <a:spcPct val="130000"/>
              </a:lnSpc>
            </a:pPr>
            <a:r>
              <a:rPr lang="zh-CN" altLang="en-US" sz="2800" dirty="0" smtClean="0">
                <a:solidFill>
                  <a:schemeClr val="accent5">
                    <a:lumMod val="60000"/>
                    <a:lumOff val="40000"/>
                  </a:schemeClr>
                </a:solidFill>
                <a:latin typeface="Arial" panose="020B0604020202020204" pitchFamily="34" charset="0"/>
                <a:ea typeface="微软雅黑" panose="020B0503020204020204" pitchFamily="34" charset="-122"/>
              </a:rPr>
              <a:t>产品优势</a:t>
            </a:r>
          </a:p>
        </p:txBody>
      </p:sp>
      <p:sp>
        <p:nvSpPr>
          <p:cNvPr id="35"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24" name="组合 23"/>
          <p:cNvGrpSpPr/>
          <p:nvPr/>
        </p:nvGrpSpPr>
        <p:grpSpPr>
          <a:xfrm>
            <a:off x="229044" y="130087"/>
            <a:ext cx="11771612" cy="744937"/>
            <a:chOff x="157036" y="130087"/>
            <a:chExt cx="8432028" cy="744937"/>
          </a:xfrm>
        </p:grpSpPr>
        <p:sp>
          <p:nvSpPr>
            <p:cNvPr id="25" name="矩形 24"/>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6" name="矩形 25"/>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7" name="矩形 26"/>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27"/>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30"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31"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36"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8"/>
          <p:cNvSpPr>
            <a:spLocks noChangeArrowheads="1"/>
          </p:cNvSpPr>
          <p:nvPr/>
        </p:nvSpPr>
        <p:spPr bwMode="auto">
          <a:xfrm>
            <a:off x="2927648" y="1844824"/>
            <a:ext cx="583264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endParaRPr lang="en-US" altLang="zh-CN" sz="6000" b="1" dirty="0" smtClean="0">
              <a:solidFill>
                <a:schemeClr val="tx1">
                  <a:lumMod val="50000"/>
                </a:schemeClr>
              </a:solidFill>
              <a:latin typeface="微软雅黑" panose="020B0503020204020204" pitchFamily="34" charset="-122"/>
              <a:ea typeface="微软雅黑" panose="020B0503020204020204" pitchFamily="34" charset="-122"/>
            </a:endParaRPr>
          </a:p>
          <a:p>
            <a:pPr eaLnBrk="1" hangingPunct="1"/>
            <a:r>
              <a:rPr lang="en-US" altLang="zh-CN" sz="3600" b="1" dirty="0" smtClean="0">
                <a:solidFill>
                  <a:schemeClr val="tx1">
                    <a:lumMod val="50000"/>
                  </a:schemeClr>
                </a:solidFill>
                <a:latin typeface="微软雅黑" panose="020B0503020204020204" pitchFamily="34" charset="-122"/>
                <a:ea typeface="微软雅黑" panose="020B0503020204020204" pitchFamily="34" charset="-122"/>
              </a:rPr>
              <a:t>       </a:t>
            </a:r>
            <a:endParaRPr lang="zh-CN" altLang="en-US" sz="3600" b="1" dirty="0">
              <a:solidFill>
                <a:schemeClr val="tx1">
                  <a:lumMod val="50000"/>
                </a:schemeClr>
              </a:solidFill>
            </a:endParaRPr>
          </a:p>
        </p:txBody>
      </p:sp>
      <p:sp>
        <p:nvSpPr>
          <p:cNvPr id="12" name="标题 11"/>
          <p:cNvSpPr>
            <a:spLocks noGrp="1"/>
          </p:cNvSpPr>
          <p:nvPr>
            <p:ph type="title"/>
          </p:nvPr>
        </p:nvSpPr>
        <p:spPr>
          <a:xfrm>
            <a:off x="664236" y="980728"/>
            <a:ext cx="11264412" cy="1440160"/>
          </a:xfrm>
        </p:spPr>
        <p:txBody>
          <a:bodyPr>
            <a:normAutofit/>
          </a:bodyPr>
          <a:lstStyle/>
          <a:p>
            <a:r>
              <a:rPr lang="en-US" altLang="zh-CN" dirty="0" smtClean="0">
                <a:solidFill>
                  <a:schemeClr val="tx1">
                    <a:lumMod val="50000"/>
                  </a:schemeClr>
                </a:solidFill>
                <a:latin typeface="微软雅黑" panose="020B0503020204020204" pitchFamily="34" charset="-122"/>
                <a:ea typeface="微软雅黑" panose="020B0503020204020204" pitchFamily="34" charset="-122"/>
              </a:rPr>
              <a:t>		</a:t>
            </a:r>
            <a:r>
              <a:rPr lang="zh-CN" altLang="en-US" sz="4400" dirty="0" smtClean="0">
                <a:solidFill>
                  <a:srgbClr val="00B0F0"/>
                </a:solidFill>
                <a:latin typeface="微软雅黑" panose="020B0503020204020204" pitchFamily="34" charset="-122"/>
                <a:ea typeface="微软雅黑" panose="020B0503020204020204" pitchFamily="34" charset="-122"/>
              </a:rPr>
              <a:t>三、压缩包快速升级工具</a:t>
            </a:r>
            <a:endParaRPr lang="zh-CN" altLang="en-US" sz="4400" dirty="0">
              <a:solidFill>
                <a:srgbClr val="00B0F0"/>
              </a:solidFill>
            </a:endParaRPr>
          </a:p>
        </p:txBody>
      </p:sp>
      <p:sp>
        <p:nvSpPr>
          <p:cNvPr id="40" name="内容占位符 39"/>
          <p:cNvSpPr>
            <a:spLocks noGrp="1"/>
          </p:cNvSpPr>
          <p:nvPr>
            <p:ph idx="1"/>
          </p:nvPr>
        </p:nvSpPr>
        <p:spPr>
          <a:xfrm>
            <a:off x="3309918" y="3000372"/>
            <a:ext cx="6627149" cy="2686498"/>
          </a:xfrm>
        </p:spPr>
        <p:txBody>
          <a:bodyPr>
            <a:normAutofit/>
          </a:bodyPr>
          <a:lstStyle/>
          <a:p>
            <a:pPr marL="0" lvl="0" algn="l" defTabSz="914400">
              <a:lnSpc>
                <a:spcPct val="130000"/>
              </a:lnSpc>
              <a:buNone/>
            </a:pPr>
            <a:r>
              <a:rPr lang="zh-CN" altLang="en-US" sz="1400" dirty="0" smtClean="0">
                <a:solidFill>
                  <a:schemeClr val="tx1"/>
                </a:solidFill>
                <a:latin typeface="+mn-lt"/>
                <a:ea typeface="+mn-ea"/>
              </a:rPr>
              <a:t>         当游戏有版本更新时，在资源变动不大的情况下，将新版本完整包直接用升级工具进行处理，就是一个小包，默认把版本</a:t>
            </a:r>
            <a:r>
              <a:rPr lang="en-US" altLang="zh-CN" sz="1400" dirty="0" smtClean="0">
                <a:solidFill>
                  <a:schemeClr val="tx1"/>
                </a:solidFill>
                <a:latin typeface="+mn-lt"/>
                <a:ea typeface="+mn-ea"/>
              </a:rPr>
              <a:t>1</a:t>
            </a:r>
            <a:r>
              <a:rPr lang="zh-CN" altLang="en-US" sz="1400" dirty="0" smtClean="0">
                <a:solidFill>
                  <a:schemeClr val="tx1"/>
                </a:solidFill>
                <a:latin typeface="+mn-lt"/>
                <a:ea typeface="+mn-ea"/>
              </a:rPr>
              <a:t>和版本</a:t>
            </a:r>
            <a:r>
              <a:rPr lang="en-US" altLang="zh-CN" sz="1400" dirty="0" smtClean="0">
                <a:solidFill>
                  <a:schemeClr val="tx1"/>
                </a:solidFill>
                <a:latin typeface="+mn-lt"/>
                <a:ea typeface="+mn-ea"/>
              </a:rPr>
              <a:t>2</a:t>
            </a:r>
            <a:r>
              <a:rPr lang="zh-CN" altLang="en-US" sz="1400" dirty="0" smtClean="0">
                <a:solidFill>
                  <a:schemeClr val="tx1"/>
                </a:solidFill>
                <a:latin typeface="+mn-lt"/>
                <a:ea typeface="+mn-ea"/>
              </a:rPr>
              <a:t>之间的差分包放在小包内，如果觉得小包越来越大，可将最新版本的完整包发给我们重新制作小包。</a:t>
            </a:r>
            <a:endParaRPr lang="zh-CN" altLang="en-US" sz="1400" dirty="0">
              <a:solidFill>
                <a:schemeClr val="tx1"/>
              </a:solidFill>
              <a:latin typeface="+mn-lt"/>
              <a:ea typeface="+mn-ea"/>
            </a:endParaRPr>
          </a:p>
        </p:txBody>
      </p:sp>
      <p:sp>
        <p:nvSpPr>
          <p:cNvPr id="43"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15" name="组合 14"/>
          <p:cNvGrpSpPr/>
          <p:nvPr/>
        </p:nvGrpSpPr>
        <p:grpSpPr>
          <a:xfrm>
            <a:off x="157036" y="130087"/>
            <a:ext cx="11771612" cy="744937"/>
            <a:chOff x="157036" y="130087"/>
            <a:chExt cx="8432028" cy="744937"/>
          </a:xfrm>
        </p:grpSpPr>
        <p:sp>
          <p:nvSpPr>
            <p:cNvPr id="16" name="矩形 15"/>
            <p:cNvSpPr/>
            <p:nvPr/>
          </p:nvSpPr>
          <p:spPr>
            <a:xfrm>
              <a:off x="2281022" y="140331"/>
              <a:ext cx="2026946"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7" name="矩形 16"/>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8" name="矩形 17"/>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4514286" y="130087"/>
              <a:ext cx="196002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0"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21"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22"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23"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10"/>
          <p:cNvSpPr>
            <a:spLocks noChangeArrowheads="1"/>
          </p:cNvSpPr>
          <p:nvPr/>
        </p:nvSpPr>
        <p:spPr bwMode="auto">
          <a:xfrm>
            <a:off x="520383" y="1268760"/>
            <a:ext cx="66557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50000"/>
              </a:lnSpc>
            </a:pP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3.1 </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升级系统介绍</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4"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sp>
        <p:nvSpPr>
          <p:cNvPr id="22" name="文本框 27"/>
          <p:cNvSpPr txBox="1"/>
          <p:nvPr/>
        </p:nvSpPr>
        <p:spPr>
          <a:xfrm>
            <a:off x="575945" y="2492896"/>
            <a:ext cx="3997960" cy="932563"/>
          </a:xfrm>
          <a:prstGeom prst="rect">
            <a:avLst/>
          </a:prstGeom>
          <a:noFill/>
        </p:spPr>
        <p:txBody>
          <a:bodyPr wrap="square" rtlCol="0">
            <a:spAutoFit/>
          </a:bodyPr>
          <a:lstStyle/>
          <a:p>
            <a:pPr>
              <a:lnSpc>
                <a:spcPct val="130000"/>
              </a:lnSpc>
            </a:pPr>
            <a:r>
              <a:rPr lang="en-US" altLang="zh-CN" sz="1400" dirty="0"/>
              <a:t> </a:t>
            </a:r>
            <a:r>
              <a:rPr lang="en-US" altLang="zh-CN" sz="1400" dirty="0" smtClean="0"/>
              <a:t>         </a:t>
            </a:r>
            <a:r>
              <a:rPr lang="zh-CN" altLang="en-US" sz="1400" dirty="0" smtClean="0"/>
              <a:t>任何</a:t>
            </a:r>
            <a:r>
              <a:rPr lang="zh-CN" altLang="zh-CN" sz="1400" dirty="0" smtClean="0"/>
              <a:t>爱加密</a:t>
            </a:r>
            <a:r>
              <a:rPr lang="zh-CN" altLang="en-US" sz="1400" dirty="0" smtClean="0"/>
              <a:t>压缩过的包，都可以通过小版本改动升级系统进行升级，没有上传下载的过程，操作简便，升级速度飞快。</a:t>
            </a:r>
            <a:endParaRPr lang="zh-CN" altLang="en-US" sz="1400" dirty="0" smtClean="0">
              <a:latin typeface="Arial" panose="020B0604020202020204" pitchFamily="34" charset="0"/>
              <a:ea typeface="微软雅黑" panose="020B0503020204020204" pitchFamily="34" charset="-122"/>
            </a:endParaRPr>
          </a:p>
        </p:txBody>
      </p:sp>
      <p:sp>
        <p:nvSpPr>
          <p:cNvPr id="23" name="矩形 22"/>
          <p:cNvSpPr/>
          <p:nvPr/>
        </p:nvSpPr>
        <p:spPr>
          <a:xfrm>
            <a:off x="623570" y="3861048"/>
            <a:ext cx="3950335" cy="1446550"/>
          </a:xfrm>
          <a:prstGeom prst="rect">
            <a:avLst/>
          </a:prstGeom>
        </p:spPr>
        <p:txBody>
          <a:bodyPr wrap="square">
            <a:spAutoFit/>
          </a:bodyPr>
          <a:lstStyle/>
          <a:p>
            <a:r>
              <a:rPr lang="en-US" altLang="zh-CN" b="1" dirty="0" smtClean="0">
                <a:solidFill>
                  <a:schemeClr val="accent1">
                    <a:lumMod val="60000"/>
                    <a:lumOff val="40000"/>
                  </a:schemeClr>
                </a:solidFill>
                <a:latin typeface="微软雅黑" panose="020B0503020204020204" pitchFamily="34" charset="-122"/>
                <a:ea typeface="微软雅黑" panose="020B0503020204020204" pitchFamily="34" charset="-122"/>
              </a:rPr>
              <a:t>App Store</a:t>
            </a:r>
            <a:r>
              <a:rPr lang="zh-CN" altLang="en-US" b="1" dirty="0" smtClean="0">
                <a:solidFill>
                  <a:schemeClr val="accent1">
                    <a:lumMod val="60000"/>
                    <a:lumOff val="40000"/>
                  </a:schemeClr>
                </a:solidFill>
                <a:latin typeface="微软雅黑" panose="020B0503020204020204" pitchFamily="34" charset="-122"/>
                <a:ea typeface="微软雅黑" panose="020B0503020204020204" pitchFamily="34" charset="-122"/>
              </a:rPr>
              <a:t>上</a:t>
            </a:r>
            <a:r>
              <a:rPr lang="zh-CN" altLang="en-US" b="1" dirty="0">
                <a:solidFill>
                  <a:schemeClr val="accent1">
                    <a:lumMod val="60000"/>
                    <a:lumOff val="40000"/>
                  </a:schemeClr>
                </a:solidFill>
                <a:latin typeface="微软雅黑" panose="020B0503020204020204" pitchFamily="34" charset="-122"/>
                <a:ea typeface="微软雅黑" panose="020B0503020204020204" pitchFamily="34" charset="-122"/>
              </a:rPr>
              <a:t>显示变小</a:t>
            </a:r>
            <a:r>
              <a:rPr lang="zh-CN" altLang="en-US" b="1" dirty="0" smtClean="0">
                <a:solidFill>
                  <a:schemeClr val="accent1">
                    <a:lumMod val="60000"/>
                    <a:lumOff val="40000"/>
                  </a:schemeClr>
                </a:solidFill>
                <a:latin typeface="微软雅黑" panose="020B0503020204020204" pitchFamily="34" charset="-122"/>
                <a:ea typeface="微软雅黑" panose="020B0503020204020204" pitchFamily="34" charset="-122"/>
              </a:rPr>
              <a:t>功能</a:t>
            </a:r>
            <a:r>
              <a:rPr lang="zh-CN" altLang="en-US" dirty="0" smtClean="0"/>
              <a:t>：</a:t>
            </a:r>
            <a:endParaRPr lang="en-US" altLang="zh-CN" dirty="0" smtClean="0"/>
          </a:p>
          <a:p>
            <a:r>
              <a:rPr lang="en-US" altLang="zh-CN" sz="1400" dirty="0"/>
              <a:t>  </a:t>
            </a:r>
            <a:r>
              <a:rPr lang="en-US" altLang="zh-CN" sz="1400" dirty="0" smtClean="0"/>
              <a:t>      1</a:t>
            </a:r>
            <a:r>
              <a:rPr lang="zh-CN" altLang="en-US" sz="1400" dirty="0" smtClean="0"/>
              <a:t>、支持所有的爱加密压缩包；</a:t>
            </a:r>
            <a:endParaRPr lang="en-US" altLang="zh-CN" sz="1400" dirty="0"/>
          </a:p>
          <a:p>
            <a:r>
              <a:rPr lang="en-US" altLang="zh-CN" sz="1400" dirty="0"/>
              <a:t>        </a:t>
            </a:r>
            <a:r>
              <a:rPr lang="en-US" altLang="zh-CN" sz="1400" dirty="0" smtClean="0"/>
              <a:t>2</a:t>
            </a:r>
            <a:r>
              <a:rPr lang="zh-CN" altLang="en-US" sz="1400" dirty="0" smtClean="0"/>
              <a:t>、升级速度飞快，经测试，</a:t>
            </a:r>
            <a:r>
              <a:rPr lang="en-US" altLang="zh-CN" sz="1400" dirty="0" smtClean="0"/>
              <a:t>500MB</a:t>
            </a:r>
            <a:r>
              <a:rPr lang="zh-CN" altLang="en-US" sz="1400" dirty="0" smtClean="0"/>
              <a:t>左右的</a:t>
            </a:r>
            <a:endParaRPr lang="en-US" altLang="zh-CN" sz="1400" dirty="0" smtClean="0"/>
          </a:p>
          <a:p>
            <a:r>
              <a:rPr lang="en-US" altLang="zh-CN" sz="1400" dirty="0" smtClean="0"/>
              <a:t>               </a:t>
            </a:r>
            <a:r>
              <a:rPr lang="zh-CN" altLang="en-US" sz="1400" dirty="0" smtClean="0"/>
              <a:t>游戏包，升级时间仅需</a:t>
            </a:r>
            <a:r>
              <a:rPr lang="en-US" altLang="zh-CN" sz="1400" dirty="0" smtClean="0"/>
              <a:t>1</a:t>
            </a:r>
            <a:r>
              <a:rPr lang="zh-CN" altLang="en-US" sz="1400" dirty="0" smtClean="0"/>
              <a:t>分钟；</a:t>
            </a:r>
            <a:endParaRPr lang="en-US" altLang="zh-CN" sz="1400" dirty="0" smtClean="0"/>
          </a:p>
          <a:p>
            <a:r>
              <a:rPr lang="en-US" altLang="zh-CN" sz="1400" dirty="0" smtClean="0"/>
              <a:t>        3</a:t>
            </a:r>
            <a:r>
              <a:rPr lang="zh-CN" altLang="en-US" sz="1400" dirty="0" smtClean="0"/>
              <a:t>、无任何的上传下载过程，完全部署在客</a:t>
            </a:r>
            <a:endParaRPr lang="en-US" altLang="zh-CN" sz="1400" dirty="0" smtClean="0"/>
          </a:p>
          <a:p>
            <a:r>
              <a:rPr lang="en-US" altLang="zh-CN" sz="1400" dirty="0" smtClean="0"/>
              <a:t>               </a:t>
            </a:r>
            <a:r>
              <a:rPr lang="zh-CN" altLang="en-US" sz="1400" dirty="0" smtClean="0"/>
              <a:t>户本地；</a:t>
            </a:r>
            <a:endParaRPr lang="zh-CN" altLang="en-US" sz="1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840" y="2276872"/>
            <a:ext cx="7258170"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 name="组合 19"/>
          <p:cNvGrpSpPr/>
          <p:nvPr/>
        </p:nvGrpSpPr>
        <p:grpSpPr>
          <a:xfrm>
            <a:off x="157036" y="130087"/>
            <a:ext cx="11771612" cy="744937"/>
            <a:chOff x="157036" y="130087"/>
            <a:chExt cx="8432028" cy="744937"/>
          </a:xfrm>
        </p:grpSpPr>
        <p:sp>
          <p:nvSpPr>
            <p:cNvPr id="24" name="矩形 23"/>
            <p:cNvSpPr/>
            <p:nvPr/>
          </p:nvSpPr>
          <p:spPr>
            <a:xfrm>
              <a:off x="2281022" y="140331"/>
              <a:ext cx="2026946"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5" name="矩形 24"/>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6" name="矩形 25"/>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矩形 26"/>
            <p:cNvSpPr/>
            <p:nvPr/>
          </p:nvSpPr>
          <p:spPr>
            <a:xfrm>
              <a:off x="4514286" y="130087"/>
              <a:ext cx="1960020"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8"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29"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30"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31"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8"/>
          <p:cNvSpPr>
            <a:spLocks noChangeArrowheads="1"/>
          </p:cNvSpPr>
          <p:nvPr/>
        </p:nvSpPr>
        <p:spPr bwMode="auto">
          <a:xfrm>
            <a:off x="2927648" y="1844824"/>
            <a:ext cx="583264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endParaRPr lang="en-US" altLang="zh-CN" sz="6000" b="1" dirty="0" smtClean="0">
              <a:solidFill>
                <a:schemeClr val="tx1">
                  <a:lumMod val="50000"/>
                </a:schemeClr>
              </a:solidFill>
              <a:latin typeface="微软雅黑" panose="020B0503020204020204" pitchFamily="34" charset="-122"/>
              <a:ea typeface="微软雅黑" panose="020B0503020204020204" pitchFamily="34" charset="-122"/>
            </a:endParaRPr>
          </a:p>
          <a:p>
            <a:pPr eaLnBrk="1" hangingPunct="1"/>
            <a:r>
              <a:rPr lang="en-US" altLang="zh-CN" sz="3600" b="1" dirty="0" smtClean="0">
                <a:solidFill>
                  <a:schemeClr val="tx1">
                    <a:lumMod val="50000"/>
                  </a:schemeClr>
                </a:solidFill>
                <a:latin typeface="微软雅黑" panose="020B0503020204020204" pitchFamily="34" charset="-122"/>
                <a:ea typeface="微软雅黑" panose="020B0503020204020204" pitchFamily="34" charset="-122"/>
              </a:rPr>
              <a:t>       </a:t>
            </a:r>
            <a:endParaRPr lang="zh-CN" altLang="en-US" sz="3600" b="1" dirty="0">
              <a:solidFill>
                <a:schemeClr val="tx1">
                  <a:lumMod val="50000"/>
                </a:schemeClr>
              </a:solidFill>
            </a:endParaRPr>
          </a:p>
        </p:txBody>
      </p:sp>
      <p:sp>
        <p:nvSpPr>
          <p:cNvPr id="12" name="标题 11"/>
          <p:cNvSpPr>
            <a:spLocks noGrp="1"/>
          </p:cNvSpPr>
          <p:nvPr>
            <p:ph type="title"/>
          </p:nvPr>
        </p:nvSpPr>
        <p:spPr>
          <a:xfrm>
            <a:off x="664236" y="980728"/>
            <a:ext cx="11264412" cy="1440160"/>
          </a:xfrm>
        </p:spPr>
        <p:txBody>
          <a:bodyPr>
            <a:normAutofit/>
          </a:bodyPr>
          <a:lstStyle/>
          <a:p>
            <a:r>
              <a:rPr lang="en-US" altLang="zh-CN" dirty="0" smtClean="0">
                <a:solidFill>
                  <a:schemeClr val="tx1">
                    <a:lumMod val="50000"/>
                  </a:schemeClr>
                </a:solidFill>
                <a:latin typeface="微软雅黑" panose="020B0503020204020204" pitchFamily="34" charset="-122"/>
                <a:ea typeface="微软雅黑" panose="020B0503020204020204" pitchFamily="34" charset="-122"/>
              </a:rPr>
              <a:t>		</a:t>
            </a:r>
            <a:r>
              <a:rPr lang="zh-CN" altLang="en-US" sz="4400" dirty="0" smtClean="0">
                <a:solidFill>
                  <a:srgbClr val="00B0F0"/>
                </a:solidFill>
                <a:latin typeface="微软雅黑" panose="020B0503020204020204" pitchFamily="34" charset="-122"/>
                <a:ea typeface="微软雅黑" panose="020B0503020204020204" pitchFamily="34" charset="-122"/>
              </a:rPr>
              <a:t>四、配合流程</a:t>
            </a:r>
            <a:endParaRPr lang="zh-CN" altLang="en-US" sz="4400" dirty="0">
              <a:solidFill>
                <a:srgbClr val="00B0F0"/>
              </a:solidFill>
            </a:endParaRPr>
          </a:p>
        </p:txBody>
      </p:sp>
      <p:sp>
        <p:nvSpPr>
          <p:cNvPr id="40" name="内容占位符 39"/>
          <p:cNvSpPr>
            <a:spLocks noGrp="1"/>
          </p:cNvSpPr>
          <p:nvPr>
            <p:ph idx="1"/>
          </p:nvPr>
        </p:nvSpPr>
        <p:spPr>
          <a:xfrm>
            <a:off x="3238480" y="3000372"/>
            <a:ext cx="6627149" cy="2686498"/>
          </a:xfrm>
        </p:spPr>
        <p:txBody>
          <a:bodyPr>
            <a:normAutofit/>
          </a:bodyPr>
          <a:lstStyle/>
          <a:p>
            <a:r>
              <a:rPr lang="zh-CN" altLang="en-US" sz="1400" dirty="0" smtClean="0">
                <a:solidFill>
                  <a:schemeClr val="tx1"/>
                </a:solidFill>
                <a:latin typeface="+mn-lt"/>
                <a:ea typeface="+mn-ea"/>
              </a:rPr>
              <a:t>爱加密压缩以无需任何配合为服务理念，</a:t>
            </a:r>
            <a:r>
              <a:rPr lang="en-US" altLang="zh-CN" sz="1400" dirty="0" smtClean="0">
                <a:solidFill>
                  <a:schemeClr val="tx1"/>
                </a:solidFill>
                <a:latin typeface="+mn-lt"/>
                <a:ea typeface="+mn-ea"/>
              </a:rPr>
              <a:t>Android</a:t>
            </a:r>
            <a:r>
              <a:rPr lang="zh-CN" altLang="en-US" sz="1400" dirty="0" smtClean="0">
                <a:solidFill>
                  <a:schemeClr val="tx1"/>
                </a:solidFill>
                <a:latin typeface="+mn-lt"/>
                <a:ea typeface="+mn-ea"/>
              </a:rPr>
              <a:t>压缩过程无需客户配合，当然配合的话可以更快完成压缩。</a:t>
            </a:r>
            <a:r>
              <a:rPr lang="en-US" altLang="zh-CN" sz="1400" dirty="0" err="1" smtClean="0">
                <a:solidFill>
                  <a:schemeClr val="tx1"/>
                </a:solidFill>
                <a:latin typeface="+mn-lt"/>
                <a:ea typeface="+mn-ea"/>
              </a:rPr>
              <a:t>iOS</a:t>
            </a:r>
            <a:r>
              <a:rPr lang="zh-CN" altLang="en-US" sz="1400" dirty="0" smtClean="0">
                <a:solidFill>
                  <a:schemeClr val="tx1"/>
                </a:solidFill>
                <a:latin typeface="+mn-lt"/>
                <a:ea typeface="+mn-ea"/>
              </a:rPr>
              <a:t>版压缩的话需要先接入爱加密的</a:t>
            </a:r>
            <a:r>
              <a:rPr lang="en-US" altLang="zh-CN" sz="1400" dirty="0" smtClean="0">
                <a:solidFill>
                  <a:schemeClr val="tx1"/>
                </a:solidFill>
                <a:latin typeface="+mn-lt"/>
                <a:ea typeface="+mn-ea"/>
              </a:rPr>
              <a:t>SDK</a:t>
            </a:r>
            <a:r>
              <a:rPr lang="zh-CN" altLang="en-US" sz="1400" dirty="0" smtClean="0">
                <a:solidFill>
                  <a:schemeClr val="tx1"/>
                </a:solidFill>
                <a:latin typeface="+mn-lt"/>
                <a:ea typeface="+mn-ea"/>
              </a:rPr>
              <a:t>。</a:t>
            </a:r>
            <a:endParaRPr lang="en-US" altLang="zh-CN" sz="1400" dirty="0" smtClean="0">
              <a:solidFill>
                <a:schemeClr val="tx1"/>
              </a:solidFill>
              <a:latin typeface="+mn-lt"/>
              <a:ea typeface="+mn-ea"/>
            </a:endParaRPr>
          </a:p>
          <a:p>
            <a:r>
              <a:rPr lang="en-US" altLang="zh-CN" sz="1400" dirty="0" smtClean="0">
                <a:solidFill>
                  <a:schemeClr val="tx1"/>
                </a:solidFill>
                <a:latin typeface="+mn-lt"/>
                <a:ea typeface="+mn-ea"/>
              </a:rPr>
              <a:t>unity</a:t>
            </a:r>
            <a:r>
              <a:rPr lang="en-US" altLang="en-US" sz="1400" dirty="0" smtClean="0">
                <a:solidFill>
                  <a:schemeClr val="tx1"/>
                </a:solidFill>
                <a:latin typeface="+mn-lt"/>
                <a:ea typeface="+mn-ea"/>
              </a:rPr>
              <a:t>3</a:t>
            </a:r>
            <a:r>
              <a:rPr lang="en-US" altLang="zh-CN" sz="1400" dirty="0" smtClean="0">
                <a:solidFill>
                  <a:schemeClr val="tx1"/>
                </a:solidFill>
                <a:latin typeface="+mn-lt"/>
                <a:ea typeface="+mn-ea"/>
              </a:rPr>
              <a:t>d</a:t>
            </a:r>
            <a:r>
              <a:rPr lang="zh-CN" altLang="en-US" sz="1400" dirty="0" smtClean="0">
                <a:solidFill>
                  <a:schemeClr val="tx1"/>
                </a:solidFill>
                <a:latin typeface="+mn-lt"/>
                <a:ea typeface="+mn-ea"/>
              </a:rPr>
              <a:t>和</a:t>
            </a:r>
            <a:r>
              <a:rPr lang="en-US" altLang="en-US" sz="1400" dirty="0" smtClean="0">
                <a:solidFill>
                  <a:schemeClr val="tx1"/>
                </a:solidFill>
                <a:latin typeface="+mn-lt"/>
                <a:ea typeface="+mn-ea"/>
              </a:rPr>
              <a:t>Cocos2</a:t>
            </a:r>
            <a:r>
              <a:rPr lang="en-US" altLang="zh-CN" sz="1400" dirty="0" smtClean="0">
                <a:solidFill>
                  <a:schemeClr val="tx1"/>
                </a:solidFill>
                <a:latin typeface="+mn-lt"/>
                <a:ea typeface="+mn-ea"/>
              </a:rPr>
              <a:t>d</a:t>
            </a:r>
            <a:r>
              <a:rPr lang="zh-CN" altLang="en-US" sz="1400" dirty="0" smtClean="0">
                <a:solidFill>
                  <a:schemeClr val="tx1"/>
                </a:solidFill>
                <a:latin typeface="+mn-lt"/>
                <a:ea typeface="+mn-ea"/>
              </a:rPr>
              <a:t>的游戏，您们提供游戏的一个</a:t>
            </a:r>
            <a:r>
              <a:rPr lang="en-US" altLang="en-US" sz="1400" dirty="0" smtClean="0">
                <a:solidFill>
                  <a:schemeClr val="tx1"/>
                </a:solidFill>
                <a:latin typeface="+mn-lt"/>
                <a:ea typeface="+mn-ea"/>
              </a:rPr>
              <a:t>APK</a:t>
            </a:r>
            <a:r>
              <a:rPr lang="zh-CN" altLang="en-US" sz="1400" dirty="0" smtClean="0">
                <a:solidFill>
                  <a:schemeClr val="tx1"/>
                </a:solidFill>
                <a:latin typeface="+mn-lt"/>
                <a:ea typeface="+mn-ea"/>
              </a:rPr>
              <a:t>（母包或渠道包均可），我们做好第一个小包（</a:t>
            </a:r>
            <a:r>
              <a:rPr lang="en-US" altLang="en-US" sz="1400" dirty="0" smtClean="0">
                <a:solidFill>
                  <a:schemeClr val="tx1"/>
                </a:solidFill>
                <a:latin typeface="+mn-lt"/>
                <a:ea typeface="+mn-ea"/>
              </a:rPr>
              <a:t>2-3</a:t>
            </a:r>
            <a:r>
              <a:rPr lang="zh-CN" altLang="en-US" sz="1400" dirty="0" smtClean="0">
                <a:solidFill>
                  <a:schemeClr val="tx1"/>
                </a:solidFill>
                <a:latin typeface="+mn-lt"/>
                <a:ea typeface="+mn-ea"/>
              </a:rPr>
              <a:t>个工作日），提供压缩包升级工具给您们。</a:t>
            </a:r>
            <a:endParaRPr lang="en-US" altLang="zh-CN" sz="1400" dirty="0" smtClean="0">
              <a:solidFill>
                <a:schemeClr val="tx1"/>
              </a:solidFill>
              <a:latin typeface="+mn-lt"/>
              <a:ea typeface="+mn-ea"/>
            </a:endParaRPr>
          </a:p>
        </p:txBody>
      </p:sp>
      <p:sp>
        <p:nvSpPr>
          <p:cNvPr id="43"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15" name="组合 14"/>
          <p:cNvGrpSpPr/>
          <p:nvPr/>
        </p:nvGrpSpPr>
        <p:grpSpPr>
          <a:xfrm>
            <a:off x="157036" y="130087"/>
            <a:ext cx="11771612" cy="744937"/>
            <a:chOff x="157036" y="130087"/>
            <a:chExt cx="8432028" cy="744937"/>
          </a:xfrm>
        </p:grpSpPr>
        <p:sp>
          <p:nvSpPr>
            <p:cNvPr id="16" name="矩形 15"/>
            <p:cNvSpPr/>
            <p:nvPr/>
          </p:nvSpPr>
          <p:spPr>
            <a:xfrm>
              <a:off x="2281022" y="140331"/>
              <a:ext cx="2026946"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7" name="矩形 16"/>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8" name="矩形 17"/>
            <p:cNvSpPr/>
            <p:nvPr/>
          </p:nvSpPr>
          <p:spPr>
            <a:xfrm>
              <a:off x="6680624" y="140331"/>
              <a:ext cx="1908440" cy="7136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9" name="矩形 18"/>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0"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21"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22"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23"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8"/>
          <p:cNvSpPr>
            <a:spLocks noChangeArrowheads="1"/>
          </p:cNvSpPr>
          <p:nvPr/>
        </p:nvSpPr>
        <p:spPr bwMode="auto">
          <a:xfrm>
            <a:off x="2927648" y="1844824"/>
            <a:ext cx="583264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endParaRPr lang="en-US" altLang="zh-CN" sz="6000" b="1" dirty="0" smtClean="0">
              <a:solidFill>
                <a:schemeClr val="tx1">
                  <a:lumMod val="50000"/>
                </a:schemeClr>
              </a:solidFill>
              <a:latin typeface="微软雅黑" panose="020B0503020204020204" pitchFamily="34" charset="-122"/>
              <a:ea typeface="微软雅黑" panose="020B0503020204020204" pitchFamily="34" charset="-122"/>
            </a:endParaRPr>
          </a:p>
          <a:p>
            <a:pPr eaLnBrk="1" hangingPunct="1"/>
            <a:r>
              <a:rPr lang="en-US" altLang="zh-CN" sz="3600" b="1" dirty="0" smtClean="0">
                <a:solidFill>
                  <a:schemeClr val="tx1">
                    <a:lumMod val="50000"/>
                  </a:schemeClr>
                </a:solidFill>
                <a:latin typeface="微软雅黑" panose="020B0503020204020204" pitchFamily="34" charset="-122"/>
                <a:ea typeface="微软雅黑" panose="020B0503020204020204" pitchFamily="34" charset="-122"/>
              </a:rPr>
              <a:t>       </a:t>
            </a:r>
            <a:endParaRPr lang="zh-CN" altLang="en-US" sz="3600" b="1" dirty="0">
              <a:solidFill>
                <a:schemeClr val="tx1">
                  <a:lumMod val="50000"/>
                </a:schemeClr>
              </a:solidFill>
            </a:endParaRPr>
          </a:p>
        </p:txBody>
      </p:sp>
      <p:grpSp>
        <p:nvGrpSpPr>
          <p:cNvPr id="27" name="组合 26"/>
          <p:cNvGrpSpPr/>
          <p:nvPr/>
        </p:nvGrpSpPr>
        <p:grpSpPr>
          <a:xfrm>
            <a:off x="157036" y="130087"/>
            <a:ext cx="11771612" cy="744937"/>
            <a:chOff x="157036" y="130087"/>
            <a:chExt cx="8432028" cy="744937"/>
          </a:xfrm>
        </p:grpSpPr>
        <p:sp>
          <p:nvSpPr>
            <p:cNvPr id="29" name="矩形 28"/>
            <p:cNvSpPr/>
            <p:nvPr/>
          </p:nvSpPr>
          <p:spPr>
            <a:xfrm>
              <a:off x="2281022" y="140331"/>
              <a:ext cx="2026946"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矩形 29"/>
            <p:cNvSpPr/>
            <p:nvPr/>
          </p:nvSpPr>
          <p:spPr>
            <a:xfrm>
              <a:off x="157036" y="139984"/>
              <a:ext cx="1933015" cy="7350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2" name="矩形 31"/>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2"/>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35"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36"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37"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
        <p:nvSpPr>
          <p:cNvPr id="12" name="标题 11"/>
          <p:cNvSpPr>
            <a:spLocks noGrp="1"/>
          </p:cNvSpPr>
          <p:nvPr>
            <p:ph type="title"/>
          </p:nvPr>
        </p:nvSpPr>
        <p:spPr>
          <a:xfrm>
            <a:off x="664236" y="980728"/>
            <a:ext cx="11264412" cy="1440160"/>
          </a:xfrm>
        </p:spPr>
        <p:txBody>
          <a:bodyPr>
            <a:normAutofit/>
          </a:bodyPr>
          <a:lstStyle/>
          <a:p>
            <a:r>
              <a:rPr lang="en-US" altLang="zh-CN" dirty="0" smtClean="0">
                <a:solidFill>
                  <a:schemeClr val="tx1">
                    <a:lumMod val="50000"/>
                  </a:schemeClr>
                </a:solidFill>
                <a:latin typeface="微软雅黑" panose="020B0503020204020204" pitchFamily="34" charset="-122"/>
                <a:ea typeface="微软雅黑" panose="020B0503020204020204" pitchFamily="34" charset="-122"/>
              </a:rPr>
              <a:t>				</a:t>
            </a:r>
            <a:r>
              <a:rPr lang="zh-CN" altLang="en-US" sz="4400" dirty="0" smtClean="0">
                <a:solidFill>
                  <a:srgbClr val="00B0F0"/>
                </a:solidFill>
                <a:latin typeface="微软雅黑" panose="020B0503020204020204" pitchFamily="34" charset="-122"/>
                <a:ea typeface="微软雅黑" panose="020B0503020204020204" pitchFamily="34" charset="-122"/>
              </a:rPr>
              <a:t>一、支持引擎</a:t>
            </a:r>
            <a:endParaRPr lang="zh-CN" altLang="en-US" sz="4400" dirty="0">
              <a:solidFill>
                <a:srgbClr val="00B0F0"/>
              </a:solidFill>
            </a:endParaRPr>
          </a:p>
        </p:txBody>
      </p:sp>
      <p:sp>
        <p:nvSpPr>
          <p:cNvPr id="40" name="内容占位符 39"/>
          <p:cNvSpPr>
            <a:spLocks noGrp="1"/>
          </p:cNvSpPr>
          <p:nvPr>
            <p:ph idx="1"/>
          </p:nvPr>
        </p:nvSpPr>
        <p:spPr>
          <a:xfrm>
            <a:off x="4509411" y="3414484"/>
            <a:ext cx="6627149" cy="2686498"/>
          </a:xfrm>
        </p:spPr>
        <p:txBody>
          <a:bodyPr/>
          <a:lstStyle/>
          <a:p>
            <a:r>
              <a:rPr lang="en-US" altLang="zh-CN" b="1" dirty="0">
                <a:solidFill>
                  <a:srgbClr val="00B0F0"/>
                </a:solidFill>
                <a:latin typeface="微软雅黑" panose="020B0503020204020204" pitchFamily="34" charset="-122"/>
                <a:ea typeface="微软雅黑" panose="020B0503020204020204" pitchFamily="34" charset="-122"/>
              </a:rPr>
              <a:t>1.1</a:t>
            </a:r>
            <a:r>
              <a:rPr lang="zh-CN" altLang="en-US" b="1" dirty="0">
                <a:solidFill>
                  <a:srgbClr val="00B0F0"/>
                </a:solidFill>
                <a:latin typeface="微软雅黑" panose="020B0503020204020204" pitchFamily="34" charset="-122"/>
                <a:ea typeface="微软雅黑" panose="020B0503020204020204" pitchFamily="34" charset="-122"/>
              </a:rPr>
              <a:t>  </a:t>
            </a:r>
            <a:r>
              <a:rPr lang="en-US" altLang="zh-CN" b="1" dirty="0" smtClean="0">
                <a:solidFill>
                  <a:srgbClr val="00B0F0"/>
                </a:solidFill>
                <a:latin typeface="微软雅黑" panose="020B0503020204020204" pitchFamily="34" charset="-122"/>
                <a:ea typeface="微软雅黑" panose="020B0503020204020204" pitchFamily="34" charset="-122"/>
              </a:rPr>
              <a:t>cocos2d</a:t>
            </a:r>
            <a:endParaRPr lang="en-US" altLang="zh-CN" b="1" dirty="0">
              <a:solidFill>
                <a:srgbClr val="00B0F0"/>
              </a:solidFill>
              <a:latin typeface="微软雅黑" panose="020B0503020204020204" pitchFamily="34" charset="-122"/>
              <a:ea typeface="微软雅黑" panose="020B0503020204020204" pitchFamily="34" charset="-122"/>
            </a:endParaRPr>
          </a:p>
          <a:p>
            <a:r>
              <a:rPr lang="en-US" altLang="zh-CN" b="1" dirty="0" smtClean="0">
                <a:solidFill>
                  <a:srgbClr val="00B0F0"/>
                </a:solidFill>
                <a:latin typeface="微软雅黑" panose="020B0503020204020204" pitchFamily="34" charset="-122"/>
                <a:ea typeface="微软雅黑" panose="020B0503020204020204" pitchFamily="34" charset="-122"/>
              </a:rPr>
              <a:t>1.2  unity3d</a:t>
            </a:r>
          </a:p>
          <a:p>
            <a:r>
              <a:rPr lang="en-US" altLang="zh-CN" b="1" dirty="0" smtClean="0">
                <a:solidFill>
                  <a:srgbClr val="00B0F0"/>
                </a:solidFill>
                <a:latin typeface="微软雅黑" panose="020B0503020204020204" pitchFamily="34" charset="-122"/>
                <a:ea typeface="微软雅黑" panose="020B0503020204020204" pitchFamily="34" charset="-122"/>
              </a:rPr>
              <a:t>1.3  </a:t>
            </a:r>
            <a:r>
              <a:rPr lang="zh-CN" altLang="en-US" b="1" dirty="0" smtClean="0">
                <a:solidFill>
                  <a:srgbClr val="00B0F0"/>
                </a:solidFill>
                <a:latin typeface="微软雅黑" panose="020B0503020204020204" pitchFamily="34" charset="-122"/>
                <a:ea typeface="微软雅黑" panose="020B0503020204020204" pitchFamily="34" charset="-122"/>
              </a:rPr>
              <a:t>其他引擎</a:t>
            </a:r>
            <a:endParaRPr lang="en-US" altLang="zh-CN" b="1" dirty="0" smtClean="0">
              <a:solidFill>
                <a:srgbClr val="00B0F0"/>
              </a:solidFill>
              <a:latin typeface="微软雅黑" panose="020B0503020204020204" pitchFamily="34" charset="-122"/>
              <a:ea typeface="微软雅黑" panose="020B0503020204020204" pitchFamily="34" charset="-122"/>
            </a:endParaRPr>
          </a:p>
        </p:txBody>
      </p:sp>
      <p:sp>
        <p:nvSpPr>
          <p:cNvPr id="43"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5720" y="1073221"/>
            <a:ext cx="7923293" cy="1131643"/>
          </a:xfrm>
        </p:spPr>
        <p:txBody>
          <a:bodyPr>
            <a:normAutofit/>
          </a:bodyPr>
          <a:lstStyle/>
          <a:p>
            <a:r>
              <a:rPr lang="zh-CN" altLang="en-US" sz="4400" dirty="0" smtClean="0">
                <a:solidFill>
                  <a:srgbClr val="00B0F0"/>
                </a:solidFill>
              </a:rPr>
              <a:t>二、解决方案介绍</a:t>
            </a:r>
            <a:endParaRPr lang="zh-CN" altLang="en-US" sz="4400" dirty="0">
              <a:solidFill>
                <a:srgbClr val="00B0F0"/>
              </a:solidFill>
            </a:endParaRPr>
          </a:p>
        </p:txBody>
      </p:sp>
      <p:sp>
        <p:nvSpPr>
          <p:cNvPr id="3" name="内容占位符 2"/>
          <p:cNvSpPr>
            <a:spLocks noGrp="1"/>
          </p:cNvSpPr>
          <p:nvPr>
            <p:ph idx="1"/>
          </p:nvPr>
        </p:nvSpPr>
        <p:spPr>
          <a:xfrm>
            <a:off x="3667108" y="2428868"/>
            <a:ext cx="8194869" cy="3838626"/>
          </a:xfrm>
        </p:spPr>
        <p:txBody>
          <a:bodyPr/>
          <a:lstStyle/>
          <a:p>
            <a:r>
              <a:rPr lang="en-US" altLang="zh-CN" b="1" dirty="0" smtClean="0">
                <a:solidFill>
                  <a:srgbClr val="00B0F0"/>
                </a:solidFill>
              </a:rPr>
              <a:t>2.1  </a:t>
            </a:r>
            <a:r>
              <a:rPr lang="zh-CN" altLang="en-US" b="1" dirty="0" smtClean="0">
                <a:solidFill>
                  <a:srgbClr val="00B0F0"/>
                </a:solidFill>
              </a:rPr>
              <a:t>纯静态压缩方案</a:t>
            </a:r>
            <a:endParaRPr lang="en-US" altLang="zh-CN" b="1" dirty="0" smtClean="0">
              <a:solidFill>
                <a:srgbClr val="00B0F0"/>
              </a:solidFill>
            </a:endParaRPr>
          </a:p>
          <a:p>
            <a:r>
              <a:rPr lang="en-US" altLang="zh-CN" b="1" dirty="0" smtClean="0">
                <a:solidFill>
                  <a:srgbClr val="00B0F0"/>
                </a:solidFill>
              </a:rPr>
              <a:t>2.2  </a:t>
            </a:r>
            <a:r>
              <a:rPr lang="zh-CN" altLang="en-US" b="1" dirty="0" smtClean="0">
                <a:solidFill>
                  <a:srgbClr val="00B0F0"/>
                </a:solidFill>
              </a:rPr>
              <a:t>页</a:t>
            </a:r>
            <a:r>
              <a:rPr lang="zh-CN" altLang="en-US" b="1" dirty="0">
                <a:solidFill>
                  <a:srgbClr val="00B0F0"/>
                </a:solidFill>
              </a:rPr>
              <a:t>游化压缩方案</a:t>
            </a:r>
            <a:endParaRPr lang="en-US" altLang="zh-CN" b="1" dirty="0" smtClean="0">
              <a:solidFill>
                <a:srgbClr val="00B0F0"/>
              </a:solidFill>
            </a:endParaRPr>
          </a:p>
          <a:p>
            <a:r>
              <a:rPr lang="en-US" altLang="zh-CN" b="1" dirty="0" smtClean="0">
                <a:solidFill>
                  <a:srgbClr val="00B0F0"/>
                </a:solidFill>
              </a:rPr>
              <a:t>2.3  </a:t>
            </a:r>
            <a:r>
              <a:rPr lang="zh-CN" altLang="en-US" b="1" dirty="0" smtClean="0">
                <a:solidFill>
                  <a:srgbClr val="00B0F0"/>
                </a:solidFill>
              </a:rPr>
              <a:t>分包压缩方案</a:t>
            </a:r>
            <a:endParaRPr lang="en-US" altLang="zh-CN" b="1" dirty="0" smtClean="0">
              <a:solidFill>
                <a:srgbClr val="00B0F0"/>
              </a:solidFill>
            </a:endParaRPr>
          </a:p>
          <a:p>
            <a:r>
              <a:rPr lang="en-US" altLang="zh-CN" b="1" dirty="0" smtClean="0">
                <a:solidFill>
                  <a:srgbClr val="00B0F0"/>
                </a:solidFill>
              </a:rPr>
              <a:t>2.4  </a:t>
            </a:r>
            <a:r>
              <a:rPr lang="en-US" altLang="zh-CN" b="1" dirty="0" err="1" smtClean="0">
                <a:solidFill>
                  <a:srgbClr val="00B0F0"/>
                </a:solidFill>
              </a:rPr>
              <a:t>iOS</a:t>
            </a:r>
            <a:r>
              <a:rPr lang="en-US" altLang="zh-CN" b="1" dirty="0" smtClean="0">
                <a:solidFill>
                  <a:srgbClr val="00B0F0"/>
                </a:solidFill>
              </a:rPr>
              <a:t> </a:t>
            </a:r>
            <a:r>
              <a:rPr lang="zh-CN" altLang="en-US" b="1" dirty="0" smtClean="0">
                <a:solidFill>
                  <a:srgbClr val="00B0F0"/>
                </a:solidFill>
              </a:rPr>
              <a:t>游戏包压缩后</a:t>
            </a:r>
            <a:r>
              <a:rPr lang="en-US" altLang="zh-CN" b="1" dirty="0" smtClean="0">
                <a:solidFill>
                  <a:srgbClr val="00B0F0"/>
                </a:solidFill>
              </a:rPr>
              <a:t>App Store</a:t>
            </a:r>
            <a:r>
              <a:rPr lang="zh-CN" altLang="en-US" b="1" dirty="0" smtClean="0">
                <a:solidFill>
                  <a:srgbClr val="00B0F0"/>
                </a:solidFill>
              </a:rPr>
              <a:t>显示变小功能</a:t>
            </a:r>
            <a:endParaRPr lang="en-US" altLang="zh-CN" b="1" dirty="0" smtClean="0">
              <a:solidFill>
                <a:srgbClr val="00B0F0"/>
              </a:solidFill>
            </a:endParaRPr>
          </a:p>
          <a:p>
            <a:r>
              <a:rPr lang="en-US" altLang="zh-CN" b="1" dirty="0" smtClean="0">
                <a:solidFill>
                  <a:srgbClr val="00B0F0"/>
                </a:solidFill>
              </a:rPr>
              <a:t>2.5  </a:t>
            </a:r>
            <a:r>
              <a:rPr lang="en-US" altLang="zh-CN" b="1" dirty="0" err="1" smtClean="0">
                <a:solidFill>
                  <a:srgbClr val="00B0F0"/>
                </a:solidFill>
              </a:rPr>
              <a:t>iOS</a:t>
            </a:r>
            <a:r>
              <a:rPr lang="zh-CN" altLang="en-US" b="1" dirty="0" smtClean="0">
                <a:solidFill>
                  <a:srgbClr val="00B0F0"/>
                </a:solidFill>
              </a:rPr>
              <a:t>游戏包静态压缩功能</a:t>
            </a:r>
            <a:endParaRPr lang="en-US" altLang="zh-CN" b="1" dirty="0" smtClean="0">
              <a:solidFill>
                <a:srgbClr val="00B0F0"/>
              </a:solidFill>
            </a:endParaRPr>
          </a:p>
          <a:p>
            <a:r>
              <a:rPr lang="en-US" altLang="zh-CN" b="1" dirty="0" smtClean="0">
                <a:solidFill>
                  <a:srgbClr val="00B0F0"/>
                </a:solidFill>
              </a:rPr>
              <a:t>2.6  </a:t>
            </a:r>
            <a:r>
              <a:rPr lang="zh-CN" altLang="en-US" b="1" dirty="0" smtClean="0">
                <a:solidFill>
                  <a:srgbClr val="00B0F0"/>
                </a:solidFill>
              </a:rPr>
              <a:t>游戏资源文件加密功能</a:t>
            </a:r>
            <a:endParaRPr lang="zh-CN" altLang="en-US" b="1" dirty="0">
              <a:solidFill>
                <a:srgbClr val="00B0F0"/>
              </a:solidFill>
            </a:endParaRPr>
          </a:p>
          <a:p>
            <a:endParaRPr lang="zh-CN" altLang="en-US" b="1" dirty="0">
              <a:solidFill>
                <a:srgbClr val="00B0F0"/>
              </a:solidFill>
            </a:endParaRPr>
          </a:p>
        </p:txBody>
      </p:sp>
      <p:sp>
        <p:nvSpPr>
          <p:cNvPr id="23"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33" name="组合 32"/>
          <p:cNvGrpSpPr/>
          <p:nvPr/>
        </p:nvGrpSpPr>
        <p:grpSpPr>
          <a:xfrm>
            <a:off x="157036" y="130087"/>
            <a:ext cx="11771612" cy="744937"/>
            <a:chOff x="157036" y="130087"/>
            <a:chExt cx="8432028" cy="744937"/>
          </a:xfrm>
        </p:grpSpPr>
        <p:sp>
          <p:nvSpPr>
            <p:cNvPr id="34" name="矩形 33"/>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5" name="矩形 34"/>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6" name="矩形 35"/>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39"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40"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41"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20383" y="1379499"/>
            <a:ext cx="858775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50000"/>
              </a:lnSpc>
            </a:pP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2.1 </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纯</a:t>
            </a:r>
            <a:r>
              <a:rPr lang="zh-CN"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静态压缩</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方案</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575945" y="2492896"/>
            <a:ext cx="3997960" cy="932563"/>
          </a:xfrm>
          <a:prstGeom prst="rect">
            <a:avLst/>
          </a:prstGeom>
          <a:noFill/>
        </p:spPr>
        <p:txBody>
          <a:bodyPr wrap="square" rtlCol="0">
            <a:spAutoFit/>
          </a:bodyPr>
          <a:lstStyle/>
          <a:p>
            <a:pPr>
              <a:lnSpc>
                <a:spcPct val="130000"/>
              </a:lnSpc>
            </a:pPr>
            <a:r>
              <a:rPr lang="en-US" altLang="zh-CN" sz="1400" dirty="0"/>
              <a:t> </a:t>
            </a:r>
            <a:r>
              <a:rPr lang="en-US" altLang="zh-CN" sz="1400" dirty="0" smtClean="0"/>
              <a:t>         </a:t>
            </a:r>
            <a:r>
              <a:rPr lang="zh-CN" altLang="zh-CN" sz="1400" dirty="0" smtClean="0"/>
              <a:t>爱加密</a:t>
            </a:r>
            <a:r>
              <a:rPr lang="zh-CN" altLang="en-US" sz="1400" dirty="0" smtClean="0"/>
              <a:t>采用编码压缩技术和去冗余压缩技术，创新性地实现了静态压缩</a:t>
            </a:r>
            <a:r>
              <a:rPr lang="zh-CN" altLang="zh-CN" sz="1400" dirty="0" smtClean="0"/>
              <a:t>。</a:t>
            </a:r>
            <a:r>
              <a:rPr lang="zh-CN" altLang="en-US" sz="1400" dirty="0" smtClean="0"/>
              <a:t>能将</a:t>
            </a:r>
            <a:r>
              <a:rPr lang="zh-CN" altLang="zh-CN" sz="1400" dirty="0" smtClean="0"/>
              <a:t>游戏包</a:t>
            </a:r>
            <a:r>
              <a:rPr lang="zh-CN" altLang="en-US" sz="1400" dirty="0" smtClean="0"/>
              <a:t>大小</a:t>
            </a:r>
            <a:r>
              <a:rPr lang="zh-CN" altLang="zh-CN" sz="1400" dirty="0" smtClean="0"/>
              <a:t>整体减少</a:t>
            </a:r>
            <a:r>
              <a:rPr lang="en-US" altLang="zh-CN" sz="1400" dirty="0" smtClean="0"/>
              <a:t>20</a:t>
            </a:r>
            <a:r>
              <a:rPr lang="en-US" altLang="zh-CN" sz="1400" dirty="0"/>
              <a:t>%</a:t>
            </a:r>
            <a:r>
              <a:rPr lang="zh-CN" altLang="zh-CN" sz="1400" dirty="0"/>
              <a:t>左右</a:t>
            </a:r>
            <a:r>
              <a:rPr lang="zh-CN" altLang="zh-CN" sz="1400" dirty="0" smtClean="0"/>
              <a:t>，</a:t>
            </a:r>
            <a:r>
              <a:rPr lang="zh-CN" altLang="en-US" sz="1400" dirty="0" smtClean="0"/>
              <a:t>而且游戏品质没有任何的影响</a:t>
            </a:r>
            <a:r>
              <a:rPr lang="zh-CN" altLang="zh-CN" sz="1400" dirty="0" smtClean="0"/>
              <a:t>。</a:t>
            </a:r>
            <a:endParaRPr lang="zh-CN" altLang="en-US" sz="1400" dirty="0" smtClean="0">
              <a:latin typeface="Arial" panose="020B0604020202020204" pitchFamily="34" charset="0"/>
              <a:ea typeface="微软雅黑" panose="020B0503020204020204" pitchFamily="34" charset="-122"/>
            </a:endParaRPr>
          </a:p>
        </p:txBody>
      </p:sp>
      <p:sp>
        <p:nvSpPr>
          <p:cNvPr id="41"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pic>
        <p:nvPicPr>
          <p:cNvPr id="21" name="图片 14"/>
          <p:cNvPicPr>
            <a:picLocks noChangeAspect="1" noChangeArrowheads="1"/>
          </p:cNvPicPr>
          <p:nvPr/>
        </p:nvPicPr>
        <p:blipFill>
          <a:blip r:embed="rId2" cstate="print"/>
          <a:srcRect/>
          <a:stretch>
            <a:fillRect/>
          </a:stretch>
        </p:blipFill>
        <p:spPr>
          <a:xfrm>
            <a:off x="4939030" y="2268220"/>
            <a:ext cx="5436235" cy="2981960"/>
          </a:xfrm>
          <a:prstGeom prst="rect">
            <a:avLst/>
          </a:prstGeom>
          <a:noFill/>
          <a:ln w="9525">
            <a:noFill/>
            <a:miter lim="800000"/>
            <a:headEnd/>
            <a:tailEnd/>
          </a:ln>
        </p:spPr>
      </p:pic>
      <p:sp>
        <p:nvSpPr>
          <p:cNvPr id="22" name="文本框 26"/>
          <p:cNvSpPr txBox="1"/>
          <p:nvPr/>
        </p:nvSpPr>
        <p:spPr>
          <a:xfrm>
            <a:off x="6976110" y="5450840"/>
            <a:ext cx="1427480" cy="36830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静态压缩效果图</a:t>
            </a:r>
          </a:p>
        </p:txBody>
      </p:sp>
      <p:sp>
        <p:nvSpPr>
          <p:cNvPr id="23" name="矩形 22"/>
          <p:cNvSpPr/>
          <p:nvPr/>
        </p:nvSpPr>
        <p:spPr>
          <a:xfrm>
            <a:off x="623570" y="3861048"/>
            <a:ext cx="3950335" cy="2049792"/>
          </a:xfrm>
          <a:prstGeom prst="rect">
            <a:avLst/>
          </a:prstGeom>
        </p:spPr>
        <p:txBody>
          <a:bodyPr wrap="square">
            <a:spAutoFit/>
          </a:bodyPr>
          <a:lstStyle/>
          <a:p>
            <a:r>
              <a:rPr lang="zh-CN" altLang="en-US" b="1" dirty="0" smtClean="0">
                <a:solidFill>
                  <a:schemeClr val="accent1">
                    <a:lumMod val="60000"/>
                    <a:lumOff val="40000"/>
                  </a:schemeClr>
                </a:solidFill>
                <a:latin typeface="微软雅黑" pitchFamily="34" charset="-122"/>
                <a:ea typeface="微软雅黑" pitchFamily="34" charset="-122"/>
              </a:rPr>
              <a:t>纯静态压缩的优秀品质：</a:t>
            </a:r>
            <a:endParaRPr lang="en-US" altLang="zh-CN" b="1" dirty="0" smtClean="0">
              <a:solidFill>
                <a:schemeClr val="accent1">
                  <a:lumMod val="60000"/>
                  <a:lumOff val="40000"/>
                </a:schemeClr>
              </a:solidFill>
              <a:latin typeface="微软雅黑" pitchFamily="34" charset="-122"/>
              <a:ea typeface="微软雅黑" pitchFamily="34" charset="-122"/>
            </a:endParaRPr>
          </a:p>
          <a:p>
            <a:pPr>
              <a:lnSpc>
                <a:spcPct val="130000"/>
              </a:lnSpc>
            </a:pPr>
            <a:r>
              <a:rPr lang="en-US" altLang="zh-CN" sz="1400" dirty="0"/>
              <a:t>  </a:t>
            </a:r>
            <a:r>
              <a:rPr lang="en-US" altLang="zh-CN" sz="1400" dirty="0" smtClean="0"/>
              <a:t>      1</a:t>
            </a:r>
            <a:r>
              <a:rPr lang="zh-CN" altLang="en-US" sz="1400" dirty="0" smtClean="0"/>
              <a:t>、游戏品质压缩前后基本一致；</a:t>
            </a:r>
            <a:endParaRPr lang="en-US" altLang="zh-CN" sz="1400" dirty="0"/>
          </a:p>
          <a:p>
            <a:pPr>
              <a:lnSpc>
                <a:spcPct val="130000"/>
              </a:lnSpc>
            </a:pPr>
            <a:r>
              <a:rPr lang="en-US" altLang="zh-CN" sz="1400" dirty="0"/>
              <a:t>        </a:t>
            </a:r>
            <a:r>
              <a:rPr lang="en-US" altLang="zh-CN" sz="1400" dirty="0" smtClean="0"/>
              <a:t>2</a:t>
            </a:r>
            <a:r>
              <a:rPr lang="zh-CN" altLang="en-US" sz="1400" dirty="0" smtClean="0"/>
              <a:t>、游戏流畅性和原游戏相同；</a:t>
            </a:r>
            <a:endParaRPr lang="en-US" altLang="zh-CN" sz="1400" dirty="0" smtClean="0"/>
          </a:p>
          <a:p>
            <a:pPr>
              <a:lnSpc>
                <a:spcPct val="130000"/>
              </a:lnSpc>
            </a:pPr>
            <a:r>
              <a:rPr lang="en-US" altLang="zh-CN" sz="1400" dirty="0" smtClean="0"/>
              <a:t>        3</a:t>
            </a:r>
            <a:r>
              <a:rPr lang="zh-CN" altLang="en-US" sz="1400" dirty="0" smtClean="0"/>
              <a:t>、游戏运行所占用内存和</a:t>
            </a:r>
            <a:r>
              <a:rPr lang="en-US" altLang="zh-CN" sz="1400" dirty="0" smtClean="0"/>
              <a:t>CPU</a:t>
            </a:r>
            <a:r>
              <a:rPr lang="zh-CN" altLang="en-US" sz="1400" dirty="0" smtClean="0"/>
              <a:t>有消耗和原包</a:t>
            </a:r>
            <a:endParaRPr lang="en-US" altLang="zh-CN" sz="1400" dirty="0" smtClean="0"/>
          </a:p>
          <a:p>
            <a:pPr>
              <a:lnSpc>
                <a:spcPct val="130000"/>
              </a:lnSpc>
            </a:pPr>
            <a:r>
              <a:rPr lang="en-US" altLang="zh-CN" sz="1400" dirty="0" smtClean="0"/>
              <a:t>               </a:t>
            </a:r>
            <a:r>
              <a:rPr lang="zh-CN" altLang="en-US" sz="1400" dirty="0" smtClean="0"/>
              <a:t>基本相同或者略低；</a:t>
            </a:r>
            <a:endParaRPr lang="en-US" altLang="zh-CN" sz="1400" dirty="0"/>
          </a:p>
          <a:p>
            <a:pPr>
              <a:lnSpc>
                <a:spcPct val="130000"/>
              </a:lnSpc>
            </a:pPr>
            <a:r>
              <a:rPr lang="en-US" altLang="zh-CN" sz="1400" dirty="0"/>
              <a:t>        </a:t>
            </a:r>
            <a:r>
              <a:rPr lang="en-US" altLang="zh-CN" sz="1400" dirty="0" smtClean="0"/>
              <a:t>4</a:t>
            </a:r>
            <a:r>
              <a:rPr lang="zh-CN" altLang="en-US" sz="1400" dirty="0" smtClean="0"/>
              <a:t>、非分包，没有任何的下载；</a:t>
            </a:r>
            <a:endParaRPr lang="en-US" altLang="zh-CN" sz="1400" dirty="0"/>
          </a:p>
          <a:p>
            <a:pPr>
              <a:lnSpc>
                <a:spcPct val="130000"/>
              </a:lnSpc>
            </a:pPr>
            <a:r>
              <a:rPr lang="en-US" altLang="zh-CN" sz="1400" dirty="0"/>
              <a:t>        </a:t>
            </a:r>
            <a:r>
              <a:rPr lang="en-US" altLang="zh-CN" sz="1400" dirty="0" smtClean="0"/>
              <a:t>5</a:t>
            </a:r>
            <a:r>
              <a:rPr lang="zh-CN" altLang="en-US" sz="1400" dirty="0" smtClean="0"/>
              <a:t>、整包直接减小，安装速度快于原包；</a:t>
            </a:r>
            <a:endParaRPr lang="zh-CN" altLang="en-US" sz="1400" dirty="0"/>
          </a:p>
        </p:txBody>
      </p:sp>
      <p:grpSp>
        <p:nvGrpSpPr>
          <p:cNvPr id="47" name="组合 46"/>
          <p:cNvGrpSpPr/>
          <p:nvPr/>
        </p:nvGrpSpPr>
        <p:grpSpPr>
          <a:xfrm>
            <a:off x="157036" y="130087"/>
            <a:ext cx="11771612" cy="744937"/>
            <a:chOff x="157036" y="130087"/>
            <a:chExt cx="8432028" cy="744937"/>
          </a:xfrm>
        </p:grpSpPr>
        <p:sp>
          <p:nvSpPr>
            <p:cNvPr id="48" name="矩形 47"/>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9" name="矩形 48"/>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50" name="矩形 49"/>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矩形 50"/>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53"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54"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55"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20383" y="1379499"/>
            <a:ext cx="858775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50000"/>
              </a:lnSpc>
            </a:pP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2.1 </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纯</a:t>
            </a:r>
            <a:r>
              <a:rPr lang="zh-CN"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静态压缩</a:t>
            </a: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编码压缩原理</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95400" y="2492896"/>
            <a:ext cx="3997960" cy="1492716"/>
          </a:xfrm>
          <a:prstGeom prst="rect">
            <a:avLst/>
          </a:prstGeom>
          <a:noFill/>
        </p:spPr>
        <p:txBody>
          <a:bodyPr wrap="square" rtlCol="0">
            <a:spAutoFit/>
          </a:bodyPr>
          <a:lstStyle/>
          <a:p>
            <a:pPr>
              <a:lnSpc>
                <a:spcPct val="130000"/>
              </a:lnSpc>
            </a:pPr>
            <a:r>
              <a:rPr lang="en-US" altLang="zh-CN" sz="1400" dirty="0"/>
              <a:t> </a:t>
            </a:r>
            <a:r>
              <a:rPr lang="en-US" altLang="zh-CN" sz="1400" dirty="0" smtClean="0"/>
              <a:t>         </a:t>
            </a:r>
            <a:r>
              <a:rPr lang="zh-CN" altLang="zh-CN" sz="1400" dirty="0" smtClean="0"/>
              <a:t>爱</a:t>
            </a:r>
            <a:r>
              <a:rPr lang="zh-CN" altLang="zh-CN" sz="1400" dirty="0"/>
              <a:t>加密的编码压缩是在引擎编码解码层签入的一个并行的高效率的编码格式</a:t>
            </a:r>
            <a:r>
              <a:rPr lang="zh-CN" altLang="zh-CN" sz="1400" dirty="0" smtClean="0"/>
              <a:t>，</a:t>
            </a:r>
            <a:r>
              <a:rPr lang="zh-CN" altLang="en-US" sz="1400" dirty="0" smtClean="0"/>
              <a:t>在</a:t>
            </a:r>
            <a:r>
              <a:rPr lang="zh-CN" altLang="zh-CN" sz="1400" dirty="0" smtClean="0"/>
              <a:t>引擎</a:t>
            </a:r>
            <a:r>
              <a:rPr lang="zh-CN" altLang="en-US" sz="1400" dirty="0" smtClean="0"/>
              <a:t>层加入一种编码方法并且</a:t>
            </a:r>
            <a:r>
              <a:rPr lang="zh-CN" altLang="zh-CN" sz="1400" dirty="0" smtClean="0"/>
              <a:t>和</a:t>
            </a:r>
            <a:r>
              <a:rPr lang="zh-CN" altLang="zh-CN" sz="1400" dirty="0"/>
              <a:t>引擎中的其他编解码模块并行</a:t>
            </a:r>
            <a:r>
              <a:rPr lang="zh-CN" altLang="zh-CN" sz="1400" dirty="0" smtClean="0"/>
              <a:t>工作</a:t>
            </a:r>
            <a:r>
              <a:rPr lang="zh-CN" altLang="en-US" sz="1400" dirty="0"/>
              <a:t>。</a:t>
            </a:r>
            <a:r>
              <a:rPr lang="zh-CN" altLang="en-US" sz="1400" dirty="0" smtClean="0"/>
              <a:t>保障了压缩后的游戏运行时的高效性和安全性</a:t>
            </a:r>
            <a:r>
              <a:rPr lang="zh-CN" altLang="zh-CN" sz="1400" dirty="0" smtClean="0"/>
              <a:t>。</a:t>
            </a:r>
            <a:endParaRPr lang="zh-CN" altLang="en-US" sz="1400" dirty="0" smtClean="0">
              <a:latin typeface="Arial" panose="020B0604020202020204" pitchFamily="34" charset="0"/>
              <a:ea typeface="微软雅黑" panose="020B0503020204020204" pitchFamily="34" charset="-122"/>
            </a:endParaRPr>
          </a:p>
        </p:txBody>
      </p:sp>
      <p:sp>
        <p:nvSpPr>
          <p:cNvPr id="41"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pic>
        <p:nvPicPr>
          <p:cNvPr id="24" name="图片 23"/>
          <p:cNvPicPr/>
          <p:nvPr/>
        </p:nvPicPr>
        <p:blipFill>
          <a:blip r:embed="rId2">
            <a:extLst>
              <a:ext uri="{28A0092B-C50C-407E-A947-70E740481C1C}">
                <a14:useLocalDpi xmlns:a14="http://schemas.microsoft.com/office/drawing/2010/main" val="0"/>
              </a:ext>
            </a:extLst>
          </a:blip>
          <a:srcRect/>
          <a:stretch>
            <a:fillRect/>
          </a:stretch>
        </p:blipFill>
        <p:spPr bwMode="auto">
          <a:xfrm>
            <a:off x="6059384" y="2204864"/>
            <a:ext cx="5276850" cy="3867150"/>
          </a:xfrm>
          <a:prstGeom prst="rect">
            <a:avLst/>
          </a:prstGeom>
          <a:noFill/>
          <a:ln>
            <a:noFill/>
          </a:ln>
        </p:spPr>
      </p:pic>
      <p:grpSp>
        <p:nvGrpSpPr>
          <p:cNvPr id="19" name="组合 18"/>
          <p:cNvGrpSpPr/>
          <p:nvPr/>
        </p:nvGrpSpPr>
        <p:grpSpPr>
          <a:xfrm>
            <a:off x="157036" y="130087"/>
            <a:ext cx="11771612" cy="744937"/>
            <a:chOff x="157036" y="130087"/>
            <a:chExt cx="8432028" cy="744937"/>
          </a:xfrm>
        </p:grpSpPr>
        <p:sp>
          <p:nvSpPr>
            <p:cNvPr id="20" name="矩形 19"/>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1" name="矩形 20"/>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2" name="矩形 21"/>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26"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27"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42"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20383" y="1379499"/>
            <a:ext cx="858775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50000"/>
              </a:lnSpc>
            </a:pP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2.1 </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纯</a:t>
            </a:r>
            <a:r>
              <a:rPr lang="zh-CN"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静态压缩</a:t>
            </a: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去冗余压缩原理</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95400" y="2492896"/>
            <a:ext cx="3997960" cy="932563"/>
          </a:xfrm>
          <a:prstGeom prst="rect">
            <a:avLst/>
          </a:prstGeom>
          <a:noFill/>
        </p:spPr>
        <p:txBody>
          <a:bodyPr wrap="square" rtlCol="0">
            <a:spAutoFit/>
          </a:bodyPr>
          <a:lstStyle/>
          <a:p>
            <a:pPr>
              <a:lnSpc>
                <a:spcPct val="130000"/>
              </a:lnSpc>
            </a:pPr>
            <a:r>
              <a:rPr lang="en-US" altLang="zh-CN" sz="1400" dirty="0" smtClean="0"/>
              <a:t>           </a:t>
            </a:r>
            <a:r>
              <a:rPr lang="zh-CN" altLang="zh-CN" sz="1400" dirty="0" smtClean="0"/>
              <a:t>游戏</a:t>
            </a:r>
            <a:r>
              <a:rPr lang="zh-CN" altLang="zh-CN" sz="1400" dirty="0"/>
              <a:t>中资源存在着一些重复冗余的现象</a:t>
            </a:r>
            <a:r>
              <a:rPr lang="zh-CN" altLang="zh-CN" sz="1400" dirty="0" smtClean="0"/>
              <a:t>，爱</a:t>
            </a:r>
            <a:r>
              <a:rPr lang="zh-CN" altLang="zh-CN" sz="1400" dirty="0"/>
              <a:t>加密去冗余压缩可以</a:t>
            </a:r>
            <a:r>
              <a:rPr lang="zh-CN" altLang="zh-CN" sz="1400" dirty="0" smtClean="0"/>
              <a:t>通盘</a:t>
            </a:r>
            <a:r>
              <a:rPr lang="zh-CN" altLang="en-US" sz="1400" dirty="0" smtClean="0"/>
              <a:t>全面地</a:t>
            </a:r>
            <a:r>
              <a:rPr lang="zh-CN" altLang="zh-CN" sz="1400" dirty="0" smtClean="0"/>
              <a:t>分析</a:t>
            </a:r>
            <a:r>
              <a:rPr lang="zh-CN" altLang="zh-CN" sz="1400" dirty="0"/>
              <a:t>游戏的资源重复叠增的情况，有效的做到去冗余压缩</a:t>
            </a:r>
            <a:r>
              <a:rPr lang="zh-CN" altLang="zh-CN" sz="1400" dirty="0" smtClean="0"/>
              <a:t>。</a:t>
            </a:r>
            <a:endParaRPr lang="zh-CN" altLang="en-US" sz="1400" dirty="0" smtClean="0">
              <a:latin typeface="Arial" panose="020B0604020202020204" pitchFamily="34" charset="0"/>
              <a:ea typeface="微软雅黑" panose="020B0503020204020204" pitchFamily="34" charset="-122"/>
            </a:endParaRPr>
          </a:p>
        </p:txBody>
      </p:sp>
      <p:sp>
        <p:nvSpPr>
          <p:cNvPr id="41"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pic>
        <p:nvPicPr>
          <p:cNvPr id="19" name="图片 18"/>
          <p:cNvPicPr/>
          <p:nvPr/>
        </p:nvPicPr>
        <p:blipFill>
          <a:blip r:embed="rId2">
            <a:extLst>
              <a:ext uri="{28A0092B-C50C-407E-A947-70E740481C1C}">
                <a14:useLocalDpi xmlns:a14="http://schemas.microsoft.com/office/drawing/2010/main" val="0"/>
              </a:ext>
            </a:extLst>
          </a:blip>
          <a:srcRect/>
          <a:stretch>
            <a:fillRect/>
          </a:stretch>
        </p:blipFill>
        <p:spPr bwMode="auto">
          <a:xfrm>
            <a:off x="6092550" y="2241626"/>
            <a:ext cx="5267325" cy="4048125"/>
          </a:xfrm>
          <a:prstGeom prst="rect">
            <a:avLst/>
          </a:prstGeom>
          <a:noFill/>
          <a:ln>
            <a:noFill/>
          </a:ln>
        </p:spPr>
      </p:pic>
      <p:grpSp>
        <p:nvGrpSpPr>
          <p:cNvPr id="20" name="组合 19"/>
          <p:cNvGrpSpPr/>
          <p:nvPr/>
        </p:nvGrpSpPr>
        <p:grpSpPr>
          <a:xfrm>
            <a:off x="157036" y="130087"/>
            <a:ext cx="11771612" cy="744937"/>
            <a:chOff x="157036" y="130087"/>
            <a:chExt cx="8432028" cy="744937"/>
          </a:xfrm>
        </p:grpSpPr>
        <p:sp>
          <p:nvSpPr>
            <p:cNvPr id="21" name="矩形 20"/>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2" name="矩形 21"/>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3" name="矩形 22"/>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矩形 23"/>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26"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27"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42"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04037" y="1367753"/>
            <a:ext cx="582627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3600" b="1" dirty="0">
                <a:solidFill>
                  <a:schemeClr val="accent1">
                    <a:lumMod val="60000"/>
                    <a:lumOff val="40000"/>
                  </a:schemeClr>
                </a:solidFill>
                <a:latin typeface="微软雅黑" panose="020B0503020204020204" pitchFamily="34" charset="-122"/>
                <a:ea typeface="微软雅黑" panose="020B0503020204020204" pitchFamily="34" charset="-122"/>
              </a:rPr>
              <a:t>纯</a:t>
            </a:r>
            <a:r>
              <a:rPr lang="zh-CN"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静态压缩</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方案配合特点</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2207568" y="2291083"/>
          <a:ext cx="7952432" cy="384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7" name="页脚占位符 42"/>
          <p:cNvSpPr>
            <a:spLocks noGrp="1"/>
          </p:cNvSpPr>
          <p:nvPr>
            <p:ph type="ftr" sz="quarter" idx="11"/>
          </p:nvPr>
        </p:nvSpPr>
        <p:spPr>
          <a:xfrm>
            <a:off x="1" y="6453336"/>
            <a:ext cx="12157594" cy="404664"/>
          </a:xfrm>
        </p:spPr>
        <p:txBody>
          <a:bodyPr/>
          <a:lstStyle/>
          <a:p>
            <a:r>
              <a:rPr lang="zh-CN" altLang="en-US" sz="1400" b="1" dirty="0">
                <a:solidFill>
                  <a:schemeClr val="accent1"/>
                </a:solidFill>
              </a:rPr>
              <a:t> 爱</a:t>
            </a:r>
            <a:r>
              <a:rPr lang="zh-CN" altLang="en-US" sz="1400" b="1" dirty="0">
                <a:solidFill>
                  <a:srgbClr val="00B050"/>
                </a:solidFill>
              </a:rPr>
              <a:t>加</a:t>
            </a:r>
            <a:r>
              <a:rPr lang="zh-CN" altLang="en-US" sz="1400" b="1" dirty="0">
                <a:solidFill>
                  <a:schemeClr val="accent1"/>
                </a:solidFill>
              </a:rPr>
              <a:t>密 </a:t>
            </a:r>
            <a:r>
              <a:rPr lang="zh-CN" altLang="en-US" sz="1400" b="1" dirty="0" smtClean="0">
                <a:solidFill>
                  <a:schemeClr val="accent1"/>
                </a:solidFill>
              </a:rPr>
              <a:t>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grpSp>
        <p:nvGrpSpPr>
          <p:cNvPr id="38" name="组合 37"/>
          <p:cNvGrpSpPr/>
          <p:nvPr/>
        </p:nvGrpSpPr>
        <p:grpSpPr>
          <a:xfrm>
            <a:off x="157036" y="130087"/>
            <a:ext cx="11771612" cy="744937"/>
            <a:chOff x="157036" y="130087"/>
            <a:chExt cx="8432028" cy="744937"/>
          </a:xfrm>
        </p:grpSpPr>
        <p:sp>
          <p:nvSpPr>
            <p:cNvPr id="39" name="矩形 38"/>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0" name="矩形 39"/>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41" name="矩形 40"/>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44"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45"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46"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10"/>
          <p:cNvSpPr>
            <a:spLocks noChangeArrowheads="1"/>
          </p:cNvSpPr>
          <p:nvPr/>
        </p:nvSpPr>
        <p:spPr bwMode="auto">
          <a:xfrm>
            <a:off x="520383" y="1142984"/>
            <a:ext cx="5791641"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50000"/>
              </a:lnSpc>
            </a:pPr>
            <a:r>
              <a:rPr lang="en-US" altLang="zh-CN"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2.2</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页</a:t>
            </a:r>
            <a:r>
              <a:rPr lang="zh-CN" altLang="en-US" sz="3600" b="1" dirty="0">
                <a:solidFill>
                  <a:schemeClr val="accent1">
                    <a:lumMod val="60000"/>
                    <a:lumOff val="40000"/>
                  </a:schemeClr>
                </a:solidFill>
                <a:latin typeface="微软雅黑" panose="020B0503020204020204" pitchFamily="34" charset="-122"/>
                <a:ea typeface="微软雅黑" panose="020B0503020204020204" pitchFamily="34" charset="-122"/>
              </a:rPr>
              <a:t>游</a:t>
            </a:r>
            <a:r>
              <a:rPr lang="zh-CN" altLang="en-US" sz="3600" b="1" dirty="0" smtClean="0">
                <a:solidFill>
                  <a:schemeClr val="accent1">
                    <a:lumMod val="60000"/>
                    <a:lumOff val="40000"/>
                  </a:schemeClr>
                </a:solidFill>
                <a:latin typeface="微软雅黑" panose="020B0503020204020204" pitchFamily="34" charset="-122"/>
                <a:ea typeface="微软雅黑" panose="020B0503020204020204" pitchFamily="34" charset="-122"/>
              </a:rPr>
              <a:t>化游戏方案</a:t>
            </a:r>
            <a:endParaRPr lang="zh-CN" altLang="zh-CN" sz="3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39416" y="2071678"/>
            <a:ext cx="4176464" cy="1492716"/>
          </a:xfrm>
          <a:prstGeom prst="rect">
            <a:avLst/>
          </a:prstGeom>
        </p:spPr>
        <p:txBody>
          <a:bodyPr wrap="square">
            <a:spAutoFit/>
          </a:bodyPr>
          <a:lstStyle/>
          <a:p>
            <a:pPr>
              <a:lnSpc>
                <a:spcPct val="130000"/>
              </a:lnSpc>
            </a:pPr>
            <a:r>
              <a:rPr lang="zh-CN" altLang="en-US" sz="1400" dirty="0" smtClean="0"/>
              <a:t>          页游化的压缩方案是一种对</a:t>
            </a:r>
            <a:r>
              <a:rPr lang="en-US" altLang="zh-CN" sz="1400" dirty="0" smtClean="0"/>
              <a:t>CDN</a:t>
            </a:r>
            <a:r>
              <a:rPr lang="zh-CN" altLang="en-US" sz="1400" dirty="0" smtClean="0"/>
              <a:t>没有绝对依赖的分包方案，它是在游戏包已经使用纯静态压缩减小</a:t>
            </a:r>
            <a:r>
              <a:rPr lang="en-US" altLang="zh-CN" sz="1400" dirty="0" smtClean="0"/>
              <a:t>20%</a:t>
            </a:r>
            <a:r>
              <a:rPr lang="zh-CN" altLang="en-US" sz="1400" dirty="0" smtClean="0"/>
              <a:t>包体的基础上，创新性地采用了异步加载技术和智能感知技术，将异步资源放在云端，而同步资源全部放在本地的压缩方案。</a:t>
            </a:r>
            <a:endParaRPr lang="zh-CN" altLang="en-US" sz="1400" dirty="0"/>
          </a:p>
        </p:txBody>
      </p:sp>
      <p:grpSp>
        <p:nvGrpSpPr>
          <p:cNvPr id="38" name="组合 37"/>
          <p:cNvGrpSpPr/>
          <p:nvPr/>
        </p:nvGrpSpPr>
        <p:grpSpPr>
          <a:xfrm>
            <a:off x="6424313" y="1836597"/>
            <a:ext cx="5142230" cy="3426389"/>
            <a:chOff x="8028" y="3275"/>
            <a:chExt cx="7718" cy="5350"/>
          </a:xfrm>
        </p:grpSpPr>
        <p:sp>
          <p:nvSpPr>
            <p:cNvPr id="39" name="手机"/>
            <p:cNvSpPr/>
            <p:nvPr/>
          </p:nvSpPr>
          <p:spPr bwMode="auto">
            <a:xfrm>
              <a:off x="14975" y="6460"/>
              <a:ext cx="771" cy="1440"/>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40" name="云"/>
            <p:cNvSpPr/>
            <p:nvPr/>
          </p:nvSpPr>
          <p:spPr>
            <a:xfrm>
              <a:off x="11073" y="3275"/>
              <a:ext cx="3325" cy="1773"/>
            </a:xfrm>
            <a:custGeom>
              <a:avLst/>
              <a:gdLst/>
              <a:ahLst/>
              <a:cxnLst/>
              <a:rect l="l" t="t" r="r" b="b"/>
              <a:pathLst>
                <a:path w="2263730" h="1265688">
                  <a:moveTo>
                    <a:pt x="905551" y="0"/>
                  </a:moveTo>
                  <a:cubicBezTo>
                    <a:pt x="964955" y="0"/>
                    <a:pt x="1021809" y="12275"/>
                    <a:pt x="1073606" y="36122"/>
                  </a:cubicBezTo>
                  <a:cubicBezTo>
                    <a:pt x="867772" y="107015"/>
                    <a:pt x="717264" y="277397"/>
                    <a:pt x="695253" y="481416"/>
                  </a:cubicBezTo>
                  <a:cubicBezTo>
                    <a:pt x="659529" y="464587"/>
                    <a:pt x="621677" y="456871"/>
                    <a:pt x="584749" y="459054"/>
                  </a:cubicBezTo>
                  <a:cubicBezTo>
                    <a:pt x="568316" y="460025"/>
                    <a:pt x="552067" y="462956"/>
                    <a:pt x="536229" y="467989"/>
                  </a:cubicBezTo>
                  <a:cubicBezTo>
                    <a:pt x="461080" y="491867"/>
                    <a:pt x="412084" y="557684"/>
                    <a:pt x="398547" y="640069"/>
                  </a:cubicBezTo>
                  <a:cubicBezTo>
                    <a:pt x="252469" y="690186"/>
                    <a:pt x="150529" y="805213"/>
                    <a:pt x="150529" y="939037"/>
                  </a:cubicBezTo>
                  <a:cubicBezTo>
                    <a:pt x="150529" y="1060859"/>
                    <a:pt x="235005" y="1167106"/>
                    <a:pt x="360867" y="1221858"/>
                  </a:cubicBezTo>
                  <a:cubicBezTo>
                    <a:pt x="258008" y="1163330"/>
                    <a:pt x="191624" y="1067577"/>
                    <a:pt x="191624" y="959585"/>
                  </a:cubicBezTo>
                  <a:cubicBezTo>
                    <a:pt x="191624" y="825761"/>
                    <a:pt x="293564" y="710734"/>
                    <a:pt x="439642" y="660617"/>
                  </a:cubicBezTo>
                  <a:cubicBezTo>
                    <a:pt x="453179" y="578232"/>
                    <a:pt x="502175" y="512415"/>
                    <a:pt x="577324" y="488537"/>
                  </a:cubicBezTo>
                  <a:cubicBezTo>
                    <a:pt x="593162" y="483504"/>
                    <a:pt x="609411" y="480573"/>
                    <a:pt x="625844" y="479602"/>
                  </a:cubicBezTo>
                  <a:cubicBezTo>
                    <a:pt x="662772" y="477419"/>
                    <a:pt x="700624" y="485135"/>
                    <a:pt x="736348" y="501964"/>
                  </a:cubicBezTo>
                  <a:cubicBezTo>
                    <a:pt x="765500" y="231754"/>
                    <a:pt x="1020053" y="20548"/>
                    <a:pt x="1329741" y="20548"/>
                  </a:cubicBezTo>
                  <a:cubicBezTo>
                    <a:pt x="1659087" y="20548"/>
                    <a:pt x="1926075" y="259418"/>
                    <a:pt x="1926075" y="554079"/>
                  </a:cubicBezTo>
                  <a:cubicBezTo>
                    <a:pt x="1926075" y="582788"/>
                    <a:pt x="1923540" y="610967"/>
                    <a:pt x="1917927" y="638343"/>
                  </a:cubicBezTo>
                  <a:cubicBezTo>
                    <a:pt x="2114194" y="662993"/>
                    <a:pt x="2263730" y="797503"/>
                    <a:pt x="2263730" y="959585"/>
                  </a:cubicBezTo>
                  <a:cubicBezTo>
                    <a:pt x="2263730" y="1100449"/>
                    <a:pt x="2150783" y="1220487"/>
                    <a:pt x="1992071" y="1265207"/>
                  </a:cubicBezTo>
                  <a:lnTo>
                    <a:pt x="1990321" y="1265688"/>
                  </a:lnTo>
                  <a:lnTo>
                    <a:pt x="465245" y="1265688"/>
                  </a:lnTo>
                  <a:lnTo>
                    <a:pt x="370547" y="1265688"/>
                  </a:lnTo>
                  <a:lnTo>
                    <a:pt x="351179" y="1263493"/>
                  </a:lnTo>
                  <a:cubicBezTo>
                    <a:pt x="343976" y="1265446"/>
                    <a:pt x="336631" y="1265688"/>
                    <a:pt x="329229" y="1265688"/>
                  </a:cubicBezTo>
                  <a:cubicBezTo>
                    <a:pt x="147401" y="1265688"/>
                    <a:pt x="0" y="1119441"/>
                    <a:pt x="0" y="939037"/>
                  </a:cubicBezTo>
                  <a:cubicBezTo>
                    <a:pt x="0" y="805213"/>
                    <a:pt x="81109" y="690186"/>
                    <a:pt x="197338" y="640069"/>
                  </a:cubicBezTo>
                  <a:cubicBezTo>
                    <a:pt x="208108" y="557684"/>
                    <a:pt x="247093" y="491867"/>
                    <a:pt x="306885" y="467989"/>
                  </a:cubicBezTo>
                  <a:cubicBezTo>
                    <a:pt x="319486" y="462956"/>
                    <a:pt x="332415" y="460025"/>
                    <a:pt x="345490" y="459054"/>
                  </a:cubicBezTo>
                  <a:cubicBezTo>
                    <a:pt x="374873" y="456871"/>
                    <a:pt x="404990" y="464587"/>
                    <a:pt x="433414" y="481416"/>
                  </a:cubicBezTo>
                  <a:cubicBezTo>
                    <a:pt x="456609" y="211206"/>
                    <a:pt x="659145" y="0"/>
                    <a:pt x="905551"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41" name="图片 40"/>
            <p:cNvPicPr>
              <a:picLocks noChangeAspect="1"/>
            </p:cNvPicPr>
            <p:nvPr/>
          </p:nvPicPr>
          <p:blipFill>
            <a:blip r:embed="rId3" cstate="print">
              <a:clrChange>
                <a:clrFrom>
                  <a:srgbClr val="000000">
                    <a:alpha val="100000"/>
                  </a:srgbClr>
                </a:clrFrom>
                <a:clrTo>
                  <a:srgbClr val="000000">
                    <a:alpha val="100000"/>
                    <a:alpha val="0"/>
                  </a:srgbClr>
                </a:clrTo>
              </a:clrChange>
            </a:blip>
            <a:stretch>
              <a:fillRect/>
            </a:stretch>
          </p:blipFill>
          <p:spPr>
            <a:xfrm>
              <a:off x="8028" y="5110"/>
              <a:ext cx="2447" cy="2940"/>
            </a:xfrm>
            <a:prstGeom prst="rect">
              <a:avLst/>
            </a:prstGeom>
          </p:spPr>
        </p:pic>
        <p:sp>
          <p:nvSpPr>
            <p:cNvPr id="42" name="文本框 3"/>
            <p:cNvSpPr txBox="1"/>
            <p:nvPr/>
          </p:nvSpPr>
          <p:spPr>
            <a:xfrm>
              <a:off x="8687" y="8050"/>
              <a:ext cx="1128" cy="575"/>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爱加密</a:t>
              </a:r>
            </a:p>
          </p:txBody>
        </p:sp>
        <p:sp>
          <p:nvSpPr>
            <p:cNvPr id="43" name="文本框 4"/>
            <p:cNvSpPr txBox="1"/>
            <p:nvPr/>
          </p:nvSpPr>
          <p:spPr>
            <a:xfrm>
              <a:off x="12514" y="5048"/>
              <a:ext cx="568" cy="575"/>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云</a:t>
              </a:r>
            </a:p>
          </p:txBody>
        </p:sp>
        <p:sp>
          <p:nvSpPr>
            <p:cNvPr id="44" name="文本框 7"/>
            <p:cNvSpPr txBox="1"/>
            <p:nvPr/>
          </p:nvSpPr>
          <p:spPr>
            <a:xfrm>
              <a:off x="14898" y="7900"/>
              <a:ext cx="848" cy="575"/>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玩家</a:t>
              </a:r>
            </a:p>
          </p:txBody>
        </p:sp>
        <p:cxnSp>
          <p:nvCxnSpPr>
            <p:cNvPr id="45" name="直接箭头连接符 44"/>
            <p:cNvCxnSpPr/>
            <p:nvPr/>
          </p:nvCxnSpPr>
          <p:spPr>
            <a:xfrm flipV="1">
              <a:off x="10214" y="4946"/>
              <a:ext cx="974" cy="674"/>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13878" y="5179"/>
              <a:ext cx="939" cy="1241"/>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sp>
        <p:nvSpPr>
          <p:cNvPr id="13" name="页脚占位符 12"/>
          <p:cNvSpPr>
            <a:spLocks noGrp="1"/>
          </p:cNvSpPr>
          <p:nvPr>
            <p:ph type="ftr" sz="quarter" idx="11"/>
          </p:nvPr>
        </p:nvSpPr>
        <p:spPr/>
        <p:txBody>
          <a:bodyPr/>
          <a:lstStyle/>
          <a:p>
            <a:r>
              <a:rPr lang="zh-CN" altLang="en-US" smtClean="0"/>
              <a:t>爱加密                      </a:t>
            </a:r>
            <a:r>
              <a:rPr lang="en-US" altLang="zh-CN" smtClean="0"/>
              <a:t>ijiami.cn</a:t>
            </a:r>
            <a:endParaRPr lang="zh-CN" altLang="en-US"/>
          </a:p>
        </p:txBody>
      </p:sp>
      <p:sp>
        <p:nvSpPr>
          <p:cNvPr id="60" name="页脚占位符 42"/>
          <p:cNvSpPr txBox="1"/>
          <p:nvPr/>
        </p:nvSpPr>
        <p:spPr>
          <a:xfrm>
            <a:off x="1" y="6453336"/>
            <a:ext cx="12157594" cy="404664"/>
          </a:xfrm>
          <a:prstGeom prst="rect">
            <a:avLst/>
          </a:prstGeom>
        </p:spPr>
        <p:txBody>
          <a:bodyPr vert="horz" lIns="91440" tIns="45720" rIns="91440" bIns="45720" rtlCol="0" anchor="ctr"/>
          <a:lstStyle>
            <a:defPPr>
              <a:defRPr lang="zh-CN"/>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smtClean="0">
                <a:solidFill>
                  <a:schemeClr val="accent1"/>
                </a:solidFill>
              </a:rPr>
              <a:t> 爱</a:t>
            </a:r>
            <a:r>
              <a:rPr lang="zh-CN" altLang="en-US" sz="1400" b="1" dirty="0" smtClean="0">
                <a:solidFill>
                  <a:srgbClr val="00B050"/>
                </a:solidFill>
              </a:rPr>
              <a:t>加</a:t>
            </a:r>
            <a:r>
              <a:rPr lang="zh-CN" altLang="en-US" sz="1400" b="1" dirty="0" smtClean="0">
                <a:solidFill>
                  <a:schemeClr val="accent1"/>
                </a:solidFill>
              </a:rPr>
              <a:t>密                                                                                                                                                                                                                                                                           </a:t>
            </a:r>
            <a:r>
              <a:rPr lang="en-US" altLang="zh-CN" sz="1400" b="1" dirty="0" smtClean="0">
                <a:solidFill>
                  <a:schemeClr val="tx1">
                    <a:lumMod val="50000"/>
                  </a:schemeClr>
                </a:solidFill>
              </a:rPr>
              <a:t>ijiami.cn</a:t>
            </a:r>
            <a:endParaRPr lang="zh-CN" altLang="en-US" sz="1400" b="1" dirty="0">
              <a:solidFill>
                <a:schemeClr val="tx1">
                  <a:lumMod val="50000"/>
                </a:schemeClr>
              </a:solidFill>
            </a:endParaRPr>
          </a:p>
        </p:txBody>
      </p:sp>
      <p:sp>
        <p:nvSpPr>
          <p:cNvPr id="28" name="矩形 27"/>
          <p:cNvSpPr/>
          <p:nvPr/>
        </p:nvSpPr>
        <p:spPr>
          <a:xfrm>
            <a:off x="809588" y="3571876"/>
            <a:ext cx="4482527" cy="2890022"/>
          </a:xfrm>
          <a:prstGeom prst="rect">
            <a:avLst/>
          </a:prstGeom>
        </p:spPr>
        <p:txBody>
          <a:bodyPr wrap="square">
            <a:spAutoFit/>
          </a:bodyPr>
          <a:lstStyle/>
          <a:p>
            <a:r>
              <a:rPr lang="zh-CN" altLang="en-US" b="1" dirty="0" smtClean="0">
                <a:solidFill>
                  <a:schemeClr val="accent1">
                    <a:lumMod val="60000"/>
                    <a:lumOff val="40000"/>
                  </a:schemeClr>
                </a:solidFill>
                <a:latin typeface="微软雅黑" pitchFamily="34" charset="-122"/>
                <a:ea typeface="微软雅黑" pitchFamily="34" charset="-122"/>
              </a:rPr>
              <a:t>页游化压缩的优秀品质：</a:t>
            </a:r>
            <a:endParaRPr lang="en-US" altLang="zh-CN" b="1" dirty="0" smtClean="0">
              <a:solidFill>
                <a:schemeClr val="accent1">
                  <a:lumMod val="60000"/>
                  <a:lumOff val="40000"/>
                </a:schemeClr>
              </a:solidFill>
              <a:latin typeface="微软雅黑" pitchFamily="34" charset="-122"/>
              <a:ea typeface="微软雅黑" pitchFamily="34" charset="-122"/>
            </a:endParaRPr>
          </a:p>
          <a:p>
            <a:pPr>
              <a:lnSpc>
                <a:spcPct val="130000"/>
              </a:lnSpc>
            </a:pPr>
            <a:r>
              <a:rPr lang="en-US" altLang="zh-CN" sz="1400" dirty="0"/>
              <a:t>  </a:t>
            </a:r>
            <a:r>
              <a:rPr lang="en-US" altLang="zh-CN" sz="1400" dirty="0" smtClean="0"/>
              <a:t>      1</a:t>
            </a:r>
            <a:r>
              <a:rPr lang="zh-CN" altLang="en-US" sz="1400" dirty="0" smtClean="0"/>
              <a:t>、游戏首先采用纯静态压缩使包体减小；</a:t>
            </a:r>
            <a:endParaRPr lang="en-US" altLang="zh-CN" sz="1400" dirty="0"/>
          </a:p>
          <a:p>
            <a:pPr>
              <a:lnSpc>
                <a:spcPct val="130000"/>
              </a:lnSpc>
            </a:pPr>
            <a:r>
              <a:rPr lang="en-US" altLang="zh-CN" sz="1400" dirty="0"/>
              <a:t>        </a:t>
            </a:r>
            <a:r>
              <a:rPr lang="en-US" altLang="zh-CN" sz="1400" dirty="0" smtClean="0"/>
              <a:t>2</a:t>
            </a:r>
            <a:r>
              <a:rPr lang="zh-CN" altLang="en-US" sz="1400" dirty="0" smtClean="0"/>
              <a:t>、游戏采用异步加载技术和智能感知技术，使页  </a:t>
            </a:r>
            <a:endParaRPr lang="en-US" altLang="zh-CN" sz="1400" dirty="0" smtClean="0"/>
          </a:p>
          <a:p>
            <a:pPr>
              <a:lnSpc>
                <a:spcPct val="130000"/>
              </a:lnSpc>
            </a:pPr>
            <a:r>
              <a:rPr lang="en-US" altLang="zh-CN" sz="1400" dirty="0" smtClean="0"/>
              <a:t>               </a:t>
            </a:r>
            <a:r>
              <a:rPr lang="zh-CN" altLang="en-US" sz="1400" dirty="0" smtClean="0"/>
              <a:t>游化压缩包流畅性和原游戏保持一致；</a:t>
            </a:r>
            <a:endParaRPr lang="en-US" altLang="zh-CN" sz="1400" dirty="0" smtClean="0"/>
          </a:p>
          <a:p>
            <a:pPr>
              <a:lnSpc>
                <a:spcPct val="130000"/>
              </a:lnSpc>
            </a:pPr>
            <a:r>
              <a:rPr lang="en-US" altLang="zh-CN" sz="1400" dirty="0" smtClean="0"/>
              <a:t>        3</a:t>
            </a:r>
            <a:r>
              <a:rPr lang="zh-CN" altLang="en-US" sz="1400" dirty="0" smtClean="0"/>
              <a:t>、游戏运行内存和</a:t>
            </a:r>
            <a:r>
              <a:rPr lang="en-US" altLang="zh-CN" sz="1400" dirty="0" smtClean="0"/>
              <a:t>CPU</a:t>
            </a:r>
            <a:r>
              <a:rPr lang="zh-CN" altLang="en-US" sz="1400" dirty="0" smtClean="0"/>
              <a:t>有消耗和原包基本相同或者</a:t>
            </a:r>
            <a:endParaRPr lang="en-US" altLang="zh-CN" sz="1400" dirty="0" smtClean="0"/>
          </a:p>
          <a:p>
            <a:pPr>
              <a:lnSpc>
                <a:spcPct val="130000"/>
              </a:lnSpc>
            </a:pPr>
            <a:r>
              <a:rPr lang="en-US" altLang="zh-CN" sz="1400" dirty="0" smtClean="0"/>
              <a:t>               </a:t>
            </a:r>
            <a:r>
              <a:rPr lang="zh-CN" altLang="en-US" sz="1400" dirty="0" smtClean="0"/>
              <a:t>略低；</a:t>
            </a:r>
            <a:endParaRPr lang="en-US" altLang="zh-CN" sz="1400" dirty="0"/>
          </a:p>
          <a:p>
            <a:pPr>
              <a:lnSpc>
                <a:spcPct val="130000"/>
              </a:lnSpc>
            </a:pPr>
            <a:r>
              <a:rPr lang="en-US" altLang="zh-CN" sz="1400" dirty="0"/>
              <a:t>        </a:t>
            </a:r>
            <a:r>
              <a:rPr lang="en-US" altLang="zh-CN" sz="1400" dirty="0" smtClean="0"/>
              <a:t>4</a:t>
            </a:r>
            <a:r>
              <a:rPr lang="zh-CN" altLang="en-US" sz="1400" dirty="0" smtClean="0"/>
              <a:t>、分包，但是对</a:t>
            </a:r>
            <a:r>
              <a:rPr lang="en-US" altLang="zh-CN" sz="1400" dirty="0" smtClean="0"/>
              <a:t>CDN</a:t>
            </a:r>
            <a:r>
              <a:rPr lang="zh-CN" altLang="en-US" sz="1400" dirty="0" smtClean="0"/>
              <a:t>没有绝对依赖，</a:t>
            </a:r>
            <a:r>
              <a:rPr lang="en-US" altLang="zh-CN" sz="1400" dirty="0" smtClean="0"/>
              <a:t>CDN</a:t>
            </a:r>
            <a:r>
              <a:rPr lang="zh-CN" altLang="en-US" sz="1400" dirty="0" smtClean="0"/>
              <a:t>出现问题</a:t>
            </a:r>
            <a:endParaRPr lang="en-US" altLang="zh-CN" sz="1400" dirty="0" smtClean="0"/>
          </a:p>
          <a:p>
            <a:pPr>
              <a:lnSpc>
                <a:spcPct val="130000"/>
              </a:lnSpc>
            </a:pPr>
            <a:r>
              <a:rPr lang="en-US" altLang="zh-CN" sz="1400" dirty="0" smtClean="0"/>
              <a:t>               </a:t>
            </a:r>
            <a:r>
              <a:rPr lang="zh-CN" altLang="en-US" sz="1400" dirty="0" smtClean="0"/>
              <a:t>游戏依然能正常玩；</a:t>
            </a:r>
            <a:endParaRPr lang="en-US" altLang="zh-CN" sz="1400" dirty="0"/>
          </a:p>
          <a:p>
            <a:pPr>
              <a:lnSpc>
                <a:spcPct val="130000"/>
              </a:lnSpc>
            </a:pPr>
            <a:r>
              <a:rPr lang="en-US" altLang="zh-CN" sz="1400" dirty="0"/>
              <a:t>        </a:t>
            </a:r>
            <a:r>
              <a:rPr lang="en-US" altLang="zh-CN" sz="1400" dirty="0" smtClean="0"/>
              <a:t>5</a:t>
            </a:r>
            <a:r>
              <a:rPr lang="zh-CN" altLang="en-US" sz="1400" dirty="0" smtClean="0"/>
              <a:t>、页游化压缩可使包体变小</a:t>
            </a:r>
            <a:r>
              <a:rPr lang="en-US" altLang="zh-CN" sz="1400" dirty="0" smtClean="0"/>
              <a:t>50%</a:t>
            </a:r>
            <a:r>
              <a:rPr lang="zh-CN" altLang="en-US" sz="1400" dirty="0" smtClean="0"/>
              <a:t>左右；安装速度明</a:t>
            </a:r>
            <a:endParaRPr lang="en-US" altLang="zh-CN" sz="1400" dirty="0" smtClean="0"/>
          </a:p>
          <a:p>
            <a:pPr>
              <a:lnSpc>
                <a:spcPct val="130000"/>
              </a:lnSpc>
            </a:pPr>
            <a:r>
              <a:rPr lang="en-US" altLang="zh-CN" sz="1400" dirty="0" smtClean="0"/>
              <a:t>               </a:t>
            </a:r>
            <a:r>
              <a:rPr lang="zh-CN" altLang="en-US" sz="1400" dirty="0" smtClean="0"/>
              <a:t>显快于原包</a:t>
            </a:r>
            <a:endParaRPr lang="zh-CN" altLang="en-US" sz="1400" dirty="0"/>
          </a:p>
        </p:txBody>
      </p:sp>
      <p:grpSp>
        <p:nvGrpSpPr>
          <p:cNvPr id="29" name="组合 28"/>
          <p:cNvGrpSpPr/>
          <p:nvPr/>
        </p:nvGrpSpPr>
        <p:grpSpPr>
          <a:xfrm>
            <a:off x="157036" y="130087"/>
            <a:ext cx="11771612" cy="744937"/>
            <a:chOff x="157036" y="130087"/>
            <a:chExt cx="8432028" cy="744937"/>
          </a:xfrm>
        </p:grpSpPr>
        <p:sp>
          <p:nvSpPr>
            <p:cNvPr id="30" name="矩形 29"/>
            <p:cNvSpPr/>
            <p:nvPr/>
          </p:nvSpPr>
          <p:spPr>
            <a:xfrm>
              <a:off x="2281022" y="140331"/>
              <a:ext cx="2026946" cy="723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1" name="矩形 30"/>
            <p:cNvSpPr/>
            <p:nvPr/>
          </p:nvSpPr>
          <p:spPr>
            <a:xfrm>
              <a:off x="157036" y="139984"/>
              <a:ext cx="1933015" cy="7350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2" name="矩形 31"/>
            <p:cNvSpPr/>
            <p:nvPr/>
          </p:nvSpPr>
          <p:spPr>
            <a:xfrm>
              <a:off x="6680624" y="140331"/>
              <a:ext cx="1908440" cy="713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2"/>
            <p:cNvSpPr/>
            <p:nvPr/>
          </p:nvSpPr>
          <p:spPr>
            <a:xfrm>
              <a:off x="4514286" y="130087"/>
              <a:ext cx="1960020" cy="7239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6"/>
            <p:cNvSpPr>
              <a:spLocks noChangeArrowheads="1"/>
            </p:cNvSpPr>
            <p:nvPr/>
          </p:nvSpPr>
          <p:spPr bwMode="auto">
            <a:xfrm>
              <a:off x="494058" y="260648"/>
              <a:ext cx="1080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引擎介绍</a:t>
              </a:r>
              <a:endParaRPr lang="zh-CN" altLang="en-US" sz="2400" dirty="0">
                <a:solidFill>
                  <a:schemeClr val="bg1"/>
                </a:solidFill>
              </a:endParaRPr>
            </a:p>
          </p:txBody>
        </p:sp>
        <p:sp>
          <p:nvSpPr>
            <p:cNvPr id="35" name="矩形 6"/>
            <p:cNvSpPr>
              <a:spLocks noChangeArrowheads="1"/>
            </p:cNvSpPr>
            <p:nvPr/>
          </p:nvSpPr>
          <p:spPr bwMode="auto">
            <a:xfrm>
              <a:off x="2716600" y="260648"/>
              <a:ext cx="1075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解决方案</a:t>
              </a:r>
              <a:endParaRPr lang="zh-CN" altLang="en-US" sz="2400" dirty="0">
                <a:solidFill>
                  <a:schemeClr val="bg1"/>
                </a:solidFill>
              </a:endParaRPr>
            </a:p>
          </p:txBody>
        </p:sp>
        <p:sp>
          <p:nvSpPr>
            <p:cNvPr id="36" name="矩形 6"/>
            <p:cNvSpPr>
              <a:spLocks noChangeArrowheads="1"/>
            </p:cNvSpPr>
            <p:nvPr/>
          </p:nvSpPr>
          <p:spPr bwMode="auto">
            <a:xfrm>
              <a:off x="4763776" y="260648"/>
              <a:ext cx="15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快速自主升级</a:t>
              </a:r>
              <a:endParaRPr lang="zh-CN" altLang="en-US" sz="2400" dirty="0">
                <a:solidFill>
                  <a:schemeClr val="bg1"/>
                </a:solidFill>
              </a:endParaRPr>
            </a:p>
          </p:txBody>
        </p:sp>
        <p:sp>
          <p:nvSpPr>
            <p:cNvPr id="61" name="矩形 6"/>
            <p:cNvSpPr>
              <a:spLocks noChangeArrowheads="1"/>
            </p:cNvSpPr>
            <p:nvPr/>
          </p:nvSpPr>
          <p:spPr bwMode="auto">
            <a:xfrm>
              <a:off x="7187396" y="260648"/>
              <a:ext cx="109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配合流程</a:t>
              </a:r>
              <a:endParaRPr lang="zh-CN" altLang="en-US" sz="2400" dirty="0">
                <a:solidFill>
                  <a:schemeClr val="bg1"/>
                </a:solidFill>
              </a:endParaRPr>
            </a:p>
          </p:txBody>
        </p:sp>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AUTOCOLOR" val="FALSE"/>
  <p:tag name="MH_TYPE" val="CONTENTS"/>
  <p:tag name="ID" val="626765"/>
</p:tagLst>
</file>

<file path=ppt/tags/tag10.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ENTRY"/>
  <p:tag name="ID" val="626765"/>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NUMBER"/>
  <p:tag name="ID" val="626765"/>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13.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ENTRY"/>
  <p:tag name="ID" val="626765"/>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ENTRY"/>
  <p:tag name="ID" val="626765"/>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NUMBER"/>
  <p:tag name="ID" val="626765"/>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2.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NUMBER"/>
  <p:tag name="ID" val="626765"/>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4.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5.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6.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7.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NUMBER"/>
  <p:tag name="ID" val="626765"/>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OTHERS"/>
  <p:tag name="ID" val="626765"/>
</p:tagLst>
</file>

<file path=ppt/tags/tag9.xml><?xml version="1.0" encoding="utf-8"?>
<p:tagLst xmlns:a="http://schemas.openxmlformats.org/drawingml/2006/main" xmlns:r="http://schemas.openxmlformats.org/officeDocument/2006/relationships" xmlns:p="http://schemas.openxmlformats.org/presentationml/2006/main">
  <p:tag name="MH" val="20160128095059"/>
  <p:tag name="MH_LIBRARY" val="CONTENTS"/>
  <p:tag name="MH_TYPE" val="ENTRY"/>
  <p:tag name="ID" val="626765"/>
  <p:tag name="MH_ORDER" val="2"/>
</p:tagLst>
</file>

<file path=ppt/theme/theme1.xml><?xml version="1.0" encoding="utf-8"?>
<a:theme xmlns:a="http://schemas.openxmlformats.org/drawingml/2006/main" name="A000120140530A99PPBG">
  <a:themeElements>
    <a:clrScheme name="自定义 701">
      <a:dk1>
        <a:srgbClr val="5F5F5F"/>
      </a:dk1>
      <a:lt1>
        <a:srgbClr val="FFFFFF"/>
      </a:lt1>
      <a:dk2>
        <a:srgbClr val="5F5F5F"/>
      </a:dk2>
      <a:lt2>
        <a:srgbClr val="FFFFFF"/>
      </a:lt2>
      <a:accent1>
        <a:srgbClr val="1198EB"/>
      </a:accent1>
      <a:accent2>
        <a:srgbClr val="628EE3"/>
      </a:accent2>
      <a:accent3>
        <a:srgbClr val="2BC3B5"/>
      </a:accent3>
      <a:accent4>
        <a:srgbClr val="92D050"/>
      </a:accent4>
      <a:accent5>
        <a:srgbClr val="FFC000"/>
      </a:accent5>
      <a:accent6>
        <a:srgbClr val="C00000"/>
      </a:accent6>
      <a:hlink>
        <a:srgbClr val="00B0F0"/>
      </a:hlink>
      <a:folHlink>
        <a:srgbClr val="AFB2B4"/>
      </a:folHlink>
    </a:clrScheme>
    <a:fontScheme name="自定义 2">
      <a:majorFont>
        <a:latin typeface="Baskerville Old Face"/>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514</TotalTime>
  <Words>2371</Words>
  <Application>Microsoft Office PowerPoint</Application>
  <PresentationFormat>自定义</PresentationFormat>
  <Paragraphs>316</Paragraphs>
  <Slides>24</Slides>
  <Notes>8</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A000120140530A99PPBG</vt:lpstr>
      <vt:lpstr>游戏包压缩解决方案</vt:lpstr>
      <vt:lpstr>PowerPoint 演示文稿</vt:lpstr>
      <vt:lpstr>    一、支持引擎</vt:lpstr>
      <vt:lpstr>二、解决方案介绍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三、压缩包快速升级工具</vt:lpstr>
      <vt:lpstr>PowerPoint 演示文稿</vt:lpstr>
      <vt:lpstr>  四、配合流程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商务工作模板</dc:title>
  <dc:creator>甘惠端(ganhuiduan)-厦门区</dc:creator>
  <cp:lastModifiedBy>Microsoft</cp:lastModifiedBy>
  <cp:revision>701</cp:revision>
  <dcterms:created xsi:type="dcterms:W3CDTF">2016-01-28T01:44:00Z</dcterms:created>
  <dcterms:modified xsi:type="dcterms:W3CDTF">2018-04-25T09:05:48Z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2052-10.1.0.6660</vt:lpwstr>
  </property>
</Properties>
</file>