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1EAD05-470C-4281-AC5A-7D9DE6AE874F}">
  <a:tblStyle styleId="{361EAD05-470C-4281-AC5A-7D9DE6AE87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d3383d3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d3383d3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d3383d3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4d3383d3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60afc321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60afc321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d3383d3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d3383d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d3383d3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d3383d3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d3383d3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d3383d3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d3383d3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d3383d3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d3383d3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4d3383d3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4d3383d3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4d3383d3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d3383d3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d3383d3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0afc32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0afc32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d3383d3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4d3383d3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60afc321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60afc321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60afc321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60afc321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0afc321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60afc321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d3383d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d3383d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0afc321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0afc32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0afc321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0afc321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d3383d3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d3383d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d3383d3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d3383d3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d3383d3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4d3383d3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Preserving Machine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supervision of Dr.Malay kumar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702725"/>
            <a:ext cx="6006775" cy="4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7650" y="125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Model Fusion for Distributed Learning Using Partial Homomorphic Encryption 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client computes individual weights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Sends encrypted weights to server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Server sums them up and sends to leader client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Client decrypts it and sends it to all clients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500063"/>
            <a:ext cx="86296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APPROACH</a:t>
            </a:r>
            <a:endParaRPr sz="244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34677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19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DATA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1788100"/>
            <a:ext cx="7688700" cy="25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the breast_cancer dataset from scikit-learn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hospitals will have different patient records but with the same feature set.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split into test and train set in 1:3 ratio.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train set is further split into n shares for n hospitals.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test set is common for all parties and for all experiments.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21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MODEL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1702450"/>
            <a:ext cx="77934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Logistic Regression Classification model for classifying breast cancer into benign or malignant.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Federated learning on the complete data of all the n hospitals.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Our approach is to not share data in its true or encrypted format 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Instead share the derived information i.e. gradients in the encrypted format.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company X creates the public-private key pair using Paillier scheme (PHE).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Public key is shared with the hospitals for the gradient encryption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Private key is kept with the company itself.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63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Training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168588"/>
            <a:ext cx="81534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Training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hospital hi in n </a:t>
            </a:r>
            <a:r>
              <a:rPr b="1"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30">
              <a:solidFill>
                <a:srgbClr val="00000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   ← compute gradient for hi on data Xi</a:t>
            </a:r>
            <a:endParaRPr sz="1330">
              <a:solidFill>
                <a:srgbClr val="00000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agi ← gi  + agi − 1 where aggregated gradient agi − 1 from hi−1 </a:t>
            </a:r>
            <a:endParaRPr sz="1330">
              <a:solidFill>
                <a:srgbClr val="00000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end for</a:t>
            </a:r>
            <a:r>
              <a:rPr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30">
              <a:solidFill>
                <a:srgbClr val="00000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dag ← Company decrypts ag </a:t>
            </a:r>
            <a:endParaRPr sz="1330">
              <a:solidFill>
                <a:srgbClr val="00000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hospital hi in n </a:t>
            </a:r>
            <a:r>
              <a:rPr b="1"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30">
              <a:solidFill>
                <a:srgbClr val="00000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 performs gradient descent using dag </a:t>
            </a:r>
            <a:endParaRPr sz="1330">
              <a:solidFill>
                <a:srgbClr val="00000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330">
                <a:solidFill>
                  <a:srgbClr val="00000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end for  </a:t>
            </a:r>
            <a:endParaRPr b="1" sz="1330">
              <a:solidFill>
                <a:srgbClr val="00000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21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Security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consider all parties to be honest but curious.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hospital will be able to point out where patients’ data originated.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True if the protocol is run by at least 3 hospitals preventing the reconstruction of each others’ gradients.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company X cannot learn anything about the underlying data from the total aggregated gradient, thereby preserving patients' privacy.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Centralized aggregation vs coupled: O(1) vs O(logn) aggregation. Security issue in O(1) since Server can pinpoint patients’ data origins.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358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Breast Cancer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95100" cy="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952475" y="184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{361EAD05-470C-4281-AC5A-7D9DE6AE874F}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hospitals 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Acc (LL)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Time (LL)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Acc (FL)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Time (FL)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Acc (sklearn)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%)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Time (sklearn)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96.27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2.821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96.00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6.315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95.80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9.987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95.80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95.80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18.343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95.80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95.80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24.681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95.80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80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39774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 will try to solve breast cancer detection by securely accessing data from hospitals using federated learning because it is very difficult to access private medical data from hospitals.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 comparison of traditional machine learning and federated learning will also be made.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125" y="1351125"/>
            <a:ext cx="4216400" cy="25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21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grad admission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954275" y="19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{361EAD05-470C-4281-AC5A-7D9DE6AE874F}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Data Owners 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Acc (LL)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Time (LL)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Acc (FL)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Time (FL)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Acc (sklearn)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Time (sklearn)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(in 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86.40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75" y="2409575"/>
            <a:ext cx="216812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675" y="2015900"/>
            <a:ext cx="2056750" cy="132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7725" y="2062838"/>
            <a:ext cx="2730374" cy="122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7821" y="3500500"/>
            <a:ext cx="1982853" cy="13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51" y="1032350"/>
            <a:ext cx="4415850" cy="33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CONTENTS</a:t>
            </a:r>
            <a:endParaRPr sz="274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Related Work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70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machine learning was done in the past?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500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 datacenter with a large dataset of required data is typically benchmarked and trained on a large server with a powerful GPU, after which a machine learning model is built and used in production.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However, if private data is required, this type of machine learning approach fails.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Governments do not allow businesses to do so.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However, gaining access to that data can help solve problems at a large scale.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70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to solve this?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1441200"/>
            <a:ext cx="683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is where the concept of </a:t>
            </a:r>
            <a:r>
              <a:rPr b="1" lang="en" sz="1400">
                <a:solidFill>
                  <a:srgbClr val="000000"/>
                </a:solidFill>
              </a:rPr>
              <a:t>federated learning</a:t>
            </a:r>
            <a:r>
              <a:rPr lang="en" sz="1400">
                <a:solidFill>
                  <a:srgbClr val="000000"/>
                </a:solidFill>
              </a:rPr>
              <a:t> comes into play.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data in federated learning never leaves the device.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model is trained locally on that device before being encryptedly sent to a central server.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models from all of the devices are then combined to create a global model on the central server.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should not leave a hospital, even in the encrypted format.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Origin of data should not be inferred at any time.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party is “honest but curious”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50" y="471125"/>
            <a:ext cx="6638500" cy="45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225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RELATED WORK</a:t>
            </a:r>
            <a:endParaRPr sz="244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223500" cy="1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