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EA4C3-B60C-4B15-B135-716138493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25A85B-4626-4B7F-8880-162F8115B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B8F3F-8EBB-4DEB-909A-803BF588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17F-1851-4170-B390-C3BC42C180D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35198-0F03-46B5-A5C3-AA7172EE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54A443-FBAF-48B4-82B6-F5C92AF6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1AF-8F0B-4E7F-9326-C8094ED2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7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37641-8FDE-4767-8196-ABA6F5A8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5719DC-4AB4-4D9D-9947-2DD95FA27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C41F7-1B26-4122-91B0-1E5D796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17F-1851-4170-B390-C3BC42C180D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D61CC-7D86-40E5-A195-4E2E7F64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37B64E-5430-430D-80D8-589A3800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1AF-8F0B-4E7F-9326-C8094ED2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21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8A038A-47CD-448C-AB04-82C9A7D5E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20BB0-9395-463B-A9AF-DB7B77539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DE87A-3FDC-4CFE-BC58-69040DC7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17F-1851-4170-B390-C3BC42C180D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77D43-C654-4A7A-9C44-636B70DC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71049-0519-479E-BC74-7C96A363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1AF-8F0B-4E7F-9326-C8094ED2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62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63959-162B-4AAF-A291-2B43096A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CD9310-487A-4AC6-B8AE-97C241BA4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F731E-8441-4998-A4C4-CC37D6C7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17F-1851-4170-B390-C3BC42C180D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C26CF-1740-49DC-B3B4-19E8B6D5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65083-E24E-4BBF-8D0F-D5BAF554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1AF-8F0B-4E7F-9326-C8094ED2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9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99742-A5D0-46B0-806C-A8BAC0A84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C71493-7769-4C1D-B92F-1FC9C90DB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86463-AD1B-426C-B6DF-84FFF74A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17F-1851-4170-B390-C3BC42C180D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D825D-C651-452D-A5BE-99683B89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16255-CBEA-498E-8410-AAB183E1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1AF-8F0B-4E7F-9326-C8094ED2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5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7945B-6418-41B3-8E65-F48B586A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5F2F6-D123-423B-8268-3D4F46A67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04B26F-BA72-4E23-8DC6-1FAC01D24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504904-1124-41EF-9E2C-E6786ABE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17F-1851-4170-B390-C3BC42C180D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4AB42A-F475-4123-A52A-0378496E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0A719C-C3B8-44FF-A2E9-89CA796C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1AF-8F0B-4E7F-9326-C8094ED2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26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A31E4-1A83-4CEF-B78C-7CFCCD4B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7B74-C091-48A1-93C6-95D541FF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41D2DE-8401-4018-804B-C3103495B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306BDC-C4F4-4CF7-90F8-493141914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F5EAB9-47BF-4E3F-A141-27E971390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0C5101-196A-4892-9C6B-A87FD2D2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17F-1851-4170-B390-C3BC42C180D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0A3E8D-A2FA-4F92-A8F2-5C81E64F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C2F572-1DBB-4A3F-A57D-6B33E903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1AF-8F0B-4E7F-9326-C8094ED2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94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2DCBC-E59A-4940-9617-7DEE997E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215762-3923-4BD9-967A-2A39A53C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17F-1851-4170-B390-C3BC42C180D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A13AFF-A550-4151-A19D-08B093AF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177EBC-C558-4FF4-8DA8-A5B3E3AA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1AF-8F0B-4E7F-9326-C8094ED2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07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C1EB26-F31C-4DCF-A3BB-EFBAC09D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17F-1851-4170-B390-C3BC42C180D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354670-C265-402E-9F10-A16A7D2E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63B5FB-4606-4CAB-ADF1-F2012106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1AF-8F0B-4E7F-9326-C8094ED2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06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A92B2-2AE8-4E0E-B06B-21ECA6B6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F7CCC-7001-4CF5-A2A7-8389E7AA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506F83-62FF-4743-9392-641569B6A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7754BA-84EC-47A1-8730-4032A631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17F-1851-4170-B390-C3BC42C180D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2ABD82-D40F-4841-B289-FBDF3440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F56935-F115-4EC0-8C01-B3718B42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1AF-8F0B-4E7F-9326-C8094ED2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9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6DD63-7AB9-4CE8-8B79-3F98267C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B72CF2-AFC7-4C4C-9084-D78EAAA94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85605F-34A6-4572-B867-9396D509D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6AB31-88FB-4525-B274-F07F3951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717F-1851-4170-B390-C3BC42C180D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9320D5-C0A7-4A39-A190-C094701B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B72CF0-3E65-42DA-A327-E378AEB5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31AF-8F0B-4E7F-9326-C8094ED2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9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D5130F-6956-4B8A-A663-ADD9AD90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87C88-C44A-44C3-9EC6-882C6F066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7E4C0-6ACD-4958-8BB4-4785A55E2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8717F-1851-4170-B390-C3BC42C180D4}" type="datetimeFigureOut">
              <a:rPr lang="ko-KR" altLang="en-US" smtClean="0"/>
              <a:t>2021-11-24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3A09C0-8623-4506-87FA-1170F8705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EA9172-9AD4-478E-9BB6-A880C8B19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B31AF-8F0B-4E7F-9326-C8094ED2A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8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04FE57-7F25-4B2A-9675-37DCFF9A0EE6}"/>
              </a:ext>
            </a:extLst>
          </p:cNvPr>
          <p:cNvSpPr/>
          <p:nvPr/>
        </p:nvSpPr>
        <p:spPr>
          <a:xfrm>
            <a:off x="2445588" y="690114"/>
            <a:ext cx="1431985" cy="810883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과일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fruit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AC9509-22F8-4EA2-8393-4B52E47AE2F5}"/>
              </a:ext>
            </a:extLst>
          </p:cNvPr>
          <p:cNvSpPr/>
          <p:nvPr/>
        </p:nvSpPr>
        <p:spPr>
          <a:xfrm>
            <a:off x="9852810" y="690114"/>
            <a:ext cx="1431985" cy="8108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소비자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F20D664-FEC7-4714-9FC5-67E8FCC20745}"/>
              </a:ext>
            </a:extLst>
          </p:cNvPr>
          <p:cNvSpPr/>
          <p:nvPr/>
        </p:nvSpPr>
        <p:spPr>
          <a:xfrm>
            <a:off x="1127900" y="218358"/>
            <a:ext cx="1682152" cy="715993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과일명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9DC2974-9457-47E2-8EC7-D08726740330}"/>
              </a:ext>
            </a:extLst>
          </p:cNvPr>
          <p:cNvSpPr/>
          <p:nvPr/>
        </p:nvSpPr>
        <p:spPr>
          <a:xfrm>
            <a:off x="3411747" y="1367825"/>
            <a:ext cx="1682152" cy="715993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가격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7059D56-8A45-4454-96C6-8F7F94D48624}"/>
              </a:ext>
            </a:extLst>
          </p:cNvPr>
          <p:cNvSpPr/>
          <p:nvPr/>
        </p:nvSpPr>
        <p:spPr>
          <a:xfrm>
            <a:off x="1127900" y="1367825"/>
            <a:ext cx="1682152" cy="715993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재고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E34FD7A-E51E-4FB3-9926-B6F51E0DFD8C}"/>
              </a:ext>
            </a:extLst>
          </p:cNvPr>
          <p:cNvSpPr/>
          <p:nvPr/>
        </p:nvSpPr>
        <p:spPr>
          <a:xfrm>
            <a:off x="3426124" y="206494"/>
            <a:ext cx="1682152" cy="715993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판매 가격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2964B3-2AE0-4DE2-AEBC-D64A13957DDE}"/>
              </a:ext>
            </a:extLst>
          </p:cNvPr>
          <p:cNvSpPr/>
          <p:nvPr/>
        </p:nvSpPr>
        <p:spPr>
          <a:xfrm>
            <a:off x="2445588" y="4873925"/>
            <a:ext cx="1431985" cy="810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납품 가게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store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A8B1190-EDC2-46D1-A87F-06611DBEC73D}"/>
              </a:ext>
            </a:extLst>
          </p:cNvPr>
          <p:cNvSpPr/>
          <p:nvPr/>
        </p:nvSpPr>
        <p:spPr>
          <a:xfrm>
            <a:off x="1289648" y="5909095"/>
            <a:ext cx="1682152" cy="81088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accent1">
                    <a:lumMod val="50000"/>
                  </a:schemeClr>
                </a:solidFill>
              </a:rPr>
              <a:t>가게명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0A7181-D9AF-4ACE-A9ED-6C24E33752F8}"/>
              </a:ext>
            </a:extLst>
          </p:cNvPr>
          <p:cNvSpPr/>
          <p:nvPr/>
        </p:nvSpPr>
        <p:spPr>
          <a:xfrm>
            <a:off x="3131389" y="5909095"/>
            <a:ext cx="1682152" cy="81088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위치</a:t>
            </a:r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6AC7A8D3-1615-4C74-BD03-AAEA73555DBC}"/>
              </a:ext>
            </a:extLst>
          </p:cNvPr>
          <p:cNvSpPr/>
          <p:nvPr/>
        </p:nvSpPr>
        <p:spPr>
          <a:xfrm>
            <a:off x="2170981" y="3011158"/>
            <a:ext cx="1984076" cy="879897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납품</a:t>
            </a:r>
            <a:endParaRPr lang="en-US" altLang="ko-KR" b="1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buy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1D95B0C-DB17-4BEA-B08D-32964CAB6998}"/>
              </a:ext>
            </a:extLst>
          </p:cNvPr>
          <p:cNvSpPr/>
          <p:nvPr/>
        </p:nvSpPr>
        <p:spPr>
          <a:xfrm>
            <a:off x="325645" y="2480092"/>
            <a:ext cx="1682152" cy="8108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납품 번호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B7EAB5D-BAC4-4D52-A7B7-3140256C9C61}"/>
              </a:ext>
            </a:extLst>
          </p:cNvPr>
          <p:cNvSpPr/>
          <p:nvPr/>
        </p:nvSpPr>
        <p:spPr>
          <a:xfrm>
            <a:off x="325645" y="3338421"/>
            <a:ext cx="1682152" cy="8108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accent2">
                    <a:lumMod val="50000"/>
                  </a:schemeClr>
                </a:solidFill>
              </a:rPr>
              <a:t>과일명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905891D-CC5C-4854-95AA-145260E80A25}"/>
              </a:ext>
            </a:extLst>
          </p:cNvPr>
          <p:cNvSpPr/>
          <p:nvPr/>
        </p:nvSpPr>
        <p:spPr>
          <a:xfrm>
            <a:off x="4267200" y="2406771"/>
            <a:ext cx="1682152" cy="8108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accent2">
                    <a:lumMod val="50000"/>
                  </a:schemeClr>
                </a:solidFill>
              </a:rPr>
              <a:t>수량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F9940D6-516C-4C26-AB04-100A5EDC5F6D}"/>
              </a:ext>
            </a:extLst>
          </p:cNvPr>
          <p:cNvSpPr/>
          <p:nvPr/>
        </p:nvSpPr>
        <p:spPr>
          <a:xfrm>
            <a:off x="4119114" y="3290975"/>
            <a:ext cx="974785" cy="8108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accent2">
                    <a:lumMod val="50000"/>
                  </a:schemeClr>
                </a:solidFill>
              </a:rPr>
              <a:t>날짜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6132C67-B47E-41BC-9995-84AA957DA078}"/>
              </a:ext>
            </a:extLst>
          </p:cNvPr>
          <p:cNvSpPr/>
          <p:nvPr/>
        </p:nvSpPr>
        <p:spPr>
          <a:xfrm>
            <a:off x="5206042" y="3278037"/>
            <a:ext cx="974785" cy="8108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단위</a:t>
            </a: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1F7D144E-504E-41A9-842C-BE769F28147B}"/>
              </a:ext>
            </a:extLst>
          </p:cNvPr>
          <p:cNvSpPr/>
          <p:nvPr/>
        </p:nvSpPr>
        <p:spPr>
          <a:xfrm>
            <a:off x="6589146" y="694426"/>
            <a:ext cx="1984076" cy="879897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구매</a:t>
            </a:r>
            <a:endParaRPr lang="en-US" altLang="ko-KR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sell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6EAF8AE-AC33-40FB-8797-93D2403019A6}"/>
              </a:ext>
            </a:extLst>
          </p:cNvPr>
          <p:cNvSpPr/>
          <p:nvPr/>
        </p:nvSpPr>
        <p:spPr>
          <a:xfrm>
            <a:off x="5559725" y="1179663"/>
            <a:ext cx="1682152" cy="81088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구매번호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29D1287-391C-4B11-B511-088D5C88F1F8}"/>
              </a:ext>
            </a:extLst>
          </p:cNvPr>
          <p:cNvSpPr/>
          <p:nvPr/>
        </p:nvSpPr>
        <p:spPr>
          <a:xfrm>
            <a:off x="6828171" y="1585104"/>
            <a:ext cx="1297914" cy="81088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구매량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D915AD2-3A49-4EB5-96DF-68E204936A23}"/>
              </a:ext>
            </a:extLst>
          </p:cNvPr>
          <p:cNvSpPr/>
          <p:nvPr/>
        </p:nvSpPr>
        <p:spPr>
          <a:xfrm>
            <a:off x="7217794" y="-543"/>
            <a:ext cx="974785" cy="81088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단위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432CD3C-44ED-47C2-9A46-30D5EB70054A}"/>
              </a:ext>
            </a:extLst>
          </p:cNvPr>
          <p:cNvSpPr/>
          <p:nvPr/>
        </p:nvSpPr>
        <p:spPr>
          <a:xfrm>
            <a:off x="5602136" y="94350"/>
            <a:ext cx="1682152" cy="81088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accent6">
                    <a:lumMod val="20000"/>
                    <a:lumOff val="80000"/>
                  </a:schemeClr>
                </a:solidFill>
              </a:rPr>
              <a:t>구매금액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B91DA01-530A-4167-8746-EB4171232104}"/>
              </a:ext>
            </a:extLst>
          </p:cNvPr>
          <p:cNvSpPr/>
          <p:nvPr/>
        </p:nvSpPr>
        <p:spPr>
          <a:xfrm>
            <a:off x="7920491" y="1272935"/>
            <a:ext cx="1352910" cy="81088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구매 일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8FCEBF1-9C9A-4439-A78A-43A422CA6738}"/>
              </a:ext>
            </a:extLst>
          </p:cNvPr>
          <p:cNvSpPr/>
          <p:nvPr/>
        </p:nvSpPr>
        <p:spPr>
          <a:xfrm>
            <a:off x="8126085" y="232910"/>
            <a:ext cx="1570008" cy="81088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accent6">
                    <a:lumMod val="20000"/>
                    <a:lumOff val="80000"/>
                  </a:schemeClr>
                </a:solidFill>
              </a:rPr>
              <a:t>결제방식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B24F3EF-B3E8-4693-A926-84C99F82E905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>
            <a:off x="3877573" y="1095556"/>
            <a:ext cx="2711573" cy="388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9E167B8-3830-4010-8DB8-987169D5EA80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3161581" y="1500997"/>
            <a:ext cx="1438" cy="15101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2D6BBC8-8F3A-4DFE-81CA-D06E446658DE}"/>
              </a:ext>
            </a:extLst>
          </p:cNvPr>
          <p:cNvCxnSpPr>
            <a:stCxn id="20" idx="2"/>
            <a:endCxn id="17" idx="0"/>
          </p:cNvCxnSpPr>
          <p:nvPr/>
        </p:nvCxnSpPr>
        <p:spPr>
          <a:xfrm flipH="1">
            <a:off x="3161581" y="3891055"/>
            <a:ext cx="1438" cy="98287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F90C5B4D-ADCC-44C0-B17C-126773002550}"/>
              </a:ext>
            </a:extLst>
          </p:cNvPr>
          <p:cNvSpPr/>
          <p:nvPr/>
        </p:nvSpPr>
        <p:spPr>
          <a:xfrm>
            <a:off x="378125" y="774221"/>
            <a:ext cx="974785" cy="810883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단위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F395CCB-7D77-4FCA-A914-2DC33A473C61}"/>
              </a:ext>
            </a:extLst>
          </p:cNvPr>
          <p:cNvSpPr/>
          <p:nvPr/>
        </p:nvSpPr>
        <p:spPr>
          <a:xfrm>
            <a:off x="325645" y="4218316"/>
            <a:ext cx="1682152" cy="81088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납품가게</a:t>
            </a:r>
          </a:p>
        </p:txBody>
      </p:sp>
    </p:spTree>
    <p:extLst>
      <p:ext uri="{BB962C8B-B14F-4D97-AF65-F5344CB8AC3E}">
        <p14:creationId xmlns:p14="http://schemas.microsoft.com/office/powerpoint/2010/main" val="300022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 b="1" smtClean="0">
            <a:solidFill>
              <a:schemeClr val="accent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32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최홍락</dc:creator>
  <cp:lastModifiedBy>최홍락</cp:lastModifiedBy>
  <cp:revision>1</cp:revision>
  <dcterms:created xsi:type="dcterms:W3CDTF">2021-11-24T02:52:44Z</dcterms:created>
  <dcterms:modified xsi:type="dcterms:W3CDTF">2021-11-24T05:51:56Z</dcterms:modified>
</cp:coreProperties>
</file>