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6"/>
  </p:notesMasterIdLst>
  <p:sldIdLst>
    <p:sldId id="256" r:id="rId2"/>
    <p:sldId id="257" r:id="rId3"/>
    <p:sldId id="258" r:id="rId4"/>
    <p:sldId id="266" r:id="rId5"/>
    <p:sldId id="259" r:id="rId6"/>
    <p:sldId id="269" r:id="rId7"/>
    <p:sldId id="260" r:id="rId8"/>
    <p:sldId id="267" r:id="rId9"/>
    <p:sldId id="268" r:id="rId10"/>
    <p:sldId id="261" r:id="rId11"/>
    <p:sldId id="265" r:id="rId12"/>
    <p:sldId id="263" r:id="rId13"/>
    <p:sldId id="271" r:id="rId14"/>
    <p:sldId id="264" r:id="rId15"/>
  </p:sldIdLst>
  <p:sldSz cx="9144000" cy="5143500" type="screen16x9"/>
  <p:notesSz cx="6858000" cy="9144000"/>
  <p:embeddedFontLst>
    <p:embeddedFont>
      <p:font typeface="Gill Sans" panose="02020500000000000000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3328DDE-76B3-46E2-AEE2-EEB406A2659C}">
  <a:tblStyle styleId="{A3328DDE-76B3-46E2-AEE2-EEB406A2659C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7E7E9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7E7E9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86052" autoAdjust="0"/>
  </p:normalViewPr>
  <p:slideViewPr>
    <p:cSldViewPr snapToGrid="0">
      <p:cViewPr varScale="1">
        <p:scale>
          <a:sx n="129" d="100"/>
          <a:sy n="129" d="100"/>
        </p:scale>
        <p:origin x="110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千懿 溫" userId="9650d3d75dc87849" providerId="LiveId" clId="{2661D0AA-1C74-4046-B5A5-E7211DD09A8D}"/>
    <pc:docChg chg="undo custSel addSld delSld modSld sldOrd delMainMaster">
      <pc:chgData name="千懿 溫" userId="9650d3d75dc87849" providerId="LiveId" clId="{2661D0AA-1C74-4046-B5A5-E7211DD09A8D}" dt="2024-06-13T03:47:33.915" v="1195" actId="20577"/>
      <pc:docMkLst>
        <pc:docMk/>
      </pc:docMkLst>
      <pc:sldChg chg="modSp mod modNotesTx">
        <pc:chgData name="千懿 溫" userId="9650d3d75dc87849" providerId="LiveId" clId="{2661D0AA-1C74-4046-B5A5-E7211DD09A8D}" dt="2024-06-12T18:51:36.549" v="934" actId="20577"/>
        <pc:sldMkLst>
          <pc:docMk/>
          <pc:sldMk cId="0" sldId="256"/>
        </pc:sldMkLst>
        <pc:spChg chg="mod">
          <ac:chgData name="千懿 溫" userId="9650d3d75dc87849" providerId="LiveId" clId="{2661D0AA-1C74-4046-B5A5-E7211DD09A8D}" dt="2024-06-12T08:57:25.427" v="78" actId="27636"/>
          <ac:spMkLst>
            <pc:docMk/>
            <pc:sldMk cId="0" sldId="256"/>
            <ac:spMk id="142" creationId="{00000000-0000-0000-0000-000000000000}"/>
          </ac:spMkLst>
        </pc:spChg>
        <pc:spChg chg="mod">
          <ac:chgData name="千懿 溫" userId="9650d3d75dc87849" providerId="LiveId" clId="{2661D0AA-1C74-4046-B5A5-E7211DD09A8D}" dt="2024-06-12T17:10:43.747" v="424" actId="27636"/>
          <ac:spMkLst>
            <pc:docMk/>
            <pc:sldMk cId="0" sldId="256"/>
            <ac:spMk id="143" creationId="{00000000-0000-0000-0000-000000000000}"/>
          </ac:spMkLst>
        </pc:spChg>
      </pc:sldChg>
      <pc:sldChg chg="modSp mod modNotesTx">
        <pc:chgData name="千懿 溫" userId="9650d3d75dc87849" providerId="LiveId" clId="{2661D0AA-1C74-4046-B5A5-E7211DD09A8D}" dt="2024-06-12T18:52:03.414" v="935" actId="20577"/>
        <pc:sldMkLst>
          <pc:docMk/>
          <pc:sldMk cId="0" sldId="257"/>
        </pc:sldMkLst>
        <pc:spChg chg="mod">
          <ac:chgData name="千懿 溫" userId="9650d3d75dc87849" providerId="LiveId" clId="{2661D0AA-1C74-4046-B5A5-E7211DD09A8D}" dt="2024-06-12T17:11:08.882" v="430" actId="20577"/>
          <ac:spMkLst>
            <pc:docMk/>
            <pc:sldMk cId="0" sldId="257"/>
            <ac:spMk id="150" creationId="{00000000-0000-0000-0000-000000000000}"/>
          </ac:spMkLst>
        </pc:spChg>
      </pc:sldChg>
      <pc:sldChg chg="addSp modSp mod chgLayout modNotesTx">
        <pc:chgData name="千懿 溫" userId="9650d3d75dc87849" providerId="LiveId" clId="{2661D0AA-1C74-4046-B5A5-E7211DD09A8D}" dt="2024-06-12T19:32:42.751" v="952" actId="20577"/>
        <pc:sldMkLst>
          <pc:docMk/>
          <pc:sldMk cId="0" sldId="258"/>
        </pc:sldMkLst>
        <pc:spChg chg="mod ord">
          <ac:chgData name="千懿 溫" userId="9650d3d75dc87849" providerId="LiveId" clId="{2661D0AA-1C74-4046-B5A5-E7211DD09A8D}" dt="2024-06-12T16:53:32.391" v="194" actId="700"/>
          <ac:spMkLst>
            <pc:docMk/>
            <pc:sldMk cId="0" sldId="258"/>
            <ac:spMk id="156" creationId="{00000000-0000-0000-0000-000000000000}"/>
          </ac:spMkLst>
        </pc:spChg>
        <pc:spChg chg="mod ord">
          <ac:chgData name="千懿 溫" userId="9650d3d75dc87849" providerId="LiveId" clId="{2661D0AA-1C74-4046-B5A5-E7211DD09A8D}" dt="2024-06-12T17:11:22.396" v="435" actId="1076"/>
          <ac:spMkLst>
            <pc:docMk/>
            <pc:sldMk cId="0" sldId="258"/>
            <ac:spMk id="157" creationId="{00000000-0000-0000-0000-000000000000}"/>
          </ac:spMkLst>
        </pc:spChg>
        <pc:picChg chg="add mod">
          <ac:chgData name="千懿 溫" userId="9650d3d75dc87849" providerId="LiveId" clId="{2661D0AA-1C74-4046-B5A5-E7211DD09A8D}" dt="2024-06-12T17:11:23.904" v="436" actId="1076"/>
          <ac:picMkLst>
            <pc:docMk/>
            <pc:sldMk cId="0" sldId="258"/>
            <ac:picMk id="3" creationId="{5C647122-4D85-4508-9792-14019C5FBE84}"/>
          </ac:picMkLst>
        </pc:picChg>
      </pc:sldChg>
      <pc:sldChg chg="modSp mod modNotesTx">
        <pc:chgData name="千懿 溫" userId="9650d3d75dc87849" providerId="LiveId" clId="{2661D0AA-1C74-4046-B5A5-E7211DD09A8D}" dt="2024-06-13T03:31:13.425" v="1014" actId="20577"/>
        <pc:sldMkLst>
          <pc:docMk/>
          <pc:sldMk cId="0" sldId="259"/>
        </pc:sldMkLst>
        <pc:spChg chg="mod">
          <ac:chgData name="千懿 溫" userId="9650d3d75dc87849" providerId="LiveId" clId="{2661D0AA-1C74-4046-B5A5-E7211DD09A8D}" dt="2024-06-12T16:26:46.608" v="191" actId="255"/>
          <ac:spMkLst>
            <pc:docMk/>
            <pc:sldMk cId="0" sldId="259"/>
            <ac:spMk id="163" creationId="{00000000-0000-0000-0000-000000000000}"/>
          </ac:spMkLst>
        </pc:spChg>
        <pc:spChg chg="mod">
          <ac:chgData name="千懿 溫" userId="9650d3d75dc87849" providerId="LiveId" clId="{2661D0AA-1C74-4046-B5A5-E7211DD09A8D}" dt="2024-06-12T16:59:21.257" v="294" actId="255"/>
          <ac:spMkLst>
            <pc:docMk/>
            <pc:sldMk cId="0" sldId="259"/>
            <ac:spMk id="165" creationId="{00000000-0000-0000-0000-000000000000}"/>
          </ac:spMkLst>
        </pc:spChg>
        <pc:spChg chg="mod">
          <ac:chgData name="千懿 溫" userId="9650d3d75dc87849" providerId="LiveId" clId="{2661D0AA-1C74-4046-B5A5-E7211DD09A8D}" dt="2024-06-12T16:59:21.257" v="294" actId="255"/>
          <ac:spMkLst>
            <pc:docMk/>
            <pc:sldMk cId="0" sldId="259"/>
            <ac:spMk id="166" creationId="{00000000-0000-0000-0000-000000000000}"/>
          </ac:spMkLst>
        </pc:spChg>
        <pc:spChg chg="mod">
          <ac:chgData name="千懿 溫" userId="9650d3d75dc87849" providerId="LiveId" clId="{2661D0AA-1C74-4046-B5A5-E7211DD09A8D}" dt="2024-06-12T16:59:21.257" v="294" actId="255"/>
          <ac:spMkLst>
            <pc:docMk/>
            <pc:sldMk cId="0" sldId="259"/>
            <ac:spMk id="167" creationId="{00000000-0000-0000-0000-000000000000}"/>
          </ac:spMkLst>
        </pc:spChg>
        <pc:spChg chg="mod">
          <ac:chgData name="千懿 溫" userId="9650d3d75dc87849" providerId="LiveId" clId="{2661D0AA-1C74-4046-B5A5-E7211DD09A8D}" dt="2024-06-13T03:31:05.758" v="987" actId="113"/>
          <ac:spMkLst>
            <pc:docMk/>
            <pc:sldMk cId="0" sldId="259"/>
            <ac:spMk id="168" creationId="{00000000-0000-0000-0000-000000000000}"/>
          </ac:spMkLst>
        </pc:spChg>
        <pc:spChg chg="mod">
          <ac:chgData name="千懿 溫" userId="9650d3d75dc87849" providerId="LiveId" clId="{2661D0AA-1C74-4046-B5A5-E7211DD09A8D}" dt="2024-06-12T16:59:21.257" v="294" actId="255"/>
          <ac:spMkLst>
            <pc:docMk/>
            <pc:sldMk cId="0" sldId="259"/>
            <ac:spMk id="169" creationId="{00000000-0000-0000-0000-000000000000}"/>
          </ac:spMkLst>
        </pc:spChg>
        <pc:spChg chg="mod">
          <ac:chgData name="千懿 溫" userId="9650d3d75dc87849" providerId="LiveId" clId="{2661D0AA-1C74-4046-B5A5-E7211DD09A8D}" dt="2024-06-12T16:59:21.257" v="294" actId="255"/>
          <ac:spMkLst>
            <pc:docMk/>
            <pc:sldMk cId="0" sldId="259"/>
            <ac:spMk id="170" creationId="{00000000-0000-0000-0000-000000000000}"/>
          </ac:spMkLst>
        </pc:spChg>
        <pc:spChg chg="mod">
          <ac:chgData name="千懿 溫" userId="9650d3d75dc87849" providerId="LiveId" clId="{2661D0AA-1C74-4046-B5A5-E7211DD09A8D}" dt="2024-06-12T16:59:21.257" v="294" actId="255"/>
          <ac:spMkLst>
            <pc:docMk/>
            <pc:sldMk cId="0" sldId="259"/>
            <ac:spMk id="171" creationId="{00000000-0000-0000-0000-000000000000}"/>
          </ac:spMkLst>
        </pc:spChg>
        <pc:spChg chg="mod">
          <ac:chgData name="千懿 溫" userId="9650d3d75dc87849" providerId="LiveId" clId="{2661D0AA-1C74-4046-B5A5-E7211DD09A8D}" dt="2024-06-12T16:59:21.257" v="294" actId="255"/>
          <ac:spMkLst>
            <pc:docMk/>
            <pc:sldMk cId="0" sldId="259"/>
            <ac:spMk id="172" creationId="{00000000-0000-0000-0000-000000000000}"/>
          </ac:spMkLst>
        </pc:spChg>
        <pc:spChg chg="mod">
          <ac:chgData name="千懿 溫" userId="9650d3d75dc87849" providerId="LiveId" clId="{2661D0AA-1C74-4046-B5A5-E7211DD09A8D}" dt="2024-06-12T16:59:21.257" v="294" actId="255"/>
          <ac:spMkLst>
            <pc:docMk/>
            <pc:sldMk cId="0" sldId="259"/>
            <ac:spMk id="173" creationId="{00000000-0000-0000-0000-000000000000}"/>
          </ac:spMkLst>
        </pc:spChg>
        <pc:spChg chg="mod">
          <ac:chgData name="千懿 溫" userId="9650d3d75dc87849" providerId="LiveId" clId="{2661D0AA-1C74-4046-B5A5-E7211DD09A8D}" dt="2024-06-12T19:26:35.729" v="941" actId="20577"/>
          <ac:spMkLst>
            <pc:docMk/>
            <pc:sldMk cId="0" sldId="259"/>
            <ac:spMk id="174" creationId="{00000000-0000-0000-0000-000000000000}"/>
          </ac:spMkLst>
        </pc:spChg>
        <pc:spChg chg="mod">
          <ac:chgData name="千懿 溫" userId="9650d3d75dc87849" providerId="LiveId" clId="{2661D0AA-1C74-4046-B5A5-E7211DD09A8D}" dt="2024-06-12T16:59:21.257" v="294" actId="255"/>
          <ac:spMkLst>
            <pc:docMk/>
            <pc:sldMk cId="0" sldId="259"/>
            <ac:spMk id="175" creationId="{00000000-0000-0000-0000-000000000000}"/>
          </ac:spMkLst>
        </pc:spChg>
        <pc:spChg chg="mod">
          <ac:chgData name="千懿 溫" userId="9650d3d75dc87849" providerId="LiveId" clId="{2661D0AA-1C74-4046-B5A5-E7211DD09A8D}" dt="2024-06-12T16:59:21.257" v="294" actId="255"/>
          <ac:spMkLst>
            <pc:docMk/>
            <pc:sldMk cId="0" sldId="259"/>
            <ac:spMk id="176" creationId="{00000000-0000-0000-0000-000000000000}"/>
          </ac:spMkLst>
        </pc:spChg>
      </pc:sldChg>
      <pc:sldChg chg="addSp delSp modSp mod">
        <pc:chgData name="千懿 溫" userId="9650d3d75dc87849" providerId="LiveId" clId="{2661D0AA-1C74-4046-B5A5-E7211DD09A8D}" dt="2024-06-12T17:16:45.449" v="747" actId="1076"/>
        <pc:sldMkLst>
          <pc:docMk/>
          <pc:sldMk cId="0" sldId="260"/>
        </pc:sldMkLst>
        <pc:spChg chg="add del mod">
          <ac:chgData name="千懿 溫" userId="9650d3d75dc87849" providerId="LiveId" clId="{2661D0AA-1C74-4046-B5A5-E7211DD09A8D}" dt="2024-06-12T16:57:41.749" v="266" actId="478"/>
          <ac:spMkLst>
            <pc:docMk/>
            <pc:sldMk cId="0" sldId="260"/>
            <ac:spMk id="3" creationId="{02B9A1E8-F2D4-4CB2-95D4-720F199EB0C3}"/>
          </ac:spMkLst>
        </pc:spChg>
        <pc:spChg chg="add del">
          <ac:chgData name="千懿 溫" userId="9650d3d75dc87849" providerId="LiveId" clId="{2661D0AA-1C74-4046-B5A5-E7211DD09A8D}" dt="2024-06-12T17:00:50.296" v="315" actId="22"/>
          <ac:spMkLst>
            <pc:docMk/>
            <pc:sldMk cId="0" sldId="260"/>
            <ac:spMk id="10" creationId="{1427D88E-26CF-49F0-8363-D0FD4CC22579}"/>
          </ac:spMkLst>
        </pc:spChg>
        <pc:spChg chg="add mod">
          <ac:chgData name="千懿 溫" userId="9650d3d75dc87849" providerId="LiveId" clId="{2661D0AA-1C74-4046-B5A5-E7211DD09A8D}" dt="2024-06-12T17:16:45.449" v="747" actId="1076"/>
          <ac:spMkLst>
            <pc:docMk/>
            <pc:sldMk cId="0" sldId="260"/>
            <ac:spMk id="11" creationId="{CA60890F-1710-44D5-A8D5-34B583A6A0D1}"/>
          </ac:spMkLst>
        </pc:spChg>
        <pc:spChg chg="del">
          <ac:chgData name="千懿 溫" userId="9650d3d75dc87849" providerId="LiveId" clId="{2661D0AA-1C74-4046-B5A5-E7211DD09A8D}" dt="2024-06-12T16:57:38.444" v="265" actId="478"/>
          <ac:spMkLst>
            <pc:docMk/>
            <pc:sldMk cId="0" sldId="260"/>
            <ac:spMk id="183" creationId="{00000000-0000-0000-0000-000000000000}"/>
          </ac:spMkLst>
        </pc:spChg>
        <pc:spChg chg="del">
          <ac:chgData name="千懿 溫" userId="9650d3d75dc87849" providerId="LiveId" clId="{2661D0AA-1C74-4046-B5A5-E7211DD09A8D}" dt="2024-06-12T16:57:44.737" v="268" actId="478"/>
          <ac:spMkLst>
            <pc:docMk/>
            <pc:sldMk cId="0" sldId="260"/>
            <ac:spMk id="184" creationId="{00000000-0000-0000-0000-000000000000}"/>
          </ac:spMkLst>
        </pc:spChg>
        <pc:spChg chg="del">
          <ac:chgData name="千懿 溫" userId="9650d3d75dc87849" providerId="LiveId" clId="{2661D0AA-1C74-4046-B5A5-E7211DD09A8D}" dt="2024-06-12T16:57:45.549" v="269" actId="478"/>
          <ac:spMkLst>
            <pc:docMk/>
            <pc:sldMk cId="0" sldId="260"/>
            <ac:spMk id="185" creationId="{00000000-0000-0000-0000-000000000000}"/>
          </ac:spMkLst>
        </pc:spChg>
        <pc:spChg chg="del">
          <ac:chgData name="千懿 溫" userId="9650d3d75dc87849" providerId="LiveId" clId="{2661D0AA-1C74-4046-B5A5-E7211DD09A8D}" dt="2024-06-12T16:57:43.461" v="267" actId="478"/>
          <ac:spMkLst>
            <pc:docMk/>
            <pc:sldMk cId="0" sldId="260"/>
            <ac:spMk id="186" creationId="{00000000-0000-0000-0000-000000000000}"/>
          </ac:spMkLst>
        </pc:spChg>
      </pc:sldChg>
      <pc:sldChg chg="modSp mod modNotesTx">
        <pc:chgData name="千懿 溫" userId="9650d3d75dc87849" providerId="LiveId" clId="{2661D0AA-1C74-4046-B5A5-E7211DD09A8D}" dt="2024-06-12T17:24:01.880" v="767" actId="20577"/>
        <pc:sldMkLst>
          <pc:docMk/>
          <pc:sldMk cId="0" sldId="261"/>
        </pc:sldMkLst>
        <pc:spChg chg="mod">
          <ac:chgData name="千懿 溫" userId="9650d3d75dc87849" providerId="LiveId" clId="{2661D0AA-1C74-4046-B5A5-E7211DD09A8D}" dt="2024-06-12T08:54:37.593" v="16" actId="1076"/>
          <ac:spMkLst>
            <pc:docMk/>
            <pc:sldMk cId="0" sldId="261"/>
            <ac:spMk id="4" creationId="{198E1B91-8466-007C-C6FC-0EC3F1918E02}"/>
          </ac:spMkLst>
        </pc:spChg>
        <pc:spChg chg="mod">
          <ac:chgData name="千懿 溫" userId="9650d3d75dc87849" providerId="LiveId" clId="{2661D0AA-1C74-4046-B5A5-E7211DD09A8D}" dt="2024-06-12T08:56:59.641" v="74" actId="1076"/>
          <ac:spMkLst>
            <pc:docMk/>
            <pc:sldMk cId="0" sldId="261"/>
            <ac:spMk id="5" creationId="{55553DD9-2004-DCFE-C3CE-378782849907}"/>
          </ac:spMkLst>
        </pc:spChg>
        <pc:spChg chg="mod">
          <ac:chgData name="千懿 溫" userId="9650d3d75dc87849" providerId="LiveId" clId="{2661D0AA-1C74-4046-B5A5-E7211DD09A8D}" dt="2024-06-12T08:56:55.715" v="73" actId="14100"/>
          <ac:spMkLst>
            <pc:docMk/>
            <pc:sldMk cId="0" sldId="261"/>
            <ac:spMk id="8" creationId="{175F06D0-BDFF-E9B5-4DE7-28DE4AA7AC6B}"/>
          </ac:spMkLst>
        </pc:spChg>
        <pc:spChg chg="mod">
          <ac:chgData name="千懿 溫" userId="9650d3d75dc87849" providerId="LiveId" clId="{2661D0AA-1C74-4046-B5A5-E7211DD09A8D}" dt="2024-06-12T17:09:49.029" v="416" actId="2711"/>
          <ac:spMkLst>
            <pc:docMk/>
            <pc:sldMk cId="0" sldId="261"/>
            <ac:spMk id="13" creationId="{6E8289D1-63BC-98A1-7E35-0C42AA800C36}"/>
          </ac:spMkLst>
        </pc:spChg>
        <pc:spChg chg="mod">
          <ac:chgData name="千懿 溫" userId="9650d3d75dc87849" providerId="LiveId" clId="{2661D0AA-1C74-4046-B5A5-E7211DD09A8D}" dt="2024-06-12T17:09:54.609" v="417" actId="2711"/>
          <ac:spMkLst>
            <pc:docMk/>
            <pc:sldMk cId="0" sldId="261"/>
            <ac:spMk id="22" creationId="{F5794AA0-6467-A42F-D30B-31027CC70C0C}"/>
          </ac:spMkLst>
        </pc:spChg>
        <pc:spChg chg="mod">
          <ac:chgData name="千懿 溫" userId="9650d3d75dc87849" providerId="LiveId" clId="{2661D0AA-1C74-4046-B5A5-E7211DD09A8D}" dt="2024-06-12T17:09:54.609" v="417" actId="2711"/>
          <ac:spMkLst>
            <pc:docMk/>
            <pc:sldMk cId="0" sldId="261"/>
            <ac:spMk id="29" creationId="{16B30426-83AD-2BB8-3E65-A5CC9ADBC01A}"/>
          </ac:spMkLst>
        </pc:spChg>
        <pc:spChg chg="mod">
          <ac:chgData name="千懿 溫" userId="9650d3d75dc87849" providerId="LiveId" clId="{2661D0AA-1C74-4046-B5A5-E7211DD09A8D}" dt="2024-06-12T17:09:54.609" v="417" actId="2711"/>
          <ac:spMkLst>
            <pc:docMk/>
            <pc:sldMk cId="0" sldId="261"/>
            <ac:spMk id="32" creationId="{CF9CC660-49E7-70CC-DDD0-359983E74731}"/>
          </ac:spMkLst>
        </pc:spChg>
        <pc:spChg chg="mod">
          <ac:chgData name="千懿 溫" userId="9650d3d75dc87849" providerId="LiveId" clId="{2661D0AA-1C74-4046-B5A5-E7211DD09A8D}" dt="2024-06-12T17:17:39.806" v="755" actId="20577"/>
          <ac:spMkLst>
            <pc:docMk/>
            <pc:sldMk cId="0" sldId="261"/>
            <ac:spMk id="35" creationId="{8AD929F1-E0CD-32D0-CCCC-31CFABCB55F0}"/>
          </ac:spMkLst>
        </pc:spChg>
        <pc:spChg chg="mod">
          <ac:chgData name="千懿 溫" userId="9650d3d75dc87849" providerId="LiveId" clId="{2661D0AA-1C74-4046-B5A5-E7211DD09A8D}" dt="2024-06-12T17:24:01.880" v="767" actId="20577"/>
          <ac:spMkLst>
            <pc:docMk/>
            <pc:sldMk cId="0" sldId="261"/>
            <ac:spMk id="193" creationId="{00000000-0000-0000-0000-000000000000}"/>
          </ac:spMkLst>
        </pc:spChg>
        <pc:cxnChg chg="mod">
          <ac:chgData name="千懿 溫" userId="9650d3d75dc87849" providerId="LiveId" clId="{2661D0AA-1C74-4046-B5A5-E7211DD09A8D}" dt="2024-06-12T08:54:08.367" v="10" actId="14100"/>
          <ac:cxnSpMkLst>
            <pc:docMk/>
            <pc:sldMk cId="0" sldId="261"/>
            <ac:cxnSpMk id="9" creationId="{2447C817-9A83-0FDB-6D1C-15B6A638935F}"/>
          </ac:cxnSpMkLst>
        </pc:cxnChg>
        <pc:cxnChg chg="mod">
          <ac:chgData name="千懿 溫" userId="9650d3d75dc87849" providerId="LiveId" clId="{2661D0AA-1C74-4046-B5A5-E7211DD09A8D}" dt="2024-06-12T08:54:05.555" v="9" actId="14100"/>
          <ac:cxnSpMkLst>
            <pc:docMk/>
            <pc:sldMk cId="0" sldId="261"/>
            <ac:cxnSpMk id="10" creationId="{BADE4CDD-5A0F-1A11-20AD-E59C6C810F61}"/>
          </ac:cxnSpMkLst>
        </pc:cxnChg>
        <pc:cxnChg chg="mod">
          <ac:chgData name="千懿 溫" userId="9650d3d75dc87849" providerId="LiveId" clId="{2661D0AA-1C74-4046-B5A5-E7211DD09A8D}" dt="2024-06-12T08:54:18.117" v="12" actId="14100"/>
          <ac:cxnSpMkLst>
            <pc:docMk/>
            <pc:sldMk cId="0" sldId="261"/>
            <ac:cxnSpMk id="11" creationId="{1BB63514-F5AA-4025-DEDD-6BE2C7123867}"/>
          </ac:cxnSpMkLst>
        </pc:cxnChg>
        <pc:cxnChg chg="mod">
          <ac:chgData name="千懿 溫" userId="9650d3d75dc87849" providerId="LiveId" clId="{2661D0AA-1C74-4046-B5A5-E7211DD09A8D}" dt="2024-06-12T08:56:55.715" v="73" actId="14100"/>
          <ac:cxnSpMkLst>
            <pc:docMk/>
            <pc:sldMk cId="0" sldId="261"/>
            <ac:cxnSpMk id="12" creationId="{3022E444-1599-0B22-2A3F-7D0A38343D39}"/>
          </ac:cxnSpMkLst>
        </pc:cxnChg>
        <pc:cxnChg chg="mod">
          <ac:chgData name="千懿 溫" userId="9650d3d75dc87849" providerId="LiveId" clId="{2661D0AA-1C74-4046-B5A5-E7211DD09A8D}" dt="2024-06-12T08:53:42.411" v="4" actId="14100"/>
          <ac:cxnSpMkLst>
            <pc:docMk/>
            <pc:sldMk cId="0" sldId="261"/>
            <ac:cxnSpMk id="33" creationId="{E56ED8C9-081E-E776-7678-BF598BFCDC42}"/>
          </ac:cxnSpMkLst>
        </pc:cxnChg>
      </pc:sldChg>
      <pc:sldChg chg="delSp del mod ord">
        <pc:chgData name="千懿 溫" userId="9650d3d75dc87849" providerId="LiveId" clId="{2661D0AA-1C74-4046-B5A5-E7211DD09A8D}" dt="2024-06-13T03:31:31.028" v="1015" actId="47"/>
        <pc:sldMkLst>
          <pc:docMk/>
          <pc:sldMk cId="0" sldId="262"/>
        </pc:sldMkLst>
        <pc:spChg chg="del">
          <ac:chgData name="千懿 溫" userId="9650d3d75dc87849" providerId="LiveId" clId="{2661D0AA-1C74-4046-B5A5-E7211DD09A8D}" dt="2024-06-12T16:27:04.668" v="192" actId="478"/>
          <ac:spMkLst>
            <pc:docMk/>
            <pc:sldMk cId="0" sldId="262"/>
            <ac:spMk id="203" creationId="{00000000-0000-0000-0000-000000000000}"/>
          </ac:spMkLst>
        </pc:spChg>
      </pc:sldChg>
      <pc:sldChg chg="addSp modSp mod modNotesTx">
        <pc:chgData name="千懿 溫" userId="9650d3d75dc87849" providerId="LiveId" clId="{2661D0AA-1C74-4046-B5A5-E7211DD09A8D}" dt="2024-06-13T03:47:33.915" v="1195" actId="20577"/>
        <pc:sldMkLst>
          <pc:docMk/>
          <pc:sldMk cId="0" sldId="263"/>
        </pc:sldMkLst>
        <pc:spChg chg="add mod">
          <ac:chgData name="千懿 溫" userId="9650d3d75dc87849" providerId="LiveId" clId="{2661D0AA-1C74-4046-B5A5-E7211DD09A8D}" dt="2024-06-13T03:47:33.915" v="1195" actId="20577"/>
          <ac:spMkLst>
            <pc:docMk/>
            <pc:sldMk cId="0" sldId="263"/>
            <ac:spMk id="8" creationId="{6B99D543-8E50-4AFA-B678-F02CCC24C35E}"/>
          </ac:spMkLst>
        </pc:spChg>
        <pc:spChg chg="mod">
          <ac:chgData name="千懿 溫" userId="9650d3d75dc87849" providerId="LiveId" clId="{2661D0AA-1C74-4046-B5A5-E7211DD09A8D}" dt="2024-06-13T03:44:24.828" v="1192" actId="20577"/>
          <ac:spMkLst>
            <pc:docMk/>
            <pc:sldMk cId="0" sldId="263"/>
            <ac:spMk id="210" creationId="{00000000-0000-0000-0000-000000000000}"/>
          </ac:spMkLst>
        </pc:spChg>
        <pc:picChg chg="add mod">
          <ac:chgData name="千懿 溫" userId="9650d3d75dc87849" providerId="LiveId" clId="{2661D0AA-1C74-4046-B5A5-E7211DD09A8D}" dt="2024-06-13T03:44:09.738" v="1187" actId="1076"/>
          <ac:picMkLst>
            <pc:docMk/>
            <pc:sldMk cId="0" sldId="263"/>
            <ac:picMk id="3" creationId="{FF1E1B98-7332-46B6-AC42-F8736CBD3D97}"/>
          </ac:picMkLst>
        </pc:picChg>
        <pc:cxnChg chg="add mod">
          <ac:chgData name="千懿 溫" userId="9650d3d75dc87849" providerId="LiveId" clId="{2661D0AA-1C74-4046-B5A5-E7211DD09A8D}" dt="2024-06-13T03:44:13.312" v="1188" actId="1076"/>
          <ac:cxnSpMkLst>
            <pc:docMk/>
            <pc:sldMk cId="0" sldId="263"/>
            <ac:cxnSpMk id="6" creationId="{74D7779B-6959-41A0-99B6-7C6357216C60}"/>
          </ac:cxnSpMkLst>
        </pc:cxnChg>
      </pc:sldChg>
      <pc:sldChg chg="modSp mod">
        <pc:chgData name="千懿 溫" userId="9650d3d75dc87849" providerId="LiveId" clId="{2661D0AA-1C74-4046-B5A5-E7211DD09A8D}" dt="2024-06-12T19:01:22.220" v="938" actId="20577"/>
        <pc:sldMkLst>
          <pc:docMk/>
          <pc:sldMk cId="0" sldId="264"/>
        </pc:sldMkLst>
        <pc:spChg chg="mod">
          <ac:chgData name="千懿 溫" userId="9650d3d75dc87849" providerId="LiveId" clId="{2661D0AA-1C74-4046-B5A5-E7211DD09A8D}" dt="2024-06-12T19:01:22.220" v="938" actId="20577"/>
          <ac:spMkLst>
            <pc:docMk/>
            <pc:sldMk cId="0" sldId="264"/>
            <ac:spMk id="216" creationId="{00000000-0000-0000-0000-000000000000}"/>
          </ac:spMkLst>
        </pc:spChg>
      </pc:sldChg>
      <pc:sldChg chg="addSp delSp modSp mod modAnim modNotesTx">
        <pc:chgData name="千懿 溫" userId="9650d3d75dc87849" providerId="LiveId" clId="{2661D0AA-1C74-4046-B5A5-E7211DD09A8D}" dt="2024-06-12T18:54:38.764" v="937"/>
        <pc:sldMkLst>
          <pc:docMk/>
          <pc:sldMk cId="317716704" sldId="265"/>
        </pc:sldMkLst>
        <pc:spChg chg="mod">
          <ac:chgData name="千懿 溫" userId="9650d3d75dc87849" providerId="LiveId" clId="{2661D0AA-1C74-4046-B5A5-E7211DD09A8D}" dt="2024-06-12T16:26:17.495" v="190" actId="255"/>
          <ac:spMkLst>
            <pc:docMk/>
            <pc:sldMk cId="317716704" sldId="265"/>
            <ac:spMk id="2" creationId="{CF208C65-1546-F335-CA94-0DFCBFAFE0F2}"/>
          </ac:spMkLst>
        </pc:spChg>
        <pc:spChg chg="mod">
          <ac:chgData name="千懿 溫" userId="9650d3d75dc87849" providerId="LiveId" clId="{2661D0AA-1C74-4046-B5A5-E7211DD09A8D}" dt="2024-06-12T17:21:05.426" v="758" actId="207"/>
          <ac:spMkLst>
            <pc:docMk/>
            <pc:sldMk cId="317716704" sldId="265"/>
            <ac:spMk id="4" creationId="{32CBE4D3-8E5F-F8D2-673A-8F62C11EEB86}"/>
          </ac:spMkLst>
        </pc:spChg>
        <pc:spChg chg="mod">
          <ac:chgData name="千懿 溫" userId="9650d3d75dc87849" providerId="LiveId" clId="{2661D0AA-1C74-4046-B5A5-E7211DD09A8D}" dt="2024-06-12T17:08:08.179" v="401" actId="1038"/>
          <ac:spMkLst>
            <pc:docMk/>
            <pc:sldMk cId="317716704" sldId="265"/>
            <ac:spMk id="7" creationId="{9935F278-726B-9171-7041-E9F239E6F60E}"/>
          </ac:spMkLst>
        </pc:spChg>
        <pc:spChg chg="mod">
          <ac:chgData name="千懿 溫" userId="9650d3d75dc87849" providerId="LiveId" clId="{2661D0AA-1C74-4046-B5A5-E7211DD09A8D}" dt="2024-06-12T17:08:08.179" v="401" actId="1038"/>
          <ac:spMkLst>
            <pc:docMk/>
            <pc:sldMk cId="317716704" sldId="265"/>
            <ac:spMk id="8" creationId="{B7444118-9F13-8BC3-541C-C1ACACB3FFE8}"/>
          </ac:spMkLst>
        </pc:spChg>
        <pc:spChg chg="mod">
          <ac:chgData name="千懿 溫" userId="9650d3d75dc87849" providerId="LiveId" clId="{2661D0AA-1C74-4046-B5A5-E7211DD09A8D}" dt="2024-06-12T17:08:29.076" v="404" actId="1076"/>
          <ac:spMkLst>
            <pc:docMk/>
            <pc:sldMk cId="317716704" sldId="265"/>
            <ac:spMk id="10" creationId="{98F42B45-CF95-DFA0-150F-485668531AE8}"/>
          </ac:spMkLst>
        </pc:spChg>
        <pc:spChg chg="mod">
          <ac:chgData name="千懿 溫" userId="9650d3d75dc87849" providerId="LiveId" clId="{2661D0AA-1C74-4046-B5A5-E7211DD09A8D}" dt="2024-06-12T17:08:08.179" v="401" actId="1038"/>
          <ac:spMkLst>
            <pc:docMk/>
            <pc:sldMk cId="317716704" sldId="265"/>
            <ac:spMk id="11" creationId="{8993EBA3-AC0E-495C-4E90-34B98955B9CC}"/>
          </ac:spMkLst>
        </pc:spChg>
        <pc:spChg chg="mod">
          <ac:chgData name="千懿 溫" userId="9650d3d75dc87849" providerId="LiveId" clId="{2661D0AA-1C74-4046-B5A5-E7211DD09A8D}" dt="2024-06-12T17:10:18.731" v="421" actId="1076"/>
          <ac:spMkLst>
            <pc:docMk/>
            <pc:sldMk cId="317716704" sldId="265"/>
            <ac:spMk id="13" creationId="{FCAE7B53-F411-3552-F514-AA72D3147D96}"/>
          </ac:spMkLst>
        </pc:spChg>
        <pc:spChg chg="mod">
          <ac:chgData name="千懿 溫" userId="9650d3d75dc87849" providerId="LiveId" clId="{2661D0AA-1C74-4046-B5A5-E7211DD09A8D}" dt="2024-06-12T17:10:02.553" v="418" actId="2711"/>
          <ac:spMkLst>
            <pc:docMk/>
            <pc:sldMk cId="317716704" sldId="265"/>
            <ac:spMk id="21" creationId="{CD01DABC-5A0F-8B84-B2EC-B86C5B2482EE}"/>
          </ac:spMkLst>
        </pc:spChg>
        <pc:spChg chg="mod">
          <ac:chgData name="千懿 溫" userId="9650d3d75dc87849" providerId="LiveId" clId="{2661D0AA-1C74-4046-B5A5-E7211DD09A8D}" dt="2024-06-12T17:10:02.553" v="418" actId="2711"/>
          <ac:spMkLst>
            <pc:docMk/>
            <pc:sldMk cId="317716704" sldId="265"/>
            <ac:spMk id="22" creationId="{EFC8A6E5-90B0-42F0-9C44-F07301865648}"/>
          </ac:spMkLst>
        </pc:spChg>
        <pc:spChg chg="mod">
          <ac:chgData name="千懿 溫" userId="9650d3d75dc87849" providerId="LiveId" clId="{2661D0AA-1C74-4046-B5A5-E7211DD09A8D}" dt="2024-06-12T17:09:40.668" v="414" actId="2711"/>
          <ac:spMkLst>
            <pc:docMk/>
            <pc:sldMk cId="317716704" sldId="265"/>
            <ac:spMk id="25" creationId="{86180DD9-3379-932C-038C-68B7B7E6902D}"/>
          </ac:spMkLst>
        </pc:spChg>
        <pc:spChg chg="mod">
          <ac:chgData name="千懿 溫" userId="9650d3d75dc87849" providerId="LiveId" clId="{2661D0AA-1C74-4046-B5A5-E7211DD09A8D}" dt="2024-06-12T17:10:02.553" v="418" actId="2711"/>
          <ac:spMkLst>
            <pc:docMk/>
            <pc:sldMk cId="317716704" sldId="265"/>
            <ac:spMk id="56" creationId="{838C49B1-F57A-DD82-9D50-2A458D1DFACA}"/>
          </ac:spMkLst>
        </pc:spChg>
        <pc:graphicFrameChg chg="mod">
          <ac:chgData name="千懿 溫" userId="9650d3d75dc87849" providerId="LiveId" clId="{2661D0AA-1C74-4046-B5A5-E7211DD09A8D}" dt="2024-06-12T17:08:08.179" v="401" actId="1038"/>
          <ac:graphicFrameMkLst>
            <pc:docMk/>
            <pc:sldMk cId="317716704" sldId="265"/>
            <ac:graphicFrameMk id="6" creationId="{0BAA9CFE-0A34-EFCA-54B3-2EB228672C0C}"/>
          </ac:graphicFrameMkLst>
        </pc:graphicFrameChg>
        <pc:cxnChg chg="add del mod">
          <ac:chgData name="千懿 溫" userId="9650d3d75dc87849" providerId="LiveId" clId="{2661D0AA-1C74-4046-B5A5-E7211DD09A8D}" dt="2024-06-12T17:22:00.661" v="762" actId="478"/>
          <ac:cxnSpMkLst>
            <pc:docMk/>
            <pc:sldMk cId="317716704" sldId="265"/>
            <ac:cxnSpMk id="12" creationId="{7799F336-74CC-465B-8E3B-0F2AF5C7B3FD}"/>
          </ac:cxnSpMkLst>
        </pc:cxnChg>
        <pc:cxnChg chg="mod">
          <ac:chgData name="千懿 溫" userId="9650d3d75dc87849" providerId="LiveId" clId="{2661D0AA-1C74-4046-B5A5-E7211DD09A8D}" dt="2024-06-12T17:08:08.179" v="401" actId="1038"/>
          <ac:cxnSpMkLst>
            <pc:docMk/>
            <pc:sldMk cId="317716704" sldId="265"/>
            <ac:cxnSpMk id="27" creationId="{FA0E5D1F-767C-10CF-C582-368F2296ECE1}"/>
          </ac:cxnSpMkLst>
        </pc:cxnChg>
        <pc:cxnChg chg="mod">
          <ac:chgData name="千懿 溫" userId="9650d3d75dc87849" providerId="LiveId" clId="{2661D0AA-1C74-4046-B5A5-E7211DD09A8D}" dt="2024-06-12T17:08:08.179" v="401" actId="1038"/>
          <ac:cxnSpMkLst>
            <pc:docMk/>
            <pc:sldMk cId="317716704" sldId="265"/>
            <ac:cxnSpMk id="30" creationId="{40663739-A961-8C4C-9737-EF141DE996FC}"/>
          </ac:cxnSpMkLst>
        </pc:cxnChg>
        <pc:cxnChg chg="mod">
          <ac:chgData name="千懿 溫" userId="9650d3d75dc87849" providerId="LiveId" clId="{2661D0AA-1C74-4046-B5A5-E7211DD09A8D}" dt="2024-06-12T17:08:08.179" v="401" actId="1038"/>
          <ac:cxnSpMkLst>
            <pc:docMk/>
            <pc:sldMk cId="317716704" sldId="265"/>
            <ac:cxnSpMk id="34" creationId="{59F7FFF0-4E91-B300-5A4E-6777A23040A7}"/>
          </ac:cxnSpMkLst>
        </pc:cxnChg>
        <pc:cxnChg chg="mod">
          <ac:chgData name="千懿 溫" userId="9650d3d75dc87849" providerId="LiveId" clId="{2661D0AA-1C74-4046-B5A5-E7211DD09A8D}" dt="2024-06-12T17:08:08.179" v="401" actId="1038"/>
          <ac:cxnSpMkLst>
            <pc:docMk/>
            <pc:sldMk cId="317716704" sldId="265"/>
            <ac:cxnSpMk id="37" creationId="{C96976FA-4A5D-A28F-10D0-DD9C0EEC35C6}"/>
          </ac:cxnSpMkLst>
        </pc:cxnChg>
        <pc:cxnChg chg="mod">
          <ac:chgData name="千懿 溫" userId="9650d3d75dc87849" providerId="LiveId" clId="{2661D0AA-1C74-4046-B5A5-E7211DD09A8D}" dt="2024-06-12T17:08:08.179" v="401" actId="1038"/>
          <ac:cxnSpMkLst>
            <pc:docMk/>
            <pc:sldMk cId="317716704" sldId="265"/>
            <ac:cxnSpMk id="39" creationId="{12D40B22-6921-5023-B6A6-4B9C51E2E871}"/>
          </ac:cxnSpMkLst>
        </pc:cxnChg>
        <pc:cxnChg chg="mod">
          <ac:chgData name="千懿 溫" userId="9650d3d75dc87849" providerId="LiveId" clId="{2661D0AA-1C74-4046-B5A5-E7211DD09A8D}" dt="2024-06-12T17:08:08.179" v="401" actId="1038"/>
          <ac:cxnSpMkLst>
            <pc:docMk/>
            <pc:sldMk cId="317716704" sldId="265"/>
            <ac:cxnSpMk id="42" creationId="{6B33D78E-293B-A757-5218-D160F14C5440}"/>
          </ac:cxnSpMkLst>
        </pc:cxnChg>
        <pc:cxnChg chg="mod">
          <ac:chgData name="千懿 溫" userId="9650d3d75dc87849" providerId="LiveId" clId="{2661D0AA-1C74-4046-B5A5-E7211DD09A8D}" dt="2024-06-12T17:08:08.179" v="401" actId="1038"/>
          <ac:cxnSpMkLst>
            <pc:docMk/>
            <pc:sldMk cId="317716704" sldId="265"/>
            <ac:cxnSpMk id="45" creationId="{6BD18119-538B-CA9C-B3B3-3D6AEC8A5C7B}"/>
          </ac:cxnSpMkLst>
        </pc:cxnChg>
        <pc:cxnChg chg="mod">
          <ac:chgData name="千懿 溫" userId="9650d3d75dc87849" providerId="LiveId" clId="{2661D0AA-1C74-4046-B5A5-E7211DD09A8D}" dt="2024-06-12T17:08:08.179" v="401" actId="1038"/>
          <ac:cxnSpMkLst>
            <pc:docMk/>
            <pc:sldMk cId="317716704" sldId="265"/>
            <ac:cxnSpMk id="49" creationId="{0D67DFFE-A9B4-0AD3-C66D-EF1F01A15FE1}"/>
          </ac:cxnSpMkLst>
        </pc:cxnChg>
        <pc:cxnChg chg="mod">
          <ac:chgData name="千懿 溫" userId="9650d3d75dc87849" providerId="LiveId" clId="{2661D0AA-1C74-4046-B5A5-E7211DD09A8D}" dt="2024-06-12T17:21:59.945" v="761" actId="14100"/>
          <ac:cxnSpMkLst>
            <pc:docMk/>
            <pc:sldMk cId="317716704" sldId="265"/>
            <ac:cxnSpMk id="51" creationId="{86995334-F7B7-5FB1-509A-F07403EE9C5E}"/>
          </ac:cxnSpMkLst>
        </pc:cxnChg>
        <pc:cxnChg chg="mod">
          <ac:chgData name="千懿 溫" userId="9650d3d75dc87849" providerId="LiveId" clId="{2661D0AA-1C74-4046-B5A5-E7211DD09A8D}" dt="2024-06-12T17:08:13.247" v="402" actId="14100"/>
          <ac:cxnSpMkLst>
            <pc:docMk/>
            <pc:sldMk cId="317716704" sldId="265"/>
            <ac:cxnSpMk id="53" creationId="{26502070-9E1A-F6DB-607B-D4988E48D37A}"/>
          </ac:cxnSpMkLst>
        </pc:cxnChg>
      </pc:sldChg>
      <pc:sldChg chg="addSp delSp modSp add mod ord modNotesTx">
        <pc:chgData name="千懿 溫" userId="9650d3d75dc87849" providerId="LiveId" clId="{2661D0AA-1C74-4046-B5A5-E7211DD09A8D}" dt="2024-06-12T17:14:41.854" v="600" actId="20577"/>
        <pc:sldMkLst>
          <pc:docMk/>
          <pc:sldMk cId="2038374676" sldId="266"/>
        </pc:sldMkLst>
        <pc:spChg chg="mod">
          <ac:chgData name="千懿 溫" userId="9650d3d75dc87849" providerId="LiveId" clId="{2661D0AA-1C74-4046-B5A5-E7211DD09A8D}" dt="2024-06-12T16:53:55.744" v="215" actId="20577"/>
          <ac:spMkLst>
            <pc:docMk/>
            <pc:sldMk cId="2038374676" sldId="266"/>
            <ac:spMk id="149" creationId="{00000000-0000-0000-0000-000000000000}"/>
          </ac:spMkLst>
        </pc:spChg>
        <pc:spChg chg="del mod">
          <ac:chgData name="千懿 溫" userId="9650d3d75dc87849" providerId="LiveId" clId="{2661D0AA-1C74-4046-B5A5-E7211DD09A8D}" dt="2024-06-12T16:54:01.163" v="219" actId="478"/>
          <ac:spMkLst>
            <pc:docMk/>
            <pc:sldMk cId="2038374676" sldId="266"/>
            <ac:spMk id="150" creationId="{00000000-0000-0000-0000-000000000000}"/>
          </ac:spMkLst>
        </pc:spChg>
        <pc:picChg chg="add del">
          <ac:chgData name="千懿 溫" userId="9650d3d75dc87849" providerId="LiveId" clId="{2661D0AA-1C74-4046-B5A5-E7211DD09A8D}" dt="2024-06-12T16:54:03.951" v="221" actId="478"/>
          <ac:picMkLst>
            <pc:docMk/>
            <pc:sldMk cId="2038374676" sldId="266"/>
            <ac:picMk id="2" creationId="{9B763EA0-97B2-43DE-A724-4EC8CE8F5379}"/>
          </ac:picMkLst>
        </pc:picChg>
        <pc:picChg chg="add mod">
          <ac:chgData name="千懿 溫" userId="9650d3d75dc87849" providerId="LiveId" clId="{2661D0AA-1C74-4046-B5A5-E7211DD09A8D}" dt="2024-06-12T16:55:18.746" v="243" actId="14100"/>
          <ac:picMkLst>
            <pc:docMk/>
            <pc:sldMk cId="2038374676" sldId="266"/>
            <ac:picMk id="1026" creationId="{B80DCC86-0539-442F-BC60-CFE16F7338B4}"/>
          </ac:picMkLst>
        </pc:picChg>
        <pc:picChg chg="add mod">
          <ac:chgData name="千懿 溫" userId="9650d3d75dc87849" providerId="LiveId" clId="{2661D0AA-1C74-4046-B5A5-E7211DD09A8D}" dt="2024-06-12T16:55:22.980" v="244" actId="1076"/>
          <ac:picMkLst>
            <pc:docMk/>
            <pc:sldMk cId="2038374676" sldId="266"/>
            <ac:picMk id="1028" creationId="{2055D3DB-0BA5-47C1-B874-30D76B36DC15}"/>
          </ac:picMkLst>
        </pc:picChg>
        <pc:picChg chg="add mod">
          <ac:chgData name="千懿 溫" userId="9650d3d75dc87849" providerId="LiveId" clId="{2661D0AA-1C74-4046-B5A5-E7211DD09A8D}" dt="2024-06-12T16:55:13.490" v="242" actId="1076"/>
          <ac:picMkLst>
            <pc:docMk/>
            <pc:sldMk cId="2038374676" sldId="266"/>
            <ac:picMk id="1030" creationId="{136C57CB-F020-4432-B5FE-2CEC1D4870CE}"/>
          </ac:picMkLst>
        </pc:picChg>
      </pc:sldChg>
      <pc:sldChg chg="addSp delSp modSp add mod">
        <pc:chgData name="千懿 溫" userId="9650d3d75dc87849" providerId="LiveId" clId="{2661D0AA-1C74-4046-B5A5-E7211DD09A8D}" dt="2024-06-12T17:02:36.266" v="332" actId="1076"/>
        <pc:sldMkLst>
          <pc:docMk/>
          <pc:sldMk cId="1501687967" sldId="267"/>
        </pc:sldMkLst>
        <pc:spChg chg="add del">
          <ac:chgData name="千懿 溫" userId="9650d3d75dc87849" providerId="LiveId" clId="{2661D0AA-1C74-4046-B5A5-E7211DD09A8D}" dt="2024-06-12T17:01:54.713" v="325" actId="22"/>
          <ac:spMkLst>
            <pc:docMk/>
            <pc:sldMk cId="1501687967" sldId="267"/>
            <ac:spMk id="4" creationId="{7A19900A-4D06-4EB1-B9B5-B066E20DC953}"/>
          </ac:spMkLst>
        </pc:spChg>
        <pc:spChg chg="add del">
          <ac:chgData name="千懿 溫" userId="9650d3d75dc87849" providerId="LiveId" clId="{2661D0AA-1C74-4046-B5A5-E7211DD09A8D}" dt="2024-06-12T17:02:17.280" v="327" actId="22"/>
          <ac:spMkLst>
            <pc:docMk/>
            <pc:sldMk cId="1501687967" sldId="267"/>
            <ac:spMk id="6" creationId="{831BF00D-F158-4F17-8573-73983FA596F2}"/>
          </ac:spMkLst>
        </pc:spChg>
        <pc:picChg chg="add mod">
          <ac:chgData name="千懿 溫" userId="9650d3d75dc87849" providerId="LiveId" clId="{2661D0AA-1C74-4046-B5A5-E7211DD09A8D}" dt="2024-06-12T17:02:36.266" v="332" actId="1076"/>
          <ac:picMkLst>
            <pc:docMk/>
            <pc:sldMk cId="1501687967" sldId="267"/>
            <ac:picMk id="7" creationId="{682C906B-28D3-492E-B2B1-205B20642AB0}"/>
          </ac:picMkLst>
        </pc:picChg>
      </pc:sldChg>
      <pc:sldChg chg="add del">
        <pc:chgData name="千懿 溫" userId="9650d3d75dc87849" providerId="LiveId" clId="{2661D0AA-1C74-4046-B5A5-E7211DD09A8D}" dt="2024-06-12T16:57:35.948" v="264"/>
        <pc:sldMkLst>
          <pc:docMk/>
          <pc:sldMk cId="3685162961" sldId="267"/>
        </pc:sldMkLst>
      </pc:sldChg>
      <pc:sldChg chg="add del">
        <pc:chgData name="千懿 溫" userId="9650d3d75dc87849" providerId="LiveId" clId="{2661D0AA-1C74-4046-B5A5-E7211DD09A8D}" dt="2024-06-12T16:57:35.493" v="263"/>
        <pc:sldMkLst>
          <pc:docMk/>
          <pc:sldMk cId="2846251242" sldId="268"/>
        </pc:sldMkLst>
      </pc:sldChg>
      <pc:sldChg chg="addSp modSp add mod">
        <pc:chgData name="千懿 溫" userId="9650d3d75dc87849" providerId="LiveId" clId="{2661D0AA-1C74-4046-B5A5-E7211DD09A8D}" dt="2024-06-12T17:20:54.989" v="756" actId="207"/>
        <pc:sldMkLst>
          <pc:docMk/>
          <pc:sldMk cId="3222589832" sldId="268"/>
        </pc:sldMkLst>
        <pc:spChg chg="add mod">
          <ac:chgData name="千懿 溫" userId="9650d3d75dc87849" providerId="LiveId" clId="{2661D0AA-1C74-4046-B5A5-E7211DD09A8D}" dt="2024-06-12T17:20:54.989" v="756" actId="207"/>
          <ac:spMkLst>
            <pc:docMk/>
            <pc:sldMk cId="3222589832" sldId="268"/>
            <ac:spMk id="3" creationId="{881D9B93-433D-4D3B-BE1B-B999D1E67784}"/>
          </ac:spMkLst>
        </pc:spChg>
      </pc:sldChg>
      <pc:sldChg chg="add del">
        <pc:chgData name="千懿 溫" userId="9650d3d75dc87849" providerId="LiveId" clId="{2661D0AA-1C74-4046-B5A5-E7211DD09A8D}" dt="2024-06-12T16:57:35.117" v="262"/>
        <pc:sldMkLst>
          <pc:docMk/>
          <pc:sldMk cId="421266397" sldId="269"/>
        </pc:sldMkLst>
      </pc:sldChg>
      <pc:sldChg chg="addSp delSp modSp add mod ord">
        <pc:chgData name="千懿 溫" userId="9650d3d75dc87849" providerId="LiveId" clId="{2661D0AA-1C74-4046-B5A5-E7211DD09A8D}" dt="2024-06-12T17:16:52.759" v="748" actId="1076"/>
        <pc:sldMkLst>
          <pc:docMk/>
          <pc:sldMk cId="2752769246" sldId="269"/>
        </pc:sldMkLst>
        <pc:spChg chg="add del mod">
          <ac:chgData name="千懿 溫" userId="9650d3d75dc87849" providerId="LiveId" clId="{2661D0AA-1C74-4046-B5A5-E7211DD09A8D}" dt="2024-06-12T16:59:57.558" v="301" actId="478"/>
          <ac:spMkLst>
            <pc:docMk/>
            <pc:sldMk cId="2752769246" sldId="269"/>
            <ac:spMk id="4" creationId="{4E93506F-33AD-4146-9391-C31F67454A02}"/>
          </ac:spMkLst>
        </pc:spChg>
        <pc:spChg chg="add mod">
          <ac:chgData name="千懿 溫" userId="9650d3d75dc87849" providerId="LiveId" clId="{2661D0AA-1C74-4046-B5A5-E7211DD09A8D}" dt="2024-06-12T17:16:52.759" v="748" actId="1076"/>
          <ac:spMkLst>
            <pc:docMk/>
            <pc:sldMk cId="2752769246" sldId="269"/>
            <ac:spMk id="5" creationId="{A8D08B85-9021-4ECB-B3D0-6B6F923CD9EB}"/>
          </ac:spMkLst>
        </pc:spChg>
      </pc:sldChg>
      <pc:sldChg chg="delSp add del mod">
        <pc:chgData name="千懿 溫" userId="9650d3d75dc87849" providerId="LiveId" clId="{2661D0AA-1C74-4046-B5A5-E7211DD09A8D}" dt="2024-06-13T03:38:50.654" v="1164" actId="47"/>
        <pc:sldMkLst>
          <pc:docMk/>
          <pc:sldMk cId="3874953177" sldId="270"/>
        </pc:sldMkLst>
        <pc:spChg chg="del">
          <ac:chgData name="千懿 溫" userId="9650d3d75dc87849" providerId="LiveId" clId="{2661D0AA-1C74-4046-B5A5-E7211DD09A8D}" dt="2024-06-13T03:31:36.736" v="1017" actId="478"/>
          <ac:spMkLst>
            <pc:docMk/>
            <pc:sldMk cId="3874953177" sldId="270"/>
            <ac:spMk id="210" creationId="{00000000-0000-0000-0000-000000000000}"/>
          </ac:spMkLst>
        </pc:spChg>
      </pc:sldChg>
      <pc:sldChg chg="addSp delSp modSp add mod modNotesTx">
        <pc:chgData name="千懿 溫" userId="9650d3d75dc87849" providerId="LiveId" clId="{2661D0AA-1C74-4046-B5A5-E7211DD09A8D}" dt="2024-06-13T03:44:28.057" v="1194" actId="20577"/>
        <pc:sldMkLst>
          <pc:docMk/>
          <pc:sldMk cId="2013152952" sldId="271"/>
        </pc:sldMkLst>
        <pc:spChg chg="mod">
          <ac:chgData name="千懿 溫" userId="9650d3d75dc87849" providerId="LiveId" clId="{2661D0AA-1C74-4046-B5A5-E7211DD09A8D}" dt="2024-06-13T03:42:04.924" v="1178" actId="208"/>
          <ac:spMkLst>
            <pc:docMk/>
            <pc:sldMk cId="2013152952" sldId="271"/>
            <ac:spMk id="8" creationId="{6B99D543-8E50-4AFA-B678-F02CCC24C35E}"/>
          </ac:spMkLst>
        </pc:spChg>
        <pc:spChg chg="mod">
          <ac:chgData name="千懿 溫" userId="9650d3d75dc87849" providerId="LiveId" clId="{2661D0AA-1C74-4046-B5A5-E7211DD09A8D}" dt="2024-06-13T03:44:28.057" v="1194" actId="20577"/>
          <ac:spMkLst>
            <pc:docMk/>
            <pc:sldMk cId="2013152952" sldId="271"/>
            <ac:spMk id="210" creationId="{00000000-0000-0000-0000-000000000000}"/>
          </ac:spMkLst>
        </pc:spChg>
        <pc:picChg chg="del">
          <ac:chgData name="千懿 溫" userId="9650d3d75dc87849" providerId="LiveId" clId="{2661D0AA-1C74-4046-B5A5-E7211DD09A8D}" dt="2024-06-13T03:39:11.006" v="1167" actId="478"/>
          <ac:picMkLst>
            <pc:docMk/>
            <pc:sldMk cId="2013152952" sldId="271"/>
            <ac:picMk id="3" creationId="{FF1E1B98-7332-46B6-AC42-F8736CBD3D97}"/>
          </ac:picMkLst>
        </pc:picChg>
        <pc:picChg chg="add mod">
          <ac:chgData name="千懿 溫" userId="9650d3d75dc87849" providerId="LiveId" clId="{2661D0AA-1C74-4046-B5A5-E7211DD09A8D}" dt="2024-06-13T03:41:36.986" v="1173" actId="1076"/>
          <ac:picMkLst>
            <pc:docMk/>
            <pc:sldMk cId="2013152952" sldId="271"/>
            <ac:picMk id="4" creationId="{92E319E0-5BA7-421A-B46C-620D785B888F}"/>
          </ac:picMkLst>
        </pc:picChg>
        <pc:cxnChg chg="mod">
          <ac:chgData name="千懿 溫" userId="9650d3d75dc87849" providerId="LiveId" clId="{2661D0AA-1C74-4046-B5A5-E7211DD09A8D}" dt="2024-06-13T03:43:40.504" v="1184" actId="14100"/>
          <ac:cxnSpMkLst>
            <pc:docMk/>
            <pc:sldMk cId="2013152952" sldId="271"/>
            <ac:cxnSpMk id="6" creationId="{74D7779B-6959-41A0-99B6-7C6357216C60}"/>
          </ac:cxnSpMkLst>
        </pc:cxnChg>
      </pc:sldChg>
      <pc:sldMasterChg chg="del delSldLayout">
        <pc:chgData name="千懿 溫" userId="9650d3d75dc87849" providerId="LiveId" clId="{2661D0AA-1C74-4046-B5A5-E7211DD09A8D}" dt="2024-06-12T16:53:32.391" v="194" actId="700"/>
        <pc:sldMasterMkLst>
          <pc:docMk/>
          <pc:sldMasterMk cId="0" sldId="2147483670"/>
        </pc:sldMasterMkLst>
        <pc:sldLayoutChg chg="del">
          <pc:chgData name="千懿 溫" userId="9650d3d75dc87849" providerId="LiveId" clId="{2661D0AA-1C74-4046-B5A5-E7211DD09A8D}" dt="2024-06-12T16:53:32.391" v="194" actId="700"/>
          <pc:sldLayoutMkLst>
            <pc:docMk/>
            <pc:sldMasterMk cId="0" sldId="2147483670"/>
            <pc:sldLayoutMk cId="0" sldId="2147483648"/>
          </pc:sldLayoutMkLst>
        </pc:sldLayoutChg>
        <pc:sldLayoutChg chg="del">
          <pc:chgData name="千懿 溫" userId="9650d3d75dc87849" providerId="LiveId" clId="{2661D0AA-1C74-4046-B5A5-E7211DD09A8D}" dt="2024-06-12T16:53:32.391" v="194" actId="700"/>
          <pc:sldLayoutMkLst>
            <pc:docMk/>
            <pc:sldMasterMk cId="0" sldId="2147483670"/>
            <pc:sldLayoutMk cId="0" sldId="2147483649"/>
          </pc:sldLayoutMkLst>
        </pc:sldLayoutChg>
        <pc:sldLayoutChg chg="del">
          <pc:chgData name="千懿 溫" userId="9650d3d75dc87849" providerId="LiveId" clId="{2661D0AA-1C74-4046-B5A5-E7211DD09A8D}" dt="2024-06-12T16:53:32.391" v="194" actId="700"/>
          <pc:sldLayoutMkLst>
            <pc:docMk/>
            <pc:sldMasterMk cId="0" sldId="2147483670"/>
            <pc:sldLayoutMk cId="0" sldId="2147483650"/>
          </pc:sldLayoutMkLst>
        </pc:sldLayoutChg>
        <pc:sldLayoutChg chg="del">
          <pc:chgData name="千懿 溫" userId="9650d3d75dc87849" providerId="LiveId" clId="{2661D0AA-1C74-4046-B5A5-E7211DD09A8D}" dt="2024-06-12T16:53:32.391" v="194" actId="700"/>
          <pc:sldLayoutMkLst>
            <pc:docMk/>
            <pc:sldMasterMk cId="0" sldId="2147483670"/>
            <pc:sldLayoutMk cId="0" sldId="2147483651"/>
          </pc:sldLayoutMkLst>
        </pc:sldLayoutChg>
        <pc:sldLayoutChg chg="del">
          <pc:chgData name="千懿 溫" userId="9650d3d75dc87849" providerId="LiveId" clId="{2661D0AA-1C74-4046-B5A5-E7211DD09A8D}" dt="2024-06-12T16:53:32.391" v="194" actId="700"/>
          <pc:sldLayoutMkLst>
            <pc:docMk/>
            <pc:sldMasterMk cId="0" sldId="2147483670"/>
            <pc:sldLayoutMk cId="0" sldId="2147483652"/>
          </pc:sldLayoutMkLst>
        </pc:sldLayoutChg>
        <pc:sldLayoutChg chg="del">
          <pc:chgData name="千懿 溫" userId="9650d3d75dc87849" providerId="LiveId" clId="{2661D0AA-1C74-4046-B5A5-E7211DD09A8D}" dt="2024-06-12T16:53:32.391" v="194" actId="700"/>
          <pc:sldLayoutMkLst>
            <pc:docMk/>
            <pc:sldMasterMk cId="0" sldId="2147483670"/>
            <pc:sldLayoutMk cId="0" sldId="2147483653"/>
          </pc:sldLayoutMkLst>
        </pc:sldLayoutChg>
        <pc:sldLayoutChg chg="del">
          <pc:chgData name="千懿 溫" userId="9650d3d75dc87849" providerId="LiveId" clId="{2661D0AA-1C74-4046-B5A5-E7211DD09A8D}" dt="2024-06-12T16:53:32.391" v="194" actId="700"/>
          <pc:sldLayoutMkLst>
            <pc:docMk/>
            <pc:sldMasterMk cId="0" sldId="2147483670"/>
            <pc:sldLayoutMk cId="0" sldId="2147483654"/>
          </pc:sldLayoutMkLst>
        </pc:sldLayoutChg>
        <pc:sldLayoutChg chg="del">
          <pc:chgData name="千懿 溫" userId="9650d3d75dc87849" providerId="LiveId" clId="{2661D0AA-1C74-4046-B5A5-E7211DD09A8D}" dt="2024-06-12T16:53:32.391" v="194" actId="700"/>
          <pc:sldLayoutMkLst>
            <pc:docMk/>
            <pc:sldMasterMk cId="0" sldId="2147483670"/>
            <pc:sldLayoutMk cId="0" sldId="2147483655"/>
          </pc:sldLayoutMkLst>
        </pc:sldLayoutChg>
        <pc:sldLayoutChg chg="del">
          <pc:chgData name="千懿 溫" userId="9650d3d75dc87849" providerId="LiveId" clId="{2661D0AA-1C74-4046-B5A5-E7211DD09A8D}" dt="2024-06-12T16:53:32.391" v="194" actId="700"/>
          <pc:sldLayoutMkLst>
            <pc:docMk/>
            <pc:sldMasterMk cId="0" sldId="2147483670"/>
            <pc:sldLayoutMk cId="0" sldId="2147483656"/>
          </pc:sldLayoutMkLst>
        </pc:sldLayoutChg>
        <pc:sldLayoutChg chg="del">
          <pc:chgData name="千懿 溫" userId="9650d3d75dc87849" providerId="LiveId" clId="{2661D0AA-1C74-4046-B5A5-E7211DD09A8D}" dt="2024-06-12T16:53:32.391" v="194" actId="700"/>
          <pc:sldLayoutMkLst>
            <pc:docMk/>
            <pc:sldMasterMk cId="0" sldId="2147483670"/>
            <pc:sldLayoutMk cId="0" sldId="2147483657"/>
          </pc:sldLayoutMkLst>
        </pc:sldLayoutChg>
        <pc:sldLayoutChg chg="del">
          <pc:chgData name="千懿 溫" userId="9650d3d75dc87849" providerId="LiveId" clId="{2661D0AA-1C74-4046-B5A5-E7211DD09A8D}" dt="2024-06-12T16:53:32.391" v="194" actId="700"/>
          <pc:sldLayoutMkLst>
            <pc:docMk/>
            <pc:sldMasterMk cId="0" sldId="2147483670"/>
            <pc:sldLayoutMk cId="0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4ef729a8b_1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2e4ef729a8b_1_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大家好，我們是第</a:t>
            </a:r>
            <a:r>
              <a:rPr lang="en-US" altLang="zh-TW" dirty="0"/>
              <a:t>11</a:t>
            </a:r>
            <a:r>
              <a:rPr lang="zh-TW" altLang="en-US" dirty="0"/>
              <a:t>組，那我們這組做的主題是</a:t>
            </a:r>
            <a:r>
              <a:rPr lang="en-US" altLang="zh-TW" dirty="0"/>
              <a:t>Chip Level Global Router</a:t>
            </a:r>
            <a:endParaRPr dirty="0"/>
          </a:p>
        </p:txBody>
      </p:sp>
      <p:sp>
        <p:nvSpPr>
          <p:cNvPr id="140" name="Google Shape;140;g2e4ef729a8b_1_8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e4ef729a8b_1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g2e4ef729a8b_1_1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經過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global routing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的處理後，會產生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grid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圖，我們使用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star search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來做繞線，並利用曼哈頓距離來算出最短路徑，這邊舉簡單的小例子說明我們核心的演算法，首先經過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global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繞線處理後，我們知道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block A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會需要先經過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block b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，再到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block c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，所以綠線為計算後的最佳路徑</a:t>
            </a:r>
            <a:endParaRPr dirty="0"/>
          </a:p>
        </p:txBody>
      </p:sp>
      <p:sp>
        <p:nvSpPr>
          <p:cNvPr id="190" name="Google Shape;190;g2e4ef729a8b_1_1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Gill Sans" panose="02020500000000000000" charset="0"/>
              </a:rPr>
              <a:t>接下來我們可能會遇到需要考慮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Gill Sans" panose="02020500000000000000" charset="0"/>
              </a:rPr>
              <a:t>Overflow and Non-</a:t>
            </a:r>
            <a:r>
              <a:rPr lang="en-US" altLang="zh-TW" sz="1800" b="0" i="0" u="none" strike="noStrike" dirty="0" err="1">
                <a:solidFill>
                  <a:srgbClr val="000000"/>
                </a:solidFill>
                <a:effectLst/>
                <a:latin typeface="Gill Sans" panose="02020500000000000000" charset="0"/>
              </a:rPr>
              <a:t>throughable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Gill Sans" panose="02020500000000000000" charset="0"/>
              </a:rPr>
              <a:t>的區域，我們不會嘗試去繞的區域。以右圖為例，即灰色部分，演算法計算完後如果有兩條繞線路徑的成本相同，那我們就選擇轉彎數比較小的那條作為最佳路徑，我們會選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Gill Sans" panose="02020500000000000000" charset="0"/>
              </a:rPr>
              <a:t>A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Gill Sans" panose="02020500000000000000" charset="0"/>
              </a:rPr>
              <a:t>這條路徑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9012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e4ef729a8b_1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g2e4ef729a8b_1_1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而這是我們Case</a:t>
            </a:r>
            <a:r>
              <a:rPr lang="en-US" altLang="zh-TW" dirty="0"/>
              <a:t>4</a:t>
            </a:r>
            <a:r>
              <a:rPr lang="zh-TW" dirty="0"/>
              <a:t>執行完</a:t>
            </a:r>
            <a:r>
              <a:rPr lang="en-US" altLang="zh-TW" dirty="0"/>
              <a:t>routing</a:t>
            </a:r>
            <a:r>
              <a:rPr lang="zh-TW" altLang="en-US" dirty="0"/>
              <a:t>的結果，相近的線我就疊在一起 越密線越粗 密度超過一定值變紅線</a:t>
            </a:r>
            <a:endParaRPr dirty="0"/>
          </a:p>
        </p:txBody>
      </p:sp>
      <p:sp>
        <p:nvSpPr>
          <p:cNvPr id="207" name="Google Shape;207;g2e4ef729a8b_1_1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e4ef729a8b_1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g2e4ef729a8b_1_1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而這是我們Case</a:t>
            </a:r>
            <a:r>
              <a:rPr lang="en-US" altLang="zh-TW" dirty="0"/>
              <a:t>5</a:t>
            </a:r>
            <a:r>
              <a:rPr lang="zh-TW" dirty="0"/>
              <a:t>執行完</a:t>
            </a:r>
            <a:r>
              <a:rPr lang="en-US" altLang="zh-TW" dirty="0"/>
              <a:t>routing</a:t>
            </a:r>
            <a:r>
              <a:rPr lang="zh-TW" altLang="en-US" dirty="0"/>
              <a:t>的結果</a:t>
            </a:r>
            <a:endParaRPr dirty="0"/>
          </a:p>
        </p:txBody>
      </p:sp>
      <p:sp>
        <p:nvSpPr>
          <p:cNvPr id="207" name="Google Shape;207;g2e4ef729a8b_1_1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9245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e4ef729a8b_1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g2e4ef729a8b_1_1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那以上是我們的報告，謝謝大家</a:t>
            </a:r>
            <a:endParaRPr dirty="0"/>
          </a:p>
        </p:txBody>
      </p:sp>
      <p:sp>
        <p:nvSpPr>
          <p:cNvPr id="214" name="Google Shape;214;g2e4ef729a8b_1_1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14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e4ef729a8b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2e4ef729a8b_1_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那這邊是我們的outline，一開始我們會簡單介紹這次Project在做什麼，接著我們介紹我們的Program流程，再來講解一下我們是怎麼實踐的，最後會Demo我們的實驗數據。</a:t>
            </a:r>
            <a:endParaRPr dirty="0"/>
          </a:p>
        </p:txBody>
      </p:sp>
      <p:sp>
        <p:nvSpPr>
          <p:cNvPr id="147" name="Google Shape;147;g2e4ef729a8b_1_9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e4ef729a8b_1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2e4ef729a8b_1_1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dirty="0"/>
              <a:t>那這次Project我們做的是ICCAD的第四題， 這個Project</a:t>
            </a:r>
            <a:r>
              <a:rPr lang="zh-TW" altLang="en-US" dirty="0"/>
              <a:t>題目簡單來說就是，</a:t>
            </a:r>
            <a:r>
              <a:rPr lang="zh-TW" altLang="zh-TW" dirty="0"/>
              <a:t>在chip level 上做最佳化的繞線處理</a:t>
            </a:r>
            <a:r>
              <a:rPr lang="zh-TW" altLang="en-US" dirty="0"/>
              <a:t>，那</a:t>
            </a:r>
            <a:r>
              <a:rPr lang="en-US" altLang="zh-TW" dirty="0"/>
              <a:t>chip</a:t>
            </a:r>
            <a:r>
              <a:rPr lang="zh-TW" altLang="en-US" dirty="0"/>
              <a:t>由</a:t>
            </a:r>
            <a:r>
              <a:rPr lang="en-US" altLang="zh-TW" dirty="0"/>
              <a:t>5</a:t>
            </a:r>
            <a:r>
              <a:rPr lang="zh-TW" altLang="en-US" dirty="0"/>
              <a:t>種元件構成，在</a:t>
            </a:r>
            <a:r>
              <a:rPr lang="zh-TW" dirty="0"/>
              <a:t>題目規定的4個成本考量</a:t>
            </a:r>
            <a:r>
              <a:rPr lang="zh-TW" altLang="en-US" dirty="0"/>
              <a:t>之下，有</a:t>
            </a:r>
            <a:endParaRPr lang="en-US" altLang="zh-TW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  <a:tabLst/>
              <a:defRPr/>
            </a:pPr>
            <a:r>
              <a:rPr lang="en-US" altLang="zh-TW" dirty="0"/>
              <a:t>overflow</a:t>
            </a:r>
            <a:r>
              <a:rPr lang="zh-TW" altLang="en-US" dirty="0"/>
              <a:t>  </a:t>
            </a:r>
            <a:endParaRPr lang="en-US" altLang="zh-TW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  <a:tabLst/>
              <a:defRPr/>
            </a:pPr>
            <a:r>
              <a:rPr lang="en-US" altLang="zh-TW"/>
              <a:t>wL</a:t>
            </a:r>
            <a:r>
              <a:rPr lang="en-US" altLang="zh-TW" dirty="0"/>
              <a:t> 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  <a:tabLst/>
              <a:defRPr/>
            </a:pPr>
            <a:r>
              <a:rPr lang="en-US" altLang="zh-TW" sz="1100" dirty="0"/>
              <a:t>Edge pin density 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  <a:tabLst/>
              <a:defRPr/>
            </a:pPr>
            <a:r>
              <a:rPr lang="en-US" altLang="zh-TW" sz="1100" dirty="0"/>
              <a:t>4. Net turn cost</a:t>
            </a:r>
            <a:endParaRPr dirty="0"/>
          </a:p>
        </p:txBody>
      </p:sp>
      <p:sp>
        <p:nvSpPr>
          <p:cNvPr id="154" name="Google Shape;154;g2e4ef729a8b_1_10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e4ef729a8b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2e4ef729a8b_1_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以上是我們使用的資料結構</a:t>
            </a:r>
            <a:endParaRPr dirty="0"/>
          </a:p>
        </p:txBody>
      </p:sp>
      <p:sp>
        <p:nvSpPr>
          <p:cNvPr id="147" name="Google Shape;147;g2e4ef729a8b_1_9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5098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e4ef729a8b_1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2e4ef729a8b_1_10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dirty="0"/>
              <a:t>那這邊是我們的Program Flow，一開始我們會用</a:t>
            </a:r>
            <a:r>
              <a:rPr lang="en-US" altLang="zh-TW" sz="1100" b="1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Minimum Spanning Tree</a:t>
            </a:r>
            <a:r>
              <a:rPr lang="zh-TW" altLang="en-US" sz="1100" b="1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和</a:t>
            </a:r>
            <a:r>
              <a:rPr lang="en-US" altLang="zh-TW" sz="1100" b="1" i="0" u="none" strike="noStrike" dirty="0">
                <a:solidFill>
                  <a:srgbClr val="000000"/>
                </a:solidFill>
                <a:effectLst/>
                <a:latin typeface="Gill Sans" panose="02020500000000000000" charset="0"/>
              </a:rPr>
              <a:t>Dijkstra</a:t>
            </a:r>
            <a:r>
              <a:rPr lang="zh-TW" altLang="en-US" sz="1100" b="1" i="0" u="none" strike="noStrike" dirty="0">
                <a:solidFill>
                  <a:srgbClr val="000000"/>
                </a:solidFill>
                <a:effectLst/>
                <a:latin typeface="Gill Sans" panose="02020500000000000000" charset="0"/>
              </a:rPr>
              <a:t>去實作</a:t>
            </a:r>
            <a:r>
              <a:rPr lang="en-US" altLang="zh-TW" sz="1100" b="1" i="0" u="none" strike="noStrike" dirty="0">
                <a:solidFill>
                  <a:srgbClr val="000000"/>
                </a:solidFill>
                <a:effectLst/>
                <a:latin typeface="Gill Sans" panose="02020500000000000000" charset="0"/>
              </a:rPr>
              <a:t>global routing</a:t>
            </a:r>
            <a:r>
              <a:rPr lang="zh-TW" altLang="en-US" sz="1100" b="1" i="0" u="none" strike="noStrike" dirty="0">
                <a:solidFill>
                  <a:srgbClr val="000000"/>
                </a:solidFill>
                <a:effectLst/>
                <a:latin typeface="Gill Sans" panose="02020500000000000000" charset="0"/>
              </a:rPr>
              <a:t>，接著使用</a:t>
            </a:r>
            <a:r>
              <a:rPr lang="en-US" altLang="zh-TW" sz="1100" b="1" i="0" u="none" strike="noStrike" dirty="0">
                <a:solidFill>
                  <a:srgbClr val="000000"/>
                </a:solidFill>
                <a:effectLst/>
                <a:latin typeface="Gill Sans" panose="02020500000000000000" charset="0"/>
              </a:rPr>
              <a:t>A star tree</a:t>
            </a:r>
            <a:r>
              <a:rPr lang="zh-TW" altLang="en-US" sz="1100" b="1" i="0" u="none" strike="noStrike" dirty="0">
                <a:solidFill>
                  <a:srgbClr val="000000"/>
                </a:solidFill>
                <a:effectLst/>
                <a:latin typeface="Gill Sans" panose="02020500000000000000" charset="0"/>
              </a:rPr>
              <a:t>實踐</a:t>
            </a:r>
            <a:r>
              <a:rPr lang="en-US" altLang="zh-TW" sz="1100" b="1" i="0" u="none" strike="noStrike" dirty="0">
                <a:solidFill>
                  <a:srgbClr val="000000"/>
                </a:solidFill>
                <a:effectLst/>
                <a:latin typeface="Gill Sans" panose="02020500000000000000" charset="0"/>
              </a:rPr>
              <a:t>detail routing</a:t>
            </a:r>
            <a:r>
              <a:rPr lang="zh-TW" altLang="en-US" sz="1100" b="1" i="0" u="none" strike="noStrike" dirty="0">
                <a:solidFill>
                  <a:srgbClr val="000000"/>
                </a:solidFill>
                <a:effectLst/>
                <a:latin typeface="Gill Sans" panose="02020500000000000000" charset="0"/>
              </a:rPr>
              <a:t>，接著視覺化呈現結果</a:t>
            </a:r>
            <a:r>
              <a:rPr lang="en-US" altLang="zh-TW" sz="1100" b="1" i="0" u="none" strike="noStrike" dirty="0">
                <a:solidFill>
                  <a:srgbClr val="000000"/>
                </a:solidFill>
                <a:effectLst/>
                <a:latin typeface="Gill Sans" panose="02020500000000000000" charset="0"/>
              </a:rPr>
              <a:t> </a:t>
            </a:r>
            <a:r>
              <a:rPr lang="en-US" altLang="zh-TW" sz="1100" b="1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1" name="Google Shape;161;g2e4ef729a8b_1_10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e4ef729a8b_1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g2e4ef729a8b_1_1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2e4ef729a8b_1_1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270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e4ef729a8b_1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g2e4ef729a8b_1_1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2e4ef729a8b_1_1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e4ef729a8b_1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g2e4ef729a8b_1_1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2e4ef729a8b_1_1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4394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e4ef729a8b_1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g2e4ef729a8b_1_1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2e4ef729a8b_1_1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2494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334900" y="2314324"/>
            <a:ext cx="8447150" cy="247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435893" y="765323"/>
            <a:ext cx="8245162" cy="1106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Gill Sans"/>
              <a:buNone/>
              <a:defRPr sz="27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435896" y="1871584"/>
            <a:ext cx="8245160" cy="44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spcBef>
                <a:spcPts val="200"/>
              </a:spcBef>
              <a:spcAft>
                <a:spcPts val="0"/>
              </a:spcAft>
              <a:buSzPts val="1100"/>
              <a:buNone/>
              <a:defRPr sz="1200" cap="none">
                <a:solidFill>
                  <a:schemeClr val="accent2"/>
                </a:solidFill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00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00"/>
              </a:spcBef>
              <a:spcAft>
                <a:spcPts val="500"/>
              </a:spcAft>
              <a:buSzPts val="8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6233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/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body" idx="1"/>
          </p:nvPr>
        </p:nvSpPr>
        <p:spPr>
          <a:xfrm rot="5400000">
            <a:off x="3250952" y="-1063056"/>
            <a:ext cx="2642096" cy="827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0480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marL="914400" lvl="1" indent="-298450" algn="l">
              <a:spcBef>
                <a:spcPts val="500"/>
              </a:spcBef>
              <a:spcAft>
                <a:spcPts val="0"/>
              </a:spcAft>
              <a:buSzPts val="1100"/>
              <a:buChar char="◼"/>
              <a:defRPr/>
            </a:lvl2pPr>
            <a:lvl3pPr marL="1371600" lvl="2" indent="-29210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/>
            </a:lvl3pPr>
            <a:lvl4pPr marL="1828800" lvl="3" indent="-279400" algn="l">
              <a:spcBef>
                <a:spcPts val="500"/>
              </a:spcBef>
              <a:spcAft>
                <a:spcPts val="0"/>
              </a:spcAft>
              <a:buSzPts val="800"/>
              <a:buChar char="◼"/>
              <a:defRPr/>
            </a:lvl4pPr>
            <a:lvl5pPr marL="2286000" lvl="4" indent="-279400" algn="l">
              <a:spcBef>
                <a:spcPts val="500"/>
              </a:spcBef>
              <a:spcAft>
                <a:spcPts val="0"/>
              </a:spcAft>
              <a:buSzPts val="800"/>
              <a:buChar char="◼"/>
              <a:defRPr/>
            </a:lvl5pPr>
            <a:lvl6pPr marL="2743200" lvl="5" indent="-304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marL="3200400" lvl="6" indent="-304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marL="3657600" lvl="7" indent="-304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marL="4114800" lvl="8" indent="-30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/>
          <p:nvPr/>
        </p:nvSpPr>
        <p:spPr>
          <a:xfrm>
            <a:off x="6629401" y="449794"/>
            <a:ext cx="2180113" cy="43627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 rot="5400000">
            <a:off x="5437310" y="1698885"/>
            <a:ext cx="3887305" cy="1503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body" idx="1"/>
          </p:nvPr>
        </p:nvSpPr>
        <p:spPr>
          <a:xfrm rot="5400000">
            <a:off x="1598644" y="-510658"/>
            <a:ext cx="3887305" cy="5922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0480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marL="914400" lvl="1" indent="-304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marL="1371600" lvl="2" indent="-304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marL="1828800" lvl="3" indent="-304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marL="2286000" lvl="4" indent="-304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marL="2743200" lvl="5" indent="-304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marL="3200400" lvl="6" indent="-304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marL="3657600" lvl="7" indent="-304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marL="4114800" lvl="8" indent="-30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dt" idx="10"/>
          </p:nvPr>
        </p:nvSpPr>
        <p:spPr>
          <a:xfrm>
            <a:off x="6745255" y="4467103"/>
            <a:ext cx="99610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ftr" idx="11"/>
          </p:nvPr>
        </p:nvSpPr>
        <p:spPr>
          <a:xfrm>
            <a:off x="581192" y="4463858"/>
            <a:ext cx="5922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sldNum" idx="12"/>
          </p:nvPr>
        </p:nvSpPr>
        <p:spPr>
          <a:xfrm>
            <a:off x="7834961" y="4467103"/>
            <a:ext cx="87314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11" cy="2758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30480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marL="914400" lvl="1" indent="-304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marL="1371600" lvl="2" indent="-304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marL="1828800" lvl="3" indent="-304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marL="2286000" lvl="4" indent="-304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marL="2743200" lvl="5" indent="-304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marL="3200400" lvl="6" indent="-304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marL="3657600" lvl="7" indent="-304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marL="4114800" lvl="8" indent="-30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8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335863" y="3856481"/>
            <a:ext cx="8468145" cy="944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435895" y="2282932"/>
            <a:ext cx="8272211" cy="112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Gill Sans"/>
              <a:buNone/>
              <a:defRPr sz="2700" b="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435894" y="3406063"/>
            <a:ext cx="8272211" cy="45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200"/>
              <a:buNone/>
              <a:defRPr sz="1400" cap="none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500"/>
              </a:spcBef>
              <a:spcAft>
                <a:spcPts val="50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/>
          <p:nvPr/>
        </p:nvSpPr>
        <p:spPr>
          <a:xfrm>
            <a:off x="334486" y="454915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435895" y="1671002"/>
            <a:ext cx="4066793" cy="2724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30480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marL="914400" lvl="1" indent="-304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marL="1371600" lvl="2" indent="-304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marL="1828800" lvl="3" indent="-304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marL="2286000" lvl="4" indent="-304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marL="2743200" lvl="5" indent="-304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marL="3200400" lvl="6" indent="-304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marL="3657600" lvl="7" indent="-304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marL="4114800" lvl="8" indent="-30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2"/>
          </p:nvPr>
        </p:nvSpPr>
        <p:spPr>
          <a:xfrm>
            <a:off x="4641313" y="1671002"/>
            <a:ext cx="4066794" cy="2724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30480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marL="914400" lvl="1" indent="-304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marL="1371600" lvl="2" indent="-304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marL="1828800" lvl="3" indent="-304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marL="2286000" lvl="4" indent="-304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marL="2743200" lvl="5" indent="-304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marL="3200400" lvl="6" indent="-304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marL="3657600" lvl="7" indent="-304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marL="4114800" lvl="8" indent="-30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/>
          <p:nvPr/>
        </p:nvSpPr>
        <p:spPr>
          <a:xfrm>
            <a:off x="334486" y="454915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665414" y="1688169"/>
            <a:ext cx="3815306" cy="402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7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500" b="1"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400" b="1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200" b="1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200" b="1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200" b="1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200" b="1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200" b="1"/>
            </a:lvl8pPr>
            <a:lvl9pPr marL="4114800" lvl="8" indent="-228600" algn="l">
              <a:spcBef>
                <a:spcPts val="500"/>
              </a:spcBef>
              <a:spcAft>
                <a:spcPts val="500"/>
              </a:spcAft>
              <a:buSzPts val="1100"/>
              <a:buNone/>
              <a:defRPr sz="1200" b="1"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2"/>
          </p:nvPr>
        </p:nvSpPr>
        <p:spPr>
          <a:xfrm>
            <a:off x="435896" y="2194539"/>
            <a:ext cx="4044825" cy="2201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0480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marL="914400" lvl="1" indent="-304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marL="1371600" lvl="2" indent="-304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marL="1828800" lvl="3" indent="-304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marL="2286000" lvl="4" indent="-304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marL="2743200" lvl="5" indent="-304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marL="3200400" lvl="6" indent="-304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marL="3657600" lvl="7" indent="-304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marL="4114800" lvl="8" indent="-30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3"/>
          </p:nvPr>
        </p:nvSpPr>
        <p:spPr>
          <a:xfrm>
            <a:off x="4892801" y="1688169"/>
            <a:ext cx="3815305" cy="415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7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500" b="1"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400" b="1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200" b="1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200" b="1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200" b="1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200" b="1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200" b="1"/>
            </a:lvl8pPr>
            <a:lvl9pPr marL="4114800" lvl="8" indent="-228600" algn="l">
              <a:spcBef>
                <a:spcPts val="500"/>
              </a:spcBef>
              <a:spcAft>
                <a:spcPts val="500"/>
              </a:spcAft>
              <a:buSzPts val="1100"/>
              <a:buNone/>
              <a:defRPr sz="1200" b="1"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4"/>
          </p:nvPr>
        </p:nvSpPr>
        <p:spPr>
          <a:xfrm>
            <a:off x="4663282" y="2194539"/>
            <a:ext cx="4044825" cy="2201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0480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marL="914400" lvl="1" indent="-304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marL="1371600" lvl="2" indent="-304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marL="1828800" lvl="3" indent="-304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marL="2286000" lvl="4" indent="-304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marL="2743200" lvl="5" indent="-304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marL="3200400" lvl="6" indent="-304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marL="3657600" lvl="7" indent="-304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marL="4114800" lvl="8" indent="-30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330512" y="454915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431921" y="547244"/>
            <a:ext cx="8272212" cy="741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內容" type="objTx">
  <p:cSld name="OBJECT_WITH_CAPTIO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/>
          <p:nvPr/>
        </p:nvSpPr>
        <p:spPr>
          <a:xfrm>
            <a:off x="335863" y="3856480"/>
            <a:ext cx="8473650" cy="9560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435894" y="3946722"/>
            <a:ext cx="3682084" cy="517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D58AC"/>
              </a:buClr>
              <a:buSzPts val="1500"/>
              <a:buFont typeface="Gill Sans"/>
              <a:buNone/>
              <a:defRPr sz="1500" b="0"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335862" y="450900"/>
            <a:ext cx="8469630" cy="31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SzPts val="1400"/>
              <a:buChar char="◼"/>
              <a:defRPr sz="1500">
                <a:solidFill>
                  <a:schemeClr val="dk2"/>
                </a:solidFill>
              </a:defRPr>
            </a:lvl1pPr>
            <a:lvl2pPr marL="914400" lvl="1" indent="-304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 sz="1400">
                <a:solidFill>
                  <a:schemeClr val="dk2"/>
                </a:solidFill>
              </a:defRPr>
            </a:lvl2pPr>
            <a:lvl3pPr marL="1371600" lvl="2" indent="-298450" algn="l">
              <a:spcBef>
                <a:spcPts val="500"/>
              </a:spcBef>
              <a:spcAft>
                <a:spcPts val="0"/>
              </a:spcAft>
              <a:buSzPts val="1100"/>
              <a:buChar char="◼"/>
              <a:defRPr sz="1200">
                <a:solidFill>
                  <a:schemeClr val="dk2"/>
                </a:solidFill>
              </a:defRPr>
            </a:lvl3pPr>
            <a:lvl4pPr marL="1828800" lvl="3" indent="-29210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4pPr>
            <a:lvl5pPr marL="2286000" lvl="4" indent="-29210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5pPr>
            <a:lvl6pPr marL="2743200" lvl="5" indent="-29210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6pPr>
            <a:lvl7pPr marL="3200400" lvl="6" indent="-29210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7pPr>
            <a:lvl8pPr marL="3657600" lvl="7" indent="-29210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8pPr>
            <a:lvl9pPr marL="4114800" lvl="8" indent="-292100" algn="l">
              <a:spcBef>
                <a:spcPts val="500"/>
              </a:spcBef>
              <a:spcAft>
                <a:spcPts val="50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2"/>
          </p:nvPr>
        </p:nvSpPr>
        <p:spPr>
          <a:xfrm>
            <a:off x="4305617" y="3946722"/>
            <a:ext cx="4402490" cy="517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r">
              <a:spcBef>
                <a:spcPts val="200"/>
              </a:spcBef>
              <a:spcAft>
                <a:spcPts val="0"/>
              </a:spcAft>
              <a:buSzPts val="800"/>
              <a:buNone/>
              <a:defRPr sz="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8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8pPr>
            <a:lvl9pPr marL="4114800" lvl="8" indent="-228600" algn="l">
              <a:spcBef>
                <a:spcPts val="500"/>
              </a:spcBef>
              <a:spcAft>
                <a:spcPts val="500"/>
              </a:spcAft>
              <a:buSzPts val="600"/>
              <a:buNone/>
              <a:defRPr sz="700"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圖片" type="picTx">
  <p:cSld name="PICTURE_WITH_CAPTION_TEX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435895" y="3520042"/>
            <a:ext cx="8272212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Gill Sans"/>
              <a:buNone/>
              <a:defRPr sz="1800" b="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2"/>
          <p:cNvSpPr>
            <a:spLocks noGrp="1"/>
          </p:cNvSpPr>
          <p:nvPr>
            <p:ph type="pic" idx="2"/>
          </p:nvPr>
        </p:nvSpPr>
        <p:spPr>
          <a:xfrm>
            <a:off x="335863" y="449794"/>
            <a:ext cx="8468144" cy="2667939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22"/>
          <p:cNvSpPr txBox="1">
            <a:spLocks noGrp="1"/>
          </p:cNvSpPr>
          <p:nvPr>
            <p:ph type="body" idx="1"/>
          </p:nvPr>
        </p:nvSpPr>
        <p:spPr>
          <a:xfrm>
            <a:off x="435894" y="3945095"/>
            <a:ext cx="8272213" cy="449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900"/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900"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8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8pPr>
            <a:lvl9pPr marL="4114800" lvl="8" indent="-228600" algn="l">
              <a:spcBef>
                <a:spcPts val="500"/>
              </a:spcBef>
              <a:spcAft>
                <a:spcPts val="500"/>
              </a:spcAft>
              <a:buSzPts val="600"/>
              <a:buNone/>
              <a:defRPr sz="700"/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35894" y="528843"/>
            <a:ext cx="8272212" cy="892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ill Sans"/>
              <a:buNone/>
              <a:defRPr sz="21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35894" y="1752002"/>
            <a:ext cx="8272212" cy="2642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marR="0" lvl="0" indent="-3048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29845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794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34900" y="342900"/>
            <a:ext cx="2777490" cy="71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3181373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ctrTitle"/>
          </p:nvPr>
        </p:nvSpPr>
        <p:spPr>
          <a:xfrm>
            <a:off x="809052" y="468935"/>
            <a:ext cx="7525895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Gill Sans"/>
              <a:buNone/>
            </a:pPr>
            <a:r>
              <a:rPr lang="zh-TW" sz="3300" b="1" dirty="0"/>
              <a:t>2024 PHYSICAL DESIGN</a:t>
            </a:r>
            <a:br>
              <a:rPr lang="zh-TW" sz="3300" b="1" dirty="0"/>
            </a:br>
            <a:r>
              <a:rPr lang="zh-TW" sz="3300" b="1" dirty="0"/>
              <a:t>FINAL PROJECT PROPOSAL</a:t>
            </a:r>
            <a:br>
              <a:rPr lang="zh-TW" sz="3300" b="1" dirty="0"/>
            </a:br>
            <a:r>
              <a:rPr lang="zh-TW" sz="3300" b="1" dirty="0"/>
              <a:t>“ CHIP LEVEL GLOBAL ROUTER “</a:t>
            </a:r>
            <a:endParaRPr sz="3300" dirty="0"/>
          </a:p>
        </p:txBody>
      </p:sp>
      <p:sp>
        <p:nvSpPr>
          <p:cNvPr id="143" name="Google Shape;143;p25"/>
          <p:cNvSpPr txBox="1">
            <a:spLocks noGrp="1"/>
          </p:cNvSpPr>
          <p:nvPr>
            <p:ph type="subTitle" idx="1"/>
          </p:nvPr>
        </p:nvSpPr>
        <p:spPr>
          <a:xfrm>
            <a:off x="1275159" y="3129041"/>
            <a:ext cx="6593681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 sz="1800" dirty="0">
                <a:solidFill>
                  <a:schemeClr val="lt1"/>
                </a:solidFill>
              </a:rPr>
              <a:t>Group11</a:t>
            </a:r>
            <a:endParaRPr sz="1800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 sz="1800" dirty="0">
                <a:solidFill>
                  <a:schemeClr val="lt1"/>
                </a:solidFill>
              </a:rPr>
              <a:t>R12943097 孫定洋 R12943117 隋中彧</a:t>
            </a:r>
            <a:endParaRPr sz="1800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zh-TW" sz="1800" dirty="0">
                <a:solidFill>
                  <a:schemeClr val="lt1"/>
                </a:solidFill>
              </a:rPr>
              <a:t>R12943094 劉建亨 R12921090 温千懿</a:t>
            </a:r>
            <a:endParaRPr sz="1800" dirty="0"/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18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zh-TW" sz="3000" b="1" dirty="0"/>
              <a:t>DETAIL ROUTING</a:t>
            </a:r>
            <a:endParaRPr sz="3000" b="1" dirty="0"/>
          </a:p>
        </p:txBody>
      </p:sp>
      <p:sp>
        <p:nvSpPr>
          <p:cNvPr id="193" name="Google Shape;193;p30"/>
          <p:cNvSpPr txBox="1"/>
          <p:nvPr/>
        </p:nvSpPr>
        <p:spPr>
          <a:xfrm>
            <a:off x="351053" y="1211964"/>
            <a:ext cx="8272211" cy="3124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228600" marR="0" lvl="0" indent="-234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◼"/>
            </a:pPr>
            <a:r>
              <a:rPr lang="zh-TW" sz="1600" b="0" i="0" u="none" strike="noStrike" cap="none" dirty="0">
                <a:solidFill>
                  <a:schemeClr val="bg2"/>
                </a:solidFill>
                <a:latin typeface="Gill Sans"/>
                <a:ea typeface="Gill Sans"/>
                <a:cs typeface="Gill Sans"/>
                <a:sym typeface="Gill Sans"/>
              </a:rPr>
              <a:t>Apply A*-search way to route the block</a:t>
            </a:r>
            <a:r>
              <a:rPr lang="en-US" altLang="zh-TW" sz="1600" b="0" i="0" u="none" strike="noStrike" cap="none" dirty="0">
                <a:solidFill>
                  <a:schemeClr val="bg2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 lang="en-US" altLang="zh-TW" sz="1600" dirty="0">
              <a:solidFill>
                <a:schemeClr val="bg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228600" marR="0" lvl="0" indent="-234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◼"/>
            </a:pPr>
            <a:r>
              <a:rPr lang="en-US" altLang="zh-TW" sz="1600" dirty="0">
                <a:solidFill>
                  <a:schemeClr val="bg2"/>
                </a:solidFill>
                <a:latin typeface="Gill Sans"/>
                <a:ea typeface="Gill Sans"/>
                <a:cs typeface="Gill Sans"/>
                <a:sym typeface="Gill Sans"/>
              </a:rPr>
              <a:t>Utilize the Manhattan Distance to calculate the cost.</a:t>
            </a:r>
          </a:p>
          <a:p>
            <a:pPr marL="228600" marR="0" lvl="0" indent="-234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◼"/>
            </a:pPr>
            <a:r>
              <a:rPr lang="en-US" altLang="zh-TW" sz="1600" b="0" i="0" u="none" strike="noStrike" cap="none" dirty="0">
                <a:solidFill>
                  <a:schemeClr val="bg2"/>
                </a:solidFill>
                <a:latin typeface="Gill Sans"/>
                <a:ea typeface="Gill Sans"/>
                <a:cs typeface="Gill Sans"/>
                <a:sym typeface="Gill Sans"/>
              </a:rPr>
              <a:t>The following is an example</a:t>
            </a:r>
            <a:r>
              <a:rPr lang="zh-TW" altLang="en-US" sz="1600" b="0" i="0" u="none" strike="noStrike" cap="none" dirty="0">
                <a:solidFill>
                  <a:schemeClr val="bg2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altLang="zh-TW" sz="1600" b="0" i="0" u="none" strike="noStrike" cap="none" dirty="0">
                <a:solidFill>
                  <a:schemeClr val="bg2"/>
                </a:solidFill>
                <a:latin typeface="Gill Sans"/>
                <a:ea typeface="Gill Sans"/>
                <a:cs typeface="Gill Sans"/>
                <a:sym typeface="Gill Sans"/>
              </a:rPr>
              <a:t>:</a:t>
            </a:r>
          </a:p>
          <a:p>
            <a:pPr marL="228600" lvl="2" indent="-234950">
              <a:lnSpc>
                <a:spcPct val="150000"/>
              </a:lnSpc>
              <a:spcBef>
                <a:spcPts val="800"/>
              </a:spcBef>
              <a:buClr>
                <a:schemeClr val="accent2"/>
              </a:buClr>
              <a:buSzPts val="1700"/>
              <a:buFont typeface="Noto Sans Symbols"/>
              <a:buChar char="◼"/>
            </a:pPr>
            <a:endParaRPr lang="zh-TW" altLang="en-US" sz="1600" dirty="0"/>
          </a:p>
          <a:p>
            <a:pPr marL="228600" marR="0" lvl="0" indent="-1270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endParaRPr sz="1600" b="0" i="0" u="none" strike="noStrike" cap="none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228600" marR="0" lvl="0" indent="-1270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endParaRPr sz="1600" b="0" i="0" u="none" strike="noStrike" cap="none" dirty="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584CD4D5-BC87-B1B6-ABC9-9CFD20A1F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865967"/>
              </p:ext>
            </p:extLst>
          </p:nvPr>
        </p:nvGraphicFramePr>
        <p:xfrm>
          <a:off x="5960624" y="2374543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000">
                  <a:extLst>
                    <a:ext uri="{9D8B030D-6E8A-4147-A177-3AD203B41FA5}">
                      <a16:colId xmlns:a16="http://schemas.microsoft.com/office/drawing/2014/main" val="596955211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3941288204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2995282441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957969164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3509683109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1037751573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3382154856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2511248093"/>
                    </a:ext>
                  </a:extLst>
                </a:gridCol>
              </a:tblGrid>
              <a:tr h="315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658405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851753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959884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436932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906862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932343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45873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306859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4C03BC61-C6E3-58FC-95E8-EB5BD5160B86}"/>
              </a:ext>
            </a:extLst>
          </p:cNvPr>
          <p:cNvSpPr/>
          <p:nvPr/>
        </p:nvSpPr>
        <p:spPr>
          <a:xfrm>
            <a:off x="6030775" y="4383052"/>
            <a:ext cx="472966" cy="451945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98E1B91-8466-007C-C6FC-0EC3F1918E02}"/>
              </a:ext>
            </a:extLst>
          </p:cNvPr>
          <p:cNvSpPr/>
          <p:nvPr/>
        </p:nvSpPr>
        <p:spPr>
          <a:xfrm>
            <a:off x="6648627" y="3102849"/>
            <a:ext cx="472966" cy="451945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5553DD9-2004-DCFE-C3CE-378782849907}"/>
              </a:ext>
            </a:extLst>
          </p:cNvPr>
          <p:cNvSpPr/>
          <p:nvPr/>
        </p:nvSpPr>
        <p:spPr>
          <a:xfrm>
            <a:off x="7931688" y="2481244"/>
            <a:ext cx="472966" cy="451945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17D09D49-A03C-799E-74F5-836BFFFA7AC5}"/>
              </a:ext>
            </a:extLst>
          </p:cNvPr>
          <p:cNvSpPr/>
          <p:nvPr/>
        </p:nvSpPr>
        <p:spPr>
          <a:xfrm>
            <a:off x="6136535" y="4716363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FDD93CD-7D34-B245-78D1-35F90C65E7E1}"/>
              </a:ext>
            </a:extLst>
          </p:cNvPr>
          <p:cNvSpPr/>
          <p:nvPr/>
        </p:nvSpPr>
        <p:spPr>
          <a:xfrm>
            <a:off x="6766440" y="3179003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175F06D0-BDFF-E9B5-4DE7-28DE4AA7AC6B}"/>
              </a:ext>
            </a:extLst>
          </p:cNvPr>
          <p:cNvSpPr/>
          <p:nvPr/>
        </p:nvSpPr>
        <p:spPr>
          <a:xfrm>
            <a:off x="8336225" y="2836064"/>
            <a:ext cx="6842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2447C817-9A83-0FDB-6D1C-15B6A638935F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6197991" y="4777819"/>
            <a:ext cx="629225" cy="1054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BADE4CDD-5A0F-1A11-20AD-E59C6C810F61}"/>
              </a:ext>
            </a:extLst>
          </p:cNvPr>
          <p:cNvCxnSpPr>
            <a:cxnSpLocks/>
            <a:stCxn id="7" idx="6"/>
          </p:cNvCxnSpPr>
          <p:nvPr/>
        </p:nvCxnSpPr>
        <p:spPr>
          <a:xfrm flipH="1">
            <a:off x="6827216" y="3215003"/>
            <a:ext cx="11224" cy="157336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1BB63514-F5AA-4025-DEDD-6BE2C7123867}"/>
              </a:ext>
            </a:extLst>
          </p:cNvPr>
          <p:cNvCxnSpPr>
            <a:cxnSpLocks/>
          </p:cNvCxnSpPr>
          <p:nvPr/>
        </p:nvCxnSpPr>
        <p:spPr>
          <a:xfrm>
            <a:off x="6827216" y="3251004"/>
            <a:ext cx="1577439" cy="1072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3022E444-1599-0B22-2A3F-7D0A38343D39}"/>
              </a:ext>
            </a:extLst>
          </p:cNvPr>
          <p:cNvCxnSpPr>
            <a:cxnSpLocks/>
            <a:stCxn id="8" idx="5"/>
          </p:cNvCxnSpPr>
          <p:nvPr/>
        </p:nvCxnSpPr>
        <p:spPr>
          <a:xfrm flipH="1">
            <a:off x="8394111" y="2875088"/>
            <a:ext cx="522" cy="38664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E8289D1-63BC-98A1-7E35-0C42AA800C36}"/>
              </a:ext>
            </a:extLst>
          </p:cNvPr>
          <p:cNvSpPr txBox="1"/>
          <p:nvPr/>
        </p:nvSpPr>
        <p:spPr>
          <a:xfrm>
            <a:off x="6061026" y="1987944"/>
            <a:ext cx="227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>
                <a:latin typeface="Gill Sans" panose="02020500000000000000" charset="0"/>
              </a:rPr>
              <a:t>Original A*-search</a:t>
            </a:r>
            <a:endParaRPr kumimoji="1" lang="zh-TW" altLang="en-US" dirty="0">
              <a:latin typeface="Gill Sans" panose="02020500000000000000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5794AA0-6467-A42F-D30B-31027CC70C0C}"/>
              </a:ext>
            </a:extLst>
          </p:cNvPr>
          <p:cNvSpPr txBox="1"/>
          <p:nvPr/>
        </p:nvSpPr>
        <p:spPr>
          <a:xfrm>
            <a:off x="4815073" y="4581491"/>
            <a:ext cx="923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>
                <a:latin typeface="Gill Sans" panose="02020500000000000000" charset="0"/>
              </a:rPr>
              <a:t>Block A</a:t>
            </a:r>
            <a:endParaRPr kumimoji="1" lang="zh-TW" altLang="en-US" dirty="0">
              <a:latin typeface="Gill Sans" panose="02020500000000000000" charset="0"/>
            </a:endParaRPr>
          </a:p>
        </p:txBody>
      </p:sp>
      <p:cxnSp>
        <p:nvCxnSpPr>
          <p:cNvPr id="27" name="直線箭頭接點 26">
            <a:extLst>
              <a:ext uri="{FF2B5EF4-FFF2-40B4-BE49-F238E27FC236}">
                <a16:creationId xmlns:a16="http://schemas.microsoft.com/office/drawing/2014/main" id="{949BC541-0CB6-801F-3918-348204E2B285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5738899" y="4735380"/>
            <a:ext cx="3221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16B30426-83AD-2BB8-3E65-A5CC9ADBC01A}"/>
              </a:ext>
            </a:extLst>
          </p:cNvPr>
          <p:cNvSpPr txBox="1"/>
          <p:nvPr/>
        </p:nvSpPr>
        <p:spPr>
          <a:xfrm>
            <a:off x="4809316" y="3215003"/>
            <a:ext cx="923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>
                <a:latin typeface="Gill Sans" panose="02020500000000000000" charset="0"/>
              </a:rPr>
              <a:t>Block B</a:t>
            </a:r>
            <a:endParaRPr kumimoji="1" lang="zh-TW" altLang="en-US" dirty="0">
              <a:latin typeface="Gill Sans" panose="02020500000000000000" charset="0"/>
            </a:endParaRPr>
          </a:p>
        </p:txBody>
      </p:sp>
      <p:cxnSp>
        <p:nvCxnSpPr>
          <p:cNvPr id="30" name="直線箭頭接點 29">
            <a:extLst>
              <a:ext uri="{FF2B5EF4-FFF2-40B4-BE49-F238E27FC236}">
                <a16:creationId xmlns:a16="http://schemas.microsoft.com/office/drawing/2014/main" id="{F6C9EF8E-24BA-69EF-F7EE-BE6CB6B69C93}"/>
              </a:ext>
            </a:extLst>
          </p:cNvPr>
          <p:cNvCxnSpPr>
            <a:cxnSpLocks/>
          </p:cNvCxnSpPr>
          <p:nvPr/>
        </p:nvCxnSpPr>
        <p:spPr>
          <a:xfrm flipH="1">
            <a:off x="5708648" y="3368891"/>
            <a:ext cx="11297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CF9CC660-49E7-70CC-DDD0-359983E74731}"/>
              </a:ext>
            </a:extLst>
          </p:cNvPr>
          <p:cNvSpPr txBox="1"/>
          <p:nvPr/>
        </p:nvSpPr>
        <p:spPr>
          <a:xfrm>
            <a:off x="4809316" y="2434004"/>
            <a:ext cx="923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>
                <a:latin typeface="Gill Sans" panose="02020500000000000000" charset="0"/>
              </a:rPr>
              <a:t>Block C</a:t>
            </a:r>
            <a:endParaRPr kumimoji="1" lang="zh-TW" altLang="en-US" dirty="0">
              <a:latin typeface="Gill Sans" panose="02020500000000000000" charset="0"/>
            </a:endParaRPr>
          </a:p>
        </p:txBody>
      </p:sp>
      <p:cxnSp>
        <p:nvCxnSpPr>
          <p:cNvPr id="33" name="直線箭頭接點 32">
            <a:extLst>
              <a:ext uri="{FF2B5EF4-FFF2-40B4-BE49-F238E27FC236}">
                <a16:creationId xmlns:a16="http://schemas.microsoft.com/office/drawing/2014/main" id="{E56ED8C9-081E-E776-7678-BF598BFCDC42}"/>
              </a:ext>
            </a:extLst>
          </p:cNvPr>
          <p:cNvCxnSpPr>
            <a:cxnSpLocks/>
          </p:cNvCxnSpPr>
          <p:nvPr/>
        </p:nvCxnSpPr>
        <p:spPr>
          <a:xfrm flipH="1">
            <a:off x="5733142" y="2571750"/>
            <a:ext cx="232365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8AD929F1-E0CD-32D0-CCCC-31CFABCB55F0}"/>
              </a:ext>
            </a:extLst>
          </p:cNvPr>
          <p:cNvSpPr txBox="1"/>
          <p:nvPr/>
        </p:nvSpPr>
        <p:spPr>
          <a:xfrm>
            <a:off x="741187" y="3684335"/>
            <a:ext cx="3647404" cy="709618"/>
          </a:xfrm>
          <a:prstGeom prst="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TW" dirty="0">
                <a:latin typeface="Gill Sans" panose="02020500000000000000" charset="0"/>
              </a:rPr>
              <a:t>Target</a:t>
            </a:r>
            <a:r>
              <a:rPr kumimoji="1" lang="zh-TW" altLang="en-US" dirty="0">
                <a:latin typeface="Gill Sans" panose="02020500000000000000" charset="0"/>
              </a:rPr>
              <a:t> </a:t>
            </a:r>
            <a:r>
              <a:rPr kumimoji="1" lang="en-US" altLang="zh-TW" dirty="0">
                <a:latin typeface="Gill Sans" panose="02020500000000000000" charset="0"/>
              </a:rPr>
              <a:t>: Do A*-search detail routing to connect block A, block B and block 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208C65-1546-F335-CA94-0DFCBFAFE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zh-TW" sz="3000" b="1" dirty="0"/>
              <a:t>DETAIL ROUTING</a:t>
            </a:r>
            <a:endParaRPr kumimoji="1" lang="zh-TW" altLang="en-US" sz="3000" dirty="0"/>
          </a:p>
        </p:txBody>
      </p:sp>
      <p:sp>
        <p:nvSpPr>
          <p:cNvPr id="4" name="Google Shape;193;p30">
            <a:extLst>
              <a:ext uri="{FF2B5EF4-FFF2-40B4-BE49-F238E27FC236}">
                <a16:creationId xmlns:a16="http://schemas.microsoft.com/office/drawing/2014/main" id="{32CBE4D3-8E5F-F8D2-673A-8F62C11EEB86}"/>
              </a:ext>
            </a:extLst>
          </p:cNvPr>
          <p:cNvSpPr txBox="1"/>
          <p:nvPr/>
        </p:nvSpPr>
        <p:spPr>
          <a:xfrm>
            <a:off x="297788" y="1558193"/>
            <a:ext cx="4070294" cy="312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228600" marR="0" lvl="0" indent="-234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◼"/>
            </a:pPr>
            <a:r>
              <a:rPr lang="en-US" altLang="zh-TW" sz="1600" b="0" i="0" u="none" strike="noStrike" cap="none" dirty="0">
                <a:solidFill>
                  <a:schemeClr val="bg2"/>
                </a:solidFill>
                <a:latin typeface="Gill Sans"/>
                <a:ea typeface="Gill Sans"/>
                <a:cs typeface="Gill Sans"/>
                <a:sym typeface="Gill Sans"/>
              </a:rPr>
              <a:t>Considering Overflow and Non-</a:t>
            </a:r>
            <a:r>
              <a:rPr lang="en-US" altLang="zh-TW" sz="1600" b="0" i="0" u="none" strike="noStrike" cap="none" dirty="0" err="1">
                <a:solidFill>
                  <a:schemeClr val="bg2"/>
                </a:solidFill>
                <a:latin typeface="Gill Sans"/>
                <a:ea typeface="Gill Sans"/>
                <a:cs typeface="Gill Sans"/>
                <a:sym typeface="Gill Sans"/>
              </a:rPr>
              <a:t>throughable</a:t>
            </a:r>
            <a:r>
              <a:rPr lang="en-US" altLang="zh-TW" sz="1600" b="0" i="0" u="none" strike="noStrike" cap="none" dirty="0">
                <a:solidFill>
                  <a:schemeClr val="bg2"/>
                </a:solidFill>
                <a:latin typeface="Gill Sans"/>
                <a:ea typeface="Gill Sans"/>
                <a:cs typeface="Gill Sans"/>
                <a:sym typeface="Gill Sans"/>
              </a:rPr>
              <a:t> grids in the grid graph.</a:t>
            </a:r>
            <a:endParaRPr lang="zh-TW" altLang="en-US" sz="1600" dirty="0">
              <a:solidFill>
                <a:schemeClr val="bg2"/>
              </a:solidFill>
            </a:endParaRPr>
          </a:p>
          <a:p>
            <a:pPr marL="228600" indent="-234950">
              <a:lnSpc>
                <a:spcPct val="150000"/>
              </a:lnSpc>
              <a:spcBef>
                <a:spcPts val="800"/>
              </a:spcBef>
              <a:buClr>
                <a:schemeClr val="accent2"/>
              </a:buClr>
              <a:buSzPts val="1700"/>
              <a:buFont typeface="Noto Sans Symbols"/>
              <a:buChar char="◼"/>
            </a:pPr>
            <a:r>
              <a:rPr lang="en-US" altLang="zh-TW" sz="1600" dirty="0">
                <a:solidFill>
                  <a:schemeClr val="bg2"/>
                </a:solidFill>
                <a:latin typeface="Gill Sans"/>
                <a:ea typeface="Gill Sans"/>
                <a:cs typeface="Gill Sans"/>
                <a:sym typeface="Gill Sans"/>
              </a:rPr>
              <a:t>If the cost of two routes are the same, we choose the one with smaller net turns.</a:t>
            </a:r>
          </a:p>
          <a:p>
            <a:pPr marL="228600" indent="-234950">
              <a:lnSpc>
                <a:spcPct val="150000"/>
              </a:lnSpc>
              <a:spcBef>
                <a:spcPts val="800"/>
              </a:spcBef>
              <a:buClr>
                <a:schemeClr val="accent2"/>
              </a:buClr>
              <a:buSzPts val="1700"/>
              <a:buFont typeface="Noto Sans Symbols"/>
              <a:buChar char="◼"/>
            </a:pPr>
            <a:r>
              <a:rPr lang="en-US" altLang="zh-TW" sz="1600" b="0" i="0" u="none" strike="noStrike" cap="none" dirty="0">
                <a:solidFill>
                  <a:schemeClr val="bg2"/>
                </a:solidFill>
                <a:latin typeface="Gill Sans"/>
                <a:ea typeface="Gill Sans"/>
                <a:cs typeface="Gill Sans"/>
                <a:sym typeface="Gill Sans"/>
              </a:rPr>
              <a:t>The following is an example</a:t>
            </a:r>
            <a:r>
              <a:rPr lang="zh-TW" altLang="en-US" sz="1600" b="0" i="0" u="none" strike="noStrike" cap="none" dirty="0">
                <a:solidFill>
                  <a:schemeClr val="bg2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altLang="zh-TW" sz="1600" b="0" i="0" u="none" strike="noStrike" cap="none" dirty="0">
                <a:solidFill>
                  <a:schemeClr val="bg2"/>
                </a:solidFill>
                <a:latin typeface="Gill Sans"/>
                <a:ea typeface="Gill Sans"/>
                <a:cs typeface="Gill Sans"/>
                <a:sym typeface="Gill Sans"/>
              </a:rPr>
              <a:t>:</a:t>
            </a:r>
          </a:p>
          <a:p>
            <a:pPr marL="228600" lvl="2" indent="-234950">
              <a:spcBef>
                <a:spcPts val="800"/>
              </a:spcBef>
              <a:buClr>
                <a:schemeClr val="accent2"/>
              </a:buClr>
              <a:buSzPts val="1700"/>
              <a:buFont typeface="Noto Sans Symbols"/>
              <a:buChar char="◼"/>
            </a:pPr>
            <a:endParaRPr lang="zh-TW" altLang="en-US" sz="1600" dirty="0"/>
          </a:p>
          <a:p>
            <a:pPr marL="228600" marR="0" lvl="0" indent="-127000" algn="l" rtl="0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endParaRPr sz="1600" b="0" i="0" u="none" strike="noStrike" cap="none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228600" marR="0" lvl="0" indent="-127000" algn="l" rtl="0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endParaRPr sz="1600" b="0" i="0" u="none" strike="noStrike" cap="none" dirty="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6" name="表格 2">
            <a:extLst>
              <a:ext uri="{FF2B5EF4-FFF2-40B4-BE49-F238E27FC236}">
                <a16:creationId xmlns:a16="http://schemas.microsoft.com/office/drawing/2014/main" id="{0BAA9CFE-0A34-EFCA-54B3-2EB228672C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616020"/>
              </p:ext>
            </p:extLst>
          </p:nvPr>
        </p:nvGraphicFramePr>
        <p:xfrm>
          <a:off x="5966344" y="2202926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000">
                  <a:extLst>
                    <a:ext uri="{9D8B030D-6E8A-4147-A177-3AD203B41FA5}">
                      <a16:colId xmlns:a16="http://schemas.microsoft.com/office/drawing/2014/main" val="596955211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3941288204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2995282441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957969164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3509683109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1037751573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3382154856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2511248093"/>
                    </a:ext>
                  </a:extLst>
                </a:gridCol>
              </a:tblGrid>
              <a:tr h="315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658405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851753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959884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436932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906862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932343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45873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306859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9935F278-726B-9171-7041-E9F239E6F60E}"/>
              </a:ext>
            </a:extLst>
          </p:cNvPr>
          <p:cNvSpPr/>
          <p:nvPr/>
        </p:nvSpPr>
        <p:spPr>
          <a:xfrm>
            <a:off x="6036495" y="4165612"/>
            <a:ext cx="472966" cy="451945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7444118-9F13-8BC3-541C-C1ACACB3FFE8}"/>
              </a:ext>
            </a:extLst>
          </p:cNvPr>
          <p:cNvSpPr/>
          <p:nvPr/>
        </p:nvSpPr>
        <p:spPr>
          <a:xfrm>
            <a:off x="6641362" y="2887498"/>
            <a:ext cx="527716" cy="476816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98F42B45-CF95-DFA0-150F-485668531AE8}"/>
              </a:ext>
            </a:extLst>
          </p:cNvPr>
          <p:cNvSpPr/>
          <p:nvPr/>
        </p:nvSpPr>
        <p:spPr>
          <a:xfrm>
            <a:off x="6172340" y="455203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8993EBA3-AC0E-495C-4E90-34B98955B9CC}"/>
              </a:ext>
            </a:extLst>
          </p:cNvPr>
          <p:cNvSpPr/>
          <p:nvPr/>
        </p:nvSpPr>
        <p:spPr>
          <a:xfrm>
            <a:off x="7046044" y="2997289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CAE7B53-F411-3552-F514-AA72D3147D96}"/>
              </a:ext>
            </a:extLst>
          </p:cNvPr>
          <p:cNvSpPr txBox="1"/>
          <p:nvPr/>
        </p:nvSpPr>
        <p:spPr>
          <a:xfrm>
            <a:off x="5706836" y="1394414"/>
            <a:ext cx="2992250" cy="709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TW" dirty="0">
                <a:latin typeface="Gill Sans" panose="02020500000000000000" charset="0"/>
              </a:rPr>
              <a:t> A*-search considering overflow and non-</a:t>
            </a:r>
            <a:r>
              <a:rPr kumimoji="1" lang="en-US" altLang="zh-TW" dirty="0" err="1">
                <a:latin typeface="Gill Sans" panose="02020500000000000000" charset="0"/>
              </a:rPr>
              <a:t>throughable</a:t>
            </a:r>
            <a:r>
              <a:rPr kumimoji="1" lang="en-US" altLang="zh-TW" dirty="0">
                <a:latin typeface="Gill Sans" panose="02020500000000000000" charset="0"/>
              </a:rPr>
              <a:t> grids</a:t>
            </a:r>
            <a:endParaRPr kumimoji="1" lang="zh-TW" altLang="en-US" dirty="0">
              <a:latin typeface="Gill Sans" panose="02020500000000000000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D01DABC-5A0F-8B84-B2EC-B86C5B2482EE}"/>
              </a:ext>
            </a:extLst>
          </p:cNvPr>
          <p:cNvSpPr txBox="1"/>
          <p:nvPr/>
        </p:nvSpPr>
        <p:spPr>
          <a:xfrm>
            <a:off x="4267803" y="3069289"/>
            <a:ext cx="1132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00B050"/>
                </a:solidFill>
                <a:latin typeface="Gill Sans" panose="02020500000000000000" charset="0"/>
              </a:rPr>
              <a:t>Route A</a:t>
            </a:r>
          </a:p>
          <a:p>
            <a:pPr algn="ctr"/>
            <a:r>
              <a:rPr kumimoji="1" lang="en-US" altLang="zh-TW" sz="1200" dirty="0">
                <a:solidFill>
                  <a:srgbClr val="00B050"/>
                </a:solidFill>
                <a:latin typeface="Gill Sans" panose="02020500000000000000" charset="0"/>
              </a:rPr>
              <a:t>Net turn: 2</a:t>
            </a:r>
            <a:endParaRPr kumimoji="1" lang="zh-TW" altLang="en-US" sz="1200" dirty="0">
              <a:solidFill>
                <a:srgbClr val="00B050"/>
              </a:solidFill>
              <a:latin typeface="Gill Sans" panose="02020500000000000000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FC8A6E5-90B0-42F0-9C44-F07301865648}"/>
              </a:ext>
            </a:extLst>
          </p:cNvPr>
          <p:cNvSpPr txBox="1"/>
          <p:nvPr/>
        </p:nvSpPr>
        <p:spPr>
          <a:xfrm>
            <a:off x="4356542" y="4472565"/>
            <a:ext cx="955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0070C0"/>
                </a:solidFill>
                <a:latin typeface="Gill Sans" panose="02020500000000000000" charset="0"/>
              </a:rPr>
              <a:t>Route B</a:t>
            </a:r>
          </a:p>
          <a:p>
            <a:pPr algn="ctr"/>
            <a:r>
              <a:rPr kumimoji="1" lang="en-US" altLang="zh-TW" sz="1200" dirty="0">
                <a:solidFill>
                  <a:srgbClr val="0070C0"/>
                </a:solidFill>
                <a:latin typeface="Gill Sans" panose="02020500000000000000" charset="0"/>
              </a:rPr>
              <a:t>Net turn: 3</a:t>
            </a:r>
            <a:endParaRPr kumimoji="1" lang="zh-TW" altLang="en-US" sz="1200" dirty="0">
              <a:solidFill>
                <a:srgbClr val="0070C0"/>
              </a:solidFill>
              <a:latin typeface="Gill Sans" panose="02020500000000000000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6180DD9-3379-932C-038C-68B7B7E6902D}"/>
              </a:ext>
            </a:extLst>
          </p:cNvPr>
          <p:cNvSpPr txBox="1"/>
          <p:nvPr/>
        </p:nvSpPr>
        <p:spPr>
          <a:xfrm>
            <a:off x="568903" y="4047285"/>
            <a:ext cx="3646971" cy="709618"/>
          </a:xfrm>
          <a:prstGeom prst="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TW" dirty="0">
                <a:latin typeface="Gill Sans" panose="02020500000000000000" charset="0"/>
              </a:rPr>
              <a:t>Net turn of Route A is smaller than Route B</a:t>
            </a:r>
          </a:p>
          <a:p>
            <a:pPr algn="ctr">
              <a:lnSpc>
                <a:spcPct val="150000"/>
              </a:lnSpc>
            </a:pPr>
            <a:r>
              <a:rPr kumimoji="1" lang="en-US" altLang="zh-TW" dirty="0">
                <a:latin typeface="Gill Sans" panose="02020500000000000000" charset="0"/>
              </a:rPr>
              <a:t>Thus, Route A is better than Route B</a:t>
            </a:r>
            <a:endParaRPr kumimoji="1" lang="zh-TW" altLang="en-US" dirty="0">
              <a:latin typeface="Gill Sans" panose="02020500000000000000" charset="0"/>
            </a:endParaRPr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FA0E5D1F-767C-10CF-C582-368F2296ECE1}"/>
              </a:ext>
            </a:extLst>
          </p:cNvPr>
          <p:cNvCxnSpPr>
            <a:cxnSpLocks/>
          </p:cNvCxnSpPr>
          <p:nvPr/>
        </p:nvCxnSpPr>
        <p:spPr>
          <a:xfrm>
            <a:off x="6192589" y="4573656"/>
            <a:ext cx="269171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40663739-A961-8C4C-9737-EF141DE996FC}"/>
              </a:ext>
            </a:extLst>
          </p:cNvPr>
          <p:cNvCxnSpPr>
            <a:cxnSpLocks/>
          </p:cNvCxnSpPr>
          <p:nvPr/>
        </p:nvCxnSpPr>
        <p:spPr>
          <a:xfrm>
            <a:off x="6461760" y="3033289"/>
            <a:ext cx="0" cy="154036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59F7FFF0-4E91-B300-5A4E-6777A23040A7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6461760" y="3033289"/>
            <a:ext cx="584284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C96976FA-4A5D-A28F-10D0-DD9C0EEC35C6}"/>
              </a:ext>
            </a:extLst>
          </p:cNvPr>
          <p:cNvCxnSpPr>
            <a:cxnSpLocks/>
          </p:cNvCxnSpPr>
          <p:nvPr/>
        </p:nvCxnSpPr>
        <p:spPr>
          <a:xfrm>
            <a:off x="6206609" y="4617557"/>
            <a:ext cx="54729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12D40B22-6921-5023-B6A6-4B9C51E2E871}"/>
              </a:ext>
            </a:extLst>
          </p:cNvPr>
          <p:cNvCxnSpPr>
            <a:cxnSpLocks/>
          </p:cNvCxnSpPr>
          <p:nvPr/>
        </p:nvCxnSpPr>
        <p:spPr>
          <a:xfrm flipH="1">
            <a:off x="6753902" y="3932985"/>
            <a:ext cx="4894" cy="68457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6B33D78E-293B-A757-5218-D160F14C5440}"/>
              </a:ext>
            </a:extLst>
          </p:cNvPr>
          <p:cNvCxnSpPr>
            <a:cxnSpLocks/>
          </p:cNvCxnSpPr>
          <p:nvPr/>
        </p:nvCxnSpPr>
        <p:spPr>
          <a:xfrm>
            <a:off x="6775305" y="3932985"/>
            <a:ext cx="30673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6BD18119-538B-CA9C-B3B3-3D6AEC8A5C7B}"/>
              </a:ext>
            </a:extLst>
          </p:cNvPr>
          <p:cNvCxnSpPr>
            <a:cxnSpLocks/>
            <a:stCxn id="11" idx="0"/>
          </p:cNvCxnSpPr>
          <p:nvPr/>
        </p:nvCxnSpPr>
        <p:spPr>
          <a:xfrm>
            <a:off x="7082044" y="2997289"/>
            <a:ext cx="0" cy="93569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箭頭接點 48">
            <a:extLst>
              <a:ext uri="{FF2B5EF4-FFF2-40B4-BE49-F238E27FC236}">
                <a16:creationId xmlns:a16="http://schemas.microsoft.com/office/drawing/2014/main" id="{0D67DFFE-A9B4-0AD3-C66D-EF1F01A15FE1}"/>
              </a:ext>
            </a:extLst>
          </p:cNvPr>
          <p:cNvCxnSpPr>
            <a:cxnSpLocks/>
          </p:cNvCxnSpPr>
          <p:nvPr/>
        </p:nvCxnSpPr>
        <p:spPr>
          <a:xfrm flipH="1">
            <a:off x="5279894" y="3400285"/>
            <a:ext cx="118186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箭頭接點 50">
            <a:extLst>
              <a:ext uri="{FF2B5EF4-FFF2-40B4-BE49-F238E27FC236}">
                <a16:creationId xmlns:a16="http://schemas.microsoft.com/office/drawing/2014/main" id="{86995334-F7B7-5FB1-509A-F07403EE9C5E}"/>
              </a:ext>
            </a:extLst>
          </p:cNvPr>
          <p:cNvCxnSpPr>
            <a:cxnSpLocks/>
          </p:cNvCxnSpPr>
          <p:nvPr/>
        </p:nvCxnSpPr>
        <p:spPr>
          <a:xfrm flipH="1">
            <a:off x="5311853" y="4828296"/>
            <a:ext cx="13295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箭頭接點 52">
            <a:extLst>
              <a:ext uri="{FF2B5EF4-FFF2-40B4-BE49-F238E27FC236}">
                <a16:creationId xmlns:a16="http://schemas.microsoft.com/office/drawing/2014/main" id="{26502070-9E1A-F6DB-607B-D4988E48D37A}"/>
              </a:ext>
            </a:extLst>
          </p:cNvPr>
          <p:cNvCxnSpPr>
            <a:cxnSpLocks/>
          </p:cNvCxnSpPr>
          <p:nvPr/>
        </p:nvCxnSpPr>
        <p:spPr>
          <a:xfrm>
            <a:off x="7082044" y="4501656"/>
            <a:ext cx="241835" cy="3266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838C49B1-F57A-DD82-9D50-2A458D1DFACA}"/>
              </a:ext>
            </a:extLst>
          </p:cNvPr>
          <p:cNvSpPr txBox="1"/>
          <p:nvPr/>
        </p:nvSpPr>
        <p:spPr>
          <a:xfrm>
            <a:off x="6775305" y="4828296"/>
            <a:ext cx="23346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100" dirty="0">
                <a:latin typeface="Gill Sans" panose="02020500000000000000" charset="0"/>
              </a:rPr>
              <a:t>Overflow or Non-</a:t>
            </a:r>
            <a:r>
              <a:rPr kumimoji="1" lang="en-US" altLang="zh-TW" sz="1100" dirty="0" err="1">
                <a:latin typeface="Gill Sans" panose="02020500000000000000" charset="0"/>
              </a:rPr>
              <a:t>throughable</a:t>
            </a:r>
            <a:r>
              <a:rPr kumimoji="1" lang="en-US" altLang="zh-TW" sz="1100" dirty="0">
                <a:latin typeface="Gill Sans" panose="02020500000000000000" charset="0"/>
              </a:rPr>
              <a:t> grid</a:t>
            </a:r>
            <a:endParaRPr kumimoji="1" lang="zh-TW" altLang="en-US" sz="1100" dirty="0">
              <a:latin typeface="Gill Sans" panose="02020500000000000000" charset="0"/>
            </a:endParaRP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7799F336-74CC-465B-8E3B-0F2AF5C7B3FD}"/>
              </a:ext>
            </a:extLst>
          </p:cNvPr>
          <p:cNvCxnSpPr>
            <a:cxnSpLocks/>
          </p:cNvCxnSpPr>
          <p:nvPr/>
        </p:nvCxnSpPr>
        <p:spPr>
          <a:xfrm>
            <a:off x="6641362" y="4617557"/>
            <a:ext cx="0" cy="2107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1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zh-TW" sz="3000" b="1" dirty="0"/>
              <a:t>VISUALIZATION OF CASE</a:t>
            </a:r>
            <a:endParaRPr dirty="0"/>
          </a:p>
        </p:txBody>
      </p:sp>
      <p:sp>
        <p:nvSpPr>
          <p:cNvPr id="210" name="Google Shape;210;p32"/>
          <p:cNvSpPr txBox="1"/>
          <p:nvPr/>
        </p:nvSpPr>
        <p:spPr>
          <a:xfrm>
            <a:off x="435894" y="1491934"/>
            <a:ext cx="882804" cy="315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600" b="1" i="0" u="none" strike="noStrike" cap="none" dirty="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rPr>
              <a:t>Case 1</a:t>
            </a:r>
            <a:endParaRPr sz="1050" b="1" dirty="0">
              <a:solidFill>
                <a:schemeClr val="tx1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F1E1B98-7332-46B6-AC42-F8736CBD3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558" y="1407339"/>
            <a:ext cx="4293610" cy="3736161"/>
          </a:xfrm>
          <a:prstGeom prst="rect">
            <a:avLst/>
          </a:prstGeom>
        </p:spPr>
      </p:pic>
      <p:cxnSp>
        <p:nvCxnSpPr>
          <p:cNvPr id="6" name="直線箭頭接點 26">
            <a:extLst>
              <a:ext uri="{FF2B5EF4-FFF2-40B4-BE49-F238E27FC236}">
                <a16:creationId xmlns:a16="http://schemas.microsoft.com/office/drawing/2014/main" id="{74D7779B-6959-41A0-99B6-7C6357216C60}"/>
              </a:ext>
            </a:extLst>
          </p:cNvPr>
          <p:cNvCxnSpPr>
            <a:cxnSpLocks/>
          </p:cNvCxnSpPr>
          <p:nvPr/>
        </p:nvCxnSpPr>
        <p:spPr>
          <a:xfrm flipH="1">
            <a:off x="5716599" y="2203711"/>
            <a:ext cx="3050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210;p32">
            <a:extLst>
              <a:ext uri="{FF2B5EF4-FFF2-40B4-BE49-F238E27FC236}">
                <a16:creationId xmlns:a16="http://schemas.microsoft.com/office/drawing/2014/main" id="{6B99D543-8E50-4AFA-B678-F02CCC24C35E}"/>
              </a:ext>
            </a:extLst>
          </p:cNvPr>
          <p:cNvSpPr txBox="1"/>
          <p:nvPr/>
        </p:nvSpPr>
        <p:spPr>
          <a:xfrm>
            <a:off x="6061550" y="1922880"/>
            <a:ext cx="2646556" cy="56166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600" dirty="0">
                <a:solidFill>
                  <a:schemeClr val="tx1"/>
                </a:solidFill>
                <a:latin typeface="Gill Sans"/>
                <a:sym typeface="Gill Sans"/>
              </a:rPr>
              <a:t>the density exceeds a certain value , it will turn red.</a:t>
            </a:r>
            <a:endParaRPr sz="105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zh-TW" sz="3000" b="1" dirty="0"/>
              <a:t>VISUALIZATION OF CASE</a:t>
            </a:r>
            <a:endParaRPr dirty="0"/>
          </a:p>
        </p:txBody>
      </p:sp>
      <p:sp>
        <p:nvSpPr>
          <p:cNvPr id="210" name="Google Shape;210;p32"/>
          <p:cNvSpPr txBox="1"/>
          <p:nvPr/>
        </p:nvSpPr>
        <p:spPr>
          <a:xfrm>
            <a:off x="435894" y="1420776"/>
            <a:ext cx="882804" cy="315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600" b="1" i="0" u="none" strike="noStrike" cap="none" dirty="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rPr>
              <a:t>Case 2</a:t>
            </a:r>
            <a:endParaRPr sz="1050" b="1" dirty="0">
              <a:solidFill>
                <a:schemeClr val="tx1"/>
              </a:solidFill>
            </a:endParaRPr>
          </a:p>
        </p:txBody>
      </p:sp>
      <p:cxnSp>
        <p:nvCxnSpPr>
          <p:cNvPr id="6" name="直線箭頭接點 26">
            <a:extLst>
              <a:ext uri="{FF2B5EF4-FFF2-40B4-BE49-F238E27FC236}">
                <a16:creationId xmlns:a16="http://schemas.microsoft.com/office/drawing/2014/main" id="{74D7779B-6959-41A0-99B6-7C6357216C60}"/>
              </a:ext>
            </a:extLst>
          </p:cNvPr>
          <p:cNvCxnSpPr>
            <a:cxnSpLocks/>
          </p:cNvCxnSpPr>
          <p:nvPr/>
        </p:nvCxnSpPr>
        <p:spPr>
          <a:xfrm flipH="1">
            <a:off x="5725698" y="2192902"/>
            <a:ext cx="3331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210;p32">
            <a:extLst>
              <a:ext uri="{FF2B5EF4-FFF2-40B4-BE49-F238E27FC236}">
                <a16:creationId xmlns:a16="http://schemas.microsoft.com/office/drawing/2014/main" id="{6B99D543-8E50-4AFA-B678-F02CCC24C35E}"/>
              </a:ext>
            </a:extLst>
          </p:cNvPr>
          <p:cNvSpPr txBox="1"/>
          <p:nvPr/>
        </p:nvSpPr>
        <p:spPr>
          <a:xfrm>
            <a:off x="6058829" y="1807375"/>
            <a:ext cx="2765503" cy="105410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600" dirty="0">
                <a:solidFill>
                  <a:schemeClr val="tx1"/>
                </a:solidFill>
                <a:latin typeface="Gill Sans"/>
                <a:sym typeface="Gill Sans"/>
              </a:rPr>
              <a:t>Lines that are close together will overlap. The denser the line segments, the thicker they will be.</a:t>
            </a:r>
            <a:endParaRPr sz="1050" dirty="0">
              <a:solidFill>
                <a:schemeClr val="tx1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2E319E0-5BA7-421A-B46C-620D785B8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918" y="1397620"/>
            <a:ext cx="4304779" cy="374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152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11" cy="2758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zh-TW" sz="3600" dirty="0"/>
              <a:t>Thank</a:t>
            </a:r>
            <a:r>
              <a:rPr lang="en-US" altLang="zh-TW" sz="3600" dirty="0"/>
              <a:t>s</a:t>
            </a:r>
            <a:r>
              <a:rPr lang="zh-TW" sz="3600" dirty="0"/>
              <a:t> for Listening</a:t>
            </a:r>
            <a:endParaRPr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zh-TW" sz="3000" b="1" dirty="0"/>
              <a:t>OUTLINE</a:t>
            </a:r>
            <a:endParaRPr sz="3000" b="1" dirty="0"/>
          </a:p>
        </p:txBody>
      </p:sp>
      <p:sp>
        <p:nvSpPr>
          <p:cNvPr id="150" name="Google Shape;150;p26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11" cy="2014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228600" lvl="0" indent="-234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◼"/>
            </a:pPr>
            <a:r>
              <a:rPr lang="zh-TW" sz="1600" dirty="0"/>
              <a:t>Introduction</a:t>
            </a:r>
            <a:endParaRPr sz="1600" dirty="0"/>
          </a:p>
          <a:p>
            <a:pPr marL="228600" lvl="0" indent="-23495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700"/>
              <a:buChar char="◼"/>
            </a:pPr>
            <a:r>
              <a:rPr lang="zh-TW" sz="1600" dirty="0"/>
              <a:t>Our program flow</a:t>
            </a:r>
            <a:endParaRPr sz="1600" dirty="0"/>
          </a:p>
          <a:p>
            <a:pPr marL="228600" lvl="0" indent="-23495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700"/>
              <a:buChar char="◼"/>
            </a:pPr>
            <a:r>
              <a:rPr lang="zh-TW" sz="1600" dirty="0"/>
              <a:t>Proposed method</a:t>
            </a:r>
            <a:endParaRPr sz="1600" dirty="0"/>
          </a:p>
          <a:p>
            <a:pPr marL="228600" lvl="0" indent="-23495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700"/>
              <a:buChar char="◼"/>
            </a:pPr>
            <a:r>
              <a:rPr lang="zh-TW" sz="1600" dirty="0"/>
              <a:t>Results</a:t>
            </a:r>
            <a:endParaRPr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zh-TW" sz="3000" b="1"/>
              <a:t>INTRODUCTION</a:t>
            </a:r>
            <a:endParaRPr sz="3000" b="1"/>
          </a:p>
        </p:txBody>
      </p:sp>
      <p:sp>
        <p:nvSpPr>
          <p:cNvPr id="157" name="Google Shape;157;p27"/>
          <p:cNvSpPr txBox="1">
            <a:spLocks noGrp="1"/>
          </p:cNvSpPr>
          <p:nvPr>
            <p:ph type="body" idx="1"/>
          </p:nvPr>
        </p:nvSpPr>
        <p:spPr>
          <a:xfrm>
            <a:off x="435894" y="1524000"/>
            <a:ext cx="4729448" cy="3492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lnSpcReduction="10000"/>
          </a:bodyPr>
          <a:lstStyle/>
          <a:p>
            <a:pPr marL="228600" lvl="0" indent="-23495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700"/>
              <a:buChar char="◼"/>
            </a:pPr>
            <a:r>
              <a:rPr lang="en-US" altLang="zh-TW" sz="1600" dirty="0"/>
              <a:t>Our main goal is to </a:t>
            </a:r>
            <a:r>
              <a:rPr lang="en-US" altLang="zh-TW" sz="1600" b="1" dirty="0"/>
              <a:t>optimize these elements and output our routing layout</a:t>
            </a:r>
            <a:r>
              <a:rPr lang="en-US" altLang="zh-TW" sz="1600" dirty="0"/>
              <a:t>.</a:t>
            </a:r>
          </a:p>
          <a:p>
            <a:pPr marL="228600" lvl="0" indent="-23495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700"/>
              <a:buChar char="◼"/>
            </a:pPr>
            <a:r>
              <a:rPr lang="en-US" altLang="zh-TW" sz="1600" dirty="0"/>
              <a:t>In this problem, there are four elements that should be considered : </a:t>
            </a:r>
          </a:p>
          <a:p>
            <a:pPr marL="457200" lvl="1" indent="0">
              <a:lnSpc>
                <a:spcPct val="150000"/>
              </a:lnSpc>
              <a:spcBef>
                <a:spcPts val="800"/>
              </a:spcBef>
              <a:buSzPts val="1700"/>
              <a:buNone/>
            </a:pPr>
            <a:r>
              <a:rPr lang="en-US" altLang="zh-TW" sz="1600" dirty="0"/>
              <a:t>1) Channel overflow </a:t>
            </a:r>
          </a:p>
          <a:p>
            <a:pPr marL="457200" lvl="1" indent="0">
              <a:lnSpc>
                <a:spcPct val="150000"/>
              </a:lnSpc>
              <a:spcBef>
                <a:spcPts val="800"/>
              </a:spcBef>
              <a:buSzPts val="1700"/>
              <a:buNone/>
            </a:pPr>
            <a:r>
              <a:rPr lang="en-US" altLang="zh-TW" sz="1600" dirty="0"/>
              <a:t>2) Wirelength</a:t>
            </a:r>
          </a:p>
          <a:p>
            <a:pPr marL="457200" lvl="1" indent="0">
              <a:lnSpc>
                <a:spcPct val="150000"/>
              </a:lnSpc>
              <a:spcBef>
                <a:spcPts val="800"/>
              </a:spcBef>
              <a:buSzPts val="1700"/>
              <a:buNone/>
            </a:pPr>
            <a:r>
              <a:rPr lang="en-US" altLang="zh-TW" sz="1600" dirty="0"/>
              <a:t>3) Edge pin density </a:t>
            </a:r>
          </a:p>
          <a:p>
            <a:pPr marL="457200" lvl="1" indent="0">
              <a:lnSpc>
                <a:spcPct val="150000"/>
              </a:lnSpc>
              <a:spcBef>
                <a:spcPts val="800"/>
              </a:spcBef>
              <a:buSzPts val="1700"/>
              <a:buNone/>
            </a:pPr>
            <a:r>
              <a:rPr lang="en-US" altLang="zh-TW" sz="1600" dirty="0"/>
              <a:t>4) Net turn cost</a:t>
            </a:r>
          </a:p>
          <a:p>
            <a:pPr marL="228600" lvl="0" indent="-23495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700"/>
              <a:buChar char="◼"/>
            </a:pPr>
            <a:endParaRPr lang="en-US" sz="16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C647122-4D85-4508-9792-14019C5FB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922" y="1749048"/>
            <a:ext cx="3267339" cy="291490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-US" altLang="zh-TW" sz="3000" b="1" dirty="0"/>
              <a:t>DATA STRUCTURE</a:t>
            </a:r>
            <a:endParaRPr sz="30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0DCC86-0539-442F-BC60-CFE16F733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94" y="2073275"/>
            <a:ext cx="2262681" cy="197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055D3DB-0BA5-47C1-B874-30D76B36D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032" y="2371281"/>
            <a:ext cx="2494869" cy="144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36C57CB-F020-4432-B5FE-2CEC1D487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767" y="1804910"/>
            <a:ext cx="3097516" cy="2570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374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Gill Sans"/>
              <a:buNone/>
            </a:pPr>
            <a:r>
              <a:rPr lang="zh-TW" sz="3000" b="1" dirty="0"/>
              <a:t>OUR PROGRAM FLOW</a:t>
            </a:r>
            <a:endParaRPr sz="3000" b="1" dirty="0"/>
          </a:p>
        </p:txBody>
      </p:sp>
      <p:grpSp>
        <p:nvGrpSpPr>
          <p:cNvPr id="164" name="Google Shape;164;p28"/>
          <p:cNvGrpSpPr/>
          <p:nvPr/>
        </p:nvGrpSpPr>
        <p:grpSpPr>
          <a:xfrm>
            <a:off x="1480705" y="1572276"/>
            <a:ext cx="6182591" cy="3424495"/>
            <a:chOff x="0" y="807"/>
            <a:chExt cx="8243454" cy="4565993"/>
          </a:xfrm>
        </p:grpSpPr>
        <p:sp>
          <p:nvSpPr>
            <p:cNvPr id="165" name="Google Shape;165;p28"/>
            <p:cNvSpPr/>
            <p:nvPr/>
          </p:nvSpPr>
          <p:spPr>
            <a:xfrm>
              <a:off x="0" y="3438280"/>
              <a:ext cx="8243454" cy="1128520"/>
            </a:xfrm>
            <a:prstGeom prst="rect">
              <a:avLst/>
            </a:prstGeom>
            <a:solidFill>
              <a:srgbClr val="173160"/>
            </a:solidFill>
            <a:ln w="222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66" name="Google Shape;166;p28"/>
            <p:cNvSpPr txBox="1"/>
            <p:nvPr/>
          </p:nvSpPr>
          <p:spPr>
            <a:xfrm>
              <a:off x="0" y="3438280"/>
              <a:ext cx="8243454" cy="60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0675" tIns="170675" rIns="170675" bIns="170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Gill Sans"/>
                <a:buNone/>
              </a:pPr>
              <a:r>
                <a:rPr lang="en-US" sz="1600" b="1" i="0" u="none" strike="noStrike" cap="none" dirty="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Result</a:t>
              </a:r>
              <a:endParaRPr sz="16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7" name="Google Shape;167;p28"/>
            <p:cNvSpPr/>
            <p:nvPr/>
          </p:nvSpPr>
          <p:spPr>
            <a:xfrm>
              <a:off x="0" y="4025110"/>
              <a:ext cx="8243454" cy="519119"/>
            </a:xfrm>
            <a:prstGeom prst="rect">
              <a:avLst/>
            </a:prstGeom>
            <a:solidFill>
              <a:srgbClr val="CBCCD1">
                <a:alpha val="89803"/>
              </a:srgbClr>
            </a:solidFill>
            <a:ln w="22225" cap="rnd" cmpd="sng">
              <a:solidFill>
                <a:srgbClr val="CBCCD1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68" name="Google Shape;168;p28"/>
            <p:cNvSpPr txBox="1"/>
            <p:nvPr/>
          </p:nvSpPr>
          <p:spPr>
            <a:xfrm>
              <a:off x="0" y="4025110"/>
              <a:ext cx="8243454" cy="5191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0675" tIns="30475" rIns="170675" bIns="3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Gill Sans"/>
                <a:buNone/>
              </a:pPr>
              <a:r>
                <a:rPr lang="en-US" altLang="zh-TW" sz="1600" b="1" i="0" u="none" strike="noStrike" cap="none" dirty="0">
                  <a:solidFill>
                    <a:schemeClr val="tx1"/>
                  </a:solidFill>
                  <a:latin typeface="Gill Sans"/>
                  <a:ea typeface="Gill Sans"/>
                  <a:cs typeface="Gill Sans"/>
                  <a:sym typeface="Gill Sans"/>
                </a:rPr>
                <a:t>Visualization of case</a:t>
              </a:r>
              <a:endParaRPr sz="1600" b="1" i="0" u="none" strike="noStrike" cap="none" dirty="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9" name="Google Shape;169;p28"/>
            <p:cNvSpPr/>
            <p:nvPr/>
          </p:nvSpPr>
          <p:spPr>
            <a:xfrm rot="10800000">
              <a:off x="0" y="1719543"/>
              <a:ext cx="8243454" cy="1735664"/>
            </a:xfrm>
            <a:prstGeom prst="upArrowCallout">
              <a:avLst>
                <a:gd name="adj1" fmla="val 25000"/>
                <a:gd name="adj2" fmla="val 25000"/>
                <a:gd name="adj3" fmla="val 25000"/>
                <a:gd name="adj4" fmla="val 64977"/>
              </a:avLst>
            </a:prstGeom>
            <a:solidFill>
              <a:srgbClr val="173160"/>
            </a:solidFill>
            <a:ln w="222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70" name="Google Shape;170;p28"/>
            <p:cNvSpPr txBox="1"/>
            <p:nvPr/>
          </p:nvSpPr>
          <p:spPr>
            <a:xfrm>
              <a:off x="0" y="1719543"/>
              <a:ext cx="8243454" cy="6092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0675" tIns="170675" rIns="170675" bIns="170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Gill Sans"/>
                <a:buNone/>
              </a:pPr>
              <a:r>
                <a:rPr lang="zh-TW" sz="1600" b="1" i="0" u="none" strike="noStrike" cap="none" dirty="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Detail Routing</a:t>
              </a:r>
              <a:endParaRPr sz="16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1" name="Google Shape;171;p28"/>
            <p:cNvSpPr/>
            <p:nvPr/>
          </p:nvSpPr>
          <p:spPr>
            <a:xfrm>
              <a:off x="0" y="2328761"/>
              <a:ext cx="8243454" cy="518963"/>
            </a:xfrm>
            <a:prstGeom prst="rect">
              <a:avLst/>
            </a:prstGeom>
            <a:solidFill>
              <a:srgbClr val="CBCCD1">
                <a:alpha val="89803"/>
              </a:srgbClr>
            </a:solidFill>
            <a:ln w="22225" cap="rnd" cmpd="sng">
              <a:solidFill>
                <a:srgbClr val="CBCCD1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72" name="Google Shape;172;p28"/>
            <p:cNvSpPr txBox="1"/>
            <p:nvPr/>
          </p:nvSpPr>
          <p:spPr>
            <a:xfrm>
              <a:off x="0" y="2328761"/>
              <a:ext cx="8243454" cy="5189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0675" tIns="30475" rIns="170675" bIns="3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Gill Sans"/>
                <a:buNone/>
              </a:pPr>
              <a:r>
                <a:rPr lang="zh-TW" sz="1600" b="1" i="0" u="none" strike="noStrike" cap="non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A*-search</a:t>
              </a:r>
              <a:endParaRPr sz="16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3" name="Google Shape;173;p28"/>
            <p:cNvSpPr/>
            <p:nvPr/>
          </p:nvSpPr>
          <p:spPr>
            <a:xfrm rot="10800000">
              <a:off x="0" y="807"/>
              <a:ext cx="8243454" cy="1735664"/>
            </a:xfrm>
            <a:prstGeom prst="upArrowCallout">
              <a:avLst>
                <a:gd name="adj1" fmla="val 25000"/>
                <a:gd name="adj2" fmla="val 25000"/>
                <a:gd name="adj3" fmla="val 25000"/>
                <a:gd name="adj4" fmla="val 64977"/>
              </a:avLst>
            </a:prstGeom>
            <a:solidFill>
              <a:srgbClr val="173160"/>
            </a:solidFill>
            <a:ln w="222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74" name="Google Shape;174;p28"/>
            <p:cNvSpPr txBox="1"/>
            <p:nvPr/>
          </p:nvSpPr>
          <p:spPr>
            <a:xfrm>
              <a:off x="0" y="807"/>
              <a:ext cx="8243454" cy="6092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0675" tIns="170675" rIns="170675" bIns="170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Gill Sans"/>
                <a:buNone/>
              </a:pPr>
              <a:r>
                <a:rPr lang="zh-TW" sz="1600" b="1" i="0" u="none" strike="noStrike" cap="none" dirty="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Global Routing</a:t>
              </a:r>
              <a:endParaRPr sz="16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5" name="Google Shape;175;p28"/>
            <p:cNvSpPr/>
            <p:nvPr/>
          </p:nvSpPr>
          <p:spPr>
            <a:xfrm>
              <a:off x="0" y="610025"/>
              <a:ext cx="8243454" cy="518963"/>
            </a:xfrm>
            <a:prstGeom prst="rect">
              <a:avLst/>
            </a:prstGeom>
            <a:solidFill>
              <a:srgbClr val="CBCCD1">
                <a:alpha val="89803"/>
              </a:srgbClr>
            </a:solidFill>
            <a:ln w="22225" cap="rnd" cmpd="sng">
              <a:solidFill>
                <a:srgbClr val="CBCCD1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76" name="Google Shape;176;p28"/>
            <p:cNvSpPr txBox="1"/>
            <p:nvPr/>
          </p:nvSpPr>
          <p:spPr>
            <a:xfrm>
              <a:off x="0" y="610025"/>
              <a:ext cx="8243454" cy="5189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9350" tIns="26675" rIns="149350" bIns="26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100"/>
                <a:buFont typeface="Gill Sans"/>
                <a:buNone/>
              </a:pPr>
              <a:r>
                <a:rPr lang="zh-TW" sz="1600" b="1" i="0" u="none" strike="noStrike" cap="none" dirty="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Minimum Spanning Tree</a:t>
              </a:r>
              <a:r>
                <a:rPr lang="en-US" altLang="zh-TW" sz="1600" b="1" i="0" u="none" strike="noStrike" cap="none" dirty="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/</a:t>
              </a:r>
              <a:r>
                <a:rPr lang="en-US" altLang="zh-TW" sz="1600" b="1" i="0" u="none" strike="noStrike" dirty="0">
                  <a:solidFill>
                    <a:srgbClr val="000000"/>
                  </a:solidFill>
                  <a:effectLst/>
                  <a:latin typeface="Gill Sans" panose="02020500000000000000" charset="0"/>
                </a:rPr>
                <a:t>Dijkstra </a:t>
              </a:r>
              <a:r>
                <a:rPr lang="zh-TW" sz="1600" b="1" i="0" u="none" strike="noStrike" cap="none" dirty="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 </a:t>
              </a:r>
              <a:endParaRPr sz="1600" b="1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zh-TW" sz="3000" b="1" dirty="0"/>
              <a:t>GLOBAL ROUTING</a:t>
            </a:r>
            <a:endParaRPr sz="3000" b="1" dirty="0"/>
          </a:p>
        </p:txBody>
      </p:sp>
      <p:sp>
        <p:nvSpPr>
          <p:cNvPr id="5" name="Google Shape;157;p27">
            <a:extLst>
              <a:ext uri="{FF2B5EF4-FFF2-40B4-BE49-F238E27FC236}">
                <a16:creationId xmlns:a16="http://schemas.microsoft.com/office/drawing/2014/main" id="{A8D08B85-9021-4ECB-B3D0-6B6F923CD9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7090" y="1286967"/>
            <a:ext cx="8391016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228600" lvl="0" indent="-234950" rtl="0">
              <a:spcBef>
                <a:spcPts val="800"/>
              </a:spcBef>
              <a:spcAft>
                <a:spcPts val="0"/>
              </a:spcAft>
              <a:buSzPts val="1700"/>
              <a:buChar char="◼"/>
            </a:pPr>
            <a:r>
              <a:rPr lang="en-US" altLang="zh-TW" sz="1600" dirty="0"/>
              <a:t>MST</a:t>
            </a:r>
          </a:p>
          <a:p>
            <a:pPr marL="336550" lvl="0" indent="-34290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+mj-lt"/>
              <a:buAutoNum type="arabicPeriod"/>
            </a:pPr>
            <a:r>
              <a:rPr lang="en-US" altLang="zh-TW" sz="1600" dirty="0"/>
              <a:t>Simply do MST on each net</a:t>
            </a:r>
          </a:p>
          <a:p>
            <a:pPr marL="336550" lvl="0" indent="-34290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+mj-lt"/>
              <a:buAutoNum type="arabicPeriod"/>
            </a:pPr>
            <a:r>
              <a:rPr lang="en-US" altLang="zh-TW" sz="1600" dirty="0"/>
              <a:t>“</a:t>
            </a:r>
            <a:r>
              <a:rPr lang="en-US" altLang="zh-TW" sz="1600" dirty="0" err="1"/>
              <a:t>vertice</a:t>
            </a:r>
            <a:r>
              <a:rPr lang="en-US" altLang="zh-TW" sz="1600" dirty="0"/>
              <a:t>” for MST : all the TX, RX of the net</a:t>
            </a:r>
          </a:p>
          <a:p>
            <a:pPr marL="336550" lvl="0" indent="-34290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+mj-lt"/>
              <a:buAutoNum type="arabicPeriod"/>
            </a:pPr>
            <a:r>
              <a:rPr lang="en-US" altLang="zh-TW" sz="1600" dirty="0"/>
              <a:t>“edge” for MST : E = V X V</a:t>
            </a:r>
          </a:p>
          <a:p>
            <a:pPr marL="336550" lvl="0" indent="-34290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+mj-lt"/>
              <a:buAutoNum type="arabicPeriod"/>
            </a:pPr>
            <a:r>
              <a:rPr lang="en-US" altLang="zh-TW" sz="1600" dirty="0"/>
              <a:t>“edge weight” for MST : simply use the Manhattan distance between the TX, RX coordinate of block given by problem</a:t>
            </a:r>
          </a:p>
          <a:p>
            <a:pPr marL="336550" lvl="0" indent="-34290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+mj-lt"/>
              <a:buAutoNum type="arabicPeriod"/>
            </a:pPr>
            <a:r>
              <a:rPr lang="en-US" altLang="zh-TW" sz="1600" dirty="0"/>
              <a:t>Problem : how to consider wire density ? how to avoid huge obstacle ? Also, the </a:t>
            </a:r>
            <a:r>
              <a:rPr lang="en-US" altLang="zh-TW" sz="1600" dirty="0" err="1"/>
              <a:t>vertice</a:t>
            </a:r>
            <a:r>
              <a:rPr lang="en-US" altLang="zh-TW" sz="1600" dirty="0"/>
              <a:t> is still to far for A* search</a:t>
            </a:r>
          </a:p>
          <a:p>
            <a:pPr marL="228600" lvl="0" indent="-234950" algn="l" rtl="0">
              <a:spcBef>
                <a:spcPts val="800"/>
              </a:spcBef>
              <a:spcAft>
                <a:spcPts val="0"/>
              </a:spcAft>
              <a:buSzPts val="1700"/>
              <a:buChar char="◼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52769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zh-TW" sz="3000" b="1" dirty="0"/>
              <a:t>GLOBAL ROUTING</a:t>
            </a:r>
            <a:endParaRPr sz="3000" b="1" dirty="0"/>
          </a:p>
        </p:txBody>
      </p:sp>
      <p:sp>
        <p:nvSpPr>
          <p:cNvPr id="11" name="Google Shape;157;p27">
            <a:extLst>
              <a:ext uri="{FF2B5EF4-FFF2-40B4-BE49-F238E27FC236}">
                <a16:creationId xmlns:a16="http://schemas.microsoft.com/office/drawing/2014/main" id="{CA60890F-1710-44D5-A8D5-34B583A6A0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7090" y="1173256"/>
            <a:ext cx="8391016" cy="3726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228600" lvl="0" indent="-23495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700"/>
              <a:buChar char="◼"/>
            </a:pPr>
            <a:r>
              <a:rPr lang="en-US" altLang="zh-TW" sz="1600" dirty="0"/>
              <a:t>Modified Dijkstra : </a:t>
            </a:r>
          </a:p>
          <a:p>
            <a:pPr marL="336550" lvl="0" indent="-34290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+mj-lt"/>
              <a:buAutoNum type="arabicPeriod"/>
            </a:pPr>
            <a:r>
              <a:rPr lang="en-US" altLang="zh-TW" sz="1600" dirty="0"/>
              <a:t>from a TX node, do Dijkstra till a shortest path to some RX node.</a:t>
            </a:r>
          </a:p>
          <a:p>
            <a:pPr marL="336550" lvl="0" indent="-34290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+mj-lt"/>
              <a:buAutoNum type="arabicPeriod"/>
            </a:pPr>
            <a:r>
              <a:rPr lang="en-US" altLang="zh-TW" sz="1600" dirty="0"/>
              <a:t>view the path as a </a:t>
            </a:r>
            <a:r>
              <a:rPr lang="en-US" altLang="zh-TW" sz="1600" dirty="0" err="1"/>
              <a:t>supernode</a:t>
            </a:r>
            <a:r>
              <a:rPr lang="en-US" altLang="zh-TW" sz="1600" dirty="0"/>
              <a:t>, relax the nodes that connect to this </a:t>
            </a:r>
            <a:r>
              <a:rPr lang="en-US" altLang="zh-TW" sz="1600" dirty="0" err="1"/>
              <a:t>supernode</a:t>
            </a:r>
            <a:r>
              <a:rPr lang="en-US" altLang="zh-TW" sz="1600" dirty="0"/>
              <a:t>. </a:t>
            </a:r>
          </a:p>
          <a:p>
            <a:pPr marL="336550" lvl="0" indent="-34290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+mj-lt"/>
              <a:buAutoNum type="arabicPeriod"/>
            </a:pPr>
            <a:r>
              <a:rPr lang="en-US" altLang="zh-TW" sz="1600" dirty="0"/>
              <a:t>While relaxation, if we found a node that is already popped out of heap but not in a path of TX, RX node. We still relax it and push it back to heap if it’s key value decrease. </a:t>
            </a:r>
          </a:p>
          <a:p>
            <a:pPr marL="336550" lvl="0" indent="-34290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+mj-lt"/>
              <a:buAutoNum type="arabicPeriod"/>
            </a:pPr>
            <a:r>
              <a:rPr lang="en-US" altLang="zh-TW" sz="1600" dirty="0"/>
              <a:t>from </a:t>
            </a:r>
            <a:r>
              <a:rPr lang="en-US" altLang="zh-TW" sz="1600" dirty="0" err="1"/>
              <a:t>supernode</a:t>
            </a:r>
            <a:r>
              <a:rPr lang="en-US" altLang="zh-TW" sz="1600" dirty="0"/>
              <a:t>, repeat previous steps till all RX is connected</a:t>
            </a:r>
          </a:p>
          <a:p>
            <a:pPr marL="228600" lvl="0" indent="-23495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700"/>
              <a:buChar char="◼"/>
            </a:pP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zh-TW" sz="3000" b="1" dirty="0"/>
              <a:t>GLOBAL ROUTING</a:t>
            </a:r>
            <a:endParaRPr sz="3000" b="1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82C906B-28D3-492E-B2B1-205B20642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32" y="1592826"/>
            <a:ext cx="7748769" cy="315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687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zh-TW" sz="3000" b="1" dirty="0"/>
              <a:t>GLOBAL ROUTING</a:t>
            </a:r>
            <a:endParaRPr sz="3000" b="1" dirty="0"/>
          </a:p>
        </p:txBody>
      </p:sp>
      <p:sp>
        <p:nvSpPr>
          <p:cNvPr id="3" name="Google Shape;157;p27">
            <a:extLst>
              <a:ext uri="{FF2B5EF4-FFF2-40B4-BE49-F238E27FC236}">
                <a16:creationId xmlns:a16="http://schemas.microsoft.com/office/drawing/2014/main" id="{881D9B93-433D-4D3B-BE1B-B999D1E677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7090" y="1286967"/>
            <a:ext cx="8391016" cy="3856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228600" lvl="0" indent="-23495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700"/>
              <a:buChar char="◼"/>
            </a:pPr>
            <a:r>
              <a:rPr lang="en-US" altLang="zh-TW" sz="1600" dirty="0"/>
              <a:t>Modified Dijkstra (following part is still on the road):</a:t>
            </a:r>
          </a:p>
          <a:p>
            <a:pPr marL="336550" lvl="0" indent="-34290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+mj-lt"/>
              <a:buAutoNum type="arabicPeriod"/>
            </a:pPr>
            <a:r>
              <a:rPr lang="en-US" altLang="zh-TW" sz="1600" dirty="0"/>
              <a:t>“node” : blocks + region + cut channels</a:t>
            </a:r>
          </a:p>
          <a:p>
            <a:pPr marL="622300" lvl="1" indent="-171450">
              <a:lnSpc>
                <a:spcPct val="150000"/>
              </a:lnSpc>
              <a:spcBef>
                <a:spcPts val="800"/>
              </a:spcBef>
              <a:buSzPts val="1700"/>
              <a:buFont typeface="Arial" panose="020B0604020202020204" pitchFamily="34" charset="0"/>
              <a:buChar char="•"/>
            </a:pPr>
            <a:r>
              <a:rPr lang="en-US" altLang="zh-TW" sz="1600" dirty="0"/>
              <a:t>thus, </a:t>
            </a:r>
            <a:r>
              <a:rPr lang="en-US" altLang="zh-TW" sz="1600" dirty="0">
                <a:solidFill>
                  <a:schemeClr val="bg2"/>
                </a:solidFill>
              </a:rPr>
              <a:t>all the grid </a:t>
            </a:r>
            <a:r>
              <a:rPr lang="en-US" altLang="zh-TW" sz="1600" dirty="0"/>
              <a:t>available belongs to some node</a:t>
            </a:r>
          </a:p>
          <a:p>
            <a:pPr marL="336550" lvl="0" indent="-34290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+mj-lt"/>
              <a:buAutoNum type="arabicPeriod"/>
            </a:pPr>
            <a:r>
              <a:rPr lang="en-US" altLang="zh-TW" sz="1600" dirty="0"/>
              <a:t>“edge” : (u, v) exists if u is beside v on grid map.</a:t>
            </a:r>
          </a:p>
          <a:p>
            <a:pPr marL="336550" lvl="0" indent="-34290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+mj-lt"/>
              <a:buAutoNum type="arabicPeriod"/>
            </a:pPr>
            <a:r>
              <a:rPr lang="en-US" altLang="zh-TW" sz="1600" dirty="0"/>
              <a:t>“edge weight” : function of the </a:t>
            </a:r>
          </a:p>
          <a:p>
            <a:pPr marL="736600" lvl="1" indent="-285750">
              <a:lnSpc>
                <a:spcPct val="150000"/>
              </a:lnSpc>
              <a:spcBef>
                <a:spcPts val="800"/>
              </a:spcBef>
              <a:buSzPts val="1700"/>
              <a:buFont typeface="Arial" panose="020B0604020202020204" pitchFamily="34" charset="0"/>
              <a:buChar char="•"/>
            </a:pPr>
            <a:r>
              <a:rPr lang="en-US" altLang="zh-TW" sz="1600" dirty="0"/>
              <a:t>wire density and capacity of u and v</a:t>
            </a:r>
          </a:p>
          <a:p>
            <a:pPr marL="793750" lvl="1" indent="-342900">
              <a:lnSpc>
                <a:spcPct val="150000"/>
              </a:lnSpc>
              <a:spcBef>
                <a:spcPts val="800"/>
              </a:spcBef>
              <a:buSzPts val="1700"/>
              <a:buFont typeface="Arial" panose="020B0604020202020204" pitchFamily="34" charset="0"/>
              <a:buChar char="•"/>
            </a:pPr>
            <a:r>
              <a:rPr lang="en-US" altLang="zh-TW" sz="1600" dirty="0"/>
              <a:t>“distance” between u and v</a:t>
            </a:r>
          </a:p>
          <a:p>
            <a:pPr marL="228600" lvl="0" indent="-23495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700"/>
              <a:buChar char="◼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22589832"/>
      </p:ext>
    </p:extLst>
  </p:cSld>
  <p:clrMapOvr>
    <a:masterClrMapping/>
  </p:clrMapOvr>
</p:sld>
</file>

<file path=ppt/theme/theme1.xml><?xml version="1.0" encoding="utf-8"?>
<a:theme xmlns:a="http://schemas.openxmlformats.org/drawingml/2006/main" name="股利">
  <a:themeElements>
    <a:clrScheme name="股利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1027</Words>
  <Application>Microsoft Office PowerPoint</Application>
  <PresentationFormat>如螢幕大小 (16:9)</PresentationFormat>
  <Paragraphs>144</Paragraphs>
  <Slides>14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8" baseType="lpstr">
      <vt:lpstr>Arial</vt:lpstr>
      <vt:lpstr>Noto Sans Symbols</vt:lpstr>
      <vt:lpstr>Gill Sans</vt:lpstr>
      <vt:lpstr>股利</vt:lpstr>
      <vt:lpstr>2024 PHYSICAL DESIGN FINAL PROJECT PROPOSAL “ CHIP LEVEL GLOBAL ROUTER “</vt:lpstr>
      <vt:lpstr>OUTLINE</vt:lpstr>
      <vt:lpstr>INTRODUCTION</vt:lpstr>
      <vt:lpstr>DATA STRUCTURE</vt:lpstr>
      <vt:lpstr>OUR PROGRAM FLOW</vt:lpstr>
      <vt:lpstr>GLOBAL ROUTING</vt:lpstr>
      <vt:lpstr>GLOBAL ROUTING</vt:lpstr>
      <vt:lpstr>GLOBAL ROUTING</vt:lpstr>
      <vt:lpstr>GLOBAL ROUTING</vt:lpstr>
      <vt:lpstr>DETAIL ROUTING</vt:lpstr>
      <vt:lpstr>DETAIL ROUTING</vt:lpstr>
      <vt:lpstr>VISUALIZATION OF CASE</vt:lpstr>
      <vt:lpstr>VISUALIZATION OF CASE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 PHYSICAL DESIGN FINAL PROJECT PROPOSAL “ CHIP LEVEL GLOBAL ROUTER “</dc:title>
  <dc:creator>溫千懿</dc:creator>
  <cp:lastModifiedBy>千懿 溫</cp:lastModifiedBy>
  <cp:revision>10</cp:revision>
  <dcterms:modified xsi:type="dcterms:W3CDTF">2024-06-13T03:49:03Z</dcterms:modified>
</cp:coreProperties>
</file>