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999E-9303-4B32-85E3-9A49EA6E8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9492B-5211-4D71-A563-C926C49E2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17D73-E199-4AAF-8960-BEEDDCEBC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B86C-F592-4FC5-A915-A322D3809B20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9AF55-B91A-43E3-904A-3779F68C1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E5AF7-B158-409D-97B6-4739C7E3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4630-52A0-44D0-A6E9-693938BA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6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705E-1DA2-47E3-A8B7-9A76566B0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000D1-F8BE-4380-BEFC-3373A560B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701BA-442D-4E40-93F5-E2ED923D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B86C-F592-4FC5-A915-A322D3809B20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7A80A-5076-428D-918B-D3383097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4EA70-1D7B-41C0-AFA5-4209EE7B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4630-52A0-44D0-A6E9-693938BA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7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37F1A7-08E8-4558-B282-FEB53D982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A0BB9-66CF-4971-A005-7D3A34056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59E2-583B-41D5-A9A5-811E94E9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B86C-F592-4FC5-A915-A322D3809B20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560CC-4DF6-4AB5-BF9A-92270116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67BE1-034F-4988-8AE0-63B1AE64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4630-52A0-44D0-A6E9-693938BA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3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8188-3C0E-44C4-864F-6F902357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27B32-46FF-417C-B0BE-1E07879DE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4B979-844D-47FC-81F9-B933E9CC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B86C-F592-4FC5-A915-A322D3809B20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BE385-4998-4ECF-9D44-770CB446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3607E-90C5-4536-A3DB-76356731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4630-52A0-44D0-A6E9-693938BA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97265-AD54-4618-A888-C3806216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F77BE-E40C-4D10-AB40-60643D200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51A51-B821-478C-B50B-1A7DF836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B86C-F592-4FC5-A915-A322D3809B20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0F9A4-E1FB-4CBD-9FC7-C4913FDF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420BF-8054-4052-8E09-D0BC02118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4630-52A0-44D0-A6E9-693938BA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7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8546-5F51-4E04-B9A1-D3F68979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0FB17-D416-4FC4-8964-94B42C63E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F166D-2C68-4A4F-88B9-B7D773348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3723A-C065-4148-AF9A-4D0102621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B86C-F592-4FC5-A915-A322D3809B20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402E1-D98A-4453-BFA6-755504CA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326B5-A582-4052-B40C-B579A52B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4630-52A0-44D0-A6E9-693938BA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773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4614-0E6C-41FC-99BC-47008BAC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4B5B1-D382-45B4-89EF-DD02CBA31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1A8B1-39C5-4CA1-B522-E2B55A76F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0FFF97-8D2A-4A45-9490-BF8339BF7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E9A90-BD0A-4900-B278-9E4323C17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1B8920-0A77-4BE6-9356-445994BF6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B86C-F592-4FC5-A915-A322D3809B20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670494-4A5C-49DD-AB56-92690E1E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D76E4-6648-465C-AA6E-3DABE974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4630-52A0-44D0-A6E9-693938BA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54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1C904-FEEC-4A66-9291-5CC0C371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E0D426-3E5E-428A-B65A-AA70AC2CC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B86C-F592-4FC5-A915-A322D3809B20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F1FCC-2862-444C-944F-A4764F8BC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82B21-9E76-4127-81A9-BE5B0A0F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4630-52A0-44D0-A6E9-693938BA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7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97704F-48DA-45B6-9422-DE6A3AF9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B86C-F592-4FC5-A915-A322D3809B20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D4D03-3421-4CDF-B388-84CAEAD6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179E4-3C5C-44E6-BDC8-85E869551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4630-52A0-44D0-A6E9-693938BA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5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D169-5444-4AFC-B1F1-FA47D91DD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E5816-B1FE-4313-9E0D-B678C97CC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97158-B114-4E1C-9997-47F459AA7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0B781-EA61-44A3-BA2D-078B8CBD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B86C-F592-4FC5-A915-A322D3809B20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04CE9-3E15-4442-9B32-3E48FF0C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EDCE8-CF65-49FA-9D3A-272D8517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4630-52A0-44D0-A6E9-693938BA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145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444B-742D-4D3E-9383-049B3B218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9B807-6BB4-47F7-86D7-9A58912F3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0227E-AD6B-4315-A5C9-5C69AFAD5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E96DF-D307-470F-8793-8171E047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B86C-F592-4FC5-A915-A322D3809B20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A7AEB-9087-49E0-A4D7-03086E87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937C3-28AA-4DA0-94D3-81F858B1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4630-52A0-44D0-A6E9-693938BA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3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97D208-B98E-4ABD-B1CF-914C76EB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56CC9-0928-40D8-88DF-B083C1109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6C1C5-A880-4B7A-AC12-14C532533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CB86C-F592-4FC5-A915-A322D3809B20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08512-C911-4B8F-BFEB-C5EC3C77F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BD99D-38A1-4BE0-BF99-85638CAF7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24630-52A0-44D0-A6E9-693938BA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0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gif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05505B-D4B1-48C0-9BE4-3EAE1E81DB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522"/>
          <a:stretch/>
        </p:blipFill>
        <p:spPr>
          <a:xfrm>
            <a:off x="8355030" y="3029542"/>
            <a:ext cx="3792216" cy="13186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FB60A4-C136-44A6-BBBD-45D83D9D5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982" y="815757"/>
            <a:ext cx="3899285" cy="2056873"/>
          </a:xfrm>
          <a:prstGeom prst="rect">
            <a:avLst/>
          </a:prstGeom>
        </p:spPr>
      </p:pic>
      <p:sp>
        <p:nvSpPr>
          <p:cNvPr id="13" name="Freeform 3">
            <a:extLst>
              <a:ext uri="{FF2B5EF4-FFF2-40B4-BE49-F238E27FC236}">
                <a16:creationId xmlns:a16="http://schemas.microsoft.com/office/drawing/2014/main" id="{F6429F11-64E2-4420-9B0C-F3F81BF0D1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Freeform 4">
            <a:extLst>
              <a:ext uri="{FF2B5EF4-FFF2-40B4-BE49-F238E27FC236}">
                <a16:creationId xmlns:a16="http://schemas.microsoft.com/office/drawing/2014/main" id="{62785A07-F203-435E-8E76-BB97680C2F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CA1F5-E247-4B22-B42A-A0C6AC9F4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tr-TR" sz="5400" dirty="0">
                <a:solidFill>
                  <a:schemeClr val="bg1"/>
                </a:solidFill>
              </a:rPr>
              <a:t>PWM </a:t>
            </a:r>
            <a:r>
              <a:rPr lang="tr-TR" sz="5400" dirty="0" err="1">
                <a:solidFill>
                  <a:schemeClr val="bg1"/>
                </a:solidFill>
              </a:rPr>
              <a:t>Techniques</a:t>
            </a:r>
            <a:r>
              <a:rPr lang="tr-TR" sz="5400" dirty="0">
                <a:solidFill>
                  <a:schemeClr val="bg1"/>
                </a:solidFill>
              </a:rPr>
              <a:t> &amp; AC </a:t>
            </a:r>
            <a:r>
              <a:rPr lang="tr-TR" sz="5400" dirty="0" err="1">
                <a:solidFill>
                  <a:schemeClr val="bg1"/>
                </a:solidFill>
              </a:rPr>
              <a:t>Drives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968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032C-82C5-476F-A388-E183D9ECC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6F97C-C55D-4925-B04F-B9EAC0998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Definition of PWM </a:t>
            </a:r>
          </a:p>
          <a:p>
            <a:pPr marL="457200" lvl="1" indent="0">
              <a:buNone/>
            </a:pPr>
            <a:endParaRPr lang="tr-TR" dirty="0"/>
          </a:p>
          <a:p>
            <a:r>
              <a:rPr lang="tr-TR" dirty="0"/>
              <a:t>PWM Techniques </a:t>
            </a:r>
          </a:p>
          <a:p>
            <a:pPr marL="0" indent="0">
              <a:buNone/>
            </a:pPr>
            <a:r>
              <a:rPr lang="tr-TR" dirty="0"/>
              <a:t>           -</a:t>
            </a:r>
            <a:r>
              <a:rPr lang="tr-TR" sz="2400" dirty="0"/>
              <a:t>Sinusoidal PWM</a:t>
            </a:r>
          </a:p>
          <a:p>
            <a:pPr marL="0" indent="0">
              <a:buNone/>
            </a:pPr>
            <a:r>
              <a:rPr lang="tr-TR" sz="2400" dirty="0"/>
              <a:t>             -Space Vector PWM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3 Level Diode Clamped Multilevel Inverter</a:t>
            </a:r>
          </a:p>
        </p:txBody>
      </p:sp>
    </p:spTree>
    <p:extLst>
      <p:ext uri="{BB962C8B-B14F-4D97-AF65-F5344CB8AC3E}">
        <p14:creationId xmlns:p14="http://schemas.microsoft.com/office/powerpoint/2010/main" val="205917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7930FED-06D1-4E08-A926-622F7B3875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075"/>
          <a:stretch/>
        </p:blipFill>
        <p:spPr>
          <a:xfrm>
            <a:off x="6061010" y="1649841"/>
            <a:ext cx="5446108" cy="3733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CD36C4-4A13-44A6-91CC-CF165E52A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1323" y="42140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What is PWM?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51B880-0089-427D-963C-7C62F086BA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522"/>
          <a:stretch/>
        </p:blipFill>
        <p:spPr>
          <a:xfrm>
            <a:off x="1095671" y="2503055"/>
            <a:ext cx="4965339" cy="172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2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C05D-15B4-4063-93ED-13513EC1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dirty="0" err="1"/>
              <a:t>Different</a:t>
            </a:r>
            <a:r>
              <a:rPr lang="tr-TR" dirty="0"/>
              <a:t> PWM </a:t>
            </a:r>
            <a:r>
              <a:rPr lang="tr-TR" dirty="0" err="1"/>
              <a:t>Generation</a:t>
            </a:r>
            <a:r>
              <a:rPr lang="tr-TR" dirty="0"/>
              <a:t> </a:t>
            </a:r>
            <a:r>
              <a:rPr lang="tr-TR" dirty="0" err="1"/>
              <a:t>Techniques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F0692-2C27-488E-A8CF-5C8215F50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Sinusoidal</a:t>
            </a:r>
            <a:r>
              <a:rPr lang="tr-TR" dirty="0"/>
              <a:t> PWM</a:t>
            </a:r>
          </a:p>
          <a:p>
            <a:r>
              <a:rPr lang="tr-TR" dirty="0"/>
              <a:t>Space Vector PWM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6CAC4D-E1E9-44F9-83F0-08125C948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93" y="3513730"/>
            <a:ext cx="4604891" cy="2571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0B2313-D40C-49E5-9A9C-F52E6AADF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773" y="3513730"/>
            <a:ext cx="5035574" cy="257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6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3933-17C3-49D5-9367-6B221ABD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Sinusoidal</a:t>
            </a:r>
            <a:r>
              <a:rPr lang="tr-TR" dirty="0"/>
              <a:t> PWM (Carrier </a:t>
            </a:r>
            <a:r>
              <a:rPr lang="tr-TR" dirty="0" err="1"/>
              <a:t>Based</a:t>
            </a:r>
            <a:r>
              <a:rPr lang="tr-TR" dirty="0"/>
              <a:t> PWM)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7B5C4C-4EFC-4984-B343-0924897F4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1497" y="1690688"/>
            <a:ext cx="55011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1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9378-55BD-47AA-B800-12127090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dirty="0"/>
              <a:t>Space Vector PWM</a:t>
            </a:r>
            <a:endParaRPr lang="en-US" dirty="0"/>
          </a:p>
        </p:txBody>
      </p:sp>
      <p:pic>
        <p:nvPicPr>
          <p:cNvPr id="1026" name="Picture 2" descr="https://upload.wikimedia.org/wikipedia/commons/thumb/5/5a/Space_Vector_Modulation.gif/400px-Space_Vector_Modulation.gif">
            <a:extLst>
              <a:ext uri="{FF2B5EF4-FFF2-40B4-BE49-F238E27FC236}">
                <a16:creationId xmlns:a16="http://schemas.microsoft.com/office/drawing/2014/main" id="{99149912-649E-4B4C-AE48-6051AE52BB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752" y="1987958"/>
            <a:ext cx="4082562" cy="308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c/c4/3-phase_inverter_cjc.png">
            <a:extLst>
              <a:ext uri="{FF2B5EF4-FFF2-40B4-BE49-F238E27FC236}">
                <a16:creationId xmlns:a16="http://schemas.microsoft.com/office/drawing/2014/main" id="{50CBFDBC-6046-488F-AEE8-4150DB35A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463" y="2084017"/>
            <a:ext cx="4093184" cy="209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781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742B-28CA-40F4-9512-6B6BF7D7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882" y="1031875"/>
            <a:ext cx="10515600" cy="1325563"/>
          </a:xfrm>
        </p:spPr>
        <p:txBody>
          <a:bodyPr/>
          <a:lstStyle/>
          <a:p>
            <a:r>
              <a:rPr lang="tr-TR" dirty="0"/>
              <a:t>3 Level </a:t>
            </a:r>
            <a:r>
              <a:rPr lang="tr-TR" dirty="0" err="1"/>
              <a:t>Diode</a:t>
            </a:r>
            <a:r>
              <a:rPr lang="tr-TR" dirty="0"/>
              <a:t> </a:t>
            </a:r>
            <a:r>
              <a:rPr lang="tr-TR" dirty="0" err="1"/>
              <a:t>Clamped</a:t>
            </a:r>
            <a:r>
              <a:rPr lang="tr-TR" dirty="0"/>
              <a:t> </a:t>
            </a:r>
            <a:r>
              <a:rPr lang="tr-TR" dirty="0" err="1"/>
              <a:t>Multilevel</a:t>
            </a:r>
            <a:r>
              <a:rPr lang="tr-TR" dirty="0"/>
              <a:t> </a:t>
            </a:r>
            <a:r>
              <a:rPr lang="tr-TR" dirty="0" err="1"/>
              <a:t>Inverter</a:t>
            </a:r>
            <a:endParaRPr lang="en-US" dirty="0"/>
          </a:p>
        </p:txBody>
      </p:sp>
      <p:pic>
        <p:nvPicPr>
          <p:cNvPr id="2050" name="Picture 2" descr="http://engineering.electrical-equipment.org/wp-content/uploads/2013/12/Diode-Clamped-multilevel-inverters-1.jpg">
            <a:extLst>
              <a:ext uri="{FF2B5EF4-FFF2-40B4-BE49-F238E27FC236}">
                <a16:creationId xmlns:a16="http://schemas.microsoft.com/office/drawing/2014/main" id="{72F865AB-8EFF-46FF-8104-D8C72F7E2F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7" y="1987185"/>
            <a:ext cx="5531565" cy="363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0E4128-8818-455D-958E-8E2691DEA6A7}"/>
              </a:ext>
            </a:extLst>
          </p:cNvPr>
          <p:cNvSpPr txBox="1"/>
          <p:nvPr/>
        </p:nvSpPr>
        <p:spPr>
          <a:xfrm>
            <a:off x="7174522" y="2751990"/>
            <a:ext cx="39741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r-TR" sz="2400" dirty="0"/>
              <a:t>DC link </a:t>
            </a:r>
            <a:r>
              <a:rPr lang="tr-TR" sz="2400" dirty="0" err="1"/>
              <a:t>Balancing</a:t>
            </a:r>
            <a:endParaRPr lang="tr-TR" sz="2400" dirty="0"/>
          </a:p>
          <a:p>
            <a:pPr marL="285750" indent="-285750">
              <a:buFontTx/>
              <a:buChar char="-"/>
            </a:pPr>
            <a:r>
              <a:rPr lang="tr-TR" sz="2400" dirty="0" err="1"/>
              <a:t>Harmonic</a:t>
            </a:r>
            <a:r>
              <a:rPr lang="tr-TR" sz="2400" dirty="0"/>
              <a:t> </a:t>
            </a:r>
            <a:r>
              <a:rPr lang="tr-TR" sz="2400" dirty="0" err="1"/>
              <a:t>content</a:t>
            </a:r>
            <a:r>
              <a:rPr lang="tr-TR" sz="2400" dirty="0"/>
              <a:t> </a:t>
            </a:r>
          </a:p>
          <a:p>
            <a:pPr marL="285750" indent="-285750">
              <a:buFontTx/>
              <a:buChar char="-"/>
            </a:pPr>
            <a:r>
              <a:rPr lang="tr-TR" sz="2400" dirty="0"/>
              <a:t>THD of voltage and current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7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FEFE-ACB4-4FF3-8817-443AA243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DAEC0-E26A-4430-8395-21A5168AD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Electronics: Converters, Applications, and Design</a:t>
            </a:r>
            <a:r>
              <a:rPr lang="tr-TR" dirty="0"/>
              <a:t> – </a:t>
            </a:r>
            <a:r>
              <a:rPr lang="tr-TR" dirty="0" err="1"/>
              <a:t>Ned</a:t>
            </a:r>
            <a:r>
              <a:rPr lang="tr-TR" dirty="0"/>
              <a:t> </a:t>
            </a:r>
            <a:r>
              <a:rPr lang="tr-TR" dirty="0" err="1"/>
              <a:t>Mohan</a:t>
            </a:r>
            <a:endParaRPr lang="tr-TR" dirty="0"/>
          </a:p>
          <a:p>
            <a:r>
              <a:rPr lang="tr-TR" dirty="0"/>
              <a:t>High-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Converters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AC Drive – Bin </a:t>
            </a:r>
            <a:r>
              <a:rPr lang="tr-TR" dirty="0" err="1"/>
              <a:t>Wu</a:t>
            </a:r>
            <a:endParaRPr lang="tr-TR" dirty="0"/>
          </a:p>
          <a:p>
            <a:r>
              <a:rPr lang="tr-TR" dirty="0" err="1"/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1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close up of a person&#10;&#10;Description generated with very high confidence">
            <a:extLst>
              <a:ext uri="{FF2B5EF4-FFF2-40B4-BE49-F238E27FC236}">
                <a16:creationId xmlns:a16="http://schemas.microsoft.com/office/drawing/2014/main" id="{6DB8EBFC-CC55-4648-930F-7337F9AAB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44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46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72</Words>
  <Application>Microsoft Office PowerPoint</Application>
  <PresentationFormat>Geniş ekran</PresentationFormat>
  <Paragraphs>25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0" baseType="lpstr">
      <vt:lpstr>Office Theme</vt:lpstr>
      <vt:lpstr>PWM Techniques &amp; AC Drives</vt:lpstr>
      <vt:lpstr>Outline</vt:lpstr>
      <vt:lpstr>What is PWM?</vt:lpstr>
      <vt:lpstr>Different PWM Generation Techniques</vt:lpstr>
      <vt:lpstr>Sinusoidal PWM (Carrier Based PWM)</vt:lpstr>
      <vt:lpstr>Space Vector PWM</vt:lpstr>
      <vt:lpstr>3 Level Diode Clamped Multilevel Inverter</vt:lpstr>
      <vt:lpstr>References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hakan sarac</dc:creator>
  <cp:lastModifiedBy>hakan sarac</cp:lastModifiedBy>
  <cp:revision>18</cp:revision>
  <dcterms:created xsi:type="dcterms:W3CDTF">2017-10-30T19:01:33Z</dcterms:created>
  <dcterms:modified xsi:type="dcterms:W3CDTF">2017-10-31T13:04:55Z</dcterms:modified>
</cp:coreProperties>
</file>