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4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C56D-73F8-47B8-B036-37C86D339E76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7039-4FFD-48B9-86BB-5CA9BEBF9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codemakers/react-portfol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portfolio-three-omega.vercel.ap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포트폴리오 명세서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최정호</a:t>
            </a:r>
            <a:endParaRPr lang="en-US" altLang="ko-KR" dirty="0" smtClean="0"/>
          </a:p>
          <a:p>
            <a:r>
              <a:rPr lang="en-US" altLang="ko-KR" dirty="0" smtClean="0"/>
              <a:t>2023-02-22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8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ko-KR" altLang="en-US" dirty="0" smtClean="0"/>
              <a:t> 배포까지 과정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845129"/>
            <a:ext cx="541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깃허브에</a:t>
            </a:r>
            <a:r>
              <a:rPr lang="ko-KR" altLang="en-US" dirty="0" smtClean="0"/>
              <a:t> 소스를 올려 저장 시킨 후 </a:t>
            </a:r>
            <a:endParaRPr lang="en-US" altLang="ko-KR" dirty="0" smtClean="0"/>
          </a:p>
          <a:p>
            <a:r>
              <a:rPr lang="ko-KR" altLang="en-US" dirty="0" err="1" smtClean="0"/>
              <a:t>클라우드타입</a:t>
            </a:r>
            <a:r>
              <a:rPr lang="ko-KR" altLang="en-US" dirty="0" smtClean="0"/>
              <a:t> 사이트를 이용하여 배포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494314"/>
            <a:ext cx="8033657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8516" y="167616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 smtClean="0"/>
              <a:t>Damdam</a:t>
            </a:r>
            <a:r>
              <a:rPr lang="en-US" altLang="ko-KR" b="1" u="sng" dirty="0" smtClean="0"/>
              <a:t>(</a:t>
            </a:r>
            <a:r>
              <a:rPr lang="ko-KR" altLang="en-US" b="1" u="sng" dirty="0" err="1" smtClean="0"/>
              <a:t>금연도움어플</a:t>
            </a:r>
            <a:r>
              <a:rPr lang="en-US" altLang="ko-KR" b="1" u="sng" dirty="0" smtClean="0"/>
              <a:t>)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97100"/>
            <a:ext cx="7391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팀프로젝트로써 금연을 하였을 때 도움이 될 것들을 모아 앱으로 만들게 되었습니다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성취감을 주기 위하여 업적과 성과가 있으며 금연에 도움이 되기 위해 </a:t>
            </a:r>
            <a:endParaRPr lang="en-US" altLang="ko-KR" dirty="0" smtClean="0"/>
          </a:p>
          <a:p>
            <a:r>
              <a:rPr lang="ko-KR" altLang="en-US" dirty="0" smtClean="0"/>
              <a:t>채팅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금연 </a:t>
            </a:r>
            <a:r>
              <a:rPr lang="ko-KR" altLang="en-US" dirty="0" err="1" smtClean="0"/>
              <a:t>클리닉센터</a:t>
            </a:r>
            <a:r>
              <a:rPr lang="ko-KR" altLang="en-US" dirty="0" smtClean="0"/>
              <a:t> 위치 등 필요한 사이트 연결 등으로도 연결가능하게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4618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5466" y="50108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559893"/>
            <a:ext cx="1177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1664" y="39127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ejs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03284"/>
            <a:ext cx="2702179" cy="33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8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3.package.json(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 "name": "</a:t>
            </a:r>
            <a:r>
              <a:rPr lang="en-US" altLang="ko-KR" dirty="0" err="1" smtClean="0"/>
              <a:t>damdam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"version": "1.0.0", </a:t>
            </a:r>
          </a:p>
          <a:p>
            <a:r>
              <a:rPr lang="en-US" altLang="ko-KR" dirty="0" smtClean="0"/>
              <a:t> "description": "",  </a:t>
            </a:r>
          </a:p>
          <a:p>
            <a:r>
              <a:rPr lang="en-US" altLang="ko-KR" dirty="0" smtClean="0"/>
              <a:t>"main": "index.js",  </a:t>
            </a:r>
          </a:p>
          <a:p>
            <a:r>
              <a:rPr lang="en-US" altLang="ko-KR" dirty="0" smtClean="0"/>
              <a:t>"scripts": {   </a:t>
            </a:r>
          </a:p>
          <a:p>
            <a:r>
              <a:rPr lang="en-US" altLang="ko-KR" dirty="0" smtClean="0"/>
              <a:t> "test": "echo \"Error: no test specified\" &amp;&amp; exit 1" </a:t>
            </a:r>
          </a:p>
          <a:p>
            <a:r>
              <a:rPr lang="en-US" altLang="ko-KR" dirty="0" smtClean="0"/>
              <a:t> }, </a:t>
            </a:r>
          </a:p>
          <a:p>
            <a:r>
              <a:rPr lang="en-US" altLang="ko-KR" dirty="0" smtClean="0"/>
              <a:t> "author": “</a:t>
            </a:r>
            <a:r>
              <a:rPr lang="en-US" altLang="ko-KR" dirty="0" err="1" smtClean="0"/>
              <a:t>choijungho</a:t>
            </a:r>
            <a:r>
              <a:rPr lang="en-US" altLang="ko-KR" dirty="0" smtClean="0"/>
              <a:t>",  </a:t>
            </a:r>
          </a:p>
          <a:p>
            <a:r>
              <a:rPr lang="en-US" altLang="ko-KR" dirty="0" smtClean="0"/>
              <a:t>"license": "ISC", </a:t>
            </a:r>
          </a:p>
          <a:p>
            <a:r>
              <a:rPr lang="en-US" altLang="ko-KR" dirty="0" smtClean="0"/>
              <a:t> "dependencies":</a:t>
            </a:r>
          </a:p>
          <a:p>
            <a:r>
              <a:rPr lang="en-US" altLang="ko-KR" dirty="0" smtClean="0"/>
              <a:t> {    "</a:t>
            </a:r>
            <a:r>
              <a:rPr lang="en-US" altLang="ko-KR" dirty="0" err="1" smtClean="0"/>
              <a:t>ejs</a:t>
            </a:r>
            <a:r>
              <a:rPr lang="en-US" altLang="ko-KR" dirty="0" smtClean="0"/>
              <a:t>": "^3.1.8",  </a:t>
            </a:r>
          </a:p>
          <a:p>
            <a:r>
              <a:rPr lang="en-US" altLang="ko-KR" dirty="0" smtClean="0"/>
              <a:t>  "express": "^4.18.2",    "</a:t>
            </a:r>
            <a:r>
              <a:rPr lang="en-US" altLang="ko-KR" dirty="0" err="1" smtClean="0"/>
              <a:t>multer</a:t>
            </a:r>
            <a:r>
              <a:rPr lang="en-US" altLang="ko-KR" dirty="0" smtClean="0"/>
              <a:t>": "^1.4.5-lts.1" </a:t>
            </a:r>
          </a:p>
          <a:p>
            <a:r>
              <a:rPr lang="en-US" altLang="ko-KR" dirty="0" smtClean="0"/>
              <a:t> }}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9316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</a:t>
            </a:r>
            <a:r>
              <a:rPr lang="ko-KR" altLang="en-US" sz="3200" dirty="0" smtClean="0"/>
              <a:t>포트폴리오 홈페이지 디자인 설계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516" y="1690688"/>
            <a:ext cx="2533650" cy="3705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233" y="4934248"/>
            <a:ext cx="5223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링크 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https://github.com/goodcodemakers/react-portfolio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5233" y="4010918"/>
            <a:ext cx="509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배포 사이트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https://react-portfolio-three-omega.vercel.app/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5233" y="2497167"/>
            <a:ext cx="523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너무 단순해 보일 수 있는 단점이 있으니 </a:t>
            </a:r>
            <a:r>
              <a:rPr lang="en-US" altLang="ko-KR" sz="1600" dirty="0" err="1" smtClean="0"/>
              <a:t>css,script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 하여 효과를 더 해 줘야 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15233" y="1743115"/>
            <a:ext cx="5772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원 페이지 방식으로 제작하였으며 텍스트를 최대한 줄이고</a:t>
            </a:r>
            <a:endParaRPr lang="en-US" altLang="ko-KR" sz="1600" dirty="0" smtClean="0"/>
          </a:p>
          <a:p>
            <a:r>
              <a:rPr lang="ko-KR" altLang="en-US" sz="1600" dirty="0" smtClean="0"/>
              <a:t>이미지로 최대한 보기 간단하게 표시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12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포트폴리오 홈페이지 배포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46" y="2187993"/>
            <a:ext cx="302895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8572" y="1674324"/>
            <a:ext cx="1008994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STATUS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68302" y="1674324"/>
            <a:ext cx="1900520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9558" y="1674324"/>
            <a:ext cx="1390317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DURATION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95232" y="2187993"/>
            <a:ext cx="8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7996" y="2187993"/>
            <a:ext cx="13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12822" y="218799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22s(2d ago)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8572" y="2815221"/>
            <a:ext cx="1717330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DEPLOYMENT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98572" y="4975041"/>
            <a:ext cx="1082861" cy="369332"/>
          </a:xfrm>
          <a:prstGeom prst="rect">
            <a:avLst/>
          </a:prstGeom>
          <a:solidFill>
            <a:srgbClr val="F4EAF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SOURCE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5232" y="3320882"/>
            <a:ext cx="509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https://react-portfolio-three-omega.vercel.app/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5232" y="3673850"/>
            <a:ext cx="65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https://react-portfolio-git-main-goodcodemakers.vercel.app/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5232" y="4068070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https://react-portfolio-o23zgrox9-goodcodemakers.vercel.app/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3278" y="54887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3047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8516" y="167616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단기 일기 예보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97100"/>
            <a:ext cx="67505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사용자가 대한민국에 포함되어 있는 모든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 등등을 선택하여</a:t>
            </a:r>
            <a:endParaRPr lang="en-US" altLang="ko-KR" sz="1600" dirty="0" smtClean="0"/>
          </a:p>
          <a:p>
            <a:r>
              <a:rPr lang="ko-KR" altLang="en-US" dirty="0" smtClean="0"/>
              <a:t>그 지역에 맞는 현재의 날씨부터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 뒤의  날씨를 알기 쉽게 </a:t>
            </a:r>
            <a:endParaRPr lang="en-US" altLang="ko-KR" dirty="0" smtClean="0"/>
          </a:p>
          <a:p>
            <a:r>
              <a:rPr lang="ko-KR" altLang="en-US" dirty="0" smtClean="0"/>
              <a:t>제작하게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9323" y="39556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9323" y="3406584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4189" y="45046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9323" y="5053707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3.package.json(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6070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 { </a:t>
            </a:r>
          </a:p>
          <a:p>
            <a:r>
              <a:rPr lang="en-US" altLang="ko-KR" sz="1700" dirty="0" smtClean="0"/>
              <a:t>"name": "</a:t>
            </a:r>
            <a:r>
              <a:rPr lang="en-US" altLang="ko-KR" sz="1700" dirty="0" err="1" smtClean="0"/>
              <a:t>weatherforecast</a:t>
            </a:r>
            <a:r>
              <a:rPr lang="en-US" altLang="ko-KR" sz="1700" dirty="0" smtClean="0"/>
              <a:t>",</a:t>
            </a:r>
          </a:p>
          <a:p>
            <a:r>
              <a:rPr lang="en-US" altLang="ko-KR" sz="1700" dirty="0" smtClean="0"/>
              <a:t>  "version": "0.1.0",  </a:t>
            </a:r>
          </a:p>
          <a:p>
            <a:r>
              <a:rPr lang="en-US" altLang="ko-KR" sz="1700" dirty="0" smtClean="0"/>
              <a:t>"private": true, </a:t>
            </a:r>
          </a:p>
          <a:p>
            <a:r>
              <a:rPr lang="en-US" altLang="ko-KR" sz="1700" dirty="0" smtClean="0"/>
              <a:t> "dependencies": { </a:t>
            </a:r>
          </a:p>
          <a:p>
            <a:r>
              <a:rPr lang="en-US" altLang="ko-KR" sz="1700" dirty="0" smtClean="0"/>
              <a:t>   "@testing-library/jest-</a:t>
            </a:r>
            <a:r>
              <a:rPr lang="en-US" altLang="ko-KR" sz="1700" dirty="0" err="1" smtClean="0"/>
              <a:t>dom</a:t>
            </a:r>
            <a:r>
              <a:rPr lang="en-US" altLang="ko-KR" sz="1700" dirty="0" smtClean="0"/>
              <a:t>": "^5.16.5",</a:t>
            </a:r>
          </a:p>
          <a:p>
            <a:r>
              <a:rPr lang="en-US" altLang="ko-KR" sz="1700" dirty="0" smtClean="0"/>
              <a:t>    "@testing-library/react": "^13.4.0",  </a:t>
            </a:r>
          </a:p>
          <a:p>
            <a:r>
              <a:rPr lang="en-US" altLang="ko-KR" sz="1700" dirty="0" smtClean="0"/>
              <a:t>  "@testing-library/user-event": "^13.5.0",  </a:t>
            </a:r>
          </a:p>
          <a:p>
            <a:r>
              <a:rPr lang="en-US" altLang="ko-KR" sz="1700" dirty="0" smtClean="0"/>
              <a:t>  "react": "^18.2.0",    "react-</a:t>
            </a:r>
            <a:r>
              <a:rPr lang="en-US" altLang="ko-KR" sz="1700" dirty="0" err="1" smtClean="0"/>
              <a:t>dom</a:t>
            </a:r>
            <a:r>
              <a:rPr lang="en-US" altLang="ko-KR" sz="1700" dirty="0" smtClean="0"/>
              <a:t>": "^18.2.0",  </a:t>
            </a:r>
          </a:p>
          <a:p>
            <a:r>
              <a:rPr lang="en-US" altLang="ko-KR" sz="1700" dirty="0" smtClean="0"/>
              <a:t>  "react-scripts": "5.0.1", </a:t>
            </a:r>
          </a:p>
          <a:p>
            <a:r>
              <a:rPr lang="en-US" altLang="ko-KR" sz="1700" dirty="0" smtClean="0"/>
              <a:t>   "web-vitals": "^2.1.4" </a:t>
            </a:r>
          </a:p>
          <a:p>
            <a:r>
              <a:rPr lang="en-US" altLang="ko-KR" sz="1700" dirty="0" smtClean="0"/>
              <a:t> },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7886" y="1720170"/>
            <a:ext cx="51544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"scripts": {    "start": "react-scripts start", </a:t>
            </a:r>
          </a:p>
          <a:p>
            <a:r>
              <a:rPr lang="en-US" altLang="ko-KR" dirty="0" smtClean="0"/>
              <a:t>    "build": "react-scripts build", </a:t>
            </a:r>
          </a:p>
          <a:p>
            <a:r>
              <a:rPr lang="en-US" altLang="ko-KR" dirty="0" smtClean="0"/>
              <a:t>   "test": "react-scripts test",   </a:t>
            </a:r>
          </a:p>
          <a:p>
            <a:r>
              <a:rPr lang="en-US" altLang="ko-KR" dirty="0" smtClean="0"/>
              <a:t> "eject": "react-scripts eject" </a:t>
            </a:r>
          </a:p>
          <a:p>
            <a:r>
              <a:rPr lang="en-US" altLang="ko-KR" dirty="0" smtClean="0"/>
              <a:t> }, </a:t>
            </a:r>
          </a:p>
          <a:p>
            <a:r>
              <a:rPr lang="en-US" altLang="ko-KR" dirty="0" smtClean="0"/>
              <a:t> "</a:t>
            </a:r>
            <a:r>
              <a:rPr lang="en-US" altLang="ko-KR" dirty="0" err="1" smtClean="0"/>
              <a:t>eslintConfig</a:t>
            </a:r>
            <a:r>
              <a:rPr lang="en-US" altLang="ko-KR" dirty="0" smtClean="0"/>
              <a:t>": {  </a:t>
            </a:r>
          </a:p>
          <a:p>
            <a:r>
              <a:rPr lang="en-US" altLang="ko-KR" dirty="0" smtClean="0"/>
              <a:t>  "extends": [      "react-app",   </a:t>
            </a:r>
          </a:p>
          <a:p>
            <a:r>
              <a:rPr lang="en-US" altLang="ko-KR" dirty="0" smtClean="0"/>
              <a:t>   "react-app/jest"    ] </a:t>
            </a:r>
          </a:p>
          <a:p>
            <a:r>
              <a:rPr lang="en-US" altLang="ko-KR" dirty="0" smtClean="0"/>
              <a:t> }, </a:t>
            </a:r>
          </a:p>
          <a:p>
            <a:r>
              <a:rPr lang="en-US" altLang="ko-KR" dirty="0" smtClean="0"/>
              <a:t> "</a:t>
            </a:r>
            <a:r>
              <a:rPr lang="en-US" altLang="ko-KR" dirty="0" err="1" smtClean="0"/>
              <a:t>browserslist</a:t>
            </a:r>
            <a:r>
              <a:rPr lang="en-US" altLang="ko-KR" dirty="0" smtClean="0"/>
              <a:t>": {  </a:t>
            </a:r>
          </a:p>
          <a:p>
            <a:r>
              <a:rPr lang="en-US" altLang="ko-KR" dirty="0" smtClean="0"/>
              <a:t>  "production": [      "&gt;0.2%",      "not dead",</a:t>
            </a:r>
          </a:p>
          <a:p>
            <a:r>
              <a:rPr lang="en-US" altLang="ko-KR" dirty="0" smtClean="0"/>
              <a:t>      "not </a:t>
            </a:r>
            <a:r>
              <a:rPr lang="en-US" altLang="ko-KR" dirty="0" err="1" smtClean="0"/>
              <a:t>op_mini</a:t>
            </a:r>
            <a:r>
              <a:rPr lang="en-US" altLang="ko-KR" dirty="0" smtClean="0"/>
              <a:t> all"    ],  </a:t>
            </a:r>
          </a:p>
          <a:p>
            <a:r>
              <a:rPr lang="en-US" altLang="ko-KR" dirty="0" smtClean="0"/>
              <a:t>  "development": [      "last 1 chrome version", </a:t>
            </a:r>
          </a:p>
          <a:p>
            <a:r>
              <a:rPr lang="en-US" altLang="ko-KR" dirty="0" smtClean="0"/>
              <a:t>     "last 1 </a:t>
            </a:r>
            <a:r>
              <a:rPr lang="en-US" altLang="ko-KR" dirty="0" err="1" smtClean="0"/>
              <a:t>firefox</a:t>
            </a:r>
            <a:r>
              <a:rPr lang="en-US" altLang="ko-KR" dirty="0" smtClean="0"/>
              <a:t> version", </a:t>
            </a:r>
          </a:p>
          <a:p>
            <a:r>
              <a:rPr lang="en-US" altLang="ko-KR" dirty="0" smtClean="0"/>
              <a:t>     "last 1 safari version"    ]  }}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5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깃허브에서</a:t>
            </a:r>
            <a:r>
              <a:rPr lang="ko-KR" altLang="en-US" dirty="0" smtClean="0"/>
              <a:t> 배포까지 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0117"/>
            <a:ext cx="7572375" cy="260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845129"/>
            <a:ext cx="514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깃허브에</a:t>
            </a:r>
            <a:r>
              <a:rPr lang="ko-KR" altLang="en-US" dirty="0" smtClean="0"/>
              <a:t> 소스를 올려 저장 시킨 후 </a:t>
            </a:r>
            <a:endParaRPr lang="en-US" altLang="ko-KR" dirty="0" smtClean="0"/>
          </a:p>
          <a:p>
            <a:r>
              <a:rPr lang="en-US" altLang="ko-KR" dirty="0" smtClean="0"/>
              <a:t>Vercel.com </a:t>
            </a:r>
            <a:r>
              <a:rPr lang="ko-KR" altLang="en-US" dirty="0" smtClean="0"/>
              <a:t>사이트를 통하여 업로드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1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빌드 로그 커맨드 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err="1"/>
              <a:t>weatherInfo</a:t>
            </a:r>
            <a:r>
              <a:rPr lang="en-US" altLang="ko-KR" dirty="0"/>
              <a:t> = Array(0)</a:t>
            </a:r>
          </a:p>
          <a:p>
            <a:r>
              <a:rPr lang="en-US" altLang="ko-KR" u="sng" dirty="0"/>
              <a:t>App.js:226</a:t>
            </a:r>
            <a:r>
              <a:rPr lang="en-US" altLang="ko-KR" dirty="0"/>
              <a:t> Uncaught (in promise) </a:t>
            </a:r>
            <a:r>
              <a:rPr lang="en-US" altLang="ko-KR" dirty="0" err="1"/>
              <a:t>TypeError</a:t>
            </a:r>
            <a:r>
              <a:rPr lang="en-US" altLang="ko-KR" dirty="0"/>
              <a:t>: Cannot read properties of undefined (reading 'weather') at </a:t>
            </a:r>
            <a:r>
              <a:rPr lang="en-US" altLang="ko-KR" u="sng" dirty="0"/>
              <a:t>App.js:226:37</a:t>
            </a:r>
            <a:endParaRPr lang="en-US" altLang="ko-KR" dirty="0"/>
          </a:p>
          <a:p>
            <a:pPr fontAlgn="base"/>
            <a:r>
              <a:rPr lang="en-US" altLang="ko-KR" u="sng" dirty="0"/>
              <a:t>App.js:219</a:t>
            </a:r>
            <a:r>
              <a:rPr lang="en-US" altLang="ko-KR" dirty="0"/>
              <a:t> </a:t>
            </a:r>
            <a:r>
              <a:rPr lang="en-US" altLang="ko-KR" dirty="0" err="1"/>
              <a:t>weatherInfo</a:t>
            </a:r>
            <a:r>
              <a:rPr lang="en-US" altLang="ko-KR" dirty="0"/>
              <a:t> = </a:t>
            </a:r>
            <a:r>
              <a:rPr lang="en-US" altLang="ko-KR" i="1" dirty="0"/>
              <a:t>[{…}]</a:t>
            </a:r>
            <a:endParaRPr lang="en-US" altLang="ko-KR" dirty="0"/>
          </a:p>
          <a:p>
            <a:pPr lvl="1" fontAlgn="base"/>
            <a:r>
              <a:rPr lang="en-US" altLang="ko-KR" b="1" dirty="0"/>
              <a:t>0</a:t>
            </a:r>
            <a:r>
              <a:rPr lang="en-US" altLang="ko-KR" dirty="0"/>
              <a:t>: </a:t>
            </a:r>
          </a:p>
          <a:p>
            <a:pPr lvl="2" fontAlgn="base"/>
            <a:r>
              <a:rPr lang="en-US" altLang="ko-KR" b="1" dirty="0" err="1"/>
              <a:t>futureHumidity</a:t>
            </a:r>
            <a:r>
              <a:rPr lang="en-US" altLang="ko-KR" dirty="0"/>
              <a:t>: (6) ['20', '20', '25', '35', '45', '55']</a:t>
            </a:r>
          </a:p>
          <a:p>
            <a:pPr lvl="2" fontAlgn="base"/>
            <a:r>
              <a:rPr lang="en-US" altLang="ko-KR" b="1" dirty="0" err="1"/>
              <a:t>futureRainfall</a:t>
            </a:r>
            <a:r>
              <a:rPr lang="en-US" altLang="ko-KR" dirty="0"/>
              <a:t>: (6) [0, 0, 0, 0, 0, 0]</a:t>
            </a:r>
          </a:p>
          <a:p>
            <a:pPr lvl="2" fontAlgn="base"/>
            <a:r>
              <a:rPr lang="en-US" altLang="ko-KR" b="1" dirty="0" err="1"/>
              <a:t>futureTemperature</a:t>
            </a:r>
            <a:r>
              <a:rPr lang="en-US" altLang="ko-KR" dirty="0"/>
              <a:t>: (6) ['6', '6', '5', '3', '2', '1']</a:t>
            </a:r>
          </a:p>
          <a:p>
            <a:pPr lvl="2" fontAlgn="base"/>
            <a:r>
              <a:rPr lang="en-US" altLang="ko-KR" b="1" dirty="0" err="1"/>
              <a:t>futureWindtext</a:t>
            </a:r>
            <a:r>
              <a:rPr lang="en-US" altLang="ko-KR" dirty="0"/>
              <a:t>: (6) ['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', '</a:t>
            </a:r>
            <a:r>
              <a:rPr lang="ko-KR" altLang="en-US" dirty="0"/>
              <a:t>북풍</a:t>
            </a:r>
            <a:r>
              <a:rPr lang="en-US" altLang="ko-KR" dirty="0"/>
              <a:t>']</a:t>
            </a:r>
          </a:p>
          <a:p>
            <a:pPr lvl="2" fontAlgn="base"/>
            <a:r>
              <a:rPr lang="en-US" altLang="ko-KR" b="1" dirty="0" err="1"/>
              <a:t>hoursWind</a:t>
            </a:r>
            <a:r>
              <a:rPr lang="en-US" altLang="ko-KR" dirty="0"/>
              <a:t>: (6) ['3', '3', '2', '2', '1', '1']</a:t>
            </a:r>
          </a:p>
          <a:p>
            <a:pPr lvl="2" fontAlgn="base"/>
            <a:r>
              <a:rPr lang="en-US" altLang="ko-KR" b="1" dirty="0"/>
              <a:t>weather</a:t>
            </a:r>
            <a:r>
              <a:rPr lang="en-US" altLang="ko-KR" dirty="0"/>
              <a:t>: (6) ['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.', '</a:t>
            </a:r>
            <a:r>
              <a:rPr lang="ko-KR" altLang="en-US" dirty="0"/>
              <a:t>날씨는 맑음 입니다</a:t>
            </a:r>
            <a:r>
              <a:rPr lang="en-US" altLang="ko-KR" dirty="0"/>
              <a:t>.']</a:t>
            </a:r>
          </a:p>
          <a:p>
            <a:pPr lvl="2" fontAlgn="base"/>
            <a:r>
              <a:rPr lang="en-US" altLang="ko-KR" dirty="0"/>
              <a:t>[[Prototype]]: Object</a:t>
            </a:r>
          </a:p>
          <a:p>
            <a:pPr lvl="1" fontAlgn="base"/>
            <a:r>
              <a:rPr lang="en-US" altLang="ko-KR" b="1" dirty="0"/>
              <a:t>length</a:t>
            </a:r>
            <a:r>
              <a:rPr lang="en-US" altLang="ko-KR" dirty="0"/>
              <a:t>: 1</a:t>
            </a:r>
          </a:p>
          <a:p>
            <a:pPr lvl="1" fontAlgn="base"/>
            <a:r>
              <a:rPr lang="en-US" altLang="ko-KR" dirty="0"/>
              <a:t>[[Prototype]]: Array(0)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8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8516" y="16761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신년 연하장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197100"/>
            <a:ext cx="51940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신년을 맞이하여  작성하게 된 연하장으로써 </a:t>
            </a:r>
            <a:endParaRPr lang="en-US" altLang="ko-KR" sz="1600" dirty="0" smtClean="0"/>
          </a:p>
          <a:p>
            <a:r>
              <a:rPr lang="ko-KR" altLang="en-US" dirty="0" smtClean="0"/>
              <a:t>게시판 글 저장 및 삭제 기능을 추가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9323" y="39556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4189" y="45046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9323" y="5053707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6" y="1885573"/>
            <a:ext cx="3562350" cy="335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20387" y="340658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38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3.package.json(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6070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{ </a:t>
            </a:r>
          </a:p>
          <a:p>
            <a:pPr marL="0" indent="0">
              <a:buNone/>
            </a:pPr>
            <a:r>
              <a:rPr lang="en-US" altLang="ko-KR" sz="1700" dirty="0" smtClean="0"/>
              <a:t> "name": "set", </a:t>
            </a:r>
          </a:p>
          <a:p>
            <a:pPr marL="0" indent="0">
              <a:buNone/>
            </a:pPr>
            <a:r>
              <a:rPr lang="en-US" altLang="ko-KR" sz="1700" dirty="0" smtClean="0"/>
              <a:t> "version": "1.0.0", </a:t>
            </a:r>
          </a:p>
          <a:p>
            <a:pPr marL="0" indent="0">
              <a:buNone/>
            </a:pPr>
            <a:r>
              <a:rPr lang="en-US" altLang="ko-KR" sz="1700" dirty="0" smtClean="0"/>
              <a:t> "description": "",  "main": "index.js",</a:t>
            </a:r>
          </a:p>
          <a:p>
            <a:pPr marL="0" indent="0">
              <a:buNone/>
            </a:pPr>
            <a:r>
              <a:rPr lang="en-US" altLang="ko-KR" sz="1700" dirty="0" smtClean="0"/>
              <a:t>  "scripts": {    "start": "</a:t>
            </a:r>
            <a:r>
              <a:rPr lang="en-US" altLang="ko-KR" sz="1700" dirty="0" err="1" smtClean="0"/>
              <a:t>nodemon</a:t>
            </a:r>
            <a:r>
              <a:rPr lang="en-US" altLang="ko-KR" sz="1700" dirty="0" smtClean="0"/>
              <a:t> index.js", </a:t>
            </a:r>
          </a:p>
          <a:p>
            <a:pPr marL="0" indent="0">
              <a:buNone/>
            </a:pPr>
            <a:r>
              <a:rPr lang="en-US" altLang="ko-KR" sz="1700" dirty="0" smtClean="0"/>
              <a:t>   "test": "echo \"Error: no test specified\" &amp;&amp; exit 1"  },</a:t>
            </a:r>
          </a:p>
          <a:p>
            <a:pPr marL="0" indent="0">
              <a:buNone/>
            </a:pPr>
            <a:r>
              <a:rPr lang="en-US" altLang="ko-KR" sz="1700" dirty="0" smtClean="0"/>
              <a:t>  "author": ＂</a:t>
            </a:r>
            <a:r>
              <a:rPr lang="en-US" altLang="ko-KR" sz="1700" dirty="0" err="1" smtClean="0"/>
              <a:t>choi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jung</a:t>
            </a:r>
            <a:r>
              <a:rPr lang="en-US" altLang="ko-KR" sz="1700" dirty="0" smtClean="0"/>
              <a:t> ho",</a:t>
            </a:r>
          </a:p>
          <a:p>
            <a:pPr marL="0" indent="0">
              <a:buNone/>
            </a:pPr>
            <a:r>
              <a:rPr lang="en-US" altLang="ko-KR" sz="1700" dirty="0" smtClean="0"/>
              <a:t>  "license": "ISC", </a:t>
            </a:r>
          </a:p>
          <a:p>
            <a:pPr marL="0" indent="0">
              <a:buNone/>
            </a:pPr>
            <a:r>
              <a:rPr lang="en-US" altLang="ko-KR" sz="1700" dirty="0" smtClean="0"/>
              <a:t> "dependencies": </a:t>
            </a:r>
          </a:p>
          <a:p>
            <a:pPr marL="0" indent="0">
              <a:buNone/>
            </a:pPr>
            <a:r>
              <a:rPr lang="en-US" altLang="ko-KR" sz="1700" dirty="0" smtClean="0"/>
              <a:t>{    "</a:t>
            </a:r>
            <a:r>
              <a:rPr lang="en-US" altLang="ko-KR" sz="1700" dirty="0" err="1" smtClean="0"/>
              <a:t>ejs</a:t>
            </a:r>
            <a:r>
              <a:rPr lang="en-US" altLang="ko-KR" sz="1700" dirty="0" smtClean="0"/>
              <a:t>": "^3.1.8",    "express": "^4.18.2",    "node": "^19.3.0",    "</a:t>
            </a:r>
            <a:r>
              <a:rPr lang="en-US" altLang="ko-KR" sz="1700" dirty="0" err="1" smtClean="0"/>
              <a:t>nodemon</a:t>
            </a:r>
            <a:r>
              <a:rPr lang="en-US" altLang="ko-KR" sz="1700" dirty="0" smtClean="0"/>
              <a:t>": "^2.0.20"  }}</a:t>
            </a:r>
          </a:p>
        </p:txBody>
      </p:sp>
    </p:spTree>
    <p:extLst>
      <p:ext uri="{BB962C8B-B14F-4D97-AF65-F5344CB8AC3E}">
        <p14:creationId xmlns:p14="http://schemas.microsoft.com/office/powerpoint/2010/main" val="132891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652</Words>
  <Application>Microsoft Office PowerPoint</Application>
  <PresentationFormat>와이드스크린</PresentationFormat>
  <Paragraphs>127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포트폴리오 명세서</vt:lpstr>
      <vt:lpstr>1.포트폴리오 홈페이지 디자인 설계</vt:lpstr>
      <vt:lpstr>1. 포트폴리오 홈페이지 배포</vt:lpstr>
      <vt:lpstr>2. 프로젝트 소개</vt:lpstr>
      <vt:lpstr>3.package.json(프로젝트 정보)</vt:lpstr>
      <vt:lpstr>깃허브에서 배포까지 과정</vt:lpstr>
      <vt:lpstr>빌드 로그 커맨드 내역</vt:lpstr>
      <vt:lpstr>2. 프로젝트 소개</vt:lpstr>
      <vt:lpstr>3.package.json(프로젝트 정보)</vt:lpstr>
      <vt:lpstr>깃허브에서 배포까지 과정</vt:lpstr>
      <vt:lpstr>2. 프로젝트 소개</vt:lpstr>
      <vt:lpstr>3.package.json(프로젝트 정보)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명세서</dc:title>
  <dc:creator>학생용</dc:creator>
  <cp:lastModifiedBy>학생용</cp:lastModifiedBy>
  <cp:revision>13</cp:revision>
  <dcterms:created xsi:type="dcterms:W3CDTF">2023-02-22T03:29:51Z</dcterms:created>
  <dcterms:modified xsi:type="dcterms:W3CDTF">2023-02-22T08:08:52Z</dcterms:modified>
</cp:coreProperties>
</file>