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852b7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852b7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852b77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852b77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852b77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852b77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852b77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852b77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Flight Delay Prediction --- SOE 532C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125" y="59200"/>
            <a:ext cx="5557951" cy="50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1050900"/>
            <a:ext cx="8977074" cy="40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25" y="1152475"/>
            <a:ext cx="6276975" cy="3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0" y="256000"/>
            <a:ext cx="3837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