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Miriam Libre"/>
      <p:regular r:id="rId37"/>
      <p:bold r:id="rId38"/>
    </p:embeddedFont>
    <p:embeddedFont>
      <p:font typeface="Work Sans"/>
      <p:regular r:id="rId39"/>
      <p:bold r:id="rId40"/>
    </p:embeddedFont>
    <p:embeddedFont>
      <p:font typeface="Barlow Medium"/>
      <p:regular r:id="rId41"/>
      <p:bold r:id="rId42"/>
      <p:italic r:id="rId43"/>
      <p:boldItalic r:id="rId44"/>
    </p:embeddedFont>
    <p:embeddedFont>
      <p:font typeface="Barlow SemiBold"/>
      <p:regular r:id="rId45"/>
      <p:bold r:id="rId46"/>
      <p:italic r:id="rId47"/>
      <p:boldItalic r:id="rId48"/>
    </p:embeddedFont>
    <p:embeddedFont>
      <p:font typeface="Barlow Light"/>
      <p:regular r:id="rId49"/>
      <p:bold r:id="rId50"/>
      <p:italic r:id="rId51"/>
      <p:boldItalic r:id="rId52"/>
    </p:embeddedFont>
    <p:embeddedFont>
      <p:font typeface="Barlow"/>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WorkSans-bold.fntdata"/><Relationship Id="rId42" Type="http://schemas.openxmlformats.org/officeDocument/2006/relationships/font" Target="fonts/BarlowMedium-bold.fntdata"/><Relationship Id="rId41" Type="http://schemas.openxmlformats.org/officeDocument/2006/relationships/font" Target="fonts/BarlowMedium-regular.fntdata"/><Relationship Id="rId44" Type="http://schemas.openxmlformats.org/officeDocument/2006/relationships/font" Target="fonts/BarlowMedium-boldItalic.fntdata"/><Relationship Id="rId43" Type="http://schemas.openxmlformats.org/officeDocument/2006/relationships/font" Target="fonts/BarlowMedium-italic.fntdata"/><Relationship Id="rId46" Type="http://schemas.openxmlformats.org/officeDocument/2006/relationships/font" Target="fonts/BarlowSemiBold-bold.fntdata"/><Relationship Id="rId45" Type="http://schemas.openxmlformats.org/officeDocument/2006/relationships/font" Target="fonts/BarlowSemiBo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BarlowSemiBold-boldItalic.fntdata"/><Relationship Id="rId47" Type="http://schemas.openxmlformats.org/officeDocument/2006/relationships/font" Target="fonts/BarlowSemiBold-italic.fntdata"/><Relationship Id="rId49" Type="http://schemas.openxmlformats.org/officeDocument/2006/relationships/font" Target="fonts/BarlowLigh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MiriamLibre-regular.fntdata"/><Relationship Id="rId36" Type="http://schemas.openxmlformats.org/officeDocument/2006/relationships/slide" Target="slides/slide31.xml"/><Relationship Id="rId39" Type="http://schemas.openxmlformats.org/officeDocument/2006/relationships/font" Target="fonts/WorkSans-regular.fntdata"/><Relationship Id="rId38" Type="http://schemas.openxmlformats.org/officeDocument/2006/relationships/font" Target="fonts/MiriamLibre-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BarlowLight-italic.fntdata"/><Relationship Id="rId50" Type="http://schemas.openxmlformats.org/officeDocument/2006/relationships/font" Target="fonts/BarlowLight-bold.fntdata"/><Relationship Id="rId53" Type="http://schemas.openxmlformats.org/officeDocument/2006/relationships/font" Target="fonts/Barlow-regular.fntdata"/><Relationship Id="rId52" Type="http://schemas.openxmlformats.org/officeDocument/2006/relationships/font" Target="fonts/BarlowLight-boldItalic.fntdata"/><Relationship Id="rId11" Type="http://schemas.openxmlformats.org/officeDocument/2006/relationships/slide" Target="slides/slide6.xml"/><Relationship Id="rId55" Type="http://schemas.openxmlformats.org/officeDocument/2006/relationships/font" Target="fonts/Barlow-italic.fntdata"/><Relationship Id="rId10" Type="http://schemas.openxmlformats.org/officeDocument/2006/relationships/slide" Target="slides/slide5.xml"/><Relationship Id="rId54" Type="http://schemas.openxmlformats.org/officeDocument/2006/relationships/font" Target="fonts/Barlow-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Barlow-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384381ef28_3_2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84381ef28_3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384381ef28_3_2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84381ef28_3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40fd1b57f0_1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40fd1b57f0_1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40fd1b57f0_3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40fd1b57f0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40fd1b57f0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40fd1b57f0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40fd1b57f0_9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40fd1b57f0_9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40fd1b57f0_1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40fd1b57f0_1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40f697bf36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40f697bf3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40f697bf3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40f697bf3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rectify the redundancies</a:t>
            </a:r>
            <a:endParaRPr/>
          </a:p>
          <a:p>
            <a:pPr indent="0" lvl="0" marL="0" rtl="0" algn="l">
              <a:spcBef>
                <a:spcPts val="0"/>
              </a:spcBef>
              <a:spcAft>
                <a:spcPts val="0"/>
              </a:spcAft>
              <a:buNone/>
            </a:pPr>
            <a:r>
              <a:rPr lang="en"/>
              <a:t>2 </a:t>
            </a:r>
            <a:r>
              <a:rPr lang="en"/>
              <a:t>concise </a:t>
            </a:r>
            <a:endParaRPr/>
          </a:p>
          <a:p>
            <a:pPr indent="0" lvl="0" marL="0" rtl="0" algn="l">
              <a:spcBef>
                <a:spcPts val="0"/>
              </a:spcBef>
              <a:spcAft>
                <a:spcPts val="0"/>
              </a:spcAft>
              <a:buNone/>
            </a:pPr>
            <a:r>
              <a:rPr lang="en"/>
              <a:t>3 eliminate the ambiguous data</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40f697bf3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40f697bf3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40fd1b57f0_9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40fd1b57f0_9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Anger Consolation Forgiveness Generous Nostalgic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40fd1b57f0_5_2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40fd1b57f0_5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40fd1b57f0_9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40fd1b57f0_9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40fd1b57f0_1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40fd1b57f0_1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40fd1b57f0_9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40fd1b57f0_9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40f697bf3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40f697bf3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40f697bf3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40f697bf3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40fd1b57f0_1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40fd1b57f0_1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40fd1b57f0_9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40fd1b57f0_9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40fd1b57f0_1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40fd1b57f0_1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40fd1b57f0_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40fd1b57f0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40fd1b57f0_1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40fd1b57f0_1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384381ef28_3_2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84381ef28_3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40fd1b57f0_1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40fd1b57f0_1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40fd1b57f0_26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40fd1b57f0_2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0fd1b57f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0fd1b57f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40fd1b57f0_1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40fd1b57f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384381ef28_3_2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84381ef28_3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40fd1b57f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40fd1b57f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40fd1b57f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40fd1b57f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40fd1b57f0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40fd1b57f0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2122525" y="1991825"/>
            <a:ext cx="4899000" cy="1159800"/>
          </a:xfrm>
          <a:prstGeom prst="rect">
            <a:avLst/>
          </a:prstGeom>
        </p:spPr>
        <p:txBody>
          <a:bodyPr anchorCtr="0" anchor="ctr" bIns="91425" lIns="91425" spcFirstLastPara="1" rIns="91425" wrap="square" tIns="91425"/>
          <a:lstStyle>
            <a:lvl1pPr lvl="0" algn="ctr">
              <a:spcBef>
                <a:spcPts val="0"/>
              </a:spcBef>
              <a:spcAft>
                <a:spcPts val="0"/>
              </a:spcAft>
              <a:buClr>
                <a:srgbClr val="000000"/>
              </a:buClr>
              <a:buSzPts val="4600"/>
              <a:buNone/>
              <a:defRPr sz="4600">
                <a:solidFill>
                  <a:srgbClr val="000000"/>
                </a:solidFill>
              </a:defRPr>
            </a:lvl1pPr>
            <a:lvl2pPr lvl="1" algn="ctr">
              <a:spcBef>
                <a:spcPts val="0"/>
              </a:spcBef>
              <a:spcAft>
                <a:spcPts val="0"/>
              </a:spcAft>
              <a:buClr>
                <a:srgbClr val="000000"/>
              </a:buClr>
              <a:buSzPts val="4600"/>
              <a:buNone/>
              <a:defRPr sz="4600">
                <a:solidFill>
                  <a:srgbClr val="000000"/>
                </a:solidFill>
              </a:defRPr>
            </a:lvl2pPr>
            <a:lvl3pPr lvl="2" algn="ctr">
              <a:spcBef>
                <a:spcPts val="0"/>
              </a:spcBef>
              <a:spcAft>
                <a:spcPts val="0"/>
              </a:spcAft>
              <a:buClr>
                <a:srgbClr val="000000"/>
              </a:buClr>
              <a:buSzPts val="4600"/>
              <a:buNone/>
              <a:defRPr sz="4600">
                <a:solidFill>
                  <a:srgbClr val="000000"/>
                </a:solidFill>
              </a:defRPr>
            </a:lvl3pPr>
            <a:lvl4pPr lvl="3" algn="ctr">
              <a:spcBef>
                <a:spcPts val="0"/>
              </a:spcBef>
              <a:spcAft>
                <a:spcPts val="0"/>
              </a:spcAft>
              <a:buClr>
                <a:srgbClr val="000000"/>
              </a:buClr>
              <a:buSzPts val="4600"/>
              <a:buNone/>
              <a:defRPr sz="4600">
                <a:solidFill>
                  <a:srgbClr val="000000"/>
                </a:solidFill>
              </a:defRPr>
            </a:lvl4pPr>
            <a:lvl5pPr lvl="4" algn="ctr">
              <a:spcBef>
                <a:spcPts val="0"/>
              </a:spcBef>
              <a:spcAft>
                <a:spcPts val="0"/>
              </a:spcAft>
              <a:buClr>
                <a:srgbClr val="000000"/>
              </a:buClr>
              <a:buSzPts val="4600"/>
              <a:buNone/>
              <a:defRPr sz="4600">
                <a:solidFill>
                  <a:srgbClr val="000000"/>
                </a:solidFill>
              </a:defRPr>
            </a:lvl5pPr>
            <a:lvl6pPr lvl="5" algn="ctr">
              <a:spcBef>
                <a:spcPts val="0"/>
              </a:spcBef>
              <a:spcAft>
                <a:spcPts val="0"/>
              </a:spcAft>
              <a:buClr>
                <a:srgbClr val="000000"/>
              </a:buClr>
              <a:buSzPts val="4600"/>
              <a:buNone/>
              <a:defRPr sz="4600">
                <a:solidFill>
                  <a:srgbClr val="000000"/>
                </a:solidFill>
              </a:defRPr>
            </a:lvl6pPr>
            <a:lvl7pPr lvl="6" algn="ctr">
              <a:spcBef>
                <a:spcPts val="0"/>
              </a:spcBef>
              <a:spcAft>
                <a:spcPts val="0"/>
              </a:spcAft>
              <a:buClr>
                <a:srgbClr val="000000"/>
              </a:buClr>
              <a:buSzPts val="4600"/>
              <a:buNone/>
              <a:defRPr sz="4600">
                <a:solidFill>
                  <a:srgbClr val="000000"/>
                </a:solidFill>
              </a:defRPr>
            </a:lvl7pPr>
            <a:lvl8pPr lvl="7" algn="ctr">
              <a:spcBef>
                <a:spcPts val="0"/>
              </a:spcBef>
              <a:spcAft>
                <a:spcPts val="0"/>
              </a:spcAft>
              <a:buClr>
                <a:srgbClr val="000000"/>
              </a:buClr>
              <a:buSzPts val="4600"/>
              <a:buNone/>
              <a:defRPr sz="4600">
                <a:solidFill>
                  <a:srgbClr val="000000"/>
                </a:solidFill>
              </a:defRPr>
            </a:lvl8pPr>
            <a:lvl9pPr lvl="8" algn="ctr">
              <a:spcBef>
                <a:spcPts val="0"/>
              </a:spcBef>
              <a:spcAft>
                <a:spcPts val="0"/>
              </a:spcAft>
              <a:buClr>
                <a:srgbClr val="000000"/>
              </a:buClr>
              <a:buSzPts val="4600"/>
              <a:buNone/>
              <a:defRPr sz="4600">
                <a:solidFill>
                  <a:srgbClr val="000000"/>
                </a:solidFill>
              </a:defRPr>
            </a:lvl9pPr>
          </a:lstStyle>
          <a:p/>
        </p:txBody>
      </p:sp>
      <p:sp>
        <p:nvSpPr>
          <p:cNvPr id="56" name="Google Shape;56;p14"/>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557947" y="-9"/>
            <a:ext cx="1564584" cy="2825099"/>
            <a:chOff x="0" y="855663"/>
            <a:chExt cx="1257300" cy="2270250"/>
          </a:xfrm>
        </p:grpSpPr>
        <p:sp>
          <p:nvSpPr>
            <p:cNvPr id="58" name="Google Shape;58;p14"/>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14"/>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14"/>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14"/>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14"/>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14"/>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14"/>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14"/>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6" name="Google Shape;66;p14"/>
          <p:cNvGrpSpPr/>
          <p:nvPr/>
        </p:nvGrpSpPr>
        <p:grpSpPr>
          <a:xfrm rot="-5400000">
            <a:off x="7256368" y="-405553"/>
            <a:ext cx="1043197" cy="2732065"/>
            <a:chOff x="7556500" y="3806825"/>
            <a:chExt cx="838313" cy="2195488"/>
          </a:xfrm>
        </p:grpSpPr>
        <p:sp>
          <p:nvSpPr>
            <p:cNvPr id="67" name="Google Shape;67;p14"/>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14"/>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14"/>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14"/>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14"/>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14"/>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14"/>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4"/>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4"/>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14"/>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14"/>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 name="Google Shape;78;p14"/>
          <p:cNvGrpSpPr/>
          <p:nvPr/>
        </p:nvGrpSpPr>
        <p:grpSpPr>
          <a:xfrm rot="5400000">
            <a:off x="527351" y="2768116"/>
            <a:ext cx="1389642" cy="2444192"/>
            <a:chOff x="4395788" y="4144963"/>
            <a:chExt cx="1058775" cy="1862100"/>
          </a:xfrm>
        </p:grpSpPr>
        <p:sp>
          <p:nvSpPr>
            <p:cNvPr id="79" name="Google Shape;79;p14"/>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4"/>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4"/>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2" name="Google Shape;82;p14"/>
          <p:cNvGrpSpPr/>
          <p:nvPr/>
        </p:nvGrpSpPr>
        <p:grpSpPr>
          <a:xfrm rot="10800000">
            <a:off x="6869501" y="2412068"/>
            <a:ext cx="1768658" cy="2731445"/>
            <a:chOff x="6545263" y="855663"/>
            <a:chExt cx="1469962" cy="2270150"/>
          </a:xfrm>
        </p:grpSpPr>
        <p:sp>
          <p:nvSpPr>
            <p:cNvPr id="83" name="Google Shape;83;p14"/>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14"/>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14"/>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4"/>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4"/>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4"/>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4"/>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4"/>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4"/>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92" name="Shape 92"/>
        <p:cNvGrpSpPr/>
        <p:nvPr/>
      </p:nvGrpSpPr>
      <p:grpSpPr>
        <a:xfrm>
          <a:off x="0" y="0"/>
          <a:ext cx="0" cy="0"/>
          <a:chOff x="0" y="0"/>
          <a:chExt cx="0" cy="0"/>
        </a:xfrm>
      </p:grpSpPr>
      <p:sp>
        <p:nvSpPr>
          <p:cNvPr id="93" name="Google Shape;93;p15"/>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txBox="1"/>
          <p:nvPr>
            <p:ph type="ctrTitle"/>
          </p:nvPr>
        </p:nvSpPr>
        <p:spPr>
          <a:xfrm>
            <a:off x="2626350" y="1888150"/>
            <a:ext cx="3891300" cy="1159800"/>
          </a:xfrm>
          <a:prstGeom prst="rect">
            <a:avLst/>
          </a:prstGeom>
        </p:spPr>
        <p:txBody>
          <a:bodyPr anchorCtr="0" anchor="b" bIns="91425" lIns="91425" spcFirstLastPara="1" rIns="91425" wrap="square" tIns="91425"/>
          <a:lstStyle>
            <a:lvl1pPr lvl="0" rtl="0" algn="ct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000"/>
              <a:buNone/>
              <a:defRPr sz="4000">
                <a:solidFill>
                  <a:srgbClr val="FFFFFF"/>
                </a:solidFill>
              </a:defRPr>
            </a:lvl2pPr>
            <a:lvl3pPr lvl="2" rtl="0" algn="ctr">
              <a:spcBef>
                <a:spcPts val="0"/>
              </a:spcBef>
              <a:spcAft>
                <a:spcPts val="0"/>
              </a:spcAft>
              <a:buClr>
                <a:srgbClr val="FFFFFF"/>
              </a:buClr>
              <a:buSzPts val="4000"/>
              <a:buNone/>
              <a:defRPr sz="4000">
                <a:solidFill>
                  <a:srgbClr val="FFFFFF"/>
                </a:solidFill>
              </a:defRPr>
            </a:lvl3pPr>
            <a:lvl4pPr lvl="3" rtl="0" algn="ctr">
              <a:spcBef>
                <a:spcPts val="0"/>
              </a:spcBef>
              <a:spcAft>
                <a:spcPts val="0"/>
              </a:spcAft>
              <a:buClr>
                <a:srgbClr val="FFFFFF"/>
              </a:buClr>
              <a:buSzPts val="4000"/>
              <a:buNone/>
              <a:defRPr sz="4000">
                <a:solidFill>
                  <a:srgbClr val="FFFFFF"/>
                </a:solidFill>
              </a:defRPr>
            </a:lvl4pPr>
            <a:lvl5pPr lvl="4" rtl="0" algn="ctr">
              <a:spcBef>
                <a:spcPts val="0"/>
              </a:spcBef>
              <a:spcAft>
                <a:spcPts val="0"/>
              </a:spcAft>
              <a:buClr>
                <a:srgbClr val="FFFFFF"/>
              </a:buClr>
              <a:buSzPts val="4000"/>
              <a:buNone/>
              <a:defRPr sz="4000">
                <a:solidFill>
                  <a:srgbClr val="FFFFFF"/>
                </a:solidFill>
              </a:defRPr>
            </a:lvl5pPr>
            <a:lvl6pPr lvl="5" rtl="0" algn="ctr">
              <a:spcBef>
                <a:spcPts val="0"/>
              </a:spcBef>
              <a:spcAft>
                <a:spcPts val="0"/>
              </a:spcAft>
              <a:buClr>
                <a:srgbClr val="FFFFFF"/>
              </a:buClr>
              <a:buSzPts val="4000"/>
              <a:buNone/>
              <a:defRPr sz="4000">
                <a:solidFill>
                  <a:srgbClr val="FFFFFF"/>
                </a:solidFill>
              </a:defRPr>
            </a:lvl6pPr>
            <a:lvl7pPr lvl="6" rtl="0" algn="ctr">
              <a:spcBef>
                <a:spcPts val="0"/>
              </a:spcBef>
              <a:spcAft>
                <a:spcPts val="0"/>
              </a:spcAft>
              <a:buClr>
                <a:srgbClr val="FFFFFF"/>
              </a:buClr>
              <a:buSzPts val="4000"/>
              <a:buNone/>
              <a:defRPr sz="4000">
                <a:solidFill>
                  <a:srgbClr val="FFFFFF"/>
                </a:solidFill>
              </a:defRPr>
            </a:lvl7pPr>
            <a:lvl8pPr lvl="7" rtl="0" algn="ctr">
              <a:spcBef>
                <a:spcPts val="0"/>
              </a:spcBef>
              <a:spcAft>
                <a:spcPts val="0"/>
              </a:spcAft>
              <a:buClr>
                <a:srgbClr val="FFFFFF"/>
              </a:buClr>
              <a:buSzPts val="4000"/>
              <a:buNone/>
              <a:defRPr sz="4000">
                <a:solidFill>
                  <a:srgbClr val="FFFFFF"/>
                </a:solidFill>
              </a:defRPr>
            </a:lvl8pPr>
            <a:lvl9pPr lvl="8" rtl="0" algn="ctr">
              <a:spcBef>
                <a:spcPts val="0"/>
              </a:spcBef>
              <a:spcAft>
                <a:spcPts val="0"/>
              </a:spcAft>
              <a:buClr>
                <a:srgbClr val="FFFFFF"/>
              </a:buClr>
              <a:buSzPts val="4000"/>
              <a:buNone/>
              <a:defRPr sz="4000">
                <a:solidFill>
                  <a:srgbClr val="FFFFFF"/>
                </a:solidFill>
              </a:defRPr>
            </a:lvl9pPr>
          </a:lstStyle>
          <a:p/>
        </p:txBody>
      </p:sp>
      <p:sp>
        <p:nvSpPr>
          <p:cNvPr id="95" name="Google Shape;95;p15"/>
          <p:cNvSpPr txBox="1"/>
          <p:nvPr>
            <p:ph idx="1" type="subTitle"/>
          </p:nvPr>
        </p:nvSpPr>
        <p:spPr>
          <a:xfrm>
            <a:off x="2626350" y="3144854"/>
            <a:ext cx="3891300" cy="784800"/>
          </a:xfrm>
          <a:prstGeom prst="rect">
            <a:avLst/>
          </a:prstGeom>
        </p:spPr>
        <p:txBody>
          <a:bodyPr anchorCtr="0" anchor="t" bIns="91425" lIns="91425" spcFirstLastPara="1" rIns="91425" wrap="square" tIns="91425"/>
          <a:lstStyle>
            <a:lvl1pPr lvl="0" rtl="0" algn="ctr">
              <a:spcBef>
                <a:spcPts val="0"/>
              </a:spcBef>
              <a:spcAft>
                <a:spcPts val="0"/>
              </a:spcAft>
              <a:buClr>
                <a:srgbClr val="000000"/>
              </a:buClr>
              <a:buSzPts val="2400"/>
              <a:buNone/>
              <a:defRPr>
                <a:solidFill>
                  <a:srgbClr val="000000"/>
                </a:solidFill>
              </a:defRPr>
            </a:lvl1pPr>
            <a:lvl2pPr lvl="1" rtl="0" algn="ctr">
              <a:spcBef>
                <a:spcPts val="0"/>
              </a:spcBef>
              <a:spcAft>
                <a:spcPts val="0"/>
              </a:spcAft>
              <a:buClr>
                <a:srgbClr val="000000"/>
              </a:buClr>
              <a:buSzPts val="3000"/>
              <a:buNone/>
              <a:defRPr sz="3000">
                <a:solidFill>
                  <a:srgbClr val="000000"/>
                </a:solidFill>
              </a:defRPr>
            </a:lvl2pPr>
            <a:lvl3pPr lvl="2" rtl="0" algn="ctr">
              <a:spcBef>
                <a:spcPts val="0"/>
              </a:spcBef>
              <a:spcAft>
                <a:spcPts val="0"/>
              </a:spcAft>
              <a:buClr>
                <a:srgbClr val="000000"/>
              </a:buClr>
              <a:buSzPts val="3000"/>
              <a:buNone/>
              <a:defRPr sz="3000">
                <a:solidFill>
                  <a:srgbClr val="000000"/>
                </a:solidFill>
              </a:defRPr>
            </a:lvl3pPr>
            <a:lvl4pPr lvl="3" rtl="0" algn="ctr">
              <a:spcBef>
                <a:spcPts val="0"/>
              </a:spcBef>
              <a:spcAft>
                <a:spcPts val="0"/>
              </a:spcAft>
              <a:buClr>
                <a:srgbClr val="000000"/>
              </a:buClr>
              <a:buSzPts val="3000"/>
              <a:buNone/>
              <a:defRPr sz="3000">
                <a:solidFill>
                  <a:srgbClr val="000000"/>
                </a:solidFill>
              </a:defRPr>
            </a:lvl4pPr>
            <a:lvl5pPr lvl="4" rtl="0" algn="ctr">
              <a:spcBef>
                <a:spcPts val="0"/>
              </a:spcBef>
              <a:spcAft>
                <a:spcPts val="0"/>
              </a:spcAft>
              <a:buClr>
                <a:srgbClr val="000000"/>
              </a:buClr>
              <a:buSzPts val="3000"/>
              <a:buNone/>
              <a:defRPr sz="3000">
                <a:solidFill>
                  <a:srgbClr val="000000"/>
                </a:solidFill>
              </a:defRPr>
            </a:lvl5pPr>
            <a:lvl6pPr lvl="5" rtl="0" algn="ctr">
              <a:spcBef>
                <a:spcPts val="0"/>
              </a:spcBef>
              <a:spcAft>
                <a:spcPts val="0"/>
              </a:spcAft>
              <a:buClr>
                <a:srgbClr val="000000"/>
              </a:buClr>
              <a:buSzPts val="3000"/>
              <a:buNone/>
              <a:defRPr sz="3000">
                <a:solidFill>
                  <a:srgbClr val="000000"/>
                </a:solidFill>
              </a:defRPr>
            </a:lvl6pPr>
            <a:lvl7pPr lvl="6" rtl="0" algn="ctr">
              <a:spcBef>
                <a:spcPts val="0"/>
              </a:spcBef>
              <a:spcAft>
                <a:spcPts val="0"/>
              </a:spcAft>
              <a:buClr>
                <a:srgbClr val="000000"/>
              </a:buClr>
              <a:buSzPts val="3000"/>
              <a:buNone/>
              <a:defRPr sz="3000">
                <a:solidFill>
                  <a:srgbClr val="000000"/>
                </a:solidFill>
              </a:defRPr>
            </a:lvl7pPr>
            <a:lvl8pPr lvl="7" rtl="0" algn="ctr">
              <a:spcBef>
                <a:spcPts val="0"/>
              </a:spcBef>
              <a:spcAft>
                <a:spcPts val="0"/>
              </a:spcAft>
              <a:buClr>
                <a:srgbClr val="000000"/>
              </a:buClr>
              <a:buSzPts val="3000"/>
              <a:buNone/>
              <a:defRPr sz="3000">
                <a:solidFill>
                  <a:srgbClr val="000000"/>
                </a:solidFill>
              </a:defRPr>
            </a:lvl8pPr>
            <a:lvl9pPr lvl="8" rtl="0" algn="ctr">
              <a:spcBef>
                <a:spcPts val="0"/>
              </a:spcBef>
              <a:spcAft>
                <a:spcPts val="0"/>
              </a:spcAft>
              <a:buClr>
                <a:srgbClr val="000000"/>
              </a:buClr>
              <a:buSzPts val="3000"/>
              <a:buNone/>
              <a:defRPr sz="3000">
                <a:solidFill>
                  <a:srgbClr val="000000"/>
                </a:solidFill>
              </a:defRPr>
            </a:lvl9pPr>
          </a:lstStyle>
          <a:p/>
        </p:txBody>
      </p:sp>
      <p:grpSp>
        <p:nvGrpSpPr>
          <p:cNvPr id="96" name="Google Shape;96;p15"/>
          <p:cNvGrpSpPr/>
          <p:nvPr/>
        </p:nvGrpSpPr>
        <p:grpSpPr>
          <a:xfrm rot="-5400000">
            <a:off x="7456019" y="290004"/>
            <a:ext cx="1223732" cy="2152215"/>
            <a:chOff x="4395788" y="4144963"/>
            <a:chExt cx="1058775" cy="1862100"/>
          </a:xfrm>
        </p:grpSpPr>
        <p:sp>
          <p:nvSpPr>
            <p:cNvPr id="97" name="Google Shape;97;p15"/>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15"/>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15"/>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0" name="Google Shape;100;p15"/>
          <p:cNvGrpSpPr/>
          <p:nvPr/>
        </p:nvGrpSpPr>
        <p:grpSpPr>
          <a:xfrm rot="-5400000">
            <a:off x="721039" y="2564836"/>
            <a:ext cx="1106346" cy="2548423"/>
            <a:chOff x="3357563" y="850900"/>
            <a:chExt cx="957212" cy="2204900"/>
          </a:xfrm>
        </p:grpSpPr>
        <p:sp>
          <p:nvSpPr>
            <p:cNvPr id="101" name="Google Shape;101;p15"/>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15"/>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15"/>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04" name="Shape 104"/>
        <p:cNvGrpSpPr/>
        <p:nvPr/>
      </p:nvGrpSpPr>
      <p:grpSpPr>
        <a:xfrm>
          <a:off x="0" y="0"/>
          <a:ext cx="0" cy="0"/>
          <a:chOff x="0" y="0"/>
          <a:chExt cx="0" cy="0"/>
        </a:xfrm>
      </p:grpSpPr>
      <p:sp>
        <p:nvSpPr>
          <p:cNvPr id="105" name="Google Shape;105;p16"/>
          <p:cNvSpPr/>
          <p:nvPr/>
        </p:nvSpPr>
        <p:spPr>
          <a:xfrm>
            <a:off x="2454800" y="0"/>
            <a:ext cx="42345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txBox="1"/>
          <p:nvPr>
            <p:ph idx="1" type="body"/>
          </p:nvPr>
        </p:nvSpPr>
        <p:spPr>
          <a:xfrm>
            <a:off x="2848484" y="825425"/>
            <a:ext cx="3447000" cy="3492600"/>
          </a:xfrm>
          <a:prstGeom prst="rect">
            <a:avLst/>
          </a:prstGeom>
        </p:spPr>
        <p:txBody>
          <a:bodyPr anchorCtr="0" anchor="ctr" bIns="91425" lIns="91425" spcFirstLastPara="1" rIns="91425" wrap="square" tIns="91425"/>
          <a:lstStyle>
            <a:lvl1pPr indent="-381000" lvl="0" marL="457200" rtl="0" algn="ctr">
              <a:lnSpc>
                <a:spcPct val="115000"/>
              </a:lnSpc>
              <a:spcBef>
                <a:spcPts val="600"/>
              </a:spcBef>
              <a:spcAft>
                <a:spcPts val="0"/>
              </a:spcAft>
              <a:buSzPts val="2400"/>
              <a:buChar char="▹"/>
              <a:defRPr i="1"/>
            </a:lvl1pPr>
            <a:lvl2pPr indent="-381000" lvl="1" marL="914400" rtl="0" algn="ctr">
              <a:lnSpc>
                <a:spcPct val="115000"/>
              </a:lnSpc>
              <a:spcBef>
                <a:spcPts val="0"/>
              </a:spcBef>
              <a:spcAft>
                <a:spcPts val="0"/>
              </a:spcAft>
              <a:buSzPts val="2400"/>
              <a:buChar char="￭"/>
              <a:defRPr i="1"/>
            </a:lvl2pPr>
            <a:lvl3pPr indent="-381000" lvl="2" marL="1371600" rtl="0" algn="ctr">
              <a:lnSpc>
                <a:spcPct val="115000"/>
              </a:lnSpc>
              <a:spcBef>
                <a:spcPts val="0"/>
              </a:spcBef>
              <a:spcAft>
                <a:spcPts val="0"/>
              </a:spcAft>
              <a:buSzPts val="2400"/>
              <a:buChar char="⬝"/>
              <a:defRPr i="1"/>
            </a:lvl3pPr>
            <a:lvl4pPr indent="-381000" lvl="3" marL="1828800" rtl="0" algn="ctr">
              <a:lnSpc>
                <a:spcPct val="115000"/>
              </a:lnSpc>
              <a:spcBef>
                <a:spcPts val="0"/>
              </a:spcBef>
              <a:spcAft>
                <a:spcPts val="0"/>
              </a:spcAft>
              <a:buSzPts val="2400"/>
              <a:buChar char="●"/>
              <a:defRPr i="1"/>
            </a:lvl4pPr>
            <a:lvl5pPr indent="-381000" lvl="4" marL="2286000" rtl="0" algn="ctr">
              <a:lnSpc>
                <a:spcPct val="115000"/>
              </a:lnSpc>
              <a:spcBef>
                <a:spcPts val="0"/>
              </a:spcBef>
              <a:spcAft>
                <a:spcPts val="0"/>
              </a:spcAft>
              <a:buSzPts val="2400"/>
              <a:buChar char="○"/>
              <a:defRPr i="1"/>
            </a:lvl5pPr>
            <a:lvl6pPr indent="-381000" lvl="5" marL="2743200" rtl="0" algn="ctr">
              <a:lnSpc>
                <a:spcPct val="115000"/>
              </a:lnSpc>
              <a:spcBef>
                <a:spcPts val="0"/>
              </a:spcBef>
              <a:spcAft>
                <a:spcPts val="0"/>
              </a:spcAft>
              <a:buSzPts val="2400"/>
              <a:buChar char="■"/>
              <a:defRPr i="1"/>
            </a:lvl6pPr>
            <a:lvl7pPr indent="-381000" lvl="6" marL="3200400" rtl="0" algn="ctr">
              <a:lnSpc>
                <a:spcPct val="115000"/>
              </a:lnSpc>
              <a:spcBef>
                <a:spcPts val="0"/>
              </a:spcBef>
              <a:spcAft>
                <a:spcPts val="0"/>
              </a:spcAft>
              <a:buSzPts val="2400"/>
              <a:buChar char="●"/>
              <a:defRPr i="1"/>
            </a:lvl7pPr>
            <a:lvl8pPr indent="-381000" lvl="7" marL="3657600" rtl="0" algn="ctr">
              <a:lnSpc>
                <a:spcPct val="115000"/>
              </a:lnSpc>
              <a:spcBef>
                <a:spcPts val="0"/>
              </a:spcBef>
              <a:spcAft>
                <a:spcPts val="0"/>
              </a:spcAft>
              <a:buSzPts val="2400"/>
              <a:buChar char="○"/>
              <a:defRPr i="1"/>
            </a:lvl8pPr>
            <a:lvl9pPr indent="-381000" lvl="8" marL="4114800" algn="ctr">
              <a:lnSpc>
                <a:spcPct val="115000"/>
              </a:lnSpc>
              <a:spcBef>
                <a:spcPts val="0"/>
              </a:spcBef>
              <a:spcAft>
                <a:spcPts val="0"/>
              </a:spcAft>
              <a:buSzPts val="2400"/>
              <a:buChar char="■"/>
              <a:defRPr i="1"/>
            </a:lvl9pPr>
          </a:lstStyle>
          <a:p/>
        </p:txBody>
      </p:sp>
      <p:sp>
        <p:nvSpPr>
          <p:cNvPr id="108" name="Google Shape;108;p16"/>
          <p:cNvSpPr txBox="1"/>
          <p:nvPr/>
        </p:nvSpPr>
        <p:spPr>
          <a:xfrm>
            <a:off x="3593400" y="193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A5B0FE"/>
                </a:solidFill>
                <a:latin typeface="Work Sans"/>
                <a:ea typeface="Work Sans"/>
                <a:cs typeface="Work Sans"/>
                <a:sym typeface="Work Sans"/>
              </a:rPr>
              <a:t>“</a:t>
            </a:r>
            <a:endParaRPr b="1" sz="7200">
              <a:solidFill>
                <a:srgbClr val="A5B0FE"/>
              </a:solidFill>
              <a:latin typeface="Work Sans"/>
              <a:ea typeface="Work Sans"/>
              <a:cs typeface="Work Sans"/>
              <a:sym typeface="Work Sans"/>
            </a:endParaRPr>
          </a:p>
        </p:txBody>
      </p:sp>
      <p:sp>
        <p:nvSpPr>
          <p:cNvPr id="109" name="Google Shape;109;p16"/>
          <p:cNvSpPr txBox="1"/>
          <p:nvPr>
            <p:ph idx="12" type="sldNum"/>
          </p:nvPr>
        </p:nvSpPr>
        <p:spPr>
          <a:xfrm>
            <a:off x="4116400" y="4807500"/>
            <a:ext cx="911100" cy="336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10" name="Google Shape;110;p16"/>
          <p:cNvGrpSpPr/>
          <p:nvPr/>
        </p:nvGrpSpPr>
        <p:grpSpPr>
          <a:xfrm>
            <a:off x="6876950" y="3340125"/>
            <a:ext cx="2267050" cy="1803375"/>
            <a:chOff x="9925050" y="4203700"/>
            <a:chExt cx="2267050" cy="1803375"/>
          </a:xfrm>
        </p:grpSpPr>
        <p:sp>
          <p:nvSpPr>
            <p:cNvPr id="111" name="Google Shape;111;p16"/>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6"/>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6"/>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16"/>
            <p:cNvSpPr/>
            <p:nvPr/>
          </p:nvSpPr>
          <p:spPr>
            <a:xfrm>
              <a:off x="10421938" y="4832350"/>
              <a:ext cx="139800" cy="27000"/>
            </a:xfrm>
            <a:custGeom>
              <a:rect b="b" l="l" r="r" t="t"/>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6"/>
            <p:cNvSpPr/>
            <p:nvPr/>
          </p:nvSpPr>
          <p:spPr>
            <a:xfrm>
              <a:off x="10421938" y="4875213"/>
              <a:ext cx="139800" cy="20700"/>
            </a:xfrm>
            <a:custGeom>
              <a:rect b="b" l="l" r="r" t="t"/>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6"/>
            <p:cNvSpPr/>
            <p:nvPr/>
          </p:nvSpPr>
          <p:spPr>
            <a:xfrm>
              <a:off x="10442575" y="4913313"/>
              <a:ext cx="96900" cy="25500"/>
            </a:xfrm>
            <a:custGeom>
              <a:rect b="b" l="l" r="r" t="t"/>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6"/>
            <p:cNvSpPr/>
            <p:nvPr/>
          </p:nvSpPr>
          <p:spPr>
            <a:xfrm>
              <a:off x="10480675" y="4333875"/>
              <a:ext cx="22200" cy="90600"/>
            </a:xfrm>
            <a:custGeom>
              <a:rect b="b" l="l" r="r" t="t"/>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6"/>
            <p:cNvSpPr/>
            <p:nvPr/>
          </p:nvSpPr>
          <p:spPr>
            <a:xfrm>
              <a:off x="10679113" y="4602163"/>
              <a:ext cx="74700" cy="20700"/>
            </a:xfrm>
            <a:custGeom>
              <a:rect b="b" l="l" r="r" t="t"/>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6"/>
            <p:cNvSpPr/>
            <p:nvPr/>
          </p:nvSpPr>
          <p:spPr>
            <a:xfrm>
              <a:off x="10229850" y="4602163"/>
              <a:ext cx="74700" cy="20700"/>
            </a:xfrm>
            <a:custGeom>
              <a:rect b="b" l="l" r="r" t="t"/>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6"/>
            <p:cNvSpPr/>
            <p:nvPr/>
          </p:nvSpPr>
          <p:spPr>
            <a:xfrm>
              <a:off x="10282238" y="4402138"/>
              <a:ext cx="81000" cy="81000"/>
            </a:xfrm>
            <a:custGeom>
              <a:rect b="b" l="l" r="r" t="t"/>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6"/>
            <p:cNvSpPr/>
            <p:nvPr/>
          </p:nvSpPr>
          <p:spPr>
            <a:xfrm>
              <a:off x="10620375" y="4402138"/>
              <a:ext cx="79500" cy="81000"/>
            </a:xfrm>
            <a:custGeom>
              <a:rect b="b" l="l" r="r" t="t"/>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6"/>
            <p:cNvSpPr/>
            <p:nvPr/>
          </p:nvSpPr>
          <p:spPr>
            <a:xfrm>
              <a:off x="10347325" y="4478338"/>
              <a:ext cx="288900" cy="331800"/>
            </a:xfrm>
            <a:custGeom>
              <a:rect b="b" l="l" r="r" t="t"/>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3" name="Google Shape;123;p16"/>
          <p:cNvGrpSpPr/>
          <p:nvPr/>
        </p:nvGrpSpPr>
        <p:grpSpPr>
          <a:xfrm>
            <a:off x="0" y="0"/>
            <a:ext cx="2266938" cy="1754200"/>
            <a:chOff x="9598025" y="882650"/>
            <a:chExt cx="2266938" cy="1754200"/>
          </a:xfrm>
        </p:grpSpPr>
        <p:sp>
          <p:nvSpPr>
            <p:cNvPr id="124" name="Google Shape;124;p16"/>
            <p:cNvSpPr/>
            <p:nvPr/>
          </p:nvSpPr>
          <p:spPr>
            <a:xfrm>
              <a:off x="10239375" y="1881188"/>
              <a:ext cx="139800" cy="90600"/>
            </a:xfrm>
            <a:custGeom>
              <a:rect b="b" l="l" r="r" t="t"/>
              <a:pathLst>
                <a:path extrusionOk="0" h="120000" w="12000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6"/>
            <p:cNvSpPr/>
            <p:nvPr/>
          </p:nvSpPr>
          <p:spPr>
            <a:xfrm>
              <a:off x="9598025" y="882650"/>
              <a:ext cx="995400" cy="1546200"/>
            </a:xfrm>
            <a:custGeom>
              <a:rect b="b" l="l" r="r" t="t"/>
              <a:pathLst>
                <a:path extrusionOk="0" h="120000" w="12000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6"/>
            <p:cNvSpPr/>
            <p:nvPr/>
          </p:nvSpPr>
          <p:spPr>
            <a:xfrm>
              <a:off x="10672763" y="1581150"/>
              <a:ext cx="1192200" cy="1055700"/>
            </a:xfrm>
            <a:custGeom>
              <a:rect b="b" l="l" r="r" t="t"/>
              <a:pathLst>
                <a:path extrusionOk="0" h="120000" w="12000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6"/>
            <p:cNvSpPr/>
            <p:nvPr/>
          </p:nvSpPr>
          <p:spPr>
            <a:xfrm>
              <a:off x="10914063" y="1881188"/>
              <a:ext cx="679500" cy="531900"/>
            </a:xfrm>
            <a:custGeom>
              <a:rect b="b" l="l" r="r" t="t"/>
              <a:pathLst>
                <a:path extrusionOk="0" h="120000" w="12000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28" name="Shape 128"/>
        <p:cNvGrpSpPr/>
        <p:nvPr/>
      </p:nvGrpSpPr>
      <p:grpSpPr>
        <a:xfrm>
          <a:off x="0" y="0"/>
          <a:ext cx="0" cy="0"/>
          <a:chOff x="0" y="0"/>
          <a:chExt cx="0" cy="0"/>
        </a:xfrm>
      </p:grpSpPr>
      <p:sp>
        <p:nvSpPr>
          <p:cNvPr id="129" name="Google Shape;129;p17"/>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31" name="Google Shape;131;p17"/>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txBox="1"/>
          <p:nvPr>
            <p:ph type="title"/>
          </p:nvPr>
        </p:nvSpPr>
        <p:spPr>
          <a:xfrm>
            <a:off x="457200" y="586975"/>
            <a:ext cx="51387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33" name="Google Shape;133;p17"/>
          <p:cNvSpPr txBox="1"/>
          <p:nvPr>
            <p:ph idx="1" type="body"/>
          </p:nvPr>
        </p:nvSpPr>
        <p:spPr>
          <a:xfrm>
            <a:off x="457200" y="1657350"/>
            <a:ext cx="5138700" cy="31809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134" name="Google Shape;134;p17"/>
          <p:cNvGrpSpPr/>
          <p:nvPr/>
        </p:nvGrpSpPr>
        <p:grpSpPr>
          <a:xfrm>
            <a:off x="6422240" y="-62"/>
            <a:ext cx="1652475" cy="2270250"/>
            <a:chOff x="0" y="855663"/>
            <a:chExt cx="1652475" cy="2270250"/>
          </a:xfrm>
        </p:grpSpPr>
        <p:sp>
          <p:nvSpPr>
            <p:cNvPr id="135" name="Google Shape;135;p17"/>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7"/>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7"/>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7"/>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7"/>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7"/>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7"/>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7"/>
            <p:cNvSpPr/>
            <p:nvPr/>
          </p:nvSpPr>
          <p:spPr>
            <a:xfrm>
              <a:off x="1476375" y="2262188"/>
              <a:ext cx="176100" cy="723900"/>
            </a:xfrm>
            <a:custGeom>
              <a:rect b="b" l="l" r="r" t="t"/>
              <a:pathLst>
                <a:path extrusionOk="0" h="120000" w="12000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17"/>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4" name="Google Shape;144;p17"/>
          <p:cNvGrpSpPr/>
          <p:nvPr/>
        </p:nvGrpSpPr>
        <p:grpSpPr>
          <a:xfrm>
            <a:off x="7106138" y="2674863"/>
            <a:ext cx="1551087" cy="2468625"/>
            <a:chOff x="715963" y="3538538"/>
            <a:chExt cx="1551087" cy="2468625"/>
          </a:xfrm>
        </p:grpSpPr>
        <p:sp>
          <p:nvSpPr>
            <p:cNvPr id="145" name="Google Shape;145;p17"/>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7"/>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7"/>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7"/>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7"/>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7"/>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7"/>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7"/>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7"/>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7"/>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7"/>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56" name="Shape 156"/>
        <p:cNvGrpSpPr/>
        <p:nvPr/>
      </p:nvGrpSpPr>
      <p:grpSpPr>
        <a:xfrm>
          <a:off x="0" y="0"/>
          <a:ext cx="0" cy="0"/>
          <a:chOff x="0" y="0"/>
          <a:chExt cx="0" cy="0"/>
        </a:xfrm>
      </p:grpSpPr>
      <p:sp>
        <p:nvSpPr>
          <p:cNvPr id="157" name="Google Shape;157;p18"/>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txBox="1"/>
          <p:nvPr>
            <p:ph type="title"/>
          </p:nvPr>
        </p:nvSpPr>
        <p:spPr>
          <a:xfrm>
            <a:off x="457200" y="586975"/>
            <a:ext cx="51387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60" name="Google Shape;160;p18"/>
          <p:cNvSpPr txBox="1"/>
          <p:nvPr>
            <p:ph idx="1" type="body"/>
          </p:nvPr>
        </p:nvSpPr>
        <p:spPr>
          <a:xfrm>
            <a:off x="457200" y="1672300"/>
            <a:ext cx="2494200" cy="31551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61" name="Google Shape;161;p18"/>
          <p:cNvSpPr txBox="1"/>
          <p:nvPr>
            <p:ph idx="2" type="body"/>
          </p:nvPr>
        </p:nvSpPr>
        <p:spPr>
          <a:xfrm>
            <a:off x="3101652" y="1672300"/>
            <a:ext cx="2494200" cy="31551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62" name="Google Shape;162;p1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63" name="Google Shape;163;p18"/>
          <p:cNvGrpSpPr/>
          <p:nvPr/>
        </p:nvGrpSpPr>
        <p:grpSpPr>
          <a:xfrm>
            <a:off x="6489150" y="0"/>
            <a:ext cx="1882725" cy="2446200"/>
            <a:chOff x="3357563" y="850900"/>
            <a:chExt cx="1882725" cy="2446200"/>
          </a:xfrm>
        </p:grpSpPr>
        <p:sp>
          <p:nvSpPr>
            <p:cNvPr id="164" name="Google Shape;164;p18"/>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8"/>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8"/>
            <p:cNvSpPr/>
            <p:nvPr/>
          </p:nvSpPr>
          <p:spPr>
            <a:xfrm>
              <a:off x="4829175" y="2943225"/>
              <a:ext cx="250800" cy="252300"/>
            </a:xfrm>
            <a:custGeom>
              <a:rect b="b" l="l" r="r" t="t"/>
              <a:pathLst>
                <a:path extrusionOk="0" h="120000" w="12000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8"/>
            <p:cNvSpPr/>
            <p:nvPr/>
          </p:nvSpPr>
          <p:spPr>
            <a:xfrm>
              <a:off x="4887913" y="2825750"/>
              <a:ext cx="250800" cy="252300"/>
            </a:xfrm>
            <a:custGeom>
              <a:rect b="b" l="l" r="r" t="t"/>
              <a:pathLst>
                <a:path extrusionOk="0" h="120000" w="12000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18"/>
            <p:cNvSpPr/>
            <p:nvPr/>
          </p:nvSpPr>
          <p:spPr>
            <a:xfrm>
              <a:off x="4770438" y="2825750"/>
              <a:ext cx="250800" cy="252300"/>
            </a:xfrm>
            <a:custGeom>
              <a:rect b="b" l="l" r="r" t="t"/>
              <a:pathLst>
                <a:path extrusionOk="0" h="120000" w="12000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18"/>
            <p:cNvSpPr/>
            <p:nvPr/>
          </p:nvSpPr>
          <p:spPr>
            <a:xfrm>
              <a:off x="4448175" y="1768475"/>
              <a:ext cx="577800" cy="579300"/>
            </a:xfrm>
            <a:custGeom>
              <a:rect b="b" l="l" r="r" t="t"/>
              <a:pathLst>
                <a:path extrusionOk="0" h="120000" w="12000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8"/>
            <p:cNvSpPr/>
            <p:nvPr/>
          </p:nvSpPr>
          <p:spPr>
            <a:xfrm>
              <a:off x="4829175" y="1779588"/>
              <a:ext cx="180900" cy="182700"/>
            </a:xfrm>
            <a:custGeom>
              <a:rect b="b" l="l" r="r" t="t"/>
              <a:pathLst>
                <a:path extrusionOk="0" h="120000" w="12000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8"/>
            <p:cNvSpPr/>
            <p:nvPr/>
          </p:nvSpPr>
          <p:spPr>
            <a:xfrm>
              <a:off x="4662488" y="2717800"/>
              <a:ext cx="577800" cy="579300"/>
            </a:xfrm>
            <a:custGeom>
              <a:rect b="b" l="l" r="r" t="t"/>
              <a:pathLst>
                <a:path extrusionOk="0" h="120000" w="12000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18"/>
            <p:cNvSpPr/>
            <p:nvPr/>
          </p:nvSpPr>
          <p:spPr>
            <a:xfrm>
              <a:off x="5048250" y="2733675"/>
              <a:ext cx="180900" cy="182700"/>
            </a:xfrm>
            <a:custGeom>
              <a:rect b="b" l="l" r="r" t="t"/>
              <a:pathLst>
                <a:path extrusionOk="0" h="120000" w="12000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8"/>
            <p:cNvSpPr/>
            <p:nvPr/>
          </p:nvSpPr>
          <p:spPr>
            <a:xfrm>
              <a:off x="4529138" y="2149475"/>
              <a:ext cx="379500" cy="81000"/>
            </a:xfrm>
            <a:custGeom>
              <a:rect b="b" l="l" r="r" t="t"/>
              <a:pathLst>
                <a:path extrusionOk="0" h="120000" w="12000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8"/>
            <p:cNvSpPr/>
            <p:nvPr/>
          </p:nvSpPr>
          <p:spPr>
            <a:xfrm>
              <a:off x="4529138" y="2063750"/>
              <a:ext cx="401700" cy="63600"/>
            </a:xfrm>
            <a:custGeom>
              <a:rect b="b" l="l" r="r" t="t"/>
              <a:pathLst>
                <a:path extrusionOk="0" h="120000" w="12000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18"/>
            <p:cNvSpPr/>
            <p:nvPr/>
          </p:nvSpPr>
          <p:spPr>
            <a:xfrm>
              <a:off x="4540250" y="1982788"/>
              <a:ext cx="203100" cy="54000"/>
            </a:xfrm>
            <a:custGeom>
              <a:rect b="b" l="l" r="r" t="t"/>
              <a:pathLst>
                <a:path extrusionOk="0" h="120000" w="12000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8"/>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7" name="Google Shape;177;p18"/>
          <p:cNvGrpSpPr/>
          <p:nvPr/>
        </p:nvGrpSpPr>
        <p:grpSpPr>
          <a:xfrm>
            <a:off x="6488950" y="3281388"/>
            <a:ext cx="2149388" cy="1862100"/>
            <a:chOff x="3305175" y="4144963"/>
            <a:chExt cx="2149388" cy="1862100"/>
          </a:xfrm>
        </p:grpSpPr>
        <p:sp>
          <p:nvSpPr>
            <p:cNvPr id="178" name="Google Shape;178;p18"/>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18"/>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8"/>
            <p:cNvSpPr/>
            <p:nvPr/>
          </p:nvSpPr>
          <p:spPr>
            <a:xfrm>
              <a:off x="3305175" y="4622800"/>
              <a:ext cx="1106400" cy="831900"/>
            </a:xfrm>
            <a:custGeom>
              <a:rect b="b" l="l" r="r" t="t"/>
              <a:pathLst>
                <a:path extrusionOk="0" h="120000" w="12000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8"/>
            <p:cNvSpPr/>
            <p:nvPr/>
          </p:nvSpPr>
          <p:spPr>
            <a:xfrm>
              <a:off x="3517900" y="4938713"/>
              <a:ext cx="381000" cy="381000"/>
            </a:xfrm>
            <a:custGeom>
              <a:rect b="b" l="l" r="r" t="t"/>
              <a:pathLst>
                <a:path extrusionOk="0" h="120000" w="12000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8"/>
            <p:cNvSpPr/>
            <p:nvPr/>
          </p:nvSpPr>
          <p:spPr>
            <a:xfrm>
              <a:off x="3978275" y="4949825"/>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8"/>
            <p:cNvSpPr/>
            <p:nvPr/>
          </p:nvSpPr>
          <p:spPr>
            <a:xfrm>
              <a:off x="3978275" y="5041900"/>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8"/>
            <p:cNvSpPr/>
            <p:nvPr/>
          </p:nvSpPr>
          <p:spPr>
            <a:xfrm>
              <a:off x="3978275" y="5132388"/>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8"/>
            <p:cNvSpPr/>
            <p:nvPr/>
          </p:nvSpPr>
          <p:spPr>
            <a:xfrm>
              <a:off x="3978275" y="5224463"/>
              <a:ext cx="214200" cy="255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8"/>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87" name="Shape 187"/>
        <p:cNvGrpSpPr/>
        <p:nvPr/>
      </p:nvGrpSpPr>
      <p:grpSpPr>
        <a:xfrm>
          <a:off x="0" y="0"/>
          <a:ext cx="0" cy="0"/>
          <a:chOff x="0" y="0"/>
          <a:chExt cx="0" cy="0"/>
        </a:xfrm>
      </p:grpSpPr>
      <p:sp>
        <p:nvSpPr>
          <p:cNvPr id="188" name="Google Shape;188;p19"/>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
          <p:cNvSpPr txBox="1"/>
          <p:nvPr>
            <p:ph type="title"/>
          </p:nvPr>
        </p:nvSpPr>
        <p:spPr>
          <a:xfrm>
            <a:off x="457200" y="586975"/>
            <a:ext cx="5138700" cy="8574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1" name="Google Shape;191;p19"/>
          <p:cNvSpPr txBox="1"/>
          <p:nvPr>
            <p:ph idx="1" type="body"/>
          </p:nvPr>
        </p:nvSpPr>
        <p:spPr>
          <a:xfrm>
            <a:off x="457200" y="1661575"/>
            <a:ext cx="1656300" cy="30552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92" name="Google Shape;192;p19"/>
          <p:cNvSpPr txBox="1"/>
          <p:nvPr>
            <p:ph idx="2" type="body"/>
          </p:nvPr>
        </p:nvSpPr>
        <p:spPr>
          <a:xfrm>
            <a:off x="2198350" y="1661575"/>
            <a:ext cx="1656300" cy="30552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93" name="Google Shape;193;p19"/>
          <p:cNvSpPr txBox="1"/>
          <p:nvPr>
            <p:ph idx="3" type="body"/>
          </p:nvPr>
        </p:nvSpPr>
        <p:spPr>
          <a:xfrm>
            <a:off x="3939500" y="1661575"/>
            <a:ext cx="1656300" cy="30552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94" name="Google Shape;194;p1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95" name="Google Shape;195;p19"/>
          <p:cNvGrpSpPr/>
          <p:nvPr/>
        </p:nvGrpSpPr>
        <p:grpSpPr>
          <a:xfrm>
            <a:off x="6405913" y="-12"/>
            <a:ext cx="2347900" cy="2270150"/>
            <a:chOff x="6545263" y="855663"/>
            <a:chExt cx="2347900" cy="2270150"/>
          </a:xfrm>
        </p:grpSpPr>
        <p:sp>
          <p:nvSpPr>
            <p:cNvPr id="196" name="Google Shape;196;p19"/>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9"/>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9"/>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9"/>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9"/>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9"/>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9"/>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19"/>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19"/>
            <p:cNvSpPr/>
            <p:nvPr/>
          </p:nvSpPr>
          <p:spPr>
            <a:xfrm>
              <a:off x="8234363" y="2009775"/>
              <a:ext cx="658800" cy="547800"/>
            </a:xfrm>
            <a:custGeom>
              <a:rect b="b" l="l" r="r" t="t"/>
              <a:pathLst>
                <a:path extrusionOk="0" h="120000" w="12000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9"/>
            <p:cNvSpPr/>
            <p:nvPr/>
          </p:nvSpPr>
          <p:spPr>
            <a:xfrm>
              <a:off x="8320088" y="2133600"/>
              <a:ext cx="27000" cy="327000"/>
            </a:xfrm>
            <a:custGeom>
              <a:rect b="b" l="l" r="r" t="t"/>
              <a:pathLst>
                <a:path extrusionOk="0" h="120000" w="12000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9"/>
            <p:cNvSpPr/>
            <p:nvPr/>
          </p:nvSpPr>
          <p:spPr>
            <a:xfrm>
              <a:off x="8389938" y="2620963"/>
              <a:ext cx="81000" cy="430200"/>
            </a:xfrm>
            <a:custGeom>
              <a:rect b="b" l="l" r="r" t="t"/>
              <a:pathLst>
                <a:path extrusionOk="0" h="120000" w="12000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9"/>
            <p:cNvSpPr/>
            <p:nvPr/>
          </p:nvSpPr>
          <p:spPr>
            <a:xfrm>
              <a:off x="8518525" y="2620963"/>
              <a:ext cx="58800" cy="258900"/>
            </a:xfrm>
            <a:custGeom>
              <a:rect b="b" l="l" r="r" t="t"/>
              <a:pathLst>
                <a:path extrusionOk="0" h="120000" w="12000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9"/>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9" name="Google Shape;209;p19"/>
          <p:cNvGrpSpPr/>
          <p:nvPr/>
        </p:nvGrpSpPr>
        <p:grpSpPr>
          <a:xfrm>
            <a:off x="6707938" y="2948000"/>
            <a:ext cx="1732075" cy="2195488"/>
            <a:chOff x="6662738" y="3806825"/>
            <a:chExt cx="1732075" cy="2195488"/>
          </a:xfrm>
        </p:grpSpPr>
        <p:sp>
          <p:nvSpPr>
            <p:cNvPr id="210" name="Google Shape;210;p19"/>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9"/>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19"/>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19"/>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19"/>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9"/>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9"/>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9"/>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19"/>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9"/>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19"/>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19"/>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19"/>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19"/>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9"/>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19"/>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19"/>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9"/>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8" name="Shape 228"/>
        <p:cNvGrpSpPr/>
        <p:nvPr/>
      </p:nvGrpSpPr>
      <p:grpSpPr>
        <a:xfrm>
          <a:off x="0" y="0"/>
          <a:ext cx="0" cy="0"/>
          <a:chOff x="0" y="0"/>
          <a:chExt cx="0" cy="0"/>
        </a:xfrm>
      </p:grpSpPr>
      <p:sp>
        <p:nvSpPr>
          <p:cNvPr id="229" name="Google Shape;229;p20"/>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0"/>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
          <p:cNvSpPr txBox="1"/>
          <p:nvPr>
            <p:ph type="title"/>
          </p:nvPr>
        </p:nvSpPr>
        <p:spPr>
          <a:xfrm>
            <a:off x="457200" y="586975"/>
            <a:ext cx="51387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2" name="Google Shape;232;p2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233" name="Google Shape;233;p20"/>
          <p:cNvGrpSpPr/>
          <p:nvPr/>
        </p:nvGrpSpPr>
        <p:grpSpPr>
          <a:xfrm>
            <a:off x="6707938" y="2948000"/>
            <a:ext cx="1732075" cy="2195488"/>
            <a:chOff x="6662738" y="3806825"/>
            <a:chExt cx="1732075" cy="2195488"/>
          </a:xfrm>
        </p:grpSpPr>
        <p:sp>
          <p:nvSpPr>
            <p:cNvPr id="234" name="Google Shape;234;p20"/>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20"/>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20"/>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20"/>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20"/>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20"/>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20"/>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20"/>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20"/>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20"/>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20"/>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20"/>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20"/>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20"/>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20"/>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20"/>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20"/>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20"/>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2" name="Google Shape;252;p20"/>
          <p:cNvGrpSpPr/>
          <p:nvPr/>
        </p:nvGrpSpPr>
        <p:grpSpPr>
          <a:xfrm rot="10800000">
            <a:off x="6518888" y="-12"/>
            <a:ext cx="1551087" cy="2468625"/>
            <a:chOff x="715963" y="3538538"/>
            <a:chExt cx="1551087" cy="2468625"/>
          </a:xfrm>
        </p:grpSpPr>
        <p:sp>
          <p:nvSpPr>
            <p:cNvPr id="253" name="Google Shape;253;p20"/>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20"/>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20"/>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20"/>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20"/>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20"/>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20"/>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20"/>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20"/>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20"/>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20"/>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64" name="Shape 264"/>
        <p:cNvGrpSpPr/>
        <p:nvPr/>
      </p:nvGrpSpPr>
      <p:grpSpPr>
        <a:xfrm>
          <a:off x="0" y="0"/>
          <a:ext cx="0" cy="0"/>
          <a:chOff x="0" y="0"/>
          <a:chExt cx="0" cy="0"/>
        </a:xfrm>
      </p:grpSpPr>
      <p:sp>
        <p:nvSpPr>
          <p:cNvPr id="265" name="Google Shape;265;p21"/>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
          <p:cNvSpPr txBox="1"/>
          <p:nvPr>
            <p:ph idx="1" type="body"/>
          </p:nvPr>
        </p:nvSpPr>
        <p:spPr>
          <a:xfrm>
            <a:off x="6390750" y="439500"/>
            <a:ext cx="2122500" cy="4264200"/>
          </a:xfrm>
          <a:prstGeom prst="rect">
            <a:avLst/>
          </a:prstGeom>
        </p:spPr>
        <p:txBody>
          <a:bodyPr anchorCtr="0" anchor="ctr" bIns="91425" lIns="91425" spcFirstLastPara="1" rIns="91425" wrap="square" tIns="91425"/>
          <a:lstStyle>
            <a:lvl1pPr indent="-228600" lvl="0" marL="457200">
              <a:spcBef>
                <a:spcPts val="360"/>
              </a:spcBef>
              <a:spcAft>
                <a:spcPts val="0"/>
              </a:spcAft>
              <a:buClr>
                <a:srgbClr val="FFFFFF"/>
              </a:buClr>
              <a:buSzPts val="1800"/>
              <a:buNone/>
              <a:defRPr sz="1800">
                <a:solidFill>
                  <a:srgbClr val="FFFFFF"/>
                </a:solidFill>
              </a:defRPr>
            </a:lvl1pPr>
          </a:lstStyle>
          <a:p/>
        </p:txBody>
      </p:sp>
      <p:sp>
        <p:nvSpPr>
          <p:cNvPr id="268" name="Google Shape;268;p2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half" type="blank">
  <p:cSld name="BLANK">
    <p:spTree>
      <p:nvGrpSpPr>
        <p:cNvPr id="269" name="Shape 269"/>
        <p:cNvGrpSpPr/>
        <p:nvPr/>
      </p:nvGrpSpPr>
      <p:grpSpPr>
        <a:xfrm>
          <a:off x="0" y="0"/>
          <a:ext cx="0" cy="0"/>
          <a:chOff x="0" y="0"/>
          <a:chExt cx="0" cy="0"/>
        </a:xfrm>
      </p:grpSpPr>
      <p:sp>
        <p:nvSpPr>
          <p:cNvPr id="270" name="Google Shape;270;p22"/>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2"/>
          <p:cNvSpPr/>
          <p:nvPr/>
        </p:nvSpPr>
        <p:spPr>
          <a:xfrm>
            <a:off x="0" y="0"/>
            <a:ext cx="4566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2"/>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hird">
  <p:cSld name="BLANK_1">
    <p:spTree>
      <p:nvGrpSpPr>
        <p:cNvPr id="273" name="Shape 273"/>
        <p:cNvGrpSpPr/>
        <p:nvPr/>
      </p:nvGrpSpPr>
      <p:grpSpPr>
        <a:xfrm>
          <a:off x="0" y="0"/>
          <a:ext cx="0" cy="0"/>
          <a:chOff x="0" y="0"/>
          <a:chExt cx="0" cy="0"/>
        </a:xfrm>
      </p:grpSpPr>
      <p:sp>
        <p:nvSpPr>
          <p:cNvPr id="274" name="Google Shape;274;p23"/>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flipH="1">
            <a:off x="0" y="0"/>
            <a:ext cx="3048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_1_1">
    <p:spTree>
      <p:nvGrpSpPr>
        <p:cNvPr id="277" name="Shape 277"/>
        <p:cNvGrpSpPr/>
        <p:nvPr/>
      </p:nvGrpSpPr>
      <p:grpSpPr>
        <a:xfrm>
          <a:off x="0" y="0"/>
          <a:ext cx="0" cy="0"/>
          <a:chOff x="0" y="0"/>
          <a:chExt cx="0" cy="0"/>
        </a:xfrm>
      </p:grpSpPr>
      <p:sp>
        <p:nvSpPr>
          <p:cNvPr id="278" name="Google Shape;278;p24"/>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4"/>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A5B0FE"/>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1pPr>
            <a:lvl2pPr lvl="1">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2pPr>
            <a:lvl3pPr lvl="2">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3pPr>
            <a:lvl4pPr lvl="3">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4pPr>
            <a:lvl5pPr lvl="4">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5pPr>
            <a:lvl6pPr lvl="5">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6pPr>
            <a:lvl7pPr lvl="6">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7pPr>
            <a:lvl8pPr lvl="7">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8pPr>
            <a:lvl9pPr lvl="8">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9pPr>
          </a:lstStyle>
          <a:p/>
        </p:txBody>
      </p:sp>
      <p:sp>
        <p:nvSpPr>
          <p:cNvPr id="52" name="Google Shape;52;p13"/>
          <p:cNvSpPr txBox="1"/>
          <p:nvPr>
            <p:ph idx="1" type="body"/>
          </p:nvPr>
        </p:nvSpPr>
        <p:spPr>
          <a:xfrm>
            <a:off x="457200" y="1657350"/>
            <a:ext cx="5138700" cy="31809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A5B0FE"/>
              </a:buClr>
              <a:buSzPts val="2400"/>
              <a:buFont typeface="Barlow Light"/>
              <a:buChar char="▹"/>
              <a:defRPr sz="2400">
                <a:latin typeface="Barlow Light"/>
                <a:ea typeface="Barlow Light"/>
                <a:cs typeface="Barlow Light"/>
                <a:sym typeface="Barlow Light"/>
              </a:defRPr>
            </a:lvl1pPr>
            <a:lvl2pPr indent="-381000" lvl="1" marL="914400">
              <a:spcBef>
                <a:spcPts val="0"/>
              </a:spcBef>
              <a:spcAft>
                <a:spcPts val="0"/>
              </a:spcAft>
              <a:buClr>
                <a:srgbClr val="A5B0FE"/>
              </a:buClr>
              <a:buSzPts val="2400"/>
              <a:buFont typeface="Barlow Light"/>
              <a:buChar char="￭"/>
              <a:defRPr sz="2400">
                <a:latin typeface="Barlow Light"/>
                <a:ea typeface="Barlow Light"/>
                <a:cs typeface="Barlow Light"/>
                <a:sym typeface="Barlow Light"/>
              </a:defRPr>
            </a:lvl2pPr>
            <a:lvl3pPr indent="-381000" lvl="2" marL="1371600">
              <a:spcBef>
                <a:spcPts val="0"/>
              </a:spcBef>
              <a:spcAft>
                <a:spcPts val="0"/>
              </a:spcAft>
              <a:buClr>
                <a:srgbClr val="A5B0FE"/>
              </a:buClr>
              <a:buSzPts val="2400"/>
              <a:buFont typeface="Barlow Light"/>
              <a:buChar char="⬝"/>
              <a:defRPr sz="2400">
                <a:latin typeface="Barlow Light"/>
                <a:ea typeface="Barlow Light"/>
                <a:cs typeface="Barlow Light"/>
                <a:sym typeface="Barlow Light"/>
              </a:defRPr>
            </a:lvl3pPr>
            <a:lvl4pPr indent="-381000" lvl="3" marL="1828800">
              <a:spcBef>
                <a:spcPts val="0"/>
              </a:spcBef>
              <a:spcAft>
                <a:spcPts val="0"/>
              </a:spcAft>
              <a:buSzPts val="2400"/>
              <a:buFont typeface="Barlow Light"/>
              <a:buChar char="●"/>
              <a:defRPr sz="2400">
                <a:latin typeface="Barlow Light"/>
                <a:ea typeface="Barlow Light"/>
                <a:cs typeface="Barlow Light"/>
                <a:sym typeface="Barlow Light"/>
              </a:defRPr>
            </a:lvl4pPr>
            <a:lvl5pPr indent="-381000" lvl="4" marL="2286000">
              <a:spcBef>
                <a:spcPts val="0"/>
              </a:spcBef>
              <a:spcAft>
                <a:spcPts val="0"/>
              </a:spcAft>
              <a:buSzPts val="2400"/>
              <a:buFont typeface="Barlow Light"/>
              <a:buChar char="○"/>
              <a:defRPr sz="2400">
                <a:latin typeface="Barlow Light"/>
                <a:ea typeface="Barlow Light"/>
                <a:cs typeface="Barlow Light"/>
                <a:sym typeface="Barlow Light"/>
              </a:defRPr>
            </a:lvl5pPr>
            <a:lvl6pPr indent="-381000" lvl="5" marL="2743200">
              <a:spcBef>
                <a:spcPts val="0"/>
              </a:spcBef>
              <a:spcAft>
                <a:spcPts val="0"/>
              </a:spcAft>
              <a:buSzPts val="2400"/>
              <a:buFont typeface="Barlow Light"/>
              <a:buChar char="■"/>
              <a:defRPr sz="2400">
                <a:latin typeface="Barlow Light"/>
                <a:ea typeface="Barlow Light"/>
                <a:cs typeface="Barlow Light"/>
                <a:sym typeface="Barlow Light"/>
              </a:defRPr>
            </a:lvl6pPr>
            <a:lvl7pPr indent="-381000" lvl="6" marL="3200400">
              <a:spcBef>
                <a:spcPts val="0"/>
              </a:spcBef>
              <a:spcAft>
                <a:spcPts val="0"/>
              </a:spcAft>
              <a:buSzPts val="2400"/>
              <a:buFont typeface="Barlow Light"/>
              <a:buChar char="●"/>
              <a:defRPr sz="2400">
                <a:latin typeface="Barlow Light"/>
                <a:ea typeface="Barlow Light"/>
                <a:cs typeface="Barlow Light"/>
                <a:sym typeface="Barlow Light"/>
              </a:defRPr>
            </a:lvl7pPr>
            <a:lvl8pPr indent="-381000" lvl="7" marL="3657600">
              <a:spcBef>
                <a:spcPts val="0"/>
              </a:spcBef>
              <a:spcAft>
                <a:spcPts val="0"/>
              </a:spcAft>
              <a:buSzPts val="2400"/>
              <a:buFont typeface="Barlow Light"/>
              <a:buChar char="○"/>
              <a:defRPr sz="2400">
                <a:latin typeface="Barlow Light"/>
                <a:ea typeface="Barlow Light"/>
                <a:cs typeface="Barlow Light"/>
                <a:sym typeface="Barlow Light"/>
              </a:defRPr>
            </a:lvl8pPr>
            <a:lvl9pPr indent="-381000" lvl="8" marL="4114800">
              <a:spcBef>
                <a:spcPts val="0"/>
              </a:spcBef>
              <a:spcAft>
                <a:spcPts val="0"/>
              </a:spcAft>
              <a:buSzPts val="2400"/>
              <a:buFont typeface="Barlow Light"/>
              <a:buChar char="■"/>
              <a:defRPr sz="2400">
                <a:latin typeface="Barlow Light"/>
                <a:ea typeface="Barlow Light"/>
                <a:cs typeface="Barlow Light"/>
                <a:sym typeface="Barlow Light"/>
              </a:defRPr>
            </a:lvl9pPr>
          </a:lstStyle>
          <a:p/>
        </p:txBody>
      </p:sp>
      <p:sp>
        <p:nvSpPr>
          <p:cNvPr id="53" name="Google Shape;53;p13"/>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lvl1pPr lvl="0" algn="ctr">
              <a:buNone/>
              <a:defRPr sz="1000">
                <a:solidFill>
                  <a:srgbClr val="FFFFFF"/>
                </a:solidFill>
                <a:latin typeface="Barlow"/>
                <a:ea typeface="Barlow"/>
                <a:cs typeface="Barlow"/>
                <a:sym typeface="Barlow"/>
              </a:defRPr>
            </a:lvl1pPr>
            <a:lvl2pPr lvl="1" algn="ctr">
              <a:buNone/>
              <a:defRPr sz="1000">
                <a:solidFill>
                  <a:srgbClr val="FFFFFF"/>
                </a:solidFill>
                <a:latin typeface="Barlow"/>
                <a:ea typeface="Barlow"/>
                <a:cs typeface="Barlow"/>
                <a:sym typeface="Barlow"/>
              </a:defRPr>
            </a:lvl2pPr>
            <a:lvl3pPr lvl="2" algn="ctr">
              <a:buNone/>
              <a:defRPr sz="1000">
                <a:solidFill>
                  <a:srgbClr val="FFFFFF"/>
                </a:solidFill>
                <a:latin typeface="Barlow"/>
                <a:ea typeface="Barlow"/>
                <a:cs typeface="Barlow"/>
                <a:sym typeface="Barlow"/>
              </a:defRPr>
            </a:lvl3pPr>
            <a:lvl4pPr lvl="3" algn="ctr">
              <a:buNone/>
              <a:defRPr sz="1000">
                <a:solidFill>
                  <a:srgbClr val="FFFFFF"/>
                </a:solidFill>
                <a:latin typeface="Barlow"/>
                <a:ea typeface="Barlow"/>
                <a:cs typeface="Barlow"/>
                <a:sym typeface="Barlow"/>
              </a:defRPr>
            </a:lvl4pPr>
            <a:lvl5pPr lvl="4" algn="ctr">
              <a:buNone/>
              <a:defRPr sz="1000">
                <a:solidFill>
                  <a:srgbClr val="FFFFFF"/>
                </a:solidFill>
                <a:latin typeface="Barlow"/>
                <a:ea typeface="Barlow"/>
                <a:cs typeface="Barlow"/>
                <a:sym typeface="Barlow"/>
              </a:defRPr>
            </a:lvl5pPr>
            <a:lvl6pPr lvl="5" algn="ctr">
              <a:buNone/>
              <a:defRPr sz="1000">
                <a:solidFill>
                  <a:srgbClr val="FFFFFF"/>
                </a:solidFill>
                <a:latin typeface="Barlow"/>
                <a:ea typeface="Barlow"/>
                <a:cs typeface="Barlow"/>
                <a:sym typeface="Barlow"/>
              </a:defRPr>
            </a:lvl6pPr>
            <a:lvl7pPr lvl="6" algn="ctr">
              <a:buNone/>
              <a:defRPr sz="1000">
                <a:solidFill>
                  <a:srgbClr val="FFFFFF"/>
                </a:solidFill>
                <a:latin typeface="Barlow"/>
                <a:ea typeface="Barlow"/>
                <a:cs typeface="Barlow"/>
                <a:sym typeface="Barlow"/>
              </a:defRPr>
            </a:lvl7pPr>
            <a:lvl8pPr lvl="7" algn="ctr">
              <a:buNone/>
              <a:defRPr sz="1000">
                <a:solidFill>
                  <a:srgbClr val="FFFFFF"/>
                </a:solidFill>
                <a:latin typeface="Barlow"/>
                <a:ea typeface="Barlow"/>
                <a:cs typeface="Barlow"/>
                <a:sym typeface="Barlow"/>
              </a:defRPr>
            </a:lvl8pPr>
            <a:lvl9pPr lvl="8" algn="ctr">
              <a:buNone/>
              <a:defRPr sz="1000">
                <a:solidFill>
                  <a:srgbClr val="FFFFFF"/>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hyperlink" Target="mailto:2162315@my.ipleiria.pt" TargetMode="External"/><Relationship Id="rId4" Type="http://schemas.openxmlformats.org/officeDocument/2006/relationships/hyperlink" Target="mailto:joana.costa@ipleiria.pt" TargetMode="External"/><Relationship Id="rId5" Type="http://schemas.openxmlformats.org/officeDocument/2006/relationships/hyperlink" Target="mailto:ankitarane24@gmail.com" TargetMode="External"/><Relationship Id="rId6" Type="http://schemas.openxmlformats.org/officeDocument/2006/relationships/hyperlink" Target="about:blank"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25"/>
          <p:cNvSpPr txBox="1"/>
          <p:nvPr>
            <p:ph type="ctrTitle"/>
          </p:nvPr>
        </p:nvSpPr>
        <p:spPr>
          <a:xfrm>
            <a:off x="1867900" y="769125"/>
            <a:ext cx="4854900" cy="218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Support Vector Machine for Sentiment Analysis on Twitter Data</a:t>
            </a:r>
            <a:endParaRPr sz="3000"/>
          </a:p>
        </p:txBody>
      </p:sp>
      <p:sp>
        <p:nvSpPr>
          <p:cNvPr id="286" name="Google Shape;286;p25"/>
          <p:cNvSpPr txBox="1"/>
          <p:nvPr/>
        </p:nvSpPr>
        <p:spPr>
          <a:xfrm>
            <a:off x="2734950" y="2659830"/>
            <a:ext cx="3674100" cy="14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                       </a:t>
            </a:r>
            <a:r>
              <a:rPr lang="en">
                <a:latin typeface="Comic Sans MS"/>
                <a:ea typeface="Comic Sans MS"/>
                <a:cs typeface="Comic Sans MS"/>
                <a:sym typeface="Comic Sans MS"/>
              </a:rPr>
              <a:t>Presented by,</a:t>
            </a:r>
            <a:r>
              <a:rPr lang="en"/>
              <a:t> </a:t>
            </a:r>
            <a:endParaRPr/>
          </a:p>
          <a:p>
            <a:pPr indent="0" lvl="0" marL="0" rtl="0" algn="ctr">
              <a:spcBef>
                <a:spcPts val="0"/>
              </a:spcBef>
              <a:spcAft>
                <a:spcPts val="0"/>
              </a:spcAft>
              <a:buNone/>
            </a:pPr>
            <a:r>
              <a:rPr lang="en">
                <a:latin typeface="Comic Sans MS"/>
                <a:ea typeface="Comic Sans MS"/>
                <a:cs typeface="Comic Sans MS"/>
                <a:sym typeface="Comic Sans MS"/>
              </a:rPr>
              <a:t>Nilotpal Pramanik (IRM 2016501)</a:t>
            </a:r>
            <a:endParaRPr>
              <a:latin typeface="Comic Sans MS"/>
              <a:ea typeface="Comic Sans MS"/>
              <a:cs typeface="Comic Sans MS"/>
              <a:sym typeface="Comic Sans MS"/>
            </a:endParaRPr>
          </a:p>
          <a:p>
            <a:pPr indent="0" lvl="0" marL="0" rtl="0" algn="ctr">
              <a:spcBef>
                <a:spcPts val="0"/>
              </a:spcBef>
              <a:spcAft>
                <a:spcPts val="0"/>
              </a:spcAft>
              <a:buNone/>
            </a:pPr>
            <a:r>
              <a:rPr lang="en">
                <a:latin typeface="Comic Sans MS"/>
                <a:ea typeface="Comic Sans MS"/>
                <a:cs typeface="Comic Sans MS"/>
                <a:sym typeface="Comic Sans MS"/>
              </a:rPr>
              <a:t>       Rahul Chanderiya (IIM2016002)</a:t>
            </a:r>
            <a:endParaRPr>
              <a:latin typeface="Comic Sans MS"/>
              <a:ea typeface="Comic Sans MS"/>
              <a:cs typeface="Comic Sans MS"/>
              <a:sym typeface="Comic Sans MS"/>
            </a:endParaRPr>
          </a:p>
          <a:p>
            <a:pPr indent="0" lvl="0" marL="0" rtl="0" algn="ctr">
              <a:spcBef>
                <a:spcPts val="0"/>
              </a:spcBef>
              <a:spcAft>
                <a:spcPts val="0"/>
              </a:spcAft>
              <a:buNone/>
            </a:pPr>
            <a:r>
              <a:rPr lang="en">
                <a:latin typeface="Comic Sans MS"/>
                <a:ea typeface="Comic Sans MS"/>
                <a:cs typeface="Comic Sans MS"/>
                <a:sym typeface="Comic Sans MS"/>
              </a:rPr>
              <a:t>Ankit Kumar Gupta (</a:t>
            </a:r>
            <a:r>
              <a:rPr lang="en">
                <a:latin typeface="Comic Sans MS"/>
                <a:ea typeface="Comic Sans MS"/>
                <a:cs typeface="Comic Sans MS"/>
                <a:sym typeface="Comic Sans MS"/>
              </a:rPr>
              <a:t>IHM2016004</a:t>
            </a:r>
            <a:r>
              <a:rPr lang="en">
                <a:latin typeface="Comic Sans MS"/>
                <a:ea typeface="Comic Sans MS"/>
                <a:cs typeface="Comic Sans MS"/>
                <a:sym typeface="Comic Sans MS"/>
              </a:rPr>
              <a:t>)</a:t>
            </a:r>
            <a:endParaRPr>
              <a:latin typeface="Comic Sans MS"/>
              <a:ea typeface="Comic Sans MS"/>
              <a:cs typeface="Comic Sans MS"/>
              <a:sym typeface="Comic Sans MS"/>
            </a:endParaRPr>
          </a:p>
          <a:p>
            <a:pPr indent="0" lvl="0" marL="0" rtl="0" algn="ctr">
              <a:spcBef>
                <a:spcPts val="0"/>
              </a:spcBef>
              <a:spcAft>
                <a:spcPts val="0"/>
              </a:spcAft>
              <a:buNone/>
            </a:pPr>
            <a:r>
              <a:rPr lang="en">
                <a:latin typeface="Comic Sans MS"/>
                <a:ea typeface="Comic Sans MS"/>
                <a:cs typeface="Comic Sans MS"/>
                <a:sym typeface="Comic Sans MS"/>
              </a:rPr>
              <a:t>      Ashutosh Yelgulwar (IIM2016006)</a:t>
            </a:r>
            <a:endParaRPr>
              <a:latin typeface="Comic Sans MS"/>
              <a:ea typeface="Comic Sans MS"/>
              <a:cs typeface="Comic Sans MS"/>
              <a:sym typeface="Comic Sans MS"/>
            </a:endParaRPr>
          </a:p>
          <a:p>
            <a:pPr indent="0" lvl="0" marL="0" rtl="0" algn="ctr">
              <a:spcBef>
                <a:spcPts val="0"/>
              </a:spcBef>
              <a:spcAft>
                <a:spcPts val="0"/>
              </a:spcAft>
              <a:buNone/>
            </a:pPr>
            <a:r>
              <a:rPr lang="en">
                <a:latin typeface="Comic Sans MS"/>
                <a:ea typeface="Comic Sans MS"/>
                <a:cs typeface="Comic Sans MS"/>
                <a:sym typeface="Comic Sans MS"/>
              </a:rPr>
              <a:t>     Neil Leeson Syiemlieh (IIT2016125)</a:t>
            </a:r>
            <a:endParaRPr>
              <a:latin typeface="Comic Sans MS"/>
              <a:ea typeface="Comic Sans MS"/>
              <a:cs typeface="Comic Sans MS"/>
              <a:sym typeface="Comic Sans MS"/>
            </a:endParaRPr>
          </a:p>
          <a:p>
            <a:pPr indent="0" lvl="0" marL="0" rtl="0" algn="ctr">
              <a:spcBef>
                <a:spcPts val="0"/>
              </a:spcBef>
              <a:spcAft>
                <a:spcPts val="0"/>
              </a:spcAft>
              <a:buNone/>
            </a:pPr>
            <a:r>
              <a:t/>
            </a:r>
            <a:endParaRPr>
              <a:latin typeface="Comic Sans MS"/>
              <a:ea typeface="Comic Sans MS"/>
              <a:cs typeface="Comic Sans MS"/>
              <a:sym typeface="Comic Sans MS"/>
            </a:endParaRPr>
          </a:p>
          <a:p>
            <a:pPr indent="0" lvl="0" marL="0" rtl="0" algn="ctr">
              <a:spcBef>
                <a:spcPts val="0"/>
              </a:spcBef>
              <a:spcAft>
                <a:spcPts val="0"/>
              </a:spcAft>
              <a:buNone/>
            </a:pPr>
            <a:r>
              <a:rPr lang="en">
                <a:latin typeface="Comic Sans MS"/>
                <a:ea typeface="Comic Sans MS"/>
                <a:cs typeface="Comic Sans MS"/>
                <a:sym typeface="Comic Sans MS"/>
              </a:rPr>
              <a:t>			     </a:t>
            </a:r>
            <a:endParaRPr>
              <a:latin typeface="Comic Sans MS"/>
              <a:ea typeface="Comic Sans MS"/>
              <a:cs typeface="Comic Sans MS"/>
              <a:sym typeface="Comic Sans MS"/>
            </a:endParaRPr>
          </a:p>
        </p:txBody>
      </p:sp>
      <p:sp>
        <p:nvSpPr>
          <p:cNvPr id="287" name="Google Shape;287;p25"/>
          <p:cNvSpPr txBox="1"/>
          <p:nvPr/>
        </p:nvSpPr>
        <p:spPr>
          <a:xfrm>
            <a:off x="1455800" y="315900"/>
            <a:ext cx="3955500" cy="7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Miriam Libre"/>
                <a:ea typeface="Miriam Libre"/>
                <a:cs typeface="Miriam Libre"/>
                <a:sym typeface="Miriam Libre"/>
              </a:rPr>
              <a:t>5th Semester Mini Project</a:t>
            </a:r>
            <a:endParaRPr b="1" sz="1800">
              <a:solidFill>
                <a:srgbClr val="FFFFFF"/>
              </a:solidFill>
              <a:latin typeface="Miriam Libre"/>
              <a:ea typeface="Miriam Libre"/>
              <a:cs typeface="Miriam Libre"/>
              <a:sym typeface="Miriam Libre"/>
            </a:endParaRPr>
          </a:p>
          <a:p>
            <a:pPr indent="0" lvl="0" marL="0" rtl="0" algn="l">
              <a:spcBef>
                <a:spcPts val="0"/>
              </a:spcBef>
              <a:spcAft>
                <a:spcPts val="0"/>
              </a:spcAft>
              <a:buNone/>
            </a:pPr>
            <a:r>
              <a:rPr b="1" lang="en" sz="1800">
                <a:solidFill>
                  <a:srgbClr val="FFFFFF"/>
                </a:solidFill>
                <a:latin typeface="Miriam Libre"/>
                <a:ea typeface="Miriam Libre"/>
                <a:cs typeface="Miriam Libre"/>
                <a:sym typeface="Miriam Libre"/>
              </a:rPr>
              <a:t>IPRJ505P (P)</a:t>
            </a:r>
            <a:endParaRPr b="1" sz="1800">
              <a:solidFill>
                <a:srgbClr val="FFFFFF"/>
              </a:solidFill>
              <a:latin typeface="Miriam Libre"/>
              <a:ea typeface="Miriam Libre"/>
              <a:cs typeface="Miriam Libre"/>
              <a:sym typeface="Miriam Libre"/>
            </a:endParaRPr>
          </a:p>
        </p:txBody>
      </p:sp>
      <p:sp>
        <p:nvSpPr>
          <p:cNvPr id="288" name="Google Shape;288;p25"/>
          <p:cNvSpPr txBox="1"/>
          <p:nvPr/>
        </p:nvSpPr>
        <p:spPr>
          <a:xfrm>
            <a:off x="2808700" y="4113900"/>
            <a:ext cx="5040600" cy="46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rgbClr val="FFFFFF"/>
                </a:solidFill>
                <a:latin typeface="Comic Sans MS"/>
                <a:ea typeface="Comic Sans MS"/>
                <a:cs typeface="Comic Sans MS"/>
                <a:sym typeface="Comic Sans MS"/>
              </a:rPr>
              <a:t>Under Supervision: Dr. K.P.Singh</a:t>
            </a:r>
            <a:endParaRPr b="1">
              <a:solidFill>
                <a:srgbClr val="FFFFFF"/>
              </a:solidFill>
              <a:latin typeface="Comic Sans MS"/>
              <a:ea typeface="Comic Sans MS"/>
              <a:cs typeface="Comic Sans MS"/>
              <a:sym typeface="Comic Sans MS"/>
            </a:endParaRPr>
          </a:p>
          <a:p>
            <a:pPr indent="0" lvl="0" marL="0" rtl="0" algn="r">
              <a:spcBef>
                <a:spcPts val="0"/>
              </a:spcBef>
              <a:spcAft>
                <a:spcPts val="0"/>
              </a:spcAft>
              <a:buClr>
                <a:schemeClr val="dk1"/>
              </a:buClr>
              <a:buSzPts val="1100"/>
              <a:buFont typeface="Arial"/>
              <a:buNone/>
            </a:pPr>
            <a:r>
              <a:rPr b="1" lang="en">
                <a:solidFill>
                  <a:srgbClr val="FFFFFF"/>
                </a:solidFill>
                <a:latin typeface="Comic Sans MS"/>
                <a:ea typeface="Comic Sans MS"/>
                <a:cs typeface="Comic Sans MS"/>
                <a:sym typeface="Comic Sans MS"/>
              </a:rPr>
              <a:t>Associated TAs: Mr. Upendra P. Singh</a:t>
            </a:r>
            <a:endParaRPr b="1">
              <a:solidFill>
                <a:srgbClr val="FFFFFF"/>
              </a:solidFill>
              <a:latin typeface="Comic Sans MS"/>
              <a:ea typeface="Comic Sans MS"/>
              <a:cs typeface="Comic Sans MS"/>
              <a:sym typeface="Comic Sans MS"/>
            </a:endParaRPr>
          </a:p>
          <a:p>
            <a:pPr indent="0" lvl="0" marL="0" rtl="0" algn="r">
              <a:spcBef>
                <a:spcPts val="0"/>
              </a:spcBef>
              <a:spcAft>
                <a:spcPts val="0"/>
              </a:spcAft>
              <a:buClr>
                <a:schemeClr val="dk1"/>
              </a:buClr>
              <a:buSzPts val="1100"/>
              <a:buFont typeface="Arial"/>
              <a:buNone/>
            </a:pPr>
            <a:r>
              <a:rPr b="1" lang="en">
                <a:solidFill>
                  <a:srgbClr val="FFFFFF"/>
                </a:solidFill>
                <a:latin typeface="Comic Sans MS"/>
                <a:ea typeface="Comic Sans MS"/>
                <a:cs typeface="Comic Sans MS"/>
                <a:sym typeface="Comic Sans MS"/>
              </a:rPr>
              <a:t>Ms. Daisy Lal </a:t>
            </a:r>
            <a:endParaRPr b="1">
              <a:solidFill>
                <a:srgbClr val="FFFFFF"/>
              </a:solidFill>
              <a:latin typeface="Comic Sans MS"/>
              <a:ea typeface="Comic Sans MS"/>
              <a:cs typeface="Comic Sans MS"/>
              <a:sym typeface="Comic Sans MS"/>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34"/>
          <p:cNvSpPr txBox="1"/>
          <p:nvPr>
            <p:ph idx="1" type="body"/>
          </p:nvPr>
        </p:nvSpPr>
        <p:spPr>
          <a:xfrm>
            <a:off x="383100" y="648075"/>
            <a:ext cx="5572200" cy="40836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SzPts val="2400"/>
              <a:buChar char="➢"/>
            </a:pPr>
            <a:r>
              <a:rPr lang="en"/>
              <a:t>To perform sentiment analysis</a:t>
            </a:r>
            <a:endParaRPr/>
          </a:p>
          <a:p>
            <a:pPr indent="0" lvl="0" marL="457200" rtl="0" algn="l">
              <a:lnSpc>
                <a:spcPct val="115000"/>
              </a:lnSpc>
              <a:spcBef>
                <a:spcPts val="600"/>
              </a:spcBef>
              <a:spcAft>
                <a:spcPts val="0"/>
              </a:spcAft>
              <a:buNone/>
            </a:pPr>
            <a:r>
              <a:rPr lang="en"/>
              <a:t>o</a:t>
            </a:r>
            <a:r>
              <a:rPr lang="en"/>
              <a:t>n Twitter data and classify each tweet into one of three polarities:</a:t>
            </a:r>
            <a:endParaRPr/>
          </a:p>
          <a:p>
            <a:pPr indent="0" lvl="0" marL="457200" rtl="0" algn="l">
              <a:lnSpc>
                <a:spcPct val="115000"/>
              </a:lnSpc>
              <a:spcBef>
                <a:spcPts val="600"/>
              </a:spcBef>
              <a:spcAft>
                <a:spcPts val="0"/>
              </a:spcAft>
              <a:buNone/>
            </a:pPr>
            <a:r>
              <a:rPr lang="en"/>
              <a:t>p</a:t>
            </a:r>
            <a:r>
              <a:rPr lang="en"/>
              <a:t>ositive, negative and neutral.</a:t>
            </a:r>
            <a:endParaRPr/>
          </a:p>
          <a:p>
            <a:pPr indent="-381000" lvl="0" marL="457200" rtl="0" algn="l">
              <a:lnSpc>
                <a:spcPct val="115000"/>
              </a:lnSpc>
              <a:spcBef>
                <a:spcPts val="600"/>
              </a:spcBef>
              <a:spcAft>
                <a:spcPts val="0"/>
              </a:spcAft>
              <a:buSzPts val="2400"/>
              <a:buChar char="➢"/>
            </a:pPr>
            <a:r>
              <a:rPr lang="en"/>
              <a:t>To provide a machine learning implementation that focuses on politics, social, tourism and marketing</a:t>
            </a:r>
            <a:endParaRPr/>
          </a:p>
        </p:txBody>
      </p:sp>
      <p:sp>
        <p:nvSpPr>
          <p:cNvPr id="344" name="Google Shape;344;p34"/>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35"/>
          <p:cNvSpPr txBox="1"/>
          <p:nvPr>
            <p:ph type="ctrTitle"/>
          </p:nvPr>
        </p:nvSpPr>
        <p:spPr>
          <a:xfrm>
            <a:off x="652375" y="1565400"/>
            <a:ext cx="67023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4.</a:t>
            </a:r>
            <a:endParaRPr/>
          </a:p>
          <a:p>
            <a:pPr indent="0" lvl="0" marL="0" rtl="0" algn="ctr">
              <a:spcBef>
                <a:spcPts val="0"/>
              </a:spcBef>
              <a:spcAft>
                <a:spcPts val="0"/>
              </a:spcAft>
              <a:buNone/>
            </a:pPr>
            <a:r>
              <a:rPr lang="en"/>
              <a:t>Objectives of the Project</a:t>
            </a:r>
            <a:endParaRPr/>
          </a:p>
        </p:txBody>
      </p:sp>
      <p:sp>
        <p:nvSpPr>
          <p:cNvPr id="350" name="Google Shape;350;p35"/>
          <p:cNvSpPr txBox="1"/>
          <p:nvPr>
            <p:ph idx="1" type="subTitle"/>
          </p:nvPr>
        </p:nvSpPr>
        <p:spPr>
          <a:xfrm>
            <a:off x="2901075" y="3144854"/>
            <a:ext cx="38913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Objectives are here...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36"/>
          <p:cNvSpPr txBox="1"/>
          <p:nvPr>
            <p:ph idx="1" type="body"/>
          </p:nvPr>
        </p:nvSpPr>
        <p:spPr>
          <a:xfrm>
            <a:off x="176250" y="274700"/>
            <a:ext cx="5949300" cy="4683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600"/>
              </a:spcBef>
              <a:spcAft>
                <a:spcPts val="0"/>
              </a:spcAft>
              <a:buClr>
                <a:schemeClr val="dk1"/>
              </a:buClr>
              <a:buSzPts val="2000"/>
              <a:buChar char="➢"/>
            </a:pPr>
            <a:r>
              <a:rPr lang="en" sz="2000">
                <a:solidFill>
                  <a:schemeClr val="dk1"/>
                </a:solidFill>
              </a:rPr>
              <a:t>Twitter data processing(Data Collection: Tweepy)</a:t>
            </a:r>
            <a:endParaRPr sz="2000">
              <a:solidFill>
                <a:schemeClr val="dk1"/>
              </a:solidFill>
            </a:endParaRPr>
          </a:p>
          <a:p>
            <a:pPr indent="-355600" lvl="0" marL="457200" rtl="0" algn="l">
              <a:lnSpc>
                <a:spcPct val="150000"/>
              </a:lnSpc>
              <a:spcBef>
                <a:spcPts val="0"/>
              </a:spcBef>
              <a:spcAft>
                <a:spcPts val="0"/>
              </a:spcAft>
              <a:buClr>
                <a:schemeClr val="dk1"/>
              </a:buClr>
              <a:buSzPts val="2000"/>
              <a:buChar char="➢"/>
            </a:pPr>
            <a:r>
              <a:rPr lang="en" sz="2000">
                <a:solidFill>
                  <a:schemeClr val="dk1"/>
                </a:solidFill>
              </a:rPr>
              <a:t>Training the algorithm on the labeled data i.e Training dataset</a:t>
            </a:r>
            <a:endParaRPr sz="2000">
              <a:solidFill>
                <a:schemeClr val="dk1"/>
              </a:solidFill>
            </a:endParaRPr>
          </a:p>
          <a:p>
            <a:pPr indent="-355600" lvl="0" marL="457200" rtl="0" algn="l">
              <a:lnSpc>
                <a:spcPct val="150000"/>
              </a:lnSpc>
              <a:spcBef>
                <a:spcPts val="0"/>
              </a:spcBef>
              <a:spcAft>
                <a:spcPts val="0"/>
              </a:spcAft>
              <a:buClr>
                <a:schemeClr val="dk1"/>
              </a:buClr>
              <a:buSzPts val="2000"/>
              <a:buChar char="➢"/>
            </a:pPr>
            <a:r>
              <a:rPr lang="en" sz="2000">
                <a:solidFill>
                  <a:schemeClr val="dk1"/>
                </a:solidFill>
              </a:rPr>
              <a:t>Sentiment classification of out of sample data using SVM</a:t>
            </a:r>
            <a:endParaRPr sz="2000">
              <a:solidFill>
                <a:schemeClr val="dk1"/>
              </a:solidFill>
            </a:endParaRPr>
          </a:p>
          <a:p>
            <a:pPr indent="-355600" lvl="0" marL="457200" rtl="0" algn="l">
              <a:lnSpc>
                <a:spcPct val="150000"/>
              </a:lnSpc>
              <a:spcBef>
                <a:spcPts val="0"/>
              </a:spcBef>
              <a:spcAft>
                <a:spcPts val="0"/>
              </a:spcAft>
              <a:buClr>
                <a:schemeClr val="dk1"/>
              </a:buClr>
              <a:buSzPts val="2000"/>
              <a:buChar char="➢"/>
            </a:pPr>
            <a:r>
              <a:rPr lang="en" sz="2000">
                <a:solidFill>
                  <a:schemeClr val="dk1"/>
                </a:solidFill>
              </a:rPr>
              <a:t>Calculating the accuracy of the </a:t>
            </a:r>
            <a:r>
              <a:rPr lang="en" sz="2000">
                <a:solidFill>
                  <a:schemeClr val="dk1"/>
                </a:solidFill>
              </a:rPr>
              <a:t>a</a:t>
            </a:r>
            <a:r>
              <a:rPr lang="en" sz="2000">
                <a:solidFill>
                  <a:schemeClr val="dk1"/>
                </a:solidFill>
              </a:rPr>
              <a:t>lgorithm</a:t>
            </a:r>
            <a:endParaRPr sz="2000">
              <a:solidFill>
                <a:schemeClr val="dk1"/>
              </a:solidFill>
            </a:endParaRPr>
          </a:p>
          <a:p>
            <a:pPr indent="-355600" lvl="0" marL="457200" rtl="0" algn="l">
              <a:lnSpc>
                <a:spcPct val="150000"/>
              </a:lnSpc>
              <a:spcBef>
                <a:spcPts val="0"/>
              </a:spcBef>
              <a:spcAft>
                <a:spcPts val="0"/>
              </a:spcAft>
              <a:buClr>
                <a:schemeClr val="dk1"/>
              </a:buClr>
              <a:buSzPts val="2000"/>
              <a:buChar char="➢"/>
            </a:pPr>
            <a:r>
              <a:rPr lang="en" sz="2000">
                <a:solidFill>
                  <a:schemeClr val="dk1"/>
                </a:solidFill>
              </a:rPr>
              <a:t>Categorization of the Tweets on the basis of positive, negative and neutral sentiments</a:t>
            </a:r>
            <a:endParaRPr sz="2000">
              <a:solidFill>
                <a:schemeClr val="dk1"/>
              </a:solidFill>
            </a:endParaRPr>
          </a:p>
          <a:p>
            <a:pPr indent="-355600" lvl="0" marL="457200" rtl="0" algn="l">
              <a:lnSpc>
                <a:spcPct val="150000"/>
              </a:lnSpc>
              <a:spcBef>
                <a:spcPts val="0"/>
              </a:spcBef>
              <a:spcAft>
                <a:spcPts val="0"/>
              </a:spcAft>
              <a:buClr>
                <a:schemeClr val="dk1"/>
              </a:buClr>
              <a:buSzPts val="2000"/>
              <a:buChar char="➢"/>
            </a:pPr>
            <a:r>
              <a:rPr lang="en" sz="2000">
                <a:solidFill>
                  <a:schemeClr val="dk1"/>
                </a:solidFill>
              </a:rPr>
              <a:t>Identify the misinterpretations, violation and redundancy of the tweets</a:t>
            </a:r>
            <a:endParaRPr sz="2000">
              <a:solidFill>
                <a:schemeClr val="dk1"/>
              </a:solidFill>
            </a:endParaRPr>
          </a:p>
        </p:txBody>
      </p:sp>
      <p:sp>
        <p:nvSpPr>
          <p:cNvPr id="356" name="Google Shape;356;p36"/>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37"/>
          <p:cNvSpPr txBox="1"/>
          <p:nvPr>
            <p:ph type="ctrTitle"/>
          </p:nvPr>
        </p:nvSpPr>
        <p:spPr>
          <a:xfrm>
            <a:off x="556250" y="1373125"/>
            <a:ext cx="7004700" cy="130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5.</a:t>
            </a:r>
            <a:endParaRPr/>
          </a:p>
          <a:p>
            <a:pPr indent="0" lvl="0" marL="0" rtl="0" algn="ctr">
              <a:spcBef>
                <a:spcPts val="0"/>
              </a:spcBef>
              <a:spcAft>
                <a:spcPts val="0"/>
              </a:spcAft>
              <a:buNone/>
            </a:pPr>
            <a:r>
              <a:rPr lang="en"/>
              <a:t>Solution Methodologies</a:t>
            </a:r>
            <a:endParaRPr/>
          </a:p>
        </p:txBody>
      </p:sp>
      <p:sp>
        <p:nvSpPr>
          <p:cNvPr id="362" name="Google Shape;362;p37"/>
          <p:cNvSpPr txBox="1"/>
          <p:nvPr>
            <p:ph idx="1" type="subTitle"/>
          </p:nvPr>
        </p:nvSpPr>
        <p:spPr>
          <a:xfrm>
            <a:off x="2825500" y="3131125"/>
            <a:ext cx="56553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Several Methods to </a:t>
            </a:r>
            <a:r>
              <a:rPr lang="en"/>
              <a:t>achieve</a:t>
            </a:r>
            <a:r>
              <a:rPr lang="en"/>
              <a:t> the Solution...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38"/>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674EA7"/>
                </a:solidFill>
                <a:latin typeface="Barlow SemiBold"/>
                <a:ea typeface="Barlow SemiBold"/>
                <a:cs typeface="Barlow SemiBold"/>
                <a:sym typeface="Barlow SemiBold"/>
              </a:rPr>
              <a:t>5.1.   Sentiment Analysis</a:t>
            </a:r>
            <a:endParaRPr sz="2400">
              <a:solidFill>
                <a:srgbClr val="674EA7"/>
              </a:solidFill>
              <a:latin typeface="Barlow SemiBold"/>
              <a:ea typeface="Barlow SemiBold"/>
              <a:cs typeface="Barlow SemiBold"/>
              <a:sym typeface="Barlow SemiBold"/>
            </a:endParaRPr>
          </a:p>
          <a:p>
            <a:pPr indent="0" lvl="0" marL="0" rtl="0" algn="l">
              <a:spcBef>
                <a:spcPts val="0"/>
              </a:spcBef>
              <a:spcAft>
                <a:spcPts val="0"/>
              </a:spcAft>
              <a:buNone/>
            </a:pPr>
            <a:r>
              <a:t/>
            </a:r>
            <a:endParaRPr/>
          </a:p>
        </p:txBody>
      </p:sp>
      <p:sp>
        <p:nvSpPr>
          <p:cNvPr id="368" name="Google Shape;368;p38"/>
          <p:cNvSpPr txBox="1"/>
          <p:nvPr>
            <p:ph idx="1" type="body"/>
          </p:nvPr>
        </p:nvSpPr>
        <p:spPr>
          <a:xfrm>
            <a:off x="278700" y="1292200"/>
            <a:ext cx="5625000" cy="353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200"/>
              <a:t>Sentiment analysis can be considered a classification process. The class labels constitute the polarity of each text, which can be positive, negative or neutral. Additionally, sentiment analysis can identify the emotional state of a word, such as anger, sadness, happiness, etc.</a:t>
            </a:r>
            <a:endParaRPr sz="2200"/>
          </a:p>
          <a:p>
            <a:pPr indent="0" lvl="0" marL="0" rtl="0" algn="l">
              <a:spcBef>
                <a:spcPts val="600"/>
              </a:spcBef>
              <a:spcAft>
                <a:spcPts val="0"/>
              </a:spcAft>
              <a:buNone/>
            </a:pPr>
            <a:r>
              <a:t/>
            </a:r>
            <a:endParaRPr/>
          </a:p>
        </p:txBody>
      </p:sp>
      <p:sp>
        <p:nvSpPr>
          <p:cNvPr id="369" name="Google Shape;369;p38"/>
          <p:cNvSpPr txBox="1"/>
          <p:nvPr/>
        </p:nvSpPr>
        <p:spPr>
          <a:xfrm>
            <a:off x="8762500" y="2341050"/>
            <a:ext cx="3955500" cy="4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14</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pic>
        <p:nvPicPr>
          <p:cNvPr id="374" name="Google Shape;374;p39"/>
          <p:cNvPicPr preferRelativeResize="0"/>
          <p:nvPr/>
        </p:nvPicPr>
        <p:blipFill>
          <a:blip r:embed="rId3">
            <a:alphaModFix/>
          </a:blip>
          <a:stretch>
            <a:fillRect/>
          </a:stretch>
        </p:blipFill>
        <p:spPr>
          <a:xfrm>
            <a:off x="2527100" y="432800"/>
            <a:ext cx="4216450" cy="3474600"/>
          </a:xfrm>
          <a:prstGeom prst="rect">
            <a:avLst/>
          </a:prstGeom>
          <a:noFill/>
          <a:ln>
            <a:noFill/>
          </a:ln>
        </p:spPr>
      </p:pic>
      <p:sp>
        <p:nvSpPr>
          <p:cNvPr id="375" name="Google Shape;375;p39"/>
          <p:cNvSpPr txBox="1"/>
          <p:nvPr/>
        </p:nvSpPr>
        <p:spPr>
          <a:xfrm>
            <a:off x="2594250" y="4031025"/>
            <a:ext cx="4588800" cy="4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Sentiment Analysis Process</a:t>
            </a:r>
            <a:endParaRPr b="1" sz="2400">
              <a:solidFill>
                <a:srgbClr val="FFFFFF"/>
              </a:solidFill>
            </a:endParaRPr>
          </a:p>
        </p:txBody>
      </p:sp>
      <p:sp>
        <p:nvSpPr>
          <p:cNvPr id="376" name="Google Shape;376;p39"/>
          <p:cNvSpPr txBox="1"/>
          <p:nvPr/>
        </p:nvSpPr>
        <p:spPr>
          <a:xfrm>
            <a:off x="4374375" y="4779500"/>
            <a:ext cx="3955500" cy="4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15</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40"/>
          <p:cNvSpPr txBox="1"/>
          <p:nvPr>
            <p:ph idx="1" type="body"/>
          </p:nvPr>
        </p:nvSpPr>
        <p:spPr>
          <a:xfrm>
            <a:off x="315000" y="1234425"/>
            <a:ext cx="5572200" cy="32838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Clr>
                <a:srgbClr val="000000"/>
              </a:buClr>
              <a:buSzPts val="2400"/>
              <a:buChar char="➢"/>
            </a:pPr>
            <a:r>
              <a:rPr lang="en"/>
              <a:t>Using Twitter’s REST API to acquire tweet data in the JSON data format through “tweepy” </a:t>
            </a:r>
            <a:r>
              <a:rPr lang="en"/>
              <a:t>library</a:t>
            </a:r>
            <a:r>
              <a:rPr lang="en"/>
              <a:t> defined on Python itself.</a:t>
            </a:r>
            <a:endParaRPr/>
          </a:p>
          <a:p>
            <a:pPr indent="-381000" lvl="0" marL="457200" rtl="0" algn="l">
              <a:lnSpc>
                <a:spcPct val="115000"/>
              </a:lnSpc>
              <a:spcBef>
                <a:spcPts val="0"/>
              </a:spcBef>
              <a:spcAft>
                <a:spcPts val="0"/>
              </a:spcAft>
              <a:buClr>
                <a:srgbClr val="000000"/>
              </a:buClr>
              <a:buSzPts val="2400"/>
              <a:buChar char="➢"/>
            </a:pPr>
            <a:r>
              <a:rPr lang="en"/>
              <a:t>The tweets obtained certain to topics such as politics, economics, tourism and marketing.</a:t>
            </a:r>
            <a:endParaRPr/>
          </a:p>
        </p:txBody>
      </p:sp>
      <p:sp>
        <p:nvSpPr>
          <p:cNvPr id="382" name="Google Shape;382;p40"/>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83" name="Google Shape;383;p40"/>
          <p:cNvSpPr txBox="1"/>
          <p:nvPr/>
        </p:nvSpPr>
        <p:spPr>
          <a:xfrm>
            <a:off x="383100" y="554925"/>
            <a:ext cx="5436000" cy="6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74EA7"/>
                </a:solidFill>
                <a:latin typeface="Barlow SemiBold"/>
                <a:ea typeface="Barlow SemiBold"/>
                <a:cs typeface="Barlow SemiBold"/>
                <a:sym typeface="Barlow SemiBold"/>
              </a:rPr>
              <a:t>5.1.1    </a:t>
            </a:r>
            <a:r>
              <a:rPr lang="en" sz="2400">
                <a:solidFill>
                  <a:srgbClr val="674EA7"/>
                </a:solidFill>
                <a:latin typeface="Barlow SemiBold"/>
                <a:ea typeface="Barlow SemiBold"/>
                <a:cs typeface="Barlow SemiBold"/>
                <a:sym typeface="Barlow SemiBold"/>
              </a:rPr>
              <a:t>Data Acquisition</a:t>
            </a:r>
            <a:endParaRPr sz="2400">
              <a:solidFill>
                <a:srgbClr val="674EA7"/>
              </a:solidFill>
              <a:latin typeface="Barlow SemiBold"/>
              <a:ea typeface="Barlow SemiBold"/>
              <a:cs typeface="Barlow SemiBold"/>
              <a:sym typeface="Barlow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41"/>
          <p:cNvSpPr txBox="1"/>
          <p:nvPr/>
        </p:nvSpPr>
        <p:spPr>
          <a:xfrm>
            <a:off x="383100" y="554925"/>
            <a:ext cx="5436000" cy="6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74EA7"/>
                </a:solidFill>
                <a:latin typeface="Barlow SemiBold"/>
                <a:ea typeface="Barlow SemiBold"/>
                <a:cs typeface="Barlow SemiBold"/>
                <a:sym typeface="Barlow SemiBold"/>
              </a:rPr>
              <a:t>5.1.2	Preprocessing of Text</a:t>
            </a:r>
            <a:endParaRPr sz="2400">
              <a:solidFill>
                <a:srgbClr val="674EA7"/>
              </a:solidFill>
              <a:latin typeface="Barlow SemiBold"/>
              <a:ea typeface="Barlow SemiBold"/>
              <a:cs typeface="Barlow SemiBold"/>
              <a:sym typeface="Barlow SemiBold"/>
            </a:endParaRPr>
          </a:p>
        </p:txBody>
      </p:sp>
      <p:sp>
        <p:nvSpPr>
          <p:cNvPr id="389" name="Google Shape;389;p41"/>
          <p:cNvSpPr txBox="1"/>
          <p:nvPr>
            <p:ph idx="4294967295" type="body"/>
          </p:nvPr>
        </p:nvSpPr>
        <p:spPr>
          <a:xfrm>
            <a:off x="383100" y="1895625"/>
            <a:ext cx="5572200" cy="2064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Clr>
                <a:srgbClr val="000000"/>
              </a:buClr>
              <a:buSzPts val="2400"/>
              <a:buChar char="➢"/>
            </a:pPr>
            <a:r>
              <a:rPr lang="en"/>
              <a:t>To reduce noise in data</a:t>
            </a:r>
            <a:endParaRPr/>
          </a:p>
          <a:p>
            <a:pPr indent="-381000" lvl="0" marL="457200" rtl="0" algn="l">
              <a:lnSpc>
                <a:spcPct val="115000"/>
              </a:lnSpc>
              <a:spcBef>
                <a:spcPts val="0"/>
              </a:spcBef>
              <a:spcAft>
                <a:spcPts val="0"/>
              </a:spcAft>
              <a:buClr>
                <a:srgbClr val="000000"/>
              </a:buClr>
              <a:buSzPts val="2400"/>
              <a:buChar char="➢"/>
            </a:pPr>
            <a:r>
              <a:rPr lang="en"/>
              <a:t>To reduce the dimension of the data</a:t>
            </a:r>
            <a:endParaRPr/>
          </a:p>
          <a:p>
            <a:pPr indent="-381000" lvl="0" marL="457200" rtl="0" algn="l">
              <a:lnSpc>
                <a:spcPct val="115000"/>
              </a:lnSpc>
              <a:spcBef>
                <a:spcPts val="0"/>
              </a:spcBef>
              <a:spcAft>
                <a:spcPts val="0"/>
              </a:spcAft>
              <a:buClr>
                <a:schemeClr val="dk1"/>
              </a:buClr>
              <a:buSzPts val="2400"/>
              <a:buChar char="➢"/>
            </a:pPr>
            <a:r>
              <a:rPr lang="en">
                <a:solidFill>
                  <a:schemeClr val="dk1"/>
                </a:solidFill>
              </a:rPr>
              <a:t>To perform suitable selection of features</a:t>
            </a:r>
            <a:endParaRPr/>
          </a:p>
        </p:txBody>
      </p:sp>
      <p:sp>
        <p:nvSpPr>
          <p:cNvPr id="390" name="Google Shape;390;p41"/>
          <p:cNvSpPr txBox="1"/>
          <p:nvPr/>
        </p:nvSpPr>
        <p:spPr>
          <a:xfrm>
            <a:off x="836950" y="1327838"/>
            <a:ext cx="3039000" cy="6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74EA7"/>
                </a:solidFill>
                <a:latin typeface="Barlow Medium"/>
                <a:ea typeface="Barlow Medium"/>
                <a:cs typeface="Barlow Medium"/>
                <a:sym typeface="Barlow Medium"/>
              </a:rPr>
              <a:t>Targets:</a:t>
            </a:r>
            <a:endParaRPr sz="2400">
              <a:solidFill>
                <a:srgbClr val="674EA7"/>
              </a:solidFill>
              <a:latin typeface="Barlow Medium"/>
              <a:ea typeface="Barlow Medium"/>
              <a:cs typeface="Barlow Medium"/>
              <a:sym typeface="Barlow Medium"/>
            </a:endParaRPr>
          </a:p>
        </p:txBody>
      </p:sp>
      <p:sp>
        <p:nvSpPr>
          <p:cNvPr id="391" name="Google Shape;391;p41"/>
          <p:cNvSpPr txBox="1"/>
          <p:nvPr/>
        </p:nvSpPr>
        <p:spPr>
          <a:xfrm>
            <a:off x="8796825" y="2369150"/>
            <a:ext cx="3955500" cy="4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17</a:t>
            </a:r>
            <a:endParaRPr>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42"/>
          <p:cNvSpPr txBox="1"/>
          <p:nvPr/>
        </p:nvSpPr>
        <p:spPr>
          <a:xfrm>
            <a:off x="383100" y="554925"/>
            <a:ext cx="5436000" cy="6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74EA7"/>
                </a:solidFill>
                <a:latin typeface="Barlow SemiBold"/>
                <a:ea typeface="Barlow SemiBold"/>
                <a:cs typeface="Barlow SemiBold"/>
                <a:sym typeface="Barlow SemiBold"/>
              </a:rPr>
              <a:t>5.1.</a:t>
            </a:r>
            <a:r>
              <a:rPr lang="en" sz="2400">
                <a:solidFill>
                  <a:srgbClr val="674EA7"/>
                </a:solidFill>
                <a:latin typeface="Barlow SemiBold"/>
                <a:ea typeface="Barlow SemiBold"/>
                <a:cs typeface="Barlow SemiBold"/>
                <a:sym typeface="Barlow SemiBold"/>
              </a:rPr>
              <a:t>2	Preprocessing of Text</a:t>
            </a:r>
            <a:endParaRPr sz="2400">
              <a:solidFill>
                <a:srgbClr val="674EA7"/>
              </a:solidFill>
              <a:latin typeface="Barlow SemiBold"/>
              <a:ea typeface="Barlow SemiBold"/>
              <a:cs typeface="Barlow SemiBold"/>
              <a:sym typeface="Barlow SemiBold"/>
            </a:endParaRPr>
          </a:p>
        </p:txBody>
      </p:sp>
      <p:sp>
        <p:nvSpPr>
          <p:cNvPr id="397" name="Google Shape;397;p42"/>
          <p:cNvSpPr txBox="1"/>
          <p:nvPr>
            <p:ph idx="4294967295" type="body"/>
          </p:nvPr>
        </p:nvSpPr>
        <p:spPr>
          <a:xfrm>
            <a:off x="383100" y="1968925"/>
            <a:ext cx="5572200" cy="26496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600"/>
              </a:spcBef>
              <a:spcAft>
                <a:spcPts val="0"/>
              </a:spcAft>
              <a:buClr>
                <a:srgbClr val="000000"/>
              </a:buClr>
              <a:buSzPts val="2200"/>
              <a:buChar char="➢"/>
            </a:pPr>
            <a:r>
              <a:rPr lang="en" sz="2200"/>
              <a:t>Remove all punctuations, symbols and numbers</a:t>
            </a:r>
            <a:endParaRPr sz="2200"/>
          </a:p>
          <a:p>
            <a:pPr indent="-368300" lvl="0" marL="457200" rtl="0" algn="l">
              <a:lnSpc>
                <a:spcPct val="115000"/>
              </a:lnSpc>
              <a:spcBef>
                <a:spcPts val="0"/>
              </a:spcBef>
              <a:spcAft>
                <a:spcPts val="0"/>
              </a:spcAft>
              <a:buClr>
                <a:srgbClr val="000000"/>
              </a:buClr>
              <a:buSzPts val="2200"/>
              <a:buChar char="➢"/>
            </a:pPr>
            <a:r>
              <a:rPr lang="en" sz="2200"/>
              <a:t>Remove stopwords (the, is, at, etc)</a:t>
            </a:r>
            <a:endParaRPr sz="2200"/>
          </a:p>
          <a:p>
            <a:pPr indent="-368300" lvl="0" marL="457200" rtl="0" algn="l">
              <a:lnSpc>
                <a:spcPct val="115000"/>
              </a:lnSpc>
              <a:spcBef>
                <a:spcPts val="0"/>
              </a:spcBef>
              <a:spcAft>
                <a:spcPts val="0"/>
              </a:spcAft>
              <a:buClr>
                <a:schemeClr val="dk1"/>
              </a:buClr>
              <a:buSzPts val="2200"/>
              <a:buChar char="➢"/>
            </a:pPr>
            <a:r>
              <a:rPr lang="en" sz="2200">
                <a:solidFill>
                  <a:schemeClr val="dk1"/>
                </a:solidFill>
              </a:rPr>
              <a:t>Remove all URLs, hashtags(#), targets(@)</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en" sz="2200">
                <a:solidFill>
                  <a:schemeClr val="dk1"/>
                </a:solidFill>
              </a:rPr>
              <a:t>Stemming words (finding their root form)</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en" sz="2200">
                <a:solidFill>
                  <a:schemeClr val="dk1"/>
                </a:solidFill>
              </a:rPr>
              <a:t>Lowercasing all words</a:t>
            </a:r>
            <a:endParaRPr sz="2200">
              <a:solidFill>
                <a:schemeClr val="dk1"/>
              </a:solidFill>
            </a:endParaRPr>
          </a:p>
        </p:txBody>
      </p:sp>
      <p:sp>
        <p:nvSpPr>
          <p:cNvPr id="398" name="Google Shape;398;p42"/>
          <p:cNvSpPr txBox="1"/>
          <p:nvPr/>
        </p:nvSpPr>
        <p:spPr>
          <a:xfrm>
            <a:off x="864400" y="1334713"/>
            <a:ext cx="3039000" cy="6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74EA7"/>
                </a:solidFill>
                <a:latin typeface="Barlow Medium"/>
                <a:ea typeface="Barlow Medium"/>
                <a:cs typeface="Barlow Medium"/>
                <a:sym typeface="Barlow Medium"/>
              </a:rPr>
              <a:t>Techniques</a:t>
            </a:r>
            <a:r>
              <a:rPr lang="en" sz="2400">
                <a:solidFill>
                  <a:srgbClr val="674EA7"/>
                </a:solidFill>
                <a:latin typeface="Barlow Medium"/>
                <a:ea typeface="Barlow Medium"/>
                <a:cs typeface="Barlow Medium"/>
                <a:sym typeface="Barlow Medium"/>
              </a:rPr>
              <a:t>:</a:t>
            </a:r>
            <a:endParaRPr sz="2400">
              <a:solidFill>
                <a:srgbClr val="674EA7"/>
              </a:solidFill>
              <a:latin typeface="Barlow Medium"/>
              <a:ea typeface="Barlow Medium"/>
              <a:cs typeface="Barlow Medium"/>
              <a:sym typeface="Barlow Medium"/>
            </a:endParaRPr>
          </a:p>
        </p:txBody>
      </p:sp>
      <p:sp>
        <p:nvSpPr>
          <p:cNvPr id="399" name="Google Shape;399;p42"/>
          <p:cNvSpPr txBox="1"/>
          <p:nvPr/>
        </p:nvSpPr>
        <p:spPr>
          <a:xfrm>
            <a:off x="8776225" y="2369200"/>
            <a:ext cx="3955500" cy="4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18</a:t>
            </a:r>
            <a:endParaRPr>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43"/>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674EA7"/>
                </a:solidFill>
                <a:latin typeface="Barlow SemiBold"/>
                <a:ea typeface="Barlow SemiBold"/>
                <a:cs typeface="Barlow SemiBold"/>
                <a:sym typeface="Barlow SemiBold"/>
              </a:rPr>
              <a:t>5.1.3	Sentiment Classification</a:t>
            </a:r>
            <a:endParaRPr sz="2400">
              <a:solidFill>
                <a:srgbClr val="674EA7"/>
              </a:solidFill>
              <a:latin typeface="Barlow SemiBold"/>
              <a:ea typeface="Barlow SemiBold"/>
              <a:cs typeface="Barlow SemiBold"/>
              <a:sym typeface="Barlow SemiBold"/>
            </a:endParaRPr>
          </a:p>
          <a:p>
            <a:pPr indent="0" lvl="0" marL="0" rtl="0" algn="l">
              <a:spcBef>
                <a:spcPts val="0"/>
              </a:spcBef>
              <a:spcAft>
                <a:spcPts val="0"/>
              </a:spcAft>
              <a:buNone/>
            </a:pPr>
            <a:r>
              <a:t/>
            </a:r>
            <a:endParaRPr/>
          </a:p>
        </p:txBody>
      </p:sp>
      <p:sp>
        <p:nvSpPr>
          <p:cNvPr id="405" name="Google Shape;405;p43"/>
          <p:cNvSpPr txBox="1"/>
          <p:nvPr/>
        </p:nvSpPr>
        <p:spPr>
          <a:xfrm>
            <a:off x="304050" y="1963650"/>
            <a:ext cx="5539800" cy="2660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t/>
            </a:r>
            <a:endParaRPr sz="2200">
              <a:solidFill>
                <a:schemeClr val="dk1"/>
              </a:solidFill>
              <a:latin typeface="Barlow Light"/>
              <a:ea typeface="Barlow Light"/>
              <a:cs typeface="Barlow Light"/>
              <a:sym typeface="Barlow Light"/>
            </a:endParaRPr>
          </a:p>
          <a:p>
            <a:pPr indent="-368300" lvl="0" marL="457200" rtl="0" algn="l">
              <a:lnSpc>
                <a:spcPct val="115000"/>
              </a:lnSpc>
              <a:spcBef>
                <a:spcPts val="600"/>
              </a:spcBef>
              <a:spcAft>
                <a:spcPts val="0"/>
              </a:spcAft>
              <a:buClr>
                <a:schemeClr val="dk1"/>
              </a:buClr>
              <a:buSzPts val="2200"/>
              <a:buFont typeface="Barlow Light"/>
              <a:buChar char="➢"/>
            </a:pPr>
            <a:r>
              <a:rPr lang="en" sz="2200">
                <a:solidFill>
                  <a:schemeClr val="dk1"/>
                </a:solidFill>
                <a:latin typeface="Barlow Light"/>
                <a:ea typeface="Barlow Light"/>
                <a:cs typeface="Barlow Light"/>
                <a:sym typeface="Barlow Light"/>
              </a:rPr>
              <a:t>NLP refers to computer systems that process human language in terms of its meaning. </a:t>
            </a:r>
            <a:endParaRPr sz="2200">
              <a:solidFill>
                <a:schemeClr val="dk1"/>
              </a:solidFill>
              <a:latin typeface="Barlow Light"/>
              <a:ea typeface="Barlow Light"/>
              <a:cs typeface="Barlow Light"/>
              <a:sym typeface="Barlow Light"/>
            </a:endParaRPr>
          </a:p>
          <a:p>
            <a:pPr indent="0" lvl="0" marL="0" rtl="0" algn="l">
              <a:lnSpc>
                <a:spcPct val="115000"/>
              </a:lnSpc>
              <a:spcBef>
                <a:spcPts val="600"/>
              </a:spcBef>
              <a:spcAft>
                <a:spcPts val="0"/>
              </a:spcAft>
              <a:buNone/>
            </a:pPr>
            <a:r>
              <a:t/>
            </a:r>
            <a:endParaRPr sz="2200">
              <a:solidFill>
                <a:schemeClr val="dk1"/>
              </a:solidFill>
              <a:latin typeface="Barlow Light"/>
              <a:ea typeface="Barlow Light"/>
              <a:cs typeface="Barlow Light"/>
              <a:sym typeface="Barlow Light"/>
            </a:endParaRPr>
          </a:p>
          <a:p>
            <a:pPr indent="-368300" lvl="0" marL="457200" rtl="0" algn="l">
              <a:lnSpc>
                <a:spcPct val="115000"/>
              </a:lnSpc>
              <a:spcBef>
                <a:spcPts val="600"/>
              </a:spcBef>
              <a:spcAft>
                <a:spcPts val="0"/>
              </a:spcAft>
              <a:buClr>
                <a:schemeClr val="dk1"/>
              </a:buClr>
              <a:buSzPts val="2200"/>
              <a:buFont typeface="Barlow Light"/>
              <a:buChar char="➢"/>
            </a:pPr>
            <a:r>
              <a:rPr lang="en" sz="2200">
                <a:solidFill>
                  <a:schemeClr val="dk1"/>
                </a:solidFill>
                <a:latin typeface="Barlow Light"/>
                <a:ea typeface="Barlow Light"/>
                <a:cs typeface="Barlow Light"/>
                <a:sym typeface="Barlow Light"/>
              </a:rPr>
              <a:t>NLP understands that several words make a phrase, several phrases make a sentence and, ultimately, sentences convey ideas. </a:t>
            </a:r>
            <a:endParaRPr sz="2200">
              <a:solidFill>
                <a:schemeClr val="dk1"/>
              </a:solidFill>
              <a:latin typeface="Barlow Light"/>
              <a:ea typeface="Barlow Light"/>
              <a:cs typeface="Barlow Light"/>
              <a:sym typeface="Barlow Light"/>
            </a:endParaRPr>
          </a:p>
          <a:p>
            <a:pPr indent="0" lvl="0" marL="457200" rtl="0" algn="l">
              <a:lnSpc>
                <a:spcPct val="115000"/>
              </a:lnSpc>
              <a:spcBef>
                <a:spcPts val="600"/>
              </a:spcBef>
              <a:spcAft>
                <a:spcPts val="0"/>
              </a:spcAft>
              <a:buNone/>
            </a:pPr>
            <a:r>
              <a:t/>
            </a:r>
            <a:endParaRPr sz="2200">
              <a:solidFill>
                <a:schemeClr val="dk1"/>
              </a:solidFill>
              <a:latin typeface="Barlow Light"/>
              <a:ea typeface="Barlow Light"/>
              <a:cs typeface="Barlow Light"/>
              <a:sym typeface="Barlow Light"/>
            </a:endParaRPr>
          </a:p>
          <a:p>
            <a:pPr indent="0" lvl="0" marL="457200" rtl="0" algn="l">
              <a:lnSpc>
                <a:spcPct val="115000"/>
              </a:lnSpc>
              <a:spcBef>
                <a:spcPts val="600"/>
              </a:spcBef>
              <a:spcAft>
                <a:spcPts val="0"/>
              </a:spcAft>
              <a:buNone/>
            </a:pPr>
            <a:r>
              <a:t/>
            </a:r>
            <a:endParaRPr sz="2200">
              <a:solidFill>
                <a:schemeClr val="dk1"/>
              </a:solidFill>
              <a:latin typeface="Barlow Light"/>
              <a:ea typeface="Barlow Light"/>
              <a:cs typeface="Barlow Light"/>
              <a:sym typeface="Barlow Light"/>
            </a:endParaRPr>
          </a:p>
        </p:txBody>
      </p:sp>
      <p:sp>
        <p:nvSpPr>
          <p:cNvPr id="406" name="Google Shape;406;p43"/>
          <p:cNvSpPr txBox="1"/>
          <p:nvPr/>
        </p:nvSpPr>
        <p:spPr>
          <a:xfrm>
            <a:off x="8796825" y="2341050"/>
            <a:ext cx="3955500" cy="4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19</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92" name="Shape 292"/>
        <p:cNvGrpSpPr/>
        <p:nvPr/>
      </p:nvGrpSpPr>
      <p:grpSpPr>
        <a:xfrm>
          <a:off x="0" y="0"/>
          <a:ext cx="0" cy="0"/>
          <a:chOff x="0" y="0"/>
          <a:chExt cx="0" cy="0"/>
        </a:xfrm>
      </p:grpSpPr>
      <p:sp>
        <p:nvSpPr>
          <p:cNvPr id="293" name="Google Shape;293;p26"/>
          <p:cNvSpPr txBox="1"/>
          <p:nvPr>
            <p:ph idx="4294967295" type="ctrTitle"/>
          </p:nvPr>
        </p:nvSpPr>
        <p:spPr>
          <a:xfrm>
            <a:off x="161675" y="158100"/>
            <a:ext cx="4195500" cy="85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PROJECT </a:t>
            </a:r>
            <a:endParaRPr sz="4800"/>
          </a:p>
        </p:txBody>
      </p:sp>
      <p:sp>
        <p:nvSpPr>
          <p:cNvPr id="294" name="Google Shape;294;p26"/>
          <p:cNvSpPr txBox="1"/>
          <p:nvPr>
            <p:ph idx="4294967295" type="subTitle"/>
          </p:nvPr>
        </p:nvSpPr>
        <p:spPr>
          <a:xfrm>
            <a:off x="48075" y="872125"/>
            <a:ext cx="4628400" cy="4079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lang="en" sz="3000">
                <a:solidFill>
                  <a:schemeClr val="dk1"/>
                </a:solidFill>
                <a:latin typeface="Miriam Libre"/>
                <a:ea typeface="Miriam Libre"/>
                <a:cs typeface="Miriam Libre"/>
                <a:sym typeface="Miriam Libre"/>
              </a:rPr>
              <a:t>“</a:t>
            </a:r>
            <a:r>
              <a:rPr lang="en" sz="3000">
                <a:solidFill>
                  <a:schemeClr val="dk1"/>
                </a:solidFill>
                <a:latin typeface="Miriam Libre"/>
                <a:ea typeface="Miriam Libre"/>
                <a:cs typeface="Miriam Libre"/>
                <a:sym typeface="Miriam Libre"/>
              </a:rPr>
              <a:t>Support Vector Machine (SVM) for Sentiment Analysis on Twitter Data” </a:t>
            </a:r>
            <a:endParaRPr sz="3000">
              <a:solidFill>
                <a:schemeClr val="dk1"/>
              </a:solidFill>
              <a:latin typeface="Miriam Libre"/>
              <a:ea typeface="Miriam Libre"/>
              <a:cs typeface="Miriam Libre"/>
              <a:sym typeface="Miriam Libre"/>
            </a:endParaRPr>
          </a:p>
          <a:p>
            <a:pPr indent="0" lvl="0" marL="0" rtl="0" algn="ctr">
              <a:spcBef>
                <a:spcPts val="600"/>
              </a:spcBef>
              <a:spcAft>
                <a:spcPts val="0"/>
              </a:spcAft>
              <a:buClr>
                <a:schemeClr val="dk1"/>
              </a:buClr>
              <a:buSzPts val="1100"/>
              <a:buFont typeface="Arial"/>
              <a:buNone/>
            </a:pPr>
            <a:r>
              <a:rPr lang="en" sz="3000">
                <a:solidFill>
                  <a:srgbClr val="666666"/>
                </a:solidFill>
              </a:rPr>
              <a:t>This is the 5th Semester Mini-Project under the course </a:t>
            </a:r>
            <a:r>
              <a:rPr lang="en" sz="3000">
                <a:latin typeface="Miriam Libre"/>
                <a:ea typeface="Miriam Libre"/>
                <a:cs typeface="Miriam Libre"/>
                <a:sym typeface="Miriam Libre"/>
              </a:rPr>
              <a:t>IPRJ505(P)</a:t>
            </a:r>
            <a:endParaRPr sz="3000">
              <a:latin typeface="Miriam Libre"/>
              <a:ea typeface="Miriam Libre"/>
              <a:cs typeface="Miriam Libre"/>
              <a:sym typeface="Miriam Libre"/>
            </a:endParaRPr>
          </a:p>
          <a:p>
            <a:pPr indent="0" lvl="0" marL="0" rtl="0" algn="l">
              <a:spcBef>
                <a:spcPts val="600"/>
              </a:spcBef>
              <a:spcAft>
                <a:spcPts val="0"/>
              </a:spcAft>
              <a:buClr>
                <a:schemeClr val="dk1"/>
              </a:buClr>
              <a:buSzPts val="1100"/>
              <a:buFont typeface="Arial"/>
              <a:buNone/>
            </a:pPr>
            <a:r>
              <a:rPr lang="en">
                <a:solidFill>
                  <a:schemeClr val="dk2"/>
                </a:solidFill>
              </a:rPr>
              <a:t>Project Supervisor- </a:t>
            </a:r>
            <a:r>
              <a:rPr b="1" lang="en">
                <a:solidFill>
                  <a:schemeClr val="dk2"/>
                </a:solidFill>
                <a:latin typeface="Barlow"/>
                <a:ea typeface="Barlow"/>
                <a:cs typeface="Barlow"/>
                <a:sym typeface="Barlow"/>
              </a:rPr>
              <a:t>Dr. K.P.Singh</a:t>
            </a:r>
            <a:r>
              <a:rPr b="1" lang="en">
                <a:latin typeface="Miriam Libre"/>
                <a:ea typeface="Miriam Libre"/>
                <a:cs typeface="Miriam Libre"/>
                <a:sym typeface="Miriam Libre"/>
              </a:rPr>
              <a:t> </a:t>
            </a:r>
            <a:endParaRPr b="1">
              <a:latin typeface="Miriam Libre"/>
              <a:ea typeface="Miriam Libre"/>
              <a:cs typeface="Miriam Libre"/>
              <a:sym typeface="Miriam Libre"/>
            </a:endParaRPr>
          </a:p>
          <a:p>
            <a:pPr indent="0" lvl="0" marL="0" rtl="0" algn="ctr">
              <a:spcBef>
                <a:spcPts val="600"/>
              </a:spcBef>
              <a:spcAft>
                <a:spcPts val="0"/>
              </a:spcAft>
              <a:buClr>
                <a:schemeClr val="dk1"/>
              </a:buClr>
              <a:buSzPts val="1100"/>
              <a:buFont typeface="Arial"/>
              <a:buNone/>
            </a:pPr>
            <a:r>
              <a:t/>
            </a:r>
            <a:endParaRPr b="1" sz="3000">
              <a:latin typeface="Miriam Libre"/>
              <a:ea typeface="Miriam Libre"/>
              <a:cs typeface="Miriam Libre"/>
              <a:sym typeface="Miriam Libre"/>
            </a:endParaRPr>
          </a:p>
        </p:txBody>
      </p:sp>
      <p:sp>
        <p:nvSpPr>
          <p:cNvPr id="295" name="Google Shape;295;p26"/>
          <p:cNvSpPr txBox="1"/>
          <p:nvPr>
            <p:ph idx="12" type="sldNum"/>
          </p:nvPr>
        </p:nvSpPr>
        <p:spPr>
          <a:xfrm>
            <a:off x="9491350" y="2377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96" name="Google Shape;296;p26"/>
          <p:cNvPicPr preferRelativeResize="0"/>
          <p:nvPr/>
        </p:nvPicPr>
        <p:blipFill>
          <a:blip r:embed="rId4">
            <a:alphaModFix/>
          </a:blip>
          <a:stretch>
            <a:fillRect/>
          </a:stretch>
        </p:blipFill>
        <p:spPr>
          <a:xfrm>
            <a:off x="4555675" y="0"/>
            <a:ext cx="4588326"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44"/>
          <p:cNvSpPr txBox="1"/>
          <p:nvPr>
            <p:ph idx="1" type="body"/>
          </p:nvPr>
        </p:nvSpPr>
        <p:spPr>
          <a:xfrm>
            <a:off x="202700" y="392725"/>
            <a:ext cx="5713500" cy="4434600"/>
          </a:xfrm>
          <a:prstGeom prst="rect">
            <a:avLst/>
          </a:prstGeom>
        </p:spPr>
        <p:txBody>
          <a:bodyPr anchorCtr="0" anchor="t" bIns="91425" lIns="91425" spcFirstLastPara="1" rIns="91425" wrap="square" tIns="91425">
            <a:noAutofit/>
          </a:bodyPr>
          <a:lstStyle/>
          <a:p>
            <a:pPr indent="0" lvl="0" marL="457200" rtl="0" algn="l">
              <a:lnSpc>
                <a:spcPct val="115000"/>
              </a:lnSpc>
              <a:spcBef>
                <a:spcPts val="600"/>
              </a:spcBef>
              <a:spcAft>
                <a:spcPts val="0"/>
              </a:spcAft>
              <a:buNone/>
            </a:pPr>
            <a:r>
              <a:rPr b="1" lang="en" sz="2200">
                <a:solidFill>
                  <a:schemeClr val="dk1"/>
                </a:solidFill>
                <a:latin typeface="Barlow"/>
                <a:ea typeface="Barlow"/>
                <a:cs typeface="Barlow"/>
                <a:sym typeface="Barlow"/>
              </a:rPr>
              <a:t>Limitations of NLP : </a:t>
            </a:r>
            <a:endParaRPr b="1" sz="2200">
              <a:solidFill>
                <a:schemeClr val="dk1"/>
              </a:solidFill>
              <a:latin typeface="Barlow"/>
              <a:ea typeface="Barlow"/>
              <a:cs typeface="Barlow"/>
              <a:sym typeface="Barlow"/>
            </a:endParaRPr>
          </a:p>
          <a:p>
            <a:pPr indent="0" lvl="0" marL="914400" rtl="0" algn="l">
              <a:lnSpc>
                <a:spcPct val="115000"/>
              </a:lnSpc>
              <a:spcBef>
                <a:spcPts val="600"/>
              </a:spcBef>
              <a:spcAft>
                <a:spcPts val="0"/>
              </a:spcAft>
              <a:buNone/>
            </a:pPr>
            <a:r>
              <a:t/>
            </a:r>
            <a:endParaRPr sz="2200">
              <a:solidFill>
                <a:schemeClr val="dk1"/>
              </a:solidFill>
            </a:endParaRPr>
          </a:p>
          <a:p>
            <a:pPr indent="-368300" lvl="0" marL="457200" rtl="0" algn="l">
              <a:lnSpc>
                <a:spcPct val="115000"/>
              </a:lnSpc>
              <a:spcBef>
                <a:spcPts val="600"/>
              </a:spcBef>
              <a:spcAft>
                <a:spcPts val="0"/>
              </a:spcAft>
              <a:buClr>
                <a:schemeClr val="dk1"/>
              </a:buClr>
              <a:buSzPts val="2200"/>
              <a:buChar char="➢"/>
            </a:pPr>
            <a:r>
              <a:rPr lang="en" sz="2200">
                <a:solidFill>
                  <a:schemeClr val="dk1"/>
                </a:solidFill>
              </a:rPr>
              <a:t>Sarcasm a well known Australian trait, is very difficult to detect using NLP as is  social media acronyms (e.g. OMG, BFF, BTW, ASAP etc) .</a:t>
            </a:r>
            <a:endParaRPr sz="2200">
              <a:solidFill>
                <a:schemeClr val="dk1"/>
              </a:solidFill>
            </a:endParaRPr>
          </a:p>
          <a:p>
            <a:pPr indent="0" lvl="0" marL="914400" rtl="0" algn="l">
              <a:lnSpc>
                <a:spcPct val="115000"/>
              </a:lnSpc>
              <a:spcBef>
                <a:spcPts val="600"/>
              </a:spcBef>
              <a:spcAft>
                <a:spcPts val="0"/>
              </a:spcAft>
              <a:buNone/>
            </a:pPr>
            <a:r>
              <a:t/>
            </a:r>
            <a:endParaRPr sz="2200">
              <a:solidFill>
                <a:schemeClr val="dk1"/>
              </a:solidFill>
            </a:endParaRPr>
          </a:p>
          <a:p>
            <a:pPr indent="-368300" lvl="0" marL="457200" rtl="0" algn="l">
              <a:lnSpc>
                <a:spcPct val="115000"/>
              </a:lnSpc>
              <a:spcBef>
                <a:spcPts val="600"/>
              </a:spcBef>
              <a:spcAft>
                <a:spcPts val="0"/>
              </a:spcAft>
              <a:buClr>
                <a:schemeClr val="dk1"/>
              </a:buClr>
              <a:buSzPts val="2200"/>
              <a:buChar char="➢"/>
            </a:pPr>
            <a:r>
              <a:rPr lang="en" sz="2200">
                <a:solidFill>
                  <a:schemeClr val="dk1"/>
                </a:solidFill>
              </a:rPr>
              <a:t>Same words having contracting meaning according to use (eg. “Sick”, ” Cool”).</a:t>
            </a:r>
            <a:endParaRPr sz="2200">
              <a:solidFill>
                <a:schemeClr val="dk1"/>
              </a:solidFill>
            </a:endParaRPr>
          </a:p>
          <a:p>
            <a:pPr indent="0" lvl="0" marL="0" rtl="0" algn="l">
              <a:spcBef>
                <a:spcPts val="600"/>
              </a:spcBef>
              <a:spcAft>
                <a:spcPts val="0"/>
              </a:spcAft>
              <a:buNone/>
            </a:pPr>
            <a:r>
              <a:t/>
            </a:r>
            <a:endParaRPr/>
          </a:p>
        </p:txBody>
      </p:sp>
      <p:sp>
        <p:nvSpPr>
          <p:cNvPr id="412" name="Google Shape;412;p44"/>
          <p:cNvSpPr txBox="1"/>
          <p:nvPr/>
        </p:nvSpPr>
        <p:spPr>
          <a:xfrm>
            <a:off x="8762500" y="2379325"/>
            <a:ext cx="3955500" cy="4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20</a:t>
            </a:r>
            <a:endParaRPr>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45"/>
          <p:cNvSpPr txBox="1"/>
          <p:nvPr/>
        </p:nvSpPr>
        <p:spPr>
          <a:xfrm>
            <a:off x="2204350" y="4161500"/>
            <a:ext cx="4978800" cy="4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Sentiment Analysis Work Flow</a:t>
            </a:r>
            <a:endParaRPr b="1" sz="2400">
              <a:solidFill>
                <a:srgbClr val="FFFFFF"/>
              </a:solidFill>
            </a:endParaRPr>
          </a:p>
        </p:txBody>
      </p:sp>
      <p:pic>
        <p:nvPicPr>
          <p:cNvPr id="418" name="Google Shape;418;p45"/>
          <p:cNvPicPr preferRelativeResize="0"/>
          <p:nvPr/>
        </p:nvPicPr>
        <p:blipFill>
          <a:blip r:embed="rId3">
            <a:alphaModFix/>
          </a:blip>
          <a:stretch>
            <a:fillRect/>
          </a:stretch>
        </p:blipFill>
        <p:spPr>
          <a:xfrm>
            <a:off x="521900" y="336500"/>
            <a:ext cx="8082649" cy="3790675"/>
          </a:xfrm>
          <a:prstGeom prst="rect">
            <a:avLst/>
          </a:prstGeom>
          <a:noFill/>
          <a:ln>
            <a:noFill/>
          </a:ln>
        </p:spPr>
      </p:pic>
      <p:sp>
        <p:nvSpPr>
          <p:cNvPr id="419" name="Google Shape;419;p45"/>
          <p:cNvSpPr txBox="1"/>
          <p:nvPr/>
        </p:nvSpPr>
        <p:spPr>
          <a:xfrm>
            <a:off x="4401850" y="4786425"/>
            <a:ext cx="3955500" cy="4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21</a:t>
            </a:r>
            <a:endParaRPr>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46"/>
          <p:cNvSpPr txBox="1"/>
          <p:nvPr>
            <p:ph type="title"/>
          </p:nvPr>
        </p:nvSpPr>
        <p:spPr>
          <a:xfrm>
            <a:off x="450325" y="912750"/>
            <a:ext cx="5138700" cy="62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674EA7"/>
                </a:solidFill>
                <a:latin typeface="Barlow SemiBold"/>
                <a:ea typeface="Barlow SemiBold"/>
                <a:cs typeface="Barlow SemiBold"/>
                <a:sym typeface="Barlow SemiBold"/>
              </a:rPr>
              <a:t>5.2</a:t>
            </a:r>
            <a:r>
              <a:rPr lang="en" sz="2400">
                <a:solidFill>
                  <a:srgbClr val="674EA7"/>
                </a:solidFill>
                <a:latin typeface="Barlow SemiBold"/>
                <a:ea typeface="Barlow SemiBold"/>
                <a:cs typeface="Barlow SemiBold"/>
                <a:sym typeface="Barlow SemiBold"/>
              </a:rPr>
              <a:t>   Machine Learning Approach</a:t>
            </a:r>
            <a:endParaRPr sz="2400">
              <a:solidFill>
                <a:srgbClr val="674EA7"/>
              </a:solidFill>
              <a:latin typeface="Barlow SemiBold"/>
              <a:ea typeface="Barlow SemiBold"/>
              <a:cs typeface="Barlow SemiBold"/>
              <a:sym typeface="Barlow SemiBold"/>
            </a:endParaRPr>
          </a:p>
          <a:p>
            <a:pPr indent="0" lvl="0" marL="0" rtl="0" algn="l">
              <a:spcBef>
                <a:spcPts val="0"/>
              </a:spcBef>
              <a:spcAft>
                <a:spcPts val="0"/>
              </a:spcAft>
              <a:buNone/>
            </a:pPr>
            <a:r>
              <a:t/>
            </a:r>
            <a:endParaRPr/>
          </a:p>
        </p:txBody>
      </p:sp>
      <p:sp>
        <p:nvSpPr>
          <p:cNvPr id="425" name="Google Shape;425;p46"/>
          <p:cNvSpPr txBox="1"/>
          <p:nvPr>
            <p:ph idx="1" type="body"/>
          </p:nvPr>
        </p:nvSpPr>
        <p:spPr>
          <a:xfrm>
            <a:off x="450325" y="1348325"/>
            <a:ext cx="5138700" cy="32199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sz="2200"/>
              <a:t>Here we train the classifier with a set of example.</a:t>
            </a:r>
            <a:endParaRPr/>
          </a:p>
          <a:p>
            <a:pPr indent="-368300" lvl="0" marL="457200" rtl="0" algn="l">
              <a:spcBef>
                <a:spcPts val="0"/>
              </a:spcBef>
              <a:spcAft>
                <a:spcPts val="0"/>
              </a:spcAft>
              <a:buSzPts val="2200"/>
              <a:buChar char="➢"/>
            </a:pPr>
            <a:r>
              <a:rPr lang="en" sz="2200"/>
              <a:t>We </a:t>
            </a:r>
            <a:r>
              <a:rPr lang="en" sz="2200"/>
              <a:t>gather a dataset with relevant examples for positive, neutral, and negative cases, extract these features from the examples.</a:t>
            </a:r>
            <a:endParaRPr sz="2200"/>
          </a:p>
          <a:p>
            <a:pPr indent="-368300" lvl="0" marL="457200" rtl="0" algn="l">
              <a:spcBef>
                <a:spcPts val="0"/>
              </a:spcBef>
              <a:spcAft>
                <a:spcPts val="0"/>
              </a:spcAft>
              <a:buSzPts val="2200"/>
              <a:buChar char="➢"/>
            </a:pPr>
            <a:r>
              <a:rPr lang="en" sz="2200"/>
              <a:t>Train the  algorithm based on these examples. </a:t>
            </a:r>
            <a:endParaRPr sz="2200"/>
          </a:p>
          <a:p>
            <a:pPr indent="0" lvl="0" marL="914400" rtl="0" algn="l">
              <a:spcBef>
                <a:spcPts val="600"/>
              </a:spcBef>
              <a:spcAft>
                <a:spcPts val="0"/>
              </a:spcAft>
              <a:buNone/>
            </a:pPr>
            <a:r>
              <a:t/>
            </a:r>
            <a:endParaRPr/>
          </a:p>
        </p:txBody>
      </p:sp>
      <p:sp>
        <p:nvSpPr>
          <p:cNvPr id="426" name="Google Shape;426;p46"/>
          <p:cNvSpPr txBox="1"/>
          <p:nvPr/>
        </p:nvSpPr>
        <p:spPr>
          <a:xfrm>
            <a:off x="8789950" y="2341050"/>
            <a:ext cx="3955500" cy="4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22</a:t>
            </a:r>
            <a:endParaRPr>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47"/>
          <p:cNvSpPr txBox="1"/>
          <p:nvPr>
            <p:ph idx="1" type="body"/>
          </p:nvPr>
        </p:nvSpPr>
        <p:spPr>
          <a:xfrm>
            <a:off x="315000" y="1764825"/>
            <a:ext cx="5572200" cy="19518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600"/>
              </a:spcBef>
              <a:spcAft>
                <a:spcPts val="0"/>
              </a:spcAft>
              <a:buClr>
                <a:srgbClr val="000000"/>
              </a:buClr>
              <a:buSzPts val="2200"/>
              <a:buChar char="➢"/>
            </a:pPr>
            <a:r>
              <a:rPr lang="en" sz="2200">
                <a:solidFill>
                  <a:schemeClr val="dk1"/>
                </a:solidFill>
              </a:rPr>
              <a:t>A </a:t>
            </a:r>
            <a:r>
              <a:rPr b="1" lang="en" sz="2200">
                <a:solidFill>
                  <a:srgbClr val="674EA7"/>
                </a:solidFill>
                <a:latin typeface="Barlow"/>
                <a:ea typeface="Barlow"/>
                <a:cs typeface="Barlow"/>
                <a:sym typeface="Barlow"/>
              </a:rPr>
              <a:t>training dataset</a:t>
            </a:r>
            <a:r>
              <a:rPr lang="en" sz="2200">
                <a:solidFill>
                  <a:schemeClr val="dk1"/>
                </a:solidFill>
              </a:rPr>
              <a:t> will be used to build the model</a:t>
            </a:r>
            <a:endParaRPr sz="2200"/>
          </a:p>
          <a:p>
            <a:pPr indent="-368300" lvl="0" marL="457200" rtl="0" algn="l">
              <a:lnSpc>
                <a:spcPct val="115000"/>
              </a:lnSpc>
              <a:spcBef>
                <a:spcPts val="0"/>
              </a:spcBef>
              <a:spcAft>
                <a:spcPts val="0"/>
              </a:spcAft>
              <a:buClr>
                <a:schemeClr val="dk1"/>
              </a:buClr>
              <a:buSzPts val="2200"/>
              <a:buChar char="➢"/>
            </a:pPr>
            <a:r>
              <a:rPr lang="en" sz="2200">
                <a:solidFill>
                  <a:schemeClr val="dk1"/>
                </a:solidFill>
              </a:rPr>
              <a:t>A </a:t>
            </a:r>
            <a:r>
              <a:rPr b="1" lang="en" sz="2200">
                <a:solidFill>
                  <a:srgbClr val="674EA7"/>
                </a:solidFill>
                <a:latin typeface="Barlow"/>
                <a:ea typeface="Barlow"/>
                <a:cs typeface="Barlow"/>
                <a:sym typeface="Barlow"/>
              </a:rPr>
              <a:t>testing dataset</a:t>
            </a:r>
            <a:r>
              <a:rPr lang="en" sz="2200">
                <a:solidFill>
                  <a:schemeClr val="dk1"/>
                </a:solidFill>
              </a:rPr>
              <a:t> will be used to evaluate the model’s labelling predictions</a:t>
            </a:r>
            <a:endParaRPr sz="2200">
              <a:solidFill>
                <a:schemeClr val="dk1"/>
              </a:solidFill>
            </a:endParaRPr>
          </a:p>
        </p:txBody>
      </p:sp>
      <p:sp>
        <p:nvSpPr>
          <p:cNvPr id="432" name="Google Shape;432;p47"/>
          <p:cNvSpPr txBox="1"/>
          <p:nvPr/>
        </p:nvSpPr>
        <p:spPr>
          <a:xfrm>
            <a:off x="383100" y="1036250"/>
            <a:ext cx="5436000" cy="6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74EA7"/>
                </a:solidFill>
                <a:latin typeface="Barlow SemiBold"/>
                <a:ea typeface="Barlow SemiBold"/>
                <a:cs typeface="Barlow SemiBold"/>
                <a:sym typeface="Barlow SemiBold"/>
              </a:rPr>
              <a:t>5.3   Supervised Learning</a:t>
            </a:r>
            <a:endParaRPr sz="2400">
              <a:solidFill>
                <a:srgbClr val="674EA7"/>
              </a:solidFill>
              <a:latin typeface="Barlow SemiBold"/>
              <a:ea typeface="Barlow SemiBold"/>
              <a:cs typeface="Barlow SemiBold"/>
              <a:sym typeface="Barlow SemiBold"/>
            </a:endParaRPr>
          </a:p>
        </p:txBody>
      </p:sp>
      <p:sp>
        <p:nvSpPr>
          <p:cNvPr id="433" name="Google Shape;433;p47"/>
          <p:cNvSpPr txBox="1"/>
          <p:nvPr/>
        </p:nvSpPr>
        <p:spPr>
          <a:xfrm>
            <a:off x="8796800" y="2376050"/>
            <a:ext cx="3955500" cy="4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23</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48"/>
          <p:cNvSpPr txBox="1"/>
          <p:nvPr>
            <p:ph idx="1" type="body"/>
          </p:nvPr>
        </p:nvSpPr>
        <p:spPr>
          <a:xfrm>
            <a:off x="383100" y="925325"/>
            <a:ext cx="5572200" cy="20271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600"/>
              </a:spcBef>
              <a:spcAft>
                <a:spcPts val="0"/>
              </a:spcAft>
              <a:buClr>
                <a:schemeClr val="dk1"/>
              </a:buClr>
              <a:buSzPts val="2200"/>
              <a:buChar char="➢"/>
            </a:pPr>
            <a:r>
              <a:rPr lang="en" sz="2200">
                <a:solidFill>
                  <a:schemeClr val="dk1"/>
                </a:solidFill>
              </a:rPr>
              <a:t>Training is done on the  dataset’s documents (tweets) that contain labels.</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en" sz="2200">
                <a:solidFill>
                  <a:schemeClr val="dk1"/>
                </a:solidFill>
              </a:rPr>
              <a:t>Usually the documents are manually labelled by a supervisor.</a:t>
            </a:r>
            <a:endParaRPr sz="2200">
              <a:solidFill>
                <a:schemeClr val="dk1"/>
              </a:solidFill>
            </a:endParaRPr>
          </a:p>
        </p:txBody>
      </p:sp>
      <p:sp>
        <p:nvSpPr>
          <p:cNvPr id="439" name="Google Shape;439;p48"/>
          <p:cNvSpPr txBox="1"/>
          <p:nvPr/>
        </p:nvSpPr>
        <p:spPr>
          <a:xfrm>
            <a:off x="383100" y="205300"/>
            <a:ext cx="5436000" cy="6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74EA7"/>
                </a:solidFill>
                <a:latin typeface="Barlow SemiBold"/>
                <a:ea typeface="Barlow SemiBold"/>
                <a:cs typeface="Barlow SemiBold"/>
                <a:sym typeface="Barlow SemiBold"/>
              </a:rPr>
              <a:t>5</a:t>
            </a:r>
            <a:r>
              <a:rPr lang="en" sz="2400">
                <a:solidFill>
                  <a:srgbClr val="674EA7"/>
                </a:solidFill>
                <a:latin typeface="Barlow SemiBold"/>
                <a:ea typeface="Barlow SemiBold"/>
                <a:cs typeface="Barlow SemiBold"/>
                <a:sym typeface="Barlow SemiBold"/>
              </a:rPr>
              <a:t>.3    Supervised Learning</a:t>
            </a:r>
            <a:endParaRPr sz="2400">
              <a:solidFill>
                <a:srgbClr val="674EA7"/>
              </a:solidFill>
              <a:latin typeface="Barlow SemiBold"/>
              <a:ea typeface="Barlow SemiBold"/>
              <a:cs typeface="Barlow SemiBold"/>
              <a:sym typeface="Barlow SemiBold"/>
            </a:endParaRPr>
          </a:p>
        </p:txBody>
      </p:sp>
      <p:sp>
        <p:nvSpPr>
          <p:cNvPr id="440" name="Google Shape;440;p48"/>
          <p:cNvSpPr txBox="1"/>
          <p:nvPr>
            <p:ph idx="1" type="body"/>
          </p:nvPr>
        </p:nvSpPr>
        <p:spPr>
          <a:xfrm>
            <a:off x="383100" y="2465100"/>
            <a:ext cx="5572200" cy="26784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600"/>
              </a:spcBef>
              <a:spcAft>
                <a:spcPts val="0"/>
              </a:spcAft>
              <a:buClr>
                <a:schemeClr val="dk1"/>
              </a:buClr>
              <a:buSzPts val="2200"/>
              <a:buChar char="➢"/>
            </a:pPr>
            <a:r>
              <a:rPr lang="en" sz="2200">
                <a:solidFill>
                  <a:schemeClr val="dk1"/>
                </a:solidFill>
              </a:rPr>
              <a:t>Several machine learning techniques such as Support Vector Machines (SVM) and Naive Bayes (NB) can classify text for sentiment analysis.</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en" sz="2200">
                <a:solidFill>
                  <a:schemeClr val="dk1"/>
                </a:solidFill>
              </a:rPr>
              <a:t>We have proposed to use the Support Vector Machine for our project.</a:t>
            </a:r>
            <a:endParaRPr sz="2200">
              <a:solidFill>
                <a:schemeClr val="dk1"/>
              </a:solidFill>
            </a:endParaRPr>
          </a:p>
        </p:txBody>
      </p:sp>
      <p:sp>
        <p:nvSpPr>
          <p:cNvPr id="441" name="Google Shape;441;p48"/>
          <p:cNvSpPr txBox="1"/>
          <p:nvPr/>
        </p:nvSpPr>
        <p:spPr>
          <a:xfrm>
            <a:off x="8776225" y="2369175"/>
            <a:ext cx="3955500" cy="4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24</a:t>
            </a:r>
            <a:endParaRPr>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49"/>
          <p:cNvSpPr txBox="1"/>
          <p:nvPr>
            <p:ph type="ctrTitle"/>
          </p:nvPr>
        </p:nvSpPr>
        <p:spPr>
          <a:xfrm>
            <a:off x="817175" y="1585975"/>
            <a:ext cx="62148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6.</a:t>
            </a:r>
            <a:endParaRPr>
              <a:solidFill>
                <a:schemeClr val="lt1"/>
              </a:solidFill>
            </a:endParaRPr>
          </a:p>
          <a:p>
            <a:pPr indent="0" lvl="0" marL="0" rtl="0" algn="ctr">
              <a:spcBef>
                <a:spcPts val="0"/>
              </a:spcBef>
              <a:spcAft>
                <a:spcPts val="0"/>
              </a:spcAft>
              <a:buClr>
                <a:schemeClr val="dk1"/>
              </a:buClr>
              <a:buSzPts val="1100"/>
              <a:buFont typeface="Arial"/>
              <a:buNone/>
            </a:pPr>
            <a:r>
              <a:rPr lang="en">
                <a:solidFill>
                  <a:schemeClr val="lt1"/>
                </a:solidFill>
              </a:rPr>
              <a:t>Resources Required for the project</a:t>
            </a:r>
            <a:endParaRPr/>
          </a:p>
        </p:txBody>
      </p:sp>
      <p:sp>
        <p:nvSpPr>
          <p:cNvPr id="447" name="Google Shape;447;p49"/>
          <p:cNvSpPr txBox="1"/>
          <p:nvPr>
            <p:ph idx="1" type="subTitle"/>
          </p:nvPr>
        </p:nvSpPr>
        <p:spPr>
          <a:xfrm>
            <a:off x="2626350" y="3144850"/>
            <a:ext cx="49551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Hardware/Software </a:t>
            </a:r>
            <a:r>
              <a:rPr lang="en"/>
              <a:t>Requirements...</a:t>
            </a:r>
            <a:r>
              <a:rPr lang="en"/>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50"/>
          <p:cNvSpPr txBox="1"/>
          <p:nvPr>
            <p:ph idx="1" type="body"/>
          </p:nvPr>
        </p:nvSpPr>
        <p:spPr>
          <a:xfrm>
            <a:off x="274675" y="412025"/>
            <a:ext cx="5782200" cy="45597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b="1" lang="en">
                <a:latin typeface="Barlow"/>
                <a:ea typeface="Barlow"/>
                <a:cs typeface="Barlow"/>
                <a:sym typeface="Barlow"/>
              </a:rPr>
              <a:t>Twitter Metrics:</a:t>
            </a:r>
            <a:r>
              <a:rPr lang="en"/>
              <a:t> insights about tweets volume metrics (tweets, retweets over time etc.)</a:t>
            </a:r>
            <a:endParaRPr/>
          </a:p>
          <a:p>
            <a:pPr indent="-342900" lvl="0" marL="457200" rtl="0" algn="l">
              <a:spcBef>
                <a:spcPts val="0"/>
              </a:spcBef>
              <a:spcAft>
                <a:spcPts val="0"/>
              </a:spcAft>
              <a:buSzPts val="1800"/>
              <a:buChar char="➢"/>
            </a:pPr>
            <a:r>
              <a:rPr b="1" lang="en">
                <a:latin typeface="Barlow"/>
                <a:ea typeface="Barlow"/>
                <a:cs typeface="Barlow"/>
                <a:sym typeface="Barlow"/>
              </a:rPr>
              <a:t>Natural Language Processing (NLP): </a:t>
            </a:r>
            <a:r>
              <a:rPr lang="en"/>
              <a:t>to extract linguistic information from textual contents, useful for further investigations.</a:t>
            </a:r>
            <a:endParaRPr/>
          </a:p>
          <a:p>
            <a:pPr indent="-342900" lvl="0" marL="457200" rtl="0" algn="l">
              <a:spcBef>
                <a:spcPts val="0"/>
              </a:spcBef>
              <a:spcAft>
                <a:spcPts val="0"/>
              </a:spcAft>
              <a:buSzPts val="1800"/>
              <a:buChar char="➢"/>
            </a:pPr>
            <a:r>
              <a:rPr b="1" lang="en">
                <a:latin typeface="Barlow"/>
                <a:ea typeface="Barlow"/>
                <a:cs typeface="Barlow"/>
                <a:sym typeface="Barlow"/>
              </a:rPr>
              <a:t>API availability: </a:t>
            </a:r>
            <a:r>
              <a:rPr lang="en"/>
              <a:t>accessibility via API.</a:t>
            </a:r>
            <a:endParaRPr/>
          </a:p>
          <a:p>
            <a:pPr indent="-342900" lvl="0" marL="457200" rtl="0" algn="l">
              <a:spcBef>
                <a:spcPts val="0"/>
              </a:spcBef>
              <a:spcAft>
                <a:spcPts val="0"/>
              </a:spcAft>
              <a:buSzPts val="1800"/>
              <a:buChar char="➢"/>
            </a:pPr>
            <a:r>
              <a:rPr b="1" lang="en">
                <a:latin typeface="Barlow"/>
                <a:ea typeface="Barlow"/>
                <a:cs typeface="Barlow"/>
                <a:sym typeface="Barlow"/>
              </a:rPr>
              <a:t>Data Sets:</a:t>
            </a:r>
            <a:r>
              <a:rPr lang="en"/>
              <a:t> Using inbuilt datasets from "tweepy" library defined in Python.</a:t>
            </a:r>
            <a:endParaRPr/>
          </a:p>
          <a:p>
            <a:pPr indent="-342900" lvl="0" marL="457200" rtl="0" algn="l">
              <a:spcBef>
                <a:spcPts val="0"/>
              </a:spcBef>
              <a:spcAft>
                <a:spcPts val="0"/>
              </a:spcAft>
              <a:buSzPts val="1800"/>
              <a:buChar char="➢"/>
            </a:pPr>
            <a:r>
              <a:rPr b="1" lang="en">
                <a:solidFill>
                  <a:schemeClr val="dk1"/>
                </a:solidFill>
                <a:latin typeface="Barlow"/>
                <a:ea typeface="Barlow"/>
                <a:cs typeface="Barlow"/>
                <a:sym typeface="Barlow"/>
              </a:rPr>
              <a:t>Data analysis:</a:t>
            </a:r>
            <a:r>
              <a:rPr lang="en">
                <a:solidFill>
                  <a:schemeClr val="dk1"/>
                </a:solidFill>
              </a:rPr>
              <a:t> based on geolocation (e.g., geographic clustering).</a:t>
            </a:r>
            <a:endParaRPr>
              <a:solidFill>
                <a:schemeClr val="dk1"/>
              </a:solidFill>
            </a:endParaRPr>
          </a:p>
          <a:p>
            <a:pPr indent="-342900" lvl="0" marL="457200" rtl="0" algn="l">
              <a:spcBef>
                <a:spcPts val="0"/>
              </a:spcBef>
              <a:spcAft>
                <a:spcPts val="0"/>
              </a:spcAft>
              <a:buSzPts val="1800"/>
              <a:buChar char="➢"/>
            </a:pPr>
            <a:r>
              <a:rPr b="1" lang="en">
                <a:solidFill>
                  <a:schemeClr val="dk1"/>
                </a:solidFill>
                <a:latin typeface="Barlow"/>
                <a:ea typeface="Barlow"/>
                <a:cs typeface="Barlow"/>
                <a:sym typeface="Barlow"/>
              </a:rPr>
              <a:t>Real-time analysis:</a:t>
            </a:r>
            <a:r>
              <a:rPr lang="en">
                <a:solidFill>
                  <a:schemeClr val="dk1"/>
                </a:solidFill>
              </a:rPr>
              <a:t> the capability of the system to perform Twitter data analysis on a real-time basis.</a:t>
            </a:r>
            <a:endParaRPr>
              <a:solidFill>
                <a:schemeClr val="dk1"/>
              </a:solidFill>
            </a:endParaRPr>
          </a:p>
          <a:p>
            <a:pPr indent="-342900" lvl="0" marL="457200" rtl="0" algn="l">
              <a:spcBef>
                <a:spcPts val="0"/>
              </a:spcBef>
              <a:spcAft>
                <a:spcPts val="0"/>
              </a:spcAft>
              <a:buSzPts val="1800"/>
              <a:buChar char="➢"/>
            </a:pPr>
            <a:r>
              <a:rPr b="1" lang="en">
                <a:solidFill>
                  <a:schemeClr val="dk1"/>
                </a:solidFill>
                <a:latin typeface="Barlow"/>
                <a:ea typeface="Barlow"/>
                <a:cs typeface="Barlow"/>
                <a:sym typeface="Barlow"/>
              </a:rPr>
              <a:t>Full faceted search:</a:t>
            </a:r>
            <a:r>
              <a:rPr lang="en">
                <a:solidFill>
                  <a:schemeClr val="dk1"/>
                </a:solidFill>
              </a:rPr>
              <a:t> in order to have further views of data analyzed on tweets collection it is mandatory to do the exploitation of full faceted search.</a:t>
            </a:r>
            <a:endParaRPr/>
          </a:p>
          <a:p>
            <a:pPr indent="0" lvl="0" marL="914400" rtl="0" algn="l">
              <a:spcBef>
                <a:spcPts val="600"/>
              </a:spcBef>
              <a:spcAft>
                <a:spcPts val="0"/>
              </a:spcAft>
              <a:buNone/>
            </a:pPr>
            <a:r>
              <a:t/>
            </a:r>
            <a:endParaRPr/>
          </a:p>
          <a:p>
            <a:pPr indent="0" lvl="0" marL="0" rtl="0" algn="l">
              <a:spcBef>
                <a:spcPts val="600"/>
              </a:spcBef>
              <a:spcAft>
                <a:spcPts val="0"/>
              </a:spcAft>
              <a:buNone/>
            </a:pPr>
            <a:r>
              <a:t/>
            </a:r>
            <a:endParaRPr/>
          </a:p>
        </p:txBody>
      </p:sp>
      <p:sp>
        <p:nvSpPr>
          <p:cNvPr id="453" name="Google Shape;453;p50"/>
          <p:cNvSpPr txBox="1"/>
          <p:nvPr/>
        </p:nvSpPr>
        <p:spPr>
          <a:xfrm>
            <a:off x="8783100" y="2341050"/>
            <a:ext cx="3955500" cy="4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26</a:t>
            </a:r>
            <a:endParaRPr>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51"/>
          <p:cNvSpPr txBox="1"/>
          <p:nvPr>
            <p:ph type="ctrTitle"/>
          </p:nvPr>
        </p:nvSpPr>
        <p:spPr>
          <a:xfrm>
            <a:off x="1043800" y="1634075"/>
            <a:ext cx="5747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7.</a:t>
            </a:r>
            <a:endParaRPr/>
          </a:p>
          <a:p>
            <a:pPr indent="0" lvl="0" marL="0" rtl="0" algn="ctr">
              <a:spcBef>
                <a:spcPts val="0"/>
              </a:spcBef>
              <a:spcAft>
                <a:spcPts val="0"/>
              </a:spcAft>
              <a:buNone/>
            </a:pPr>
            <a:r>
              <a:rPr lang="en"/>
              <a:t>Expected Outcomes of the Project</a:t>
            </a:r>
            <a:endParaRPr/>
          </a:p>
        </p:txBody>
      </p:sp>
      <p:sp>
        <p:nvSpPr>
          <p:cNvPr id="459" name="Google Shape;459;p51"/>
          <p:cNvSpPr txBox="1"/>
          <p:nvPr>
            <p:ph idx="1" type="subTitle"/>
          </p:nvPr>
        </p:nvSpPr>
        <p:spPr>
          <a:xfrm>
            <a:off x="2626350" y="3144854"/>
            <a:ext cx="38913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desired outcome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52"/>
          <p:cNvSpPr txBox="1"/>
          <p:nvPr>
            <p:ph idx="1" type="body"/>
          </p:nvPr>
        </p:nvSpPr>
        <p:spPr>
          <a:xfrm>
            <a:off x="315000" y="2285125"/>
            <a:ext cx="5572200" cy="2639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600"/>
              </a:spcBef>
              <a:spcAft>
                <a:spcPts val="0"/>
              </a:spcAft>
              <a:buClr>
                <a:schemeClr val="dk1"/>
              </a:buClr>
              <a:buSzPts val="1800"/>
              <a:buChar char="➢"/>
            </a:pPr>
            <a:r>
              <a:rPr lang="en">
                <a:solidFill>
                  <a:schemeClr val="dk1"/>
                </a:solidFill>
              </a:rPr>
              <a:t>Each tweet will be classified as either</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positive, negative or neutral</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Sentences with both positive and negative opinions are put through Binary Sentiment Analysis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Keyword spotting could be used to spot words with an obvious sentiment attached to them.</a:t>
            </a:r>
            <a:endParaRPr>
              <a:solidFill>
                <a:schemeClr val="dk1"/>
              </a:solidFill>
            </a:endParaRPr>
          </a:p>
        </p:txBody>
      </p:sp>
      <p:sp>
        <p:nvSpPr>
          <p:cNvPr id="465" name="Google Shape;465;p52"/>
          <p:cNvSpPr txBox="1"/>
          <p:nvPr/>
        </p:nvSpPr>
        <p:spPr>
          <a:xfrm>
            <a:off x="383100" y="484825"/>
            <a:ext cx="5436000" cy="18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74EA7"/>
                </a:solidFill>
                <a:latin typeface="Barlow SemiBold"/>
                <a:ea typeface="Barlow SemiBold"/>
                <a:cs typeface="Barlow SemiBold"/>
                <a:sym typeface="Barlow SemiBold"/>
              </a:rPr>
              <a:t>No machine learning algorithm can be 100% accurate. Due to the complexity of natural languages, sentiment analysis algorithms are ~80% accurate.</a:t>
            </a:r>
            <a:endParaRPr sz="2400">
              <a:solidFill>
                <a:srgbClr val="674EA7"/>
              </a:solidFill>
              <a:latin typeface="Barlow SemiBold"/>
              <a:ea typeface="Barlow SemiBold"/>
              <a:cs typeface="Barlow SemiBold"/>
              <a:sym typeface="Barlow SemiBold"/>
            </a:endParaRPr>
          </a:p>
        </p:txBody>
      </p:sp>
      <p:sp>
        <p:nvSpPr>
          <p:cNvPr id="466" name="Google Shape;466;p52"/>
          <p:cNvSpPr txBox="1"/>
          <p:nvPr/>
        </p:nvSpPr>
        <p:spPr>
          <a:xfrm>
            <a:off x="8762475" y="2341050"/>
            <a:ext cx="3955500" cy="4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28</a:t>
            </a:r>
            <a:endParaRPr>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53"/>
          <p:cNvSpPr txBox="1"/>
          <p:nvPr>
            <p:ph type="ctrTitle"/>
          </p:nvPr>
        </p:nvSpPr>
        <p:spPr>
          <a:xfrm>
            <a:off x="611200" y="1565425"/>
            <a:ext cx="68673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References of the Project</a:t>
            </a:r>
            <a:endParaRPr/>
          </a:p>
        </p:txBody>
      </p:sp>
      <p:sp>
        <p:nvSpPr>
          <p:cNvPr id="472" name="Google Shape;472;p53"/>
          <p:cNvSpPr txBox="1"/>
          <p:nvPr>
            <p:ph idx="1" type="subTitle"/>
          </p:nvPr>
        </p:nvSpPr>
        <p:spPr>
          <a:xfrm>
            <a:off x="2303600" y="3144850"/>
            <a:ext cx="52503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All resources of the Project...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27"/>
          <p:cNvSpPr txBox="1"/>
          <p:nvPr>
            <p:ph type="ctrTitle"/>
          </p:nvPr>
        </p:nvSpPr>
        <p:spPr>
          <a:xfrm>
            <a:off x="975150" y="254125"/>
            <a:ext cx="5988300" cy="24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Abstract of the Project</a:t>
            </a:r>
            <a:endParaRPr/>
          </a:p>
        </p:txBody>
      </p:sp>
      <p:sp>
        <p:nvSpPr>
          <p:cNvPr id="302" name="Google Shape;302;p27"/>
          <p:cNvSpPr txBox="1"/>
          <p:nvPr>
            <p:ph idx="1" type="subTitle"/>
          </p:nvPr>
        </p:nvSpPr>
        <p:spPr>
          <a:xfrm>
            <a:off x="2626350" y="3144850"/>
            <a:ext cx="4268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start with the Abstract</a:t>
            </a:r>
            <a:r>
              <a:rPr lang="en"/>
              <a: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54"/>
          <p:cNvSpPr txBox="1"/>
          <p:nvPr>
            <p:ph idx="1" type="body"/>
          </p:nvPr>
        </p:nvSpPr>
        <p:spPr>
          <a:xfrm>
            <a:off x="274675" y="409875"/>
            <a:ext cx="5692800" cy="4067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300">
              <a:solidFill>
                <a:schemeClr val="dk1"/>
              </a:solidFill>
              <a:latin typeface="Arial"/>
              <a:ea typeface="Arial"/>
              <a:cs typeface="Arial"/>
              <a:sym typeface="Arial"/>
            </a:endParaRPr>
          </a:p>
          <a:p>
            <a:pPr indent="0" lvl="0" marL="457200" rtl="0" algn="l">
              <a:spcBef>
                <a:spcPts val="0"/>
              </a:spcBef>
              <a:spcAft>
                <a:spcPts val="0"/>
              </a:spcAft>
              <a:buNone/>
            </a:pPr>
            <a:r>
              <a:rPr b="1" lang="en" sz="1400">
                <a:solidFill>
                  <a:schemeClr val="dk1"/>
                </a:solidFill>
                <a:latin typeface="Barlow"/>
                <a:ea typeface="Barlow"/>
                <a:cs typeface="Barlow"/>
                <a:sym typeface="Barlow"/>
              </a:rPr>
              <a:t>1)</a:t>
            </a:r>
            <a:r>
              <a:rPr lang="en" sz="1400">
                <a:solidFill>
                  <a:schemeClr val="dk1"/>
                </a:solidFill>
                <a:latin typeface="Barlow"/>
                <a:ea typeface="Barlow"/>
                <a:cs typeface="Barlow"/>
                <a:sym typeface="Barlow"/>
              </a:rPr>
              <a:t>   “</a:t>
            </a:r>
            <a:r>
              <a:rPr lang="en" sz="1400">
                <a:solidFill>
                  <a:schemeClr val="dk1"/>
                </a:solidFill>
                <a:latin typeface="Barlow"/>
                <a:ea typeface="Barlow"/>
                <a:cs typeface="Barlow"/>
                <a:sym typeface="Barlow"/>
              </a:rPr>
              <a:t>Harvesting Opinions in Twitter for Sentiment Analysis”</a:t>
            </a:r>
            <a:endParaRPr sz="1400">
              <a:solidFill>
                <a:schemeClr val="dk1"/>
              </a:solidFill>
              <a:latin typeface="Barlow"/>
              <a:ea typeface="Barlow"/>
              <a:cs typeface="Barlow"/>
              <a:sym typeface="Barlow"/>
            </a:endParaRPr>
          </a:p>
          <a:p>
            <a:pPr indent="0" lvl="0" marL="457200" rtl="0" algn="l">
              <a:spcBef>
                <a:spcPts val="0"/>
              </a:spcBef>
              <a:spcAft>
                <a:spcPts val="0"/>
              </a:spcAft>
              <a:buNone/>
            </a:pPr>
            <a:r>
              <a:rPr lang="en" sz="1400">
                <a:solidFill>
                  <a:schemeClr val="dk1"/>
                </a:solidFill>
                <a:latin typeface="Barlow"/>
                <a:ea typeface="Barlow"/>
                <a:cs typeface="Barlow"/>
                <a:sym typeface="Barlow"/>
              </a:rPr>
              <a:t>Juan   Guevara13,   Joana   Costa12,   Jorge   Arroba34,   Catarina   Silva</a:t>
            </a:r>
            <a:endParaRPr sz="1400">
              <a:solidFill>
                <a:schemeClr val="dk1"/>
              </a:solidFill>
              <a:latin typeface="Barlow"/>
              <a:ea typeface="Barlow"/>
              <a:cs typeface="Barlow"/>
              <a:sym typeface="Barlow"/>
            </a:endParaRPr>
          </a:p>
          <a:p>
            <a:pPr indent="0" lvl="0" marL="457200" rtl="0" algn="l">
              <a:spcBef>
                <a:spcPts val="0"/>
              </a:spcBef>
              <a:spcAft>
                <a:spcPts val="0"/>
              </a:spcAft>
              <a:buNone/>
            </a:pPr>
            <a:r>
              <a:rPr lang="en" sz="1400" u="sng">
                <a:solidFill>
                  <a:schemeClr val="hlink"/>
                </a:solidFill>
                <a:latin typeface="Barlow"/>
                <a:ea typeface="Barlow"/>
                <a:cs typeface="Barlow"/>
                <a:sym typeface="Barlow"/>
                <a:hlinkClick r:id="rId3"/>
              </a:rPr>
              <a:t>2162315@my.ipleiria.pt</a:t>
            </a:r>
            <a:r>
              <a:rPr lang="en" sz="1400">
                <a:solidFill>
                  <a:schemeClr val="dk1"/>
                </a:solidFill>
                <a:latin typeface="Barlow"/>
                <a:ea typeface="Barlow"/>
                <a:cs typeface="Barlow"/>
                <a:sym typeface="Barlow"/>
              </a:rPr>
              <a:t>,catarina, </a:t>
            </a:r>
            <a:r>
              <a:rPr lang="en" sz="1400" u="sng">
                <a:solidFill>
                  <a:schemeClr val="hlink"/>
                </a:solidFill>
                <a:latin typeface="Barlow"/>
                <a:ea typeface="Barlow"/>
                <a:cs typeface="Barlow"/>
                <a:sym typeface="Barlow"/>
                <a:hlinkClick r:id="rId4"/>
              </a:rPr>
              <a:t>joana.costa@ipleiria.pt</a:t>
            </a:r>
            <a:r>
              <a:rPr lang="en" sz="1400">
                <a:solidFill>
                  <a:schemeClr val="dk1"/>
                </a:solidFill>
                <a:latin typeface="Barlow"/>
                <a:ea typeface="Barlow"/>
                <a:cs typeface="Barlow"/>
                <a:sym typeface="Barlow"/>
              </a:rPr>
              <a:t>, jarroba@uce.edu.ec</a:t>
            </a:r>
            <a:endParaRPr sz="1400">
              <a:solidFill>
                <a:schemeClr val="dk1"/>
              </a:solidFill>
              <a:latin typeface="Barlow"/>
              <a:ea typeface="Barlow"/>
              <a:cs typeface="Barlow"/>
              <a:sym typeface="Barlow"/>
            </a:endParaRPr>
          </a:p>
          <a:p>
            <a:pPr indent="0" lvl="0" marL="457200" rtl="0" algn="l">
              <a:spcBef>
                <a:spcPts val="0"/>
              </a:spcBef>
              <a:spcAft>
                <a:spcPts val="0"/>
              </a:spcAft>
              <a:buNone/>
            </a:pPr>
            <a:r>
              <a:t/>
            </a:r>
            <a:endParaRPr sz="1400">
              <a:solidFill>
                <a:schemeClr val="dk1"/>
              </a:solidFill>
              <a:latin typeface="Barlow"/>
              <a:ea typeface="Barlow"/>
              <a:cs typeface="Barlow"/>
              <a:sym typeface="Barlow"/>
            </a:endParaRPr>
          </a:p>
          <a:p>
            <a:pPr indent="0" lvl="0" marL="457200" rtl="0" algn="l">
              <a:spcBef>
                <a:spcPts val="0"/>
              </a:spcBef>
              <a:spcAft>
                <a:spcPts val="0"/>
              </a:spcAft>
              <a:buNone/>
            </a:pPr>
            <a:r>
              <a:rPr b="1" lang="en" sz="1400">
                <a:solidFill>
                  <a:schemeClr val="dk1"/>
                </a:solidFill>
                <a:latin typeface="Barlow"/>
                <a:ea typeface="Barlow"/>
                <a:cs typeface="Barlow"/>
                <a:sym typeface="Barlow"/>
              </a:rPr>
              <a:t>2) </a:t>
            </a:r>
            <a:r>
              <a:rPr lang="en" sz="1400">
                <a:solidFill>
                  <a:schemeClr val="dk1"/>
                </a:solidFill>
                <a:latin typeface="Barlow"/>
                <a:ea typeface="Barlow"/>
                <a:cs typeface="Barlow"/>
                <a:sym typeface="Barlow"/>
              </a:rPr>
              <a:t>  “</a:t>
            </a:r>
            <a:r>
              <a:rPr lang="en" sz="1400">
                <a:solidFill>
                  <a:schemeClr val="dk1"/>
                </a:solidFill>
                <a:latin typeface="Barlow"/>
                <a:ea typeface="Barlow"/>
                <a:cs typeface="Barlow"/>
                <a:sym typeface="Barlow"/>
              </a:rPr>
              <a:t>Sentiment  Classification  System  of  Twitter  Data  for  US  Airline  Service Analysis”</a:t>
            </a:r>
            <a:endParaRPr sz="1400">
              <a:solidFill>
                <a:schemeClr val="dk1"/>
              </a:solidFill>
              <a:latin typeface="Barlow"/>
              <a:ea typeface="Barlow"/>
              <a:cs typeface="Barlow"/>
              <a:sym typeface="Barlow"/>
            </a:endParaRPr>
          </a:p>
          <a:p>
            <a:pPr indent="0" lvl="0" marL="457200" rtl="0" algn="l">
              <a:spcBef>
                <a:spcPts val="0"/>
              </a:spcBef>
              <a:spcAft>
                <a:spcPts val="0"/>
              </a:spcAft>
              <a:buNone/>
            </a:pPr>
            <a:r>
              <a:rPr lang="en" sz="1400">
                <a:solidFill>
                  <a:schemeClr val="dk1"/>
                </a:solidFill>
                <a:latin typeface="Barlow"/>
                <a:ea typeface="Barlow"/>
                <a:cs typeface="Barlow"/>
                <a:sym typeface="Barlow"/>
              </a:rPr>
              <a:t>Ankita  Rane, Dr. Anand Kumar </a:t>
            </a:r>
            <a:r>
              <a:rPr lang="en" sz="1400" u="sng">
                <a:solidFill>
                  <a:schemeClr val="hlink"/>
                </a:solidFill>
                <a:latin typeface="Barlow"/>
                <a:ea typeface="Barlow"/>
                <a:cs typeface="Barlow"/>
                <a:sym typeface="Barlow"/>
                <a:hlinkClick r:id="rId5"/>
              </a:rPr>
              <a:t>ankitarane24@gmail.com</a:t>
            </a:r>
            <a:r>
              <a:rPr lang="en" sz="1400">
                <a:solidFill>
                  <a:schemeClr val="dk1"/>
                </a:solidFill>
                <a:latin typeface="Barlow"/>
                <a:ea typeface="Barlow"/>
                <a:cs typeface="Barlow"/>
                <a:sym typeface="Barlow"/>
              </a:rPr>
              <a:t>, Electricalakumar@dubai.bits-pilani.ac.in</a:t>
            </a:r>
            <a:endParaRPr sz="1400">
              <a:solidFill>
                <a:schemeClr val="dk1"/>
              </a:solidFill>
              <a:latin typeface="Barlow"/>
              <a:ea typeface="Barlow"/>
              <a:cs typeface="Barlow"/>
              <a:sym typeface="Barlow"/>
            </a:endParaRPr>
          </a:p>
          <a:p>
            <a:pPr indent="0" lvl="0" marL="457200" rtl="0" algn="l">
              <a:spcBef>
                <a:spcPts val="0"/>
              </a:spcBef>
              <a:spcAft>
                <a:spcPts val="0"/>
              </a:spcAft>
              <a:buNone/>
            </a:pPr>
            <a:r>
              <a:t/>
            </a:r>
            <a:endParaRPr sz="1400">
              <a:solidFill>
                <a:schemeClr val="dk1"/>
              </a:solidFill>
              <a:latin typeface="Barlow"/>
              <a:ea typeface="Barlow"/>
              <a:cs typeface="Barlow"/>
              <a:sym typeface="Barlow"/>
            </a:endParaRPr>
          </a:p>
          <a:p>
            <a:pPr indent="0" lvl="0" marL="457200" rtl="0" algn="l">
              <a:spcBef>
                <a:spcPts val="0"/>
              </a:spcBef>
              <a:spcAft>
                <a:spcPts val="0"/>
              </a:spcAft>
              <a:buNone/>
            </a:pPr>
            <a:r>
              <a:rPr b="1" lang="en" sz="1400">
                <a:solidFill>
                  <a:schemeClr val="dk1"/>
                </a:solidFill>
                <a:latin typeface="Barlow"/>
                <a:ea typeface="Barlow"/>
                <a:cs typeface="Barlow"/>
                <a:sym typeface="Barlow"/>
              </a:rPr>
              <a:t>3)</a:t>
            </a:r>
            <a:r>
              <a:rPr lang="en" sz="1400">
                <a:solidFill>
                  <a:schemeClr val="dk1"/>
                </a:solidFill>
                <a:latin typeface="Barlow"/>
                <a:ea typeface="Barlow"/>
                <a:cs typeface="Barlow"/>
                <a:sym typeface="Barlow"/>
              </a:rPr>
              <a:t>  “</a:t>
            </a:r>
            <a:r>
              <a:rPr lang="en" sz="1400">
                <a:solidFill>
                  <a:schemeClr val="dk1"/>
                </a:solidFill>
                <a:latin typeface="Barlow"/>
                <a:ea typeface="Barlow"/>
                <a:cs typeface="Barlow"/>
                <a:sym typeface="Barlow"/>
              </a:rPr>
              <a:t>Twitter   Vigilance:a   Multi-User   platform   for   Cross-Domain   Twitter DataAnalytics,   NLPand   Sentiment   Analysis”</a:t>
            </a:r>
            <a:endParaRPr sz="1400">
              <a:solidFill>
                <a:schemeClr val="dk1"/>
              </a:solidFill>
              <a:latin typeface="Barlow"/>
              <a:ea typeface="Barlow"/>
              <a:cs typeface="Barlow"/>
              <a:sym typeface="Barlow"/>
            </a:endParaRPr>
          </a:p>
          <a:p>
            <a:pPr indent="0" lvl="0" marL="457200" rtl="0" algn="l">
              <a:spcBef>
                <a:spcPts val="0"/>
              </a:spcBef>
              <a:spcAft>
                <a:spcPts val="0"/>
              </a:spcAft>
              <a:buNone/>
            </a:pPr>
            <a:r>
              <a:rPr lang="en" sz="1400">
                <a:solidFill>
                  <a:schemeClr val="dk1"/>
                </a:solidFill>
                <a:latin typeface="Barlow"/>
                <a:ea typeface="Barlow"/>
                <a:cs typeface="Barlow"/>
                <a:sym typeface="Barlow"/>
              </a:rPr>
              <a:t>Daniele   Cenni,   Paolo Nesi,   Gianni   Pantaleo, Imad   Zaza </a:t>
            </a:r>
            <a:endParaRPr sz="1400">
              <a:solidFill>
                <a:schemeClr val="dk1"/>
              </a:solidFill>
              <a:latin typeface="Barlow"/>
              <a:ea typeface="Barlow"/>
              <a:cs typeface="Barlow"/>
              <a:sym typeface="Barlow"/>
            </a:endParaRPr>
          </a:p>
          <a:p>
            <a:pPr indent="0" lvl="0" marL="457200" rtl="0" algn="l">
              <a:spcBef>
                <a:spcPts val="0"/>
              </a:spcBef>
              <a:spcAft>
                <a:spcPts val="0"/>
              </a:spcAft>
              <a:buNone/>
            </a:pPr>
            <a:r>
              <a:rPr lang="en" sz="1400" u="sng">
                <a:solidFill>
                  <a:schemeClr val="hlink"/>
                </a:solidFill>
                <a:latin typeface="Barlow"/>
                <a:ea typeface="Barlow"/>
                <a:cs typeface="Barlow"/>
                <a:sym typeface="Barlow"/>
                <a:hlinkClick r:id="rId6"/>
              </a:rPr>
              <a:t>http://www.disit.org,http://www.disit.dinfo.unifi.it</a:t>
            </a:r>
            <a:r>
              <a:rPr lang="en" sz="1400">
                <a:solidFill>
                  <a:schemeClr val="dk1"/>
                </a:solidFill>
                <a:latin typeface="Barlow"/>
                <a:ea typeface="Barlow"/>
                <a:cs typeface="Barlow"/>
                <a:sym typeface="Barlow"/>
              </a:rPr>
              <a:t> paolo.nesi@unifi.it,daniele.cenni@unifi.it</a:t>
            </a:r>
            <a:endParaRPr sz="1400">
              <a:solidFill>
                <a:schemeClr val="dk1"/>
              </a:solidFill>
              <a:latin typeface="Barlow"/>
              <a:ea typeface="Barlow"/>
              <a:cs typeface="Barlow"/>
              <a:sym typeface="Barlow"/>
            </a:endParaRPr>
          </a:p>
          <a:p>
            <a:pPr indent="0" lvl="0" marL="457200" rtl="0" algn="l">
              <a:spcBef>
                <a:spcPts val="0"/>
              </a:spcBef>
              <a:spcAft>
                <a:spcPts val="0"/>
              </a:spcAft>
              <a:buNone/>
            </a:pPr>
            <a:r>
              <a:t/>
            </a:r>
            <a:endParaRPr sz="1200">
              <a:solidFill>
                <a:schemeClr val="dk1"/>
              </a:solidFill>
              <a:latin typeface="Arial"/>
              <a:ea typeface="Arial"/>
              <a:cs typeface="Arial"/>
              <a:sym typeface="Arial"/>
            </a:endParaRPr>
          </a:p>
          <a:p>
            <a:pPr indent="0" lvl="0" marL="457200" rtl="0" algn="l">
              <a:spcBef>
                <a:spcPts val="0"/>
              </a:spcBef>
              <a:spcAft>
                <a:spcPts val="0"/>
              </a:spcAft>
              <a:buNone/>
            </a:pPr>
            <a:r>
              <a:t/>
            </a:r>
            <a:endParaRPr sz="1200">
              <a:solidFill>
                <a:schemeClr val="dk1"/>
              </a:solidFill>
              <a:latin typeface="Barlow"/>
              <a:ea typeface="Barlow"/>
              <a:cs typeface="Barlow"/>
              <a:sym typeface="Barlow"/>
            </a:endParaRPr>
          </a:p>
          <a:p>
            <a:pPr indent="0" lvl="0" marL="0" rtl="0" algn="l">
              <a:spcBef>
                <a:spcPts val="0"/>
              </a:spcBef>
              <a:spcAft>
                <a:spcPts val="0"/>
              </a:spcAft>
              <a:buNone/>
            </a:pPr>
            <a:r>
              <a:t/>
            </a:r>
            <a:endParaRPr sz="1000">
              <a:solidFill>
                <a:schemeClr val="dk1"/>
              </a:solidFill>
              <a:latin typeface="Arial"/>
              <a:ea typeface="Arial"/>
              <a:cs typeface="Arial"/>
              <a:sym typeface="Arial"/>
            </a:endParaRPr>
          </a:p>
          <a:p>
            <a:pPr indent="0" lvl="0" marL="0" rtl="0" algn="l">
              <a:spcBef>
                <a:spcPts val="600"/>
              </a:spcBef>
              <a:spcAft>
                <a:spcPts val="0"/>
              </a:spcAft>
              <a:buNone/>
            </a:pPr>
            <a:r>
              <a:t/>
            </a:r>
            <a:endParaRPr/>
          </a:p>
        </p:txBody>
      </p:sp>
      <p:sp>
        <p:nvSpPr>
          <p:cNvPr id="478" name="Google Shape;478;p54"/>
          <p:cNvSpPr txBox="1"/>
          <p:nvPr/>
        </p:nvSpPr>
        <p:spPr>
          <a:xfrm>
            <a:off x="8783100" y="2341050"/>
            <a:ext cx="3955500" cy="4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30</a:t>
            </a:r>
            <a:endParaRPr>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55"/>
          <p:cNvSpPr txBox="1"/>
          <p:nvPr>
            <p:ph idx="4294967295" type="ctrTitle"/>
          </p:nvPr>
        </p:nvSpPr>
        <p:spPr>
          <a:xfrm>
            <a:off x="191775" y="2881925"/>
            <a:ext cx="2740800" cy="194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Thank</a:t>
            </a:r>
            <a:endParaRPr sz="6000"/>
          </a:p>
          <a:p>
            <a:pPr indent="0" lvl="0" marL="0" rtl="0" algn="ctr">
              <a:spcBef>
                <a:spcPts val="0"/>
              </a:spcBef>
              <a:spcAft>
                <a:spcPts val="0"/>
              </a:spcAft>
              <a:buNone/>
            </a:pPr>
            <a:r>
              <a:rPr lang="en" sz="6000"/>
              <a:t>You :-)</a:t>
            </a:r>
            <a:endParaRPr sz="6000"/>
          </a:p>
        </p:txBody>
      </p:sp>
      <p:grpSp>
        <p:nvGrpSpPr>
          <p:cNvPr id="484" name="Google Shape;484;p55"/>
          <p:cNvGrpSpPr/>
          <p:nvPr/>
        </p:nvGrpSpPr>
        <p:grpSpPr>
          <a:xfrm>
            <a:off x="4989430" y="480048"/>
            <a:ext cx="2688023" cy="2687984"/>
            <a:chOff x="6643075" y="3664250"/>
            <a:chExt cx="407950" cy="407975"/>
          </a:xfrm>
        </p:grpSpPr>
        <p:sp>
          <p:nvSpPr>
            <p:cNvPr id="485" name="Google Shape;485;p55"/>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5"/>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 name="Google Shape;487;p55"/>
          <p:cNvGrpSpPr/>
          <p:nvPr/>
        </p:nvGrpSpPr>
        <p:grpSpPr>
          <a:xfrm rot="-587295">
            <a:off x="4831103" y="3518436"/>
            <a:ext cx="1105140" cy="1105077"/>
            <a:chOff x="576250" y="4319400"/>
            <a:chExt cx="442075" cy="442050"/>
          </a:xfrm>
        </p:grpSpPr>
        <p:sp>
          <p:nvSpPr>
            <p:cNvPr id="488" name="Google Shape;488;p55"/>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cap="rnd"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5"/>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cap="rnd"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5"/>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cap="rnd"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5"/>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cap="rnd"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2" name="Google Shape;492;p55"/>
          <p:cNvSpPr/>
          <p:nvPr/>
        </p:nvSpPr>
        <p:spPr>
          <a:xfrm>
            <a:off x="4346385" y="1101027"/>
            <a:ext cx="420148" cy="401173"/>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5"/>
          <p:cNvSpPr/>
          <p:nvPr/>
        </p:nvSpPr>
        <p:spPr>
          <a:xfrm rot="2697410">
            <a:off x="7115127" y="3154920"/>
            <a:ext cx="637798" cy="608994"/>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5"/>
          <p:cNvSpPr/>
          <p:nvPr/>
        </p:nvSpPr>
        <p:spPr>
          <a:xfrm>
            <a:off x="7619694" y="2807253"/>
            <a:ext cx="255471" cy="244042"/>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5"/>
          <p:cNvSpPr/>
          <p:nvPr/>
        </p:nvSpPr>
        <p:spPr>
          <a:xfrm rot="1279871">
            <a:off x="4055299" y="2311116"/>
            <a:ext cx="255414" cy="243985"/>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5"/>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97" name="Google Shape;497;p55"/>
          <p:cNvPicPr preferRelativeResize="0"/>
          <p:nvPr/>
        </p:nvPicPr>
        <p:blipFill>
          <a:blip r:embed="rId3">
            <a:alphaModFix/>
          </a:blip>
          <a:stretch>
            <a:fillRect/>
          </a:stretch>
        </p:blipFill>
        <p:spPr>
          <a:xfrm>
            <a:off x="157725" y="144200"/>
            <a:ext cx="2808900" cy="2417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28"/>
          <p:cNvSpPr txBox="1"/>
          <p:nvPr>
            <p:ph idx="1" type="body"/>
          </p:nvPr>
        </p:nvSpPr>
        <p:spPr>
          <a:xfrm>
            <a:off x="2814125" y="1229225"/>
            <a:ext cx="3447000" cy="29805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b="1" lang="en" sz="1300">
                <a:latin typeface="Barlow"/>
                <a:ea typeface="Barlow"/>
                <a:cs typeface="Barlow"/>
                <a:sym typeface="Barlow"/>
              </a:rPr>
              <a:t>Sentiment analysis is a very popular technique for social network analysis. One of the most popular social networks for micro-blogging that has a great growth is Twitter, which allows people to express their opinions using short, simple sentences. These texts are generated daily, and for this reason it is common for people to want to know which are the trending topics and their drifts. In this project we will propose to deploy a machine learning based implementation that provides information focusing on areas, such as, Politics, Social, Tourism, and Marketing using algorithmic approach under Natural Language Processing. The application shows the polarity of each theme as positive, negative, or neutral.</a:t>
            </a:r>
            <a:endParaRPr b="1" sz="1300">
              <a:latin typeface="Barlow"/>
              <a:ea typeface="Barlow"/>
              <a:cs typeface="Barlow"/>
              <a:sym typeface="Barlow"/>
            </a:endParaRPr>
          </a:p>
        </p:txBody>
      </p:sp>
      <p:sp>
        <p:nvSpPr>
          <p:cNvPr id="308" name="Google Shape;308;p28"/>
          <p:cNvSpPr txBox="1"/>
          <p:nvPr/>
        </p:nvSpPr>
        <p:spPr>
          <a:xfrm>
            <a:off x="4443050" y="4752050"/>
            <a:ext cx="3955500" cy="4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4</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29"/>
          <p:cNvSpPr txBox="1"/>
          <p:nvPr>
            <p:ph type="ctrTitle"/>
          </p:nvPr>
        </p:nvSpPr>
        <p:spPr>
          <a:xfrm>
            <a:off x="693575" y="254125"/>
            <a:ext cx="7087200" cy="24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a:t>
            </a:r>
            <a:r>
              <a:rPr lang="en"/>
              <a:t>.</a:t>
            </a:r>
            <a:endParaRPr/>
          </a:p>
          <a:p>
            <a:pPr indent="0" lvl="0" marL="0" rtl="0" algn="ctr">
              <a:spcBef>
                <a:spcPts val="0"/>
              </a:spcBef>
              <a:spcAft>
                <a:spcPts val="0"/>
              </a:spcAft>
              <a:buNone/>
            </a:pPr>
            <a:r>
              <a:rPr lang="en"/>
              <a:t>Introduction of the Project</a:t>
            </a:r>
            <a:endParaRPr/>
          </a:p>
        </p:txBody>
      </p:sp>
      <p:sp>
        <p:nvSpPr>
          <p:cNvPr id="314" name="Google Shape;314;p29"/>
          <p:cNvSpPr txBox="1"/>
          <p:nvPr>
            <p:ph idx="1" type="subTitle"/>
          </p:nvPr>
        </p:nvSpPr>
        <p:spPr>
          <a:xfrm>
            <a:off x="2626350" y="3144850"/>
            <a:ext cx="4268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This is</a:t>
            </a:r>
            <a:r>
              <a:rPr lang="en"/>
              <a:t> the Introduction...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3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320" name="Google Shape;320;p30"/>
          <p:cNvSpPr txBox="1"/>
          <p:nvPr/>
        </p:nvSpPr>
        <p:spPr>
          <a:xfrm>
            <a:off x="259200" y="618050"/>
            <a:ext cx="5763300" cy="4443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b="1" lang="en" sz="2200">
                <a:solidFill>
                  <a:schemeClr val="dk1"/>
                </a:solidFill>
                <a:latin typeface="Barlow"/>
                <a:ea typeface="Barlow"/>
                <a:cs typeface="Barlow"/>
                <a:sym typeface="Barlow"/>
              </a:rPr>
              <a:t>Popularity : </a:t>
            </a:r>
            <a:r>
              <a:rPr lang="en" sz="2200">
                <a:solidFill>
                  <a:schemeClr val="dk1"/>
                </a:solidFill>
                <a:latin typeface="Barlow"/>
                <a:ea typeface="Barlow"/>
                <a:cs typeface="Barlow"/>
                <a:sym typeface="Barlow"/>
              </a:rPr>
              <a:t>About 300 million active users per month. 3 billion tweets and 15 billion API calls </a:t>
            </a:r>
            <a:r>
              <a:rPr lang="en" sz="2200">
                <a:solidFill>
                  <a:schemeClr val="dk1"/>
                </a:solidFill>
                <a:latin typeface="Barlow"/>
                <a:ea typeface="Barlow"/>
                <a:cs typeface="Barlow"/>
                <a:sym typeface="Barlow"/>
              </a:rPr>
              <a:t>g</a:t>
            </a:r>
            <a:r>
              <a:rPr lang="en" sz="2200">
                <a:solidFill>
                  <a:schemeClr val="dk1"/>
                </a:solidFill>
                <a:latin typeface="Barlow"/>
                <a:ea typeface="Barlow"/>
                <a:cs typeface="Barlow"/>
                <a:sym typeface="Barlow"/>
              </a:rPr>
              <a:t>enerated daily.</a:t>
            </a:r>
            <a:endParaRPr sz="2200">
              <a:solidFill>
                <a:schemeClr val="dk1"/>
              </a:solidFill>
              <a:latin typeface="Barlow"/>
              <a:ea typeface="Barlow"/>
              <a:cs typeface="Barlow"/>
              <a:sym typeface="Barlow"/>
            </a:endParaRPr>
          </a:p>
          <a:p>
            <a:pPr indent="-368300" lvl="0" marL="457200" rtl="0" algn="l">
              <a:spcBef>
                <a:spcPts val="0"/>
              </a:spcBef>
              <a:spcAft>
                <a:spcPts val="0"/>
              </a:spcAft>
              <a:buClr>
                <a:schemeClr val="dk1"/>
              </a:buClr>
              <a:buSzPts val="2200"/>
              <a:buChar char="➢"/>
            </a:pPr>
            <a:r>
              <a:rPr b="1" lang="en" sz="2200">
                <a:solidFill>
                  <a:schemeClr val="dk1"/>
                </a:solidFill>
                <a:latin typeface="Barlow"/>
                <a:ea typeface="Barlow"/>
                <a:cs typeface="Barlow"/>
                <a:sym typeface="Barlow"/>
              </a:rPr>
              <a:t>User Experience :</a:t>
            </a:r>
            <a:r>
              <a:rPr lang="en" sz="2200">
                <a:solidFill>
                  <a:schemeClr val="dk1"/>
                </a:solidFill>
                <a:latin typeface="Barlow"/>
                <a:ea typeface="Barlow"/>
                <a:cs typeface="Barlow"/>
                <a:sym typeface="Barlow"/>
              </a:rPr>
              <a:t> Tweet,like,comment and retweet.</a:t>
            </a:r>
            <a:endParaRPr sz="2200">
              <a:solidFill>
                <a:schemeClr val="dk1"/>
              </a:solidFill>
              <a:latin typeface="Barlow"/>
              <a:ea typeface="Barlow"/>
              <a:cs typeface="Barlow"/>
              <a:sym typeface="Barlow"/>
            </a:endParaRPr>
          </a:p>
          <a:p>
            <a:pPr indent="-368300" lvl="0" marL="457200" rtl="0" algn="l">
              <a:spcBef>
                <a:spcPts val="0"/>
              </a:spcBef>
              <a:spcAft>
                <a:spcPts val="0"/>
              </a:spcAft>
              <a:buClr>
                <a:schemeClr val="dk1"/>
              </a:buClr>
              <a:buSzPts val="2200"/>
              <a:buChar char="➢"/>
            </a:pPr>
            <a:r>
              <a:rPr b="1" lang="en" sz="2200">
                <a:solidFill>
                  <a:schemeClr val="dk1"/>
                </a:solidFill>
                <a:latin typeface="Barlow"/>
                <a:ea typeface="Barlow"/>
                <a:cs typeface="Barlow"/>
                <a:sym typeface="Barlow"/>
              </a:rPr>
              <a:t>Analysis : </a:t>
            </a:r>
            <a:r>
              <a:rPr lang="en" sz="2200">
                <a:solidFill>
                  <a:schemeClr val="dk1"/>
                </a:solidFill>
                <a:latin typeface="Barlow"/>
                <a:ea typeface="Barlow"/>
                <a:cs typeface="Barlow"/>
                <a:sym typeface="Barlow"/>
              </a:rPr>
              <a:t>Different organization use the twitter data to do Market analysis and get user feedback.</a:t>
            </a:r>
            <a:endParaRPr sz="2200">
              <a:solidFill>
                <a:schemeClr val="dk1"/>
              </a:solidFill>
              <a:latin typeface="Barlow"/>
              <a:ea typeface="Barlow"/>
              <a:cs typeface="Barlow"/>
              <a:sym typeface="Barlow"/>
            </a:endParaRPr>
          </a:p>
          <a:p>
            <a:pPr indent="-368300" lvl="0" marL="457200" rtl="0" algn="l">
              <a:spcBef>
                <a:spcPts val="0"/>
              </a:spcBef>
              <a:spcAft>
                <a:spcPts val="0"/>
              </a:spcAft>
              <a:buClr>
                <a:schemeClr val="dk1"/>
              </a:buClr>
              <a:buSzPts val="2200"/>
              <a:buChar char="➢"/>
            </a:pPr>
            <a:r>
              <a:rPr b="1" lang="en" sz="2200">
                <a:solidFill>
                  <a:schemeClr val="dk1"/>
                </a:solidFill>
                <a:latin typeface="Barlow"/>
                <a:ea typeface="Barlow"/>
                <a:cs typeface="Barlow"/>
                <a:sym typeface="Barlow"/>
              </a:rPr>
              <a:t>Classification :</a:t>
            </a:r>
            <a:r>
              <a:rPr lang="en" sz="2200">
                <a:solidFill>
                  <a:schemeClr val="dk1"/>
                </a:solidFill>
                <a:latin typeface="Barlow"/>
                <a:ea typeface="Barlow"/>
                <a:cs typeface="Barlow"/>
                <a:sym typeface="Barlow"/>
              </a:rPr>
              <a:t> User data is broadly classified into three sections positive,negative and neutral.</a:t>
            </a:r>
            <a:endParaRPr sz="2200">
              <a:solidFill>
                <a:schemeClr val="dk1"/>
              </a:solidFill>
              <a:latin typeface="Barlow"/>
              <a:ea typeface="Barlow"/>
              <a:cs typeface="Barlow"/>
              <a:sym typeface="Barlow"/>
            </a:endParaRPr>
          </a:p>
          <a:p>
            <a:pPr indent="0" lvl="0" marL="457200" rtl="0" algn="l">
              <a:spcBef>
                <a:spcPts val="0"/>
              </a:spcBef>
              <a:spcAft>
                <a:spcPts val="0"/>
              </a:spcAft>
              <a:buNone/>
            </a:pPr>
            <a:r>
              <a:t/>
            </a:r>
            <a:endParaRPr sz="2000">
              <a:solidFill>
                <a:schemeClr val="dk1"/>
              </a:solidFill>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1"/>
          <p:cNvSpPr txBox="1"/>
          <p:nvPr>
            <p:ph type="ctrTitle"/>
          </p:nvPr>
        </p:nvSpPr>
        <p:spPr>
          <a:xfrm>
            <a:off x="528775" y="1311625"/>
            <a:ext cx="7004400" cy="151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a:t>
            </a:r>
            <a:endParaRPr/>
          </a:p>
          <a:p>
            <a:pPr indent="0" lvl="0" marL="0" rtl="0" algn="ctr">
              <a:spcBef>
                <a:spcPts val="0"/>
              </a:spcBef>
              <a:spcAft>
                <a:spcPts val="0"/>
              </a:spcAft>
              <a:buNone/>
            </a:pPr>
            <a:r>
              <a:rPr lang="en"/>
              <a:t>Motivation of the Project</a:t>
            </a:r>
            <a:endParaRPr/>
          </a:p>
        </p:txBody>
      </p:sp>
      <p:sp>
        <p:nvSpPr>
          <p:cNvPr id="326" name="Google Shape;326;p31"/>
          <p:cNvSpPr txBox="1"/>
          <p:nvPr>
            <p:ph idx="1" type="subTitle"/>
          </p:nvPr>
        </p:nvSpPr>
        <p:spPr>
          <a:xfrm>
            <a:off x="2200375" y="3158575"/>
            <a:ext cx="53328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Here’s all about the Motivation!!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32"/>
          <p:cNvSpPr txBox="1"/>
          <p:nvPr>
            <p:ph idx="1" type="body"/>
          </p:nvPr>
        </p:nvSpPr>
        <p:spPr>
          <a:xfrm>
            <a:off x="656375" y="508175"/>
            <a:ext cx="5138700" cy="39060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It is a better approximation of public sentiment as opposed to conventional Internet articles and web blogs. </a:t>
            </a:r>
            <a:endParaRPr sz="2000"/>
          </a:p>
          <a:p>
            <a:pPr indent="-355600" lvl="0" marL="457200" rtl="0" algn="l">
              <a:spcBef>
                <a:spcPts val="0"/>
              </a:spcBef>
              <a:spcAft>
                <a:spcPts val="0"/>
              </a:spcAft>
              <a:buSzPts val="2000"/>
              <a:buChar char="➢"/>
            </a:pPr>
            <a:r>
              <a:rPr lang="en" sz="2000"/>
              <a:t>The reason is that the amount of relevant data is much larger for twitter, as compared to traditional blogging sites. </a:t>
            </a:r>
            <a:endParaRPr sz="2000"/>
          </a:p>
          <a:p>
            <a:pPr indent="-355600" lvl="0" marL="457200" rtl="0" algn="l">
              <a:spcBef>
                <a:spcPts val="0"/>
              </a:spcBef>
              <a:spcAft>
                <a:spcPts val="0"/>
              </a:spcAft>
              <a:buSzPts val="2000"/>
              <a:buChar char="➢"/>
            </a:pPr>
            <a:r>
              <a:rPr lang="en" sz="2000"/>
              <a:t>Moreover the response on twitter is more prompt and also more general.</a:t>
            </a:r>
            <a:endParaRPr sz="2000"/>
          </a:p>
          <a:p>
            <a:pPr indent="-355600" lvl="0" marL="457200" rtl="0" algn="l">
              <a:spcBef>
                <a:spcPts val="0"/>
              </a:spcBef>
              <a:spcAft>
                <a:spcPts val="0"/>
              </a:spcAft>
              <a:buSzPts val="2000"/>
              <a:buChar char="➢"/>
            </a:pPr>
            <a:r>
              <a:rPr lang="en" sz="2000"/>
              <a:t>Since twitter allows us to download stream of geo-tagged tweets for particular locations. </a:t>
            </a:r>
            <a:endParaRPr sz="2000"/>
          </a:p>
          <a:p>
            <a:pPr indent="-355600" lvl="0" marL="457200" rtl="0" algn="l">
              <a:spcBef>
                <a:spcPts val="0"/>
              </a:spcBef>
              <a:spcAft>
                <a:spcPts val="0"/>
              </a:spcAft>
              <a:buSzPts val="2000"/>
              <a:buChar char="➢"/>
            </a:pPr>
            <a:r>
              <a:rPr lang="en" sz="2000"/>
              <a:t>"Twitter is a good reflection of off-line sentiment.”--</a:t>
            </a:r>
            <a:r>
              <a:rPr b="1" lang="en" sz="2000">
                <a:latin typeface="Barlow"/>
                <a:ea typeface="Barlow"/>
                <a:cs typeface="Barlow"/>
                <a:sym typeface="Barlow"/>
              </a:rPr>
              <a:t>Tumasjan et al. in Germany</a:t>
            </a:r>
            <a:endParaRPr b="1" sz="2000">
              <a:latin typeface="Barlow"/>
              <a:ea typeface="Barlow"/>
              <a:cs typeface="Barlow"/>
              <a:sym typeface="Barlow"/>
            </a:endParaRPr>
          </a:p>
        </p:txBody>
      </p:sp>
      <p:sp>
        <p:nvSpPr>
          <p:cNvPr id="332" name="Google Shape;332;p32"/>
          <p:cNvSpPr txBox="1"/>
          <p:nvPr/>
        </p:nvSpPr>
        <p:spPr>
          <a:xfrm>
            <a:off x="8872350" y="2341050"/>
            <a:ext cx="3955500" cy="4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8</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3"/>
          <p:cNvSpPr txBox="1"/>
          <p:nvPr>
            <p:ph type="ctrTitle"/>
          </p:nvPr>
        </p:nvSpPr>
        <p:spPr>
          <a:xfrm>
            <a:off x="741650" y="906450"/>
            <a:ext cx="6166800" cy="210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3.</a:t>
            </a:r>
            <a:endParaRPr/>
          </a:p>
          <a:p>
            <a:pPr indent="0" lvl="0" marL="0" rtl="0" algn="ctr">
              <a:spcBef>
                <a:spcPts val="0"/>
              </a:spcBef>
              <a:spcAft>
                <a:spcPts val="0"/>
              </a:spcAft>
              <a:buNone/>
            </a:pPr>
            <a:r>
              <a:rPr lang="en"/>
              <a:t>Problem Formulation of the Project</a:t>
            </a:r>
            <a:endParaRPr/>
          </a:p>
        </p:txBody>
      </p:sp>
      <p:sp>
        <p:nvSpPr>
          <p:cNvPr id="338" name="Google Shape;338;p33"/>
          <p:cNvSpPr txBox="1"/>
          <p:nvPr>
            <p:ph idx="1" type="subTitle"/>
          </p:nvPr>
        </p:nvSpPr>
        <p:spPr>
          <a:xfrm>
            <a:off x="2626350" y="3144850"/>
            <a:ext cx="50580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Going to the Problem Formulation!!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oderig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