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Ex3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charts/chartEx4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1.xml" ContentType="application/vnd.openxmlformats-officedocument.drawingml.chartshapes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5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19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Ex6.xml" ContentType="application/vnd.ms-office.chartex+xml"/>
  <Override PartName="/ppt/charts/style25.xml" ContentType="application/vnd.ms-office.chartstyle+xml"/>
  <Override PartName="/ppt/charts/colors25.xml" ContentType="application/vnd.ms-office.chartcolorstyle+xml"/>
  <Override PartName="/ppt/charts/chart20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Ex7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21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2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3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24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25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26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27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28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29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6" r:id="rId15"/>
    <p:sldId id="267" r:id="rId16"/>
    <p:sldId id="268" r:id="rId17"/>
    <p:sldId id="269" r:id="rId18"/>
    <p:sldId id="270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99CC"/>
    <a:srgbClr val="00CCFF"/>
    <a:srgbClr val="00FFCC"/>
    <a:srgbClr val="66FF33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Microsoft_Excel_Worksheet22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package" Target="../embeddings/Microsoft_Excel_Worksheet24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จำนวนอุบัติเหตุทางถนนตามเดือน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d\-mmm\-yy</c:formatCode>
                <c:ptCount val="4"/>
                <c:pt idx="0">
                  <c:v>23873</c:v>
                </c:pt>
                <c:pt idx="1">
                  <c:v>23904</c:v>
                </c:pt>
                <c:pt idx="2">
                  <c:v>23934</c:v>
                </c:pt>
                <c:pt idx="3">
                  <c:v>23965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8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5-46CF-B35C-ECFEBFA0EF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32162447"/>
        <c:axId val="1832162863"/>
      </c:barChart>
      <c:dateAx>
        <c:axId val="1832162447"/>
        <c:scaling>
          <c:orientation val="minMax"/>
        </c:scaling>
        <c:delete val="0"/>
        <c:axPos val="b"/>
        <c:numFmt formatCode="d\-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162863"/>
        <c:crosses val="autoZero"/>
        <c:auto val="1"/>
        <c:lblOffset val="100"/>
        <c:baseTimeUnit val="months"/>
      </c:dateAx>
      <c:valAx>
        <c:axId val="183216286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16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จำนวนอุบัติเหตุแยกตามสถานภาพผู้ประสบเหตุ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การขาย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DF-4ECD-9470-76483619594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DF-4ECD-9470-76483619594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DF-4ECD-9470-764836195940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บาดเจ็บ</c:v>
                </c:pt>
                <c:pt idx="1">
                  <c:v>บาดเจ็บแล้วเสียชีวิต</c:v>
                </c:pt>
                <c:pt idx="2">
                  <c:v>เสียชีวิต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8B-4EB0-896D-E58924E4E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จำนวนอุบัติเหตุแยกตามประเภทยานพาหนะ</a:t>
            </a:r>
          </a:p>
        </c:rich>
      </c:tx>
      <c:layout>
        <c:manualLayout>
          <c:xMode val="edge"/>
          <c:yMode val="edge"/>
          <c:x val="0.32089837598425192"/>
          <c:y val="9.3749994232898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95066437007875"/>
          <c:y val="0.1811107787210397"/>
          <c:w val="0.87993602362204726"/>
          <c:h val="0.763326478633951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รถยนต์</c:v>
                </c:pt>
                <c:pt idx="1">
                  <c:v>รถจักรยายนต์</c:v>
                </c:pt>
                <c:pt idx="2">
                  <c:v>รถสิบล้อ</c:v>
                </c:pt>
                <c:pt idx="3">
                  <c:v>รถกระบะ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D-45CA-83FC-586C55511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1955983"/>
        <c:axId val="331958479"/>
      </c:barChart>
      <c:catAx>
        <c:axId val="33195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8479"/>
        <c:crosses val="autoZero"/>
        <c:auto val="1"/>
        <c:lblAlgn val="ctr"/>
        <c:lblOffset val="100"/>
        <c:noMultiLvlLbl val="0"/>
      </c:catAx>
      <c:valAx>
        <c:axId val="331958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195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จำนวนอุบัติเหตุแยกตามสถานที่เสียชีวิต</a:t>
            </a:r>
            <a:endParaRPr lang="en-US" b="1" dirty="0"/>
          </a:p>
          <a:p>
            <a:pPr algn="ctr" rtl="0">
              <a:defRPr b="1"/>
            </a:pPr>
            <a:endParaRPr lang="th-TH" b="1" dirty="0"/>
          </a:p>
        </c:rich>
      </c:tx>
      <c:layout>
        <c:manualLayout>
          <c:xMode val="edge"/>
          <c:yMode val="edge"/>
          <c:x val="0.32089837598425192"/>
          <c:y val="9.3749994232898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099195286948949"/>
          <c:y val="0.16816175022365445"/>
          <c:w val="0.55463846331072997"/>
          <c:h val="0.714353810668495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เสียชีวิตในโรงพยาบาล</c:v>
                </c:pt>
                <c:pt idx="1">
                  <c:v>เสียชีวิตในที่เกิดเหตุ</c:v>
                </c:pt>
                <c:pt idx="2">
                  <c:v>เสียชีวิตระหว่างนำส่งโรงพยาบาล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7-4FF7-A4E8-8B9108088F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1955983"/>
        <c:axId val="331958479"/>
      </c:barChart>
      <c:catAx>
        <c:axId val="33195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8479"/>
        <c:crosses val="autoZero"/>
        <c:auto val="1"/>
        <c:lblAlgn val="ctr"/>
        <c:lblOffset val="100"/>
        <c:noMultiLvlLbl val="0"/>
      </c:catAx>
      <c:valAx>
        <c:axId val="331958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195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จำนวนอุบัติเหตุแยกตามเพศและช่วงอายุ</a:t>
            </a:r>
            <a:endParaRPr lang="th-TH" b="1" dirty="0"/>
          </a:p>
        </c:rich>
      </c:tx>
      <c:layout>
        <c:manualLayout>
          <c:xMode val="edge"/>
          <c:yMode val="edge"/>
          <c:x val="0.1184269785290321"/>
          <c:y val="2.22022926052379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ชาย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1-14 ปี</c:v>
                </c:pt>
                <c:pt idx="1">
                  <c:v>15-19 ปี</c:v>
                </c:pt>
                <c:pt idx="2">
                  <c:v>20-29 ปี</c:v>
                </c:pt>
                <c:pt idx="3">
                  <c:v>30-39 ปี</c:v>
                </c:pt>
                <c:pt idx="4">
                  <c:v>40-49 ปี</c:v>
                </c:pt>
                <c:pt idx="5">
                  <c:v>50-59 ปี</c:v>
                </c:pt>
                <c:pt idx="6">
                  <c:v>60-69 ปี</c:v>
                </c:pt>
                <c:pt idx="7">
                  <c:v>70 ปีขึ้นไป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2.5</c:v>
                </c:pt>
                <c:pt idx="2">
                  <c:v>30</c:v>
                </c:pt>
                <c:pt idx="3">
                  <c:v>45</c:v>
                </c:pt>
                <c:pt idx="4">
                  <c:v>25</c:v>
                </c:pt>
                <c:pt idx="5">
                  <c:v>18</c:v>
                </c:pt>
                <c:pt idx="6">
                  <c:v>15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0-4E33-AAC2-1E5C886626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หญิง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1-14 ปี</c:v>
                </c:pt>
                <c:pt idx="1">
                  <c:v>15-19 ปี</c:v>
                </c:pt>
                <c:pt idx="2">
                  <c:v>20-29 ปี</c:v>
                </c:pt>
                <c:pt idx="3">
                  <c:v>30-39 ปี</c:v>
                </c:pt>
                <c:pt idx="4">
                  <c:v>40-49 ปี</c:v>
                </c:pt>
                <c:pt idx="5">
                  <c:v>50-59 ปี</c:v>
                </c:pt>
                <c:pt idx="6">
                  <c:v>60-69 ปี</c:v>
                </c:pt>
                <c:pt idx="7">
                  <c:v>70 ปีขึ้นไป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25</c:v>
                </c:pt>
                <c:pt idx="3">
                  <c:v>12</c:v>
                </c:pt>
                <c:pt idx="4">
                  <c:v>20</c:v>
                </c:pt>
                <c:pt idx="5">
                  <c:v>15</c:v>
                </c:pt>
                <c:pt idx="6">
                  <c:v>10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0-4E33-AAC2-1E5C886626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960975"/>
        <c:axId val="331956399"/>
      </c:barChart>
      <c:catAx>
        <c:axId val="33196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6399"/>
        <c:crosses val="autoZero"/>
        <c:auto val="1"/>
        <c:lblAlgn val="ctr"/>
        <c:lblOffset val="100"/>
        <c:noMultiLvlLbl val="0"/>
      </c:catAx>
      <c:valAx>
        <c:axId val="331956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6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จำนวนอุบัติเหตุแยกตามประเภทผู้นำส่ง</a:t>
            </a:r>
            <a:endParaRPr lang="en-US" b="1" dirty="0"/>
          </a:p>
        </c:rich>
      </c:tx>
      <c:layout>
        <c:manualLayout>
          <c:xMode val="edge"/>
          <c:yMode val="edge"/>
          <c:x val="0.32089837598425192"/>
          <c:y val="9.3749994232898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95066437007875"/>
          <c:y val="0.16816175022365445"/>
          <c:w val="0.83569493617810486"/>
          <c:h val="0.714353810668495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มูลนิธิ</c:v>
                </c:pt>
                <c:pt idx="1">
                  <c:v>ผู้ประสบอุบัติเหตุ</c:v>
                </c:pt>
                <c:pt idx="2">
                  <c:v>ตำรวจ</c:v>
                </c:pt>
                <c:pt idx="3">
                  <c:v>กู้ภัย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D-4719-BD4C-D9EB1E338E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1955983"/>
        <c:axId val="331958479"/>
      </c:barChart>
      <c:catAx>
        <c:axId val="33195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8479"/>
        <c:crosses val="autoZero"/>
        <c:auto val="1"/>
        <c:lblAlgn val="ctr"/>
        <c:lblOffset val="100"/>
        <c:noMultiLvlLbl val="0"/>
      </c:catAx>
      <c:valAx>
        <c:axId val="331958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195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400" b="1" i="0" u="none" strike="noStrike" baseline="0" dirty="0">
                <a:effectLst/>
              </a:rPr>
              <a:t>จำนวนอุบัติเหตุแยกตามสาเหตุการเกิดอุบัติเหตุ</a:t>
            </a:r>
            <a:endParaRPr lang="th-TH" sz="1400" b="1" dirty="0"/>
          </a:p>
        </c:rich>
      </c:tx>
      <c:layout>
        <c:manualLayout>
          <c:xMode val="edge"/>
          <c:yMode val="edge"/>
          <c:x val="0.17670502231288196"/>
          <c:y val="1.9675566942940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เมาแล้วขับ</c:v>
                </c:pt>
                <c:pt idx="1">
                  <c:v>ประมาท</c:v>
                </c:pt>
                <c:pt idx="2">
                  <c:v>ขับรถเร็วเกินกำหนด</c:v>
                </c:pt>
                <c:pt idx="3">
                  <c:v>หลับใน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58-422C-A70D-52AC6581CD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9458575"/>
        <c:axId val="539458991"/>
      </c:barChart>
      <c:catAx>
        <c:axId val="539458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458991"/>
        <c:crosses val="autoZero"/>
        <c:auto val="1"/>
        <c:lblAlgn val="ctr"/>
        <c:lblOffset val="100"/>
        <c:noMultiLvlLbl val="0"/>
      </c:catAx>
      <c:valAx>
        <c:axId val="539458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458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จำนวนอุบัติเหตุแยกตามประเภทผิวจราจร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ถนนเป็นหลุมบ่อ</c:v>
                </c:pt>
                <c:pt idx="1">
                  <c:v>ถนนพื้นหินกรวด </c:v>
                </c:pt>
                <c:pt idx="2">
                  <c:v>ถนนร้าวหรือเป็นร่อง</c:v>
                </c:pt>
                <c:pt idx="3">
                  <c:v>ลูกรัง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3-4149-9DA9-65FC277DC8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23833887"/>
        <c:axId val="2123835135"/>
      </c:areaChart>
      <c:catAx>
        <c:axId val="2123833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35135"/>
        <c:crosses val="autoZero"/>
        <c:auto val="1"/>
        <c:lblAlgn val="ctr"/>
        <c:lblOffset val="100"/>
        <c:noMultiLvlLbl val="0"/>
      </c:catAx>
      <c:valAx>
        <c:axId val="212383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8338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b="1" dirty="0">
                <a:effectLst/>
              </a:rPr>
              <a:t>จำนวนอุบัติเหตุแยกตามมูลค่าความเสียหาย</a:t>
            </a:r>
            <a:endParaRPr lang="en-US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มูลค่าความเสียหาย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4">
                    <a:shade val="6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พลิกคว่ำ</c:v>
                </c:pt>
                <c:pt idx="1">
                  <c:v>ตกสะพาน</c:v>
                </c:pt>
                <c:pt idx="2">
                  <c:v>ชนตกม่อ</c:v>
                </c:pt>
                <c:pt idx="3">
                  <c:v>ตกน้ำ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7000</c:v>
                </c:pt>
                <c:pt idx="1">
                  <c:v>8000</c:v>
                </c:pt>
                <c:pt idx="2">
                  <c:v>5000</c:v>
                </c:pt>
                <c:pt idx="3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3-47BB-8B81-A7A462FBE8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การซ่อมบำรุง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พลิกคว่ำ</c:v>
                </c:pt>
                <c:pt idx="1">
                  <c:v>ตกสะพาน</c:v>
                </c:pt>
                <c:pt idx="2">
                  <c:v>ชนตกม่อ</c:v>
                </c:pt>
                <c:pt idx="3">
                  <c:v>ตกน้ำ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1000</c:v>
                </c:pt>
                <c:pt idx="1">
                  <c:v>300</c:v>
                </c:pt>
                <c:pt idx="2">
                  <c:v>400</c:v>
                </c:pt>
                <c:pt idx="3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63-47BB-8B81-A7A462FBE8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68499967"/>
        <c:axId val="36849663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พลิกคว่ำ</c:v>
                </c:pt>
                <c:pt idx="1">
                  <c:v>ตกสะพาน</c:v>
                </c:pt>
                <c:pt idx="2">
                  <c:v>ชนตกม่อ</c:v>
                </c:pt>
                <c:pt idx="3">
                  <c:v>ตกน้ำ</c:v>
                </c:pt>
              </c:strCache>
            </c:strRef>
          </c:cat>
          <c:val>
            <c:numRef>
              <c:f>Sheet1!$D$2:$D$5</c:f>
              <c:numCache>
                <c:formatCode>#,##0</c:formatCode>
                <c:ptCount val="4"/>
                <c:pt idx="0" formatCode="General">
                  <c:v>4000</c:v>
                </c:pt>
                <c:pt idx="1">
                  <c:v>9000</c:v>
                </c:pt>
                <c:pt idx="2" formatCode="General">
                  <c:v>10000</c:v>
                </c:pt>
                <c:pt idx="3" formatCode="General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63-47BB-8B81-A7A462FBE8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8499967"/>
        <c:axId val="368496639"/>
      </c:lineChart>
      <c:catAx>
        <c:axId val="36849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96639"/>
        <c:crosses val="autoZero"/>
        <c:auto val="1"/>
        <c:lblAlgn val="ctr"/>
        <c:lblOffset val="100"/>
        <c:noMultiLvlLbl val="0"/>
      </c:catAx>
      <c:valAx>
        <c:axId val="36849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499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85540355979623"/>
          <c:y val="0.95530706658471853"/>
          <c:w val="0.58828908907628763"/>
          <c:h val="4.4692933415281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680" b="1" i="0" u="none" strike="noStrike" baseline="0" dirty="0">
                <a:effectLst/>
              </a:rPr>
              <a:t>จำนวนสิ่งของสำรองจ่าย แบ่งตามจังหวัด </a:t>
            </a:r>
            <a:endParaRPr lang="en-US" b="1" dirty="0"/>
          </a:p>
        </c:rich>
      </c:tx>
      <c:layout>
        <c:manualLayout>
          <c:xMode val="edge"/>
          <c:yMode val="edge"/>
          <c:x val="0.32089837598425192"/>
          <c:y val="9.3749994232898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57791548359265"/>
          <c:y val="0.16816193842577751"/>
          <c:w val="0.75950117444056764"/>
          <c:h val="0.714353810668495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เครื่องนุ่งห่ม</c:v>
                </c:pt>
                <c:pt idx="1">
                  <c:v>ของใช้</c:v>
                </c:pt>
                <c:pt idx="2">
                  <c:v>อาหารแห้ง</c:v>
                </c:pt>
                <c:pt idx="3">
                  <c:v>น้ำดื่ม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B-4F64-BE1E-0FB4B49A7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1955983"/>
        <c:axId val="331958479"/>
      </c:barChart>
      <c:catAx>
        <c:axId val="33195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8479"/>
        <c:crosses val="autoZero"/>
        <c:auto val="1"/>
        <c:lblAlgn val="ctr"/>
        <c:lblOffset val="100"/>
        <c:noMultiLvlLbl val="0"/>
      </c:catAx>
      <c:valAx>
        <c:axId val="3319584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195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dirty="0">
                <a:effectLst/>
              </a:rPr>
              <a:t>จำนวนสิ่งของสำรองจ่าย แบ่งตามศูนย์</a:t>
            </a:r>
            <a:endParaRPr lang="en-US" sz="1600" dirty="0">
              <a:effectLst/>
            </a:endParaRPr>
          </a:p>
        </c:rich>
      </c:tx>
      <c:layout>
        <c:manualLayout>
          <c:xMode val="edge"/>
          <c:yMode val="edge"/>
          <c:x val="0.32089837598425192"/>
          <c:y val="9.374999423289898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57791548359265"/>
          <c:y val="0.16816193842577751"/>
          <c:w val="0.75950117444056764"/>
          <c:h val="0.7143538106684954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ชุดข้อมูล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เครื่องนุ่งห่ม</c:v>
                </c:pt>
                <c:pt idx="1">
                  <c:v>ของใช้</c:v>
                </c:pt>
                <c:pt idx="2">
                  <c:v>อาหารแห้ง</c:v>
                </c:pt>
                <c:pt idx="3">
                  <c:v>น้ำดื่ม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D-4B69-AAFA-001D92D7E2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31955983"/>
        <c:axId val="331958479"/>
      </c:barChart>
      <c:catAx>
        <c:axId val="33195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8479"/>
        <c:crosses val="autoZero"/>
        <c:auto val="1"/>
        <c:lblAlgn val="ctr"/>
        <c:lblOffset val="100"/>
        <c:noMultiLvlLbl val="0"/>
      </c:catAx>
      <c:valAx>
        <c:axId val="33195847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1955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จำนวนผู้เสียชีวิตจากอุบัติเหตุทางถนน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รถยนต์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d\-mmm\-yy</c:formatCode>
                <c:ptCount val="4"/>
                <c:pt idx="0">
                  <c:v>23872</c:v>
                </c:pt>
                <c:pt idx="1">
                  <c:v>23873</c:v>
                </c:pt>
                <c:pt idx="2">
                  <c:v>23874</c:v>
                </c:pt>
                <c:pt idx="3">
                  <c:v>23875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10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6-4F9E-8547-CA4C390672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รถจักรยานยนต์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d\-mmm\-yy</c:formatCode>
                <c:ptCount val="4"/>
                <c:pt idx="0">
                  <c:v>23872</c:v>
                </c:pt>
                <c:pt idx="1">
                  <c:v>23873</c:v>
                </c:pt>
                <c:pt idx="2">
                  <c:v>23874</c:v>
                </c:pt>
                <c:pt idx="3">
                  <c:v>23875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46-4F9E-8547-CA4C390672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รถ6ล้อ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d\-mmm\-yy</c:formatCode>
                <c:ptCount val="4"/>
                <c:pt idx="0">
                  <c:v>23872</c:v>
                </c:pt>
                <c:pt idx="1">
                  <c:v>23873</c:v>
                </c:pt>
                <c:pt idx="2">
                  <c:v>23874</c:v>
                </c:pt>
                <c:pt idx="3">
                  <c:v>23875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46-4F9E-8547-CA4C390672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4368175"/>
        <c:axId val="1944381071"/>
      </c:barChart>
      <c:dateAx>
        <c:axId val="1944368175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81071"/>
        <c:crosses val="autoZero"/>
        <c:auto val="1"/>
        <c:lblOffset val="100"/>
        <c:baseTimeUnit val="days"/>
      </c:dateAx>
      <c:valAx>
        <c:axId val="1944381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6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th-TH" sz="1800" dirty="0">
                <a:effectLst/>
              </a:rPr>
              <a:t>ภาพรวมสถานะเครื่องจักรกลสาธารณภัย แบ่งตามจังหวัด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5331986735890492"/>
          <c:y val="0.24383689111945483"/>
          <c:w val="0.29336026528219022"/>
          <c:h val="0.55727153628975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การขาย</c:v>
                </c:pt>
              </c:strCache>
            </c:strRef>
          </c:tx>
          <c:dPt>
            <c:idx val="0"/>
            <c:bubble3D val="0"/>
            <c:spPr>
              <a:solidFill>
                <a:srgbClr val="00FF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DDB-4217-A49D-1652B316D3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DB-4217-A49D-1652B316D3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91-4EF0-8C4A-EA659030FFAD}"/>
              </c:ext>
            </c:extLst>
          </c:dPt>
          <c:cat>
            <c:strRef>
              <c:f>Sheet1!$A$2:$A$4</c:f>
              <c:strCache>
                <c:ptCount val="3"/>
                <c:pt idx="0">
                  <c:v>พร้อมใช้งาน</c:v>
                </c:pt>
                <c:pt idx="1">
                  <c:v>ไม่พร้อมใช้งาน</c:v>
                </c:pt>
                <c:pt idx="2">
                  <c:v>ซำบำรุง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DB-4217-A49D-1652B316D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th-TH" sz="1800" dirty="0">
                <a:effectLst/>
              </a:rPr>
              <a:t>ภาพรวมสถานะเครื่องจักรกลสาธารณภัย แบ่งตามจังหวัด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9.97494790387322E-2"/>
          <c:y val="3.9426514952195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พร้อมใช้งาน</c:v>
                </c:pt>
              </c:strCache>
            </c:strRef>
          </c:tx>
          <c:spPr>
            <a:solidFill>
              <a:srgbClr val="00FFCC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FF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86-46F0-AA41-6C2812467DC1}"/>
              </c:ext>
            </c:extLst>
          </c:dPt>
          <c:dPt>
            <c:idx val="1"/>
            <c:invertIfNegative val="0"/>
            <c:bubble3D val="0"/>
            <c:spPr>
              <a:solidFill>
                <a:srgbClr val="00FF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86-46F0-AA41-6C2812467DC1}"/>
              </c:ext>
            </c:extLst>
          </c:dPt>
          <c:dPt>
            <c:idx val="2"/>
            <c:invertIfNegative val="0"/>
            <c:bubble3D val="0"/>
            <c:spPr>
              <a:solidFill>
                <a:srgbClr val="00FF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86-46F0-AA41-6C2812467DC1}"/>
              </c:ext>
            </c:extLst>
          </c:dPt>
          <c:cat>
            <c:strRef>
              <c:f>Sheet1!$A$2:$A$4</c:f>
              <c:strCache>
                <c:ptCount val="3"/>
                <c:pt idx="0">
                  <c:v>อุปกรณ์ 1</c:v>
                </c:pt>
                <c:pt idx="1">
                  <c:v>อุปกรณ์ 2</c:v>
                </c:pt>
                <c:pt idx="2">
                  <c:v>อุปกรณ์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86-46F0-AA41-6C2812467D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ไม่พร้อมใช้งาน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อุปกรณ์ 1</c:v>
                </c:pt>
                <c:pt idx="1">
                  <c:v>อุปกรณ์ 2</c:v>
                </c:pt>
                <c:pt idx="2">
                  <c:v>อุปกรณ์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A86-46F0-AA41-6C2812467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77592255"/>
        <c:axId val="377587263"/>
      </c:barChart>
      <c:catAx>
        <c:axId val="377592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87263"/>
        <c:crosses val="autoZero"/>
        <c:auto val="1"/>
        <c:lblAlgn val="ctr"/>
        <c:lblOffset val="100"/>
        <c:noMultiLvlLbl val="0"/>
      </c:catAx>
      <c:valAx>
        <c:axId val="37758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5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b="1" i="0" baseline="0" dirty="0">
                <a:effectLst/>
              </a:rPr>
              <a:t>สถานะเครื่องจักรกลสาธารณภัย แบ่งตามจังหวัด</a:t>
            </a:r>
            <a:endParaRPr lang="en-US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พร้อมใช้งาน</c:v>
                </c:pt>
              </c:strCache>
            </c:strRef>
          </c:tx>
          <c:spPr>
            <a:solidFill>
              <a:srgbClr val="00FF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กรุงเทพ</c:v>
                </c:pt>
                <c:pt idx="1">
                  <c:v>นนทบุรี</c:v>
                </c:pt>
                <c:pt idx="2">
                  <c:v>ปทุมธานี</c:v>
                </c:pt>
                <c:pt idx="3">
                  <c:v>สมุทรปราการ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B-41A1-B535-F039BAC6DE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ไม่พร้อมใช้งาน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กรุงเทพ</c:v>
                </c:pt>
                <c:pt idx="1">
                  <c:v>นนทบุรี</c:v>
                </c:pt>
                <c:pt idx="2">
                  <c:v>ปทุมธานี</c:v>
                </c:pt>
                <c:pt idx="3">
                  <c:v>สมุทรปราการ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FB-41A1-B535-F039BAC6DE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574303"/>
        <c:axId val="365576799"/>
      </c:barChart>
      <c:catAx>
        <c:axId val="3655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76799"/>
        <c:crosses val="autoZero"/>
        <c:auto val="1"/>
        <c:lblAlgn val="ctr"/>
        <c:lblOffset val="100"/>
        <c:noMultiLvlLbl val="0"/>
      </c:catAx>
      <c:valAx>
        <c:axId val="36557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7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b="1" i="0" baseline="0" dirty="0">
                <a:effectLst/>
              </a:rPr>
              <a:t>สถานะเครื่องจักรกลสาธารณภัย </a:t>
            </a:r>
            <a:r>
              <a:rPr lang="th-TH" sz="1862" b="1" i="0" u="none" strike="noStrike" baseline="0" dirty="0">
                <a:effectLst/>
              </a:rPr>
              <a:t>แบ่งตามศูนย์</a:t>
            </a:r>
            <a:endParaRPr lang="en-US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พร้อมใช้งาน</c:v>
                </c:pt>
              </c:strCache>
            </c:strRef>
          </c:tx>
          <c:spPr>
            <a:solidFill>
              <a:srgbClr val="00FF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ศูนย์ 1</c:v>
                </c:pt>
                <c:pt idx="1">
                  <c:v>ศูนย์ 2</c:v>
                </c:pt>
                <c:pt idx="2">
                  <c:v>ศูนย์ 3</c:v>
                </c:pt>
                <c:pt idx="3">
                  <c:v>ศูนย์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7-4D56-9BEB-6FB91E7CD1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ไม่พร้อมใช้งาน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ศูนย์ 1</c:v>
                </c:pt>
                <c:pt idx="1">
                  <c:v>ศูนย์ 2</c:v>
                </c:pt>
                <c:pt idx="2">
                  <c:v>ศูนย์ 3</c:v>
                </c:pt>
                <c:pt idx="3">
                  <c:v>ศูนย์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B7-4D56-9BEB-6FB91E7CD1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5574303"/>
        <c:axId val="365576799"/>
      </c:barChart>
      <c:catAx>
        <c:axId val="365574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76799"/>
        <c:crosses val="autoZero"/>
        <c:auto val="1"/>
        <c:lblAlgn val="ctr"/>
        <c:lblOffset val="100"/>
        <c:noMultiLvlLbl val="0"/>
      </c:catAx>
      <c:valAx>
        <c:axId val="36557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7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 อปพร. แยกตามเพศ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จำนวครั้ง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3B-4661-A03C-D0FED204F5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ชาย</c:v>
                </c:pt>
                <c:pt idx="1">
                  <c:v>หญิง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B-4661-A03C-D0FED204F5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79833087"/>
        <c:axId val="2079833503"/>
      </c:barChart>
      <c:catAx>
        <c:axId val="20798330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33503"/>
        <c:crosses val="autoZero"/>
        <c:auto val="1"/>
        <c:lblAlgn val="ctr"/>
        <c:lblOffset val="100"/>
        <c:noMultiLvlLbl val="0"/>
      </c:catAx>
      <c:valAx>
        <c:axId val="20798335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3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 อปพร. แยกตามอายุ เพศ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ชาย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1-14 ปี</c:v>
                </c:pt>
                <c:pt idx="1">
                  <c:v>15-19 ปี</c:v>
                </c:pt>
                <c:pt idx="2">
                  <c:v>20-29 ปี</c:v>
                </c:pt>
                <c:pt idx="3">
                  <c:v>30-39 ปี</c:v>
                </c:pt>
                <c:pt idx="4">
                  <c:v>40-49 ปี</c:v>
                </c:pt>
                <c:pt idx="5">
                  <c:v>50-59 ปี</c:v>
                </c:pt>
                <c:pt idx="6">
                  <c:v>60-69 ปี</c:v>
                </c:pt>
                <c:pt idx="7">
                  <c:v>70 ปีขึ้นไป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2.5</c:v>
                </c:pt>
                <c:pt idx="2">
                  <c:v>30</c:v>
                </c:pt>
                <c:pt idx="3">
                  <c:v>45</c:v>
                </c:pt>
                <c:pt idx="4">
                  <c:v>25</c:v>
                </c:pt>
                <c:pt idx="5">
                  <c:v>18</c:v>
                </c:pt>
                <c:pt idx="6">
                  <c:v>15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F3-4A64-B7DF-C0F0474E6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หญิง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1-14 ปี</c:v>
                </c:pt>
                <c:pt idx="1">
                  <c:v>15-19 ปี</c:v>
                </c:pt>
                <c:pt idx="2">
                  <c:v>20-29 ปี</c:v>
                </c:pt>
                <c:pt idx="3">
                  <c:v>30-39 ปี</c:v>
                </c:pt>
                <c:pt idx="4">
                  <c:v>40-49 ปี</c:v>
                </c:pt>
                <c:pt idx="5">
                  <c:v>50-59 ปี</c:v>
                </c:pt>
                <c:pt idx="6">
                  <c:v>60-69 ปี</c:v>
                </c:pt>
                <c:pt idx="7">
                  <c:v>70 ปีขึ้นไป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25</c:v>
                </c:pt>
                <c:pt idx="3">
                  <c:v>12</c:v>
                </c:pt>
                <c:pt idx="4">
                  <c:v>20</c:v>
                </c:pt>
                <c:pt idx="5">
                  <c:v>15</c:v>
                </c:pt>
                <c:pt idx="6">
                  <c:v>10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F3-4A64-B7DF-C0F0474E69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1960975"/>
        <c:axId val="331956399"/>
      </c:barChart>
      <c:catAx>
        <c:axId val="33196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56399"/>
        <c:crosses val="autoZero"/>
        <c:auto val="1"/>
        <c:lblAlgn val="ctr"/>
        <c:lblOffset val="100"/>
        <c:noMultiLvlLbl val="0"/>
      </c:catAx>
      <c:valAx>
        <c:axId val="331956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96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จำนวนปอพร. </a:t>
            </a:r>
            <a:r>
              <a:rPr lang="th-TH" sz="1862" b="1" i="0" u="none" strike="noStrike" baseline="0" dirty="0">
                <a:effectLst/>
              </a:rPr>
              <a:t>แยกตามภูมิภาค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จำนวนปอพร.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ภาคเหนือ</c:v>
                </c:pt>
                <c:pt idx="1">
                  <c:v>ภาคกลาง</c:v>
                </c:pt>
                <c:pt idx="2">
                  <c:v>ภาคตะวันออกเฉียงเหนือ</c:v>
                </c:pt>
                <c:pt idx="3">
                  <c:v>ภาคตะวันออก</c:v>
                </c:pt>
                <c:pt idx="4">
                  <c:v>ภาคตะวันตก</c:v>
                </c:pt>
                <c:pt idx="5">
                  <c:v>ภาคใต้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75</c:v>
                </c:pt>
                <c:pt idx="3">
                  <c:v>150</c:v>
                </c:pt>
                <c:pt idx="4">
                  <c:v>90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10-4DAD-BC7B-B1811487B7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126751"/>
        <c:axId val="417133407"/>
      </c:barChart>
      <c:catAx>
        <c:axId val="41712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33407"/>
        <c:crosses val="autoZero"/>
        <c:auto val="1"/>
        <c:lblAlgn val="ctr"/>
        <c:lblOffset val="100"/>
        <c:noMultiLvlLbl val="0"/>
      </c:catAx>
      <c:valAx>
        <c:axId val="417133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2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dirty="0">
                <a:effectLst/>
              </a:rPr>
              <a:t>จำนวน อปพร. แบ่งตามจำนวนหลักสูตรที่เข้าอบรม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จำนวนปอพร.</c:v>
                </c:pt>
              </c:strCache>
            </c:strRef>
          </c:tx>
          <c:spPr>
            <a:solidFill>
              <a:srgbClr val="00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หลักสูตร1</c:v>
                </c:pt>
                <c:pt idx="1">
                  <c:v>หลักสูตร2</c:v>
                </c:pt>
                <c:pt idx="2">
                  <c:v>หลักสูตร3</c:v>
                </c:pt>
                <c:pt idx="3">
                  <c:v>หลักสูตร4</c:v>
                </c:pt>
                <c:pt idx="4">
                  <c:v>หลักสูตร5</c:v>
                </c:pt>
                <c:pt idx="5">
                  <c:v>หลักสูตร6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80</c:v>
                </c:pt>
                <c:pt idx="2">
                  <c:v>75</c:v>
                </c:pt>
                <c:pt idx="3">
                  <c:v>150</c:v>
                </c:pt>
                <c:pt idx="4">
                  <c:v>90</c:v>
                </c:pt>
                <c:pt idx="5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6-49B0-80BC-ED96DE2688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126751"/>
        <c:axId val="417133407"/>
      </c:barChart>
      <c:catAx>
        <c:axId val="41712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33407"/>
        <c:crosses val="autoZero"/>
        <c:auto val="1"/>
        <c:lblAlgn val="ctr"/>
        <c:lblOffset val="100"/>
        <c:noMultiLvlLbl val="0"/>
      </c:catAx>
      <c:valAx>
        <c:axId val="417133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2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 อปพร. แบ่งตามปีประสบการณ์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จำนวนปอพร.</c:v>
                </c:pt>
              </c:strCache>
            </c:strRef>
          </c:tx>
          <c:spPr>
            <a:solidFill>
              <a:srgbClr val="0099C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0-5ปี</c:v>
                </c:pt>
                <c:pt idx="1">
                  <c:v>6-9 ปี</c:v>
                </c:pt>
                <c:pt idx="2">
                  <c:v>10-15ปี</c:v>
                </c:pt>
                <c:pt idx="3">
                  <c:v>16-20 ปี</c:v>
                </c:pt>
                <c:pt idx="4">
                  <c:v>21-25ปี</c:v>
                </c:pt>
                <c:pt idx="5">
                  <c:v>25 ปีขึ้นไป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150</c:v>
                </c:pt>
                <c:pt idx="3">
                  <c:v>120</c:v>
                </c:pt>
                <c:pt idx="4">
                  <c:v>90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56-4A85-AAAC-956F05E46C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17126751"/>
        <c:axId val="417133407"/>
      </c:barChart>
      <c:catAx>
        <c:axId val="41712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33407"/>
        <c:crosses val="autoZero"/>
        <c:auto val="1"/>
        <c:lblAlgn val="ctr"/>
        <c:lblOffset val="100"/>
        <c:noMultiLvlLbl val="0"/>
      </c:catAx>
      <c:valAx>
        <c:axId val="417133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2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00" b="1" dirty="0">
                <a:effectLst/>
              </a:rPr>
              <a:t>จำนวนการรายงานการเกิดภัยพิบัติ แบ่งตามประเภทภัยพิบัติ</a:t>
            </a:r>
            <a:endParaRPr lang="en-US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จำนวนครั้ง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อุทกภัย</c:v>
                </c:pt>
                <c:pt idx="1">
                  <c:v>ภัยแล้ง</c:v>
                </c:pt>
                <c:pt idx="2">
                  <c:v>วาตภัย</c:v>
                </c:pt>
                <c:pt idx="3">
                  <c:v>ไฟป่า</c:v>
                </c:pt>
                <c:pt idx="4">
                  <c:v>อัคคีภัย</c:v>
                </c:pt>
                <c:pt idx="5">
                  <c:v>ภัยหนาว</c:v>
                </c:pt>
                <c:pt idx="6">
                  <c:v>ดินโคลนถล่ม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100</c:v>
                </c:pt>
                <c:pt idx="2">
                  <c:v>15</c:v>
                </c:pt>
                <c:pt idx="3">
                  <c:v>30</c:v>
                </c:pt>
                <c:pt idx="4">
                  <c:v>45</c:v>
                </c:pt>
                <c:pt idx="5">
                  <c:v>20</c:v>
                </c:pt>
                <c:pt idx="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9D-44C0-92A1-E344D8488D1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48218559"/>
        <c:axId val="548219391"/>
      </c:lineChart>
      <c:catAx>
        <c:axId val="548218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219391"/>
        <c:crosses val="autoZero"/>
        <c:auto val="1"/>
        <c:lblAlgn val="ctr"/>
        <c:lblOffset val="100"/>
        <c:noMultiLvlLbl val="0"/>
      </c:catAx>
      <c:valAx>
        <c:axId val="5482193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21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756233179348538"/>
          <c:y val="0.94031890130912266"/>
          <c:w val="8.2562468380180137E-2"/>
          <c:h val="4.7962349411764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 dirty="0"/>
              <a:t>จังหวัดที่มีอุบัติเหตุสูงสุด 3 อันดับ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จำนวครั้ง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กรุงเทพมหานคร</c:v>
                </c:pt>
                <c:pt idx="1">
                  <c:v>ปทุมธานี</c:v>
                </c:pt>
                <c:pt idx="2">
                  <c:v>นนทบุรี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4-4A51-876B-FAF70ACA52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79833087"/>
        <c:axId val="2079833503"/>
      </c:barChart>
      <c:catAx>
        <c:axId val="20798330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33503"/>
        <c:crosses val="autoZero"/>
        <c:auto val="1"/>
        <c:lblAlgn val="ctr"/>
        <c:lblOffset val="100"/>
        <c:noMultiLvlLbl val="0"/>
      </c:catAx>
      <c:valAx>
        <c:axId val="2079833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983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b="1"/>
              <a:t>จังหวัดที่มีผู้เสียชีวิตสูงสุด 3 อันดับ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จำนวครั้ง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กรุงเทพมหานคร</c:v>
                </c:pt>
                <c:pt idx="1">
                  <c:v>ปทุมธานี</c:v>
                </c:pt>
                <c:pt idx="2">
                  <c:v>นนทบุรี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01-4F1B-A769-23A4BA6B79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79833087"/>
        <c:axId val="2079833503"/>
      </c:barChart>
      <c:catAx>
        <c:axId val="20798330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33503"/>
        <c:crosses val="autoZero"/>
        <c:auto val="1"/>
        <c:lblAlgn val="ctr"/>
        <c:lblOffset val="100"/>
        <c:noMultiLvlLbl val="0"/>
      </c:catAx>
      <c:valAx>
        <c:axId val="2079833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983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dirty="0"/>
              <a:t>จำนวนผู้บาดเจ็บจากอุบัติเหตุทางถนน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10-พ.ค.-65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รถยนต์</c:v>
                </c:pt>
                <c:pt idx="1">
                  <c:v>รถจักรยานยนต์</c:v>
                </c:pt>
                <c:pt idx="2">
                  <c:v>รถ6ล้อ</c:v>
                </c:pt>
                <c:pt idx="3">
                  <c:v>รถ10ล้อ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10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5-49FC-9004-E76D0603DF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11-พ.ค.-65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รถยนต์</c:v>
                </c:pt>
                <c:pt idx="1">
                  <c:v>รถจักรยานยนต์</c:v>
                </c:pt>
                <c:pt idx="2">
                  <c:v>รถ6ล้อ</c:v>
                </c:pt>
                <c:pt idx="3">
                  <c:v>รถ10ล้อ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9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55-49FC-9004-E76D0603DF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12-พ.ค.-65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รถยนต์</c:v>
                </c:pt>
                <c:pt idx="1">
                  <c:v>รถจักรยานยนต์</c:v>
                </c:pt>
                <c:pt idx="2">
                  <c:v>รถ6ล้อ</c:v>
                </c:pt>
                <c:pt idx="3">
                  <c:v>รถ10ล้อ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55-49FC-9004-E76D0603DF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44368175"/>
        <c:axId val="1944381071"/>
      </c:barChart>
      <c:catAx>
        <c:axId val="1944368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4381071"/>
        <c:crosses val="autoZero"/>
        <c:auto val="1"/>
        <c:lblAlgn val="ctr"/>
        <c:lblOffset val="100"/>
        <c:noMultiLvlLbl val="1"/>
      </c:catAx>
      <c:valAx>
        <c:axId val="19443810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4436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th-TH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cs typeface="Cordia New" panose="020B0304020202020204" pitchFamily="34" charset="-34"/>
              </a:rPr>
              <a:t>จังหวัดที่มีผู้บาดเจ็บสูงสุด 3 อันดับ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จำนวนคน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กรุงเทพมหานคร</c:v>
                </c:pt>
                <c:pt idx="1">
                  <c:v>ปทุมธานี</c:v>
                </c:pt>
                <c:pt idx="2">
                  <c:v>นนทบุรี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70-4486-8F34-900A3CF62D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73920368"/>
        <c:axId val="473918704"/>
      </c:barChart>
      <c:catAx>
        <c:axId val="47392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918704"/>
        <c:crosses val="autoZero"/>
        <c:auto val="1"/>
        <c:lblAlgn val="ctr"/>
        <c:lblOffset val="100"/>
        <c:noMultiLvlLbl val="0"/>
      </c:catAx>
      <c:valAx>
        <c:axId val="4739187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392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/>
              <a:t>จำนวนอุบัติเหตุแยกรายชั่วโมง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จำนวนอุบัติเหตุ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23.59 น.</c:v>
                </c:pt>
                <c:pt idx="1">
                  <c:v>01.00 น.</c:v>
                </c:pt>
                <c:pt idx="2">
                  <c:v>02.00  น.</c:v>
                </c:pt>
                <c:pt idx="3">
                  <c:v>03.00 น.</c:v>
                </c:pt>
                <c:pt idx="4">
                  <c:v>04.00 น.</c:v>
                </c:pt>
                <c:pt idx="5">
                  <c:v>05.00 น.</c:v>
                </c:pt>
                <c:pt idx="6">
                  <c:v>06.00 น.</c:v>
                </c:pt>
                <c:pt idx="7">
                  <c:v>07.00 น.</c:v>
                </c:pt>
                <c:pt idx="8">
                  <c:v>08.00 น.</c:v>
                </c:pt>
                <c:pt idx="9">
                  <c:v>09.00 น.</c:v>
                </c:pt>
                <c:pt idx="10">
                  <c:v>10.00 น.</c:v>
                </c:pt>
                <c:pt idx="11">
                  <c:v>11.00 น.</c:v>
                </c:pt>
                <c:pt idx="12">
                  <c:v>12.00 น.</c:v>
                </c:pt>
                <c:pt idx="13">
                  <c:v>13.00 น.</c:v>
                </c:pt>
                <c:pt idx="14">
                  <c:v>14.00 น.</c:v>
                </c:pt>
                <c:pt idx="15">
                  <c:v>15.00 น.</c:v>
                </c:pt>
                <c:pt idx="16">
                  <c:v>16.00 น.</c:v>
                </c:pt>
                <c:pt idx="17">
                  <c:v>17.00 น.</c:v>
                </c:pt>
                <c:pt idx="18">
                  <c:v>18.00 น.</c:v>
                </c:pt>
                <c:pt idx="19">
                  <c:v>19.00 น.</c:v>
                </c:pt>
                <c:pt idx="20">
                  <c:v>20.00 น.</c:v>
                </c:pt>
                <c:pt idx="21">
                  <c:v>21.00 น.</c:v>
                </c:pt>
                <c:pt idx="22">
                  <c:v>22.00 น.</c:v>
                </c:pt>
                <c:pt idx="23">
                  <c:v>23.00 น.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9</c:v>
                </c:pt>
                <c:pt idx="9">
                  <c:v>12</c:v>
                </c:pt>
                <c:pt idx="10">
                  <c:v>10</c:v>
                </c:pt>
                <c:pt idx="11">
                  <c:v>6</c:v>
                </c:pt>
                <c:pt idx="12">
                  <c:v>9</c:v>
                </c:pt>
                <c:pt idx="13">
                  <c:v>5</c:v>
                </c:pt>
                <c:pt idx="14">
                  <c:v>7</c:v>
                </c:pt>
                <c:pt idx="15">
                  <c:v>12</c:v>
                </c:pt>
                <c:pt idx="16">
                  <c:v>20</c:v>
                </c:pt>
                <c:pt idx="17">
                  <c:v>10</c:v>
                </c:pt>
                <c:pt idx="18">
                  <c:v>12</c:v>
                </c:pt>
                <c:pt idx="19">
                  <c:v>4</c:v>
                </c:pt>
                <c:pt idx="20">
                  <c:v>5</c:v>
                </c:pt>
                <c:pt idx="21">
                  <c:v>15</c:v>
                </c:pt>
                <c:pt idx="22">
                  <c:v>10</c:v>
                </c:pt>
                <c:pt idx="2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86-458F-8544-8DD29E2D3E8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55654128"/>
        <c:axId val="455660368"/>
      </c:lineChart>
      <c:catAx>
        <c:axId val="45565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455660368"/>
        <c:crosses val="autoZero"/>
        <c:auto val="1"/>
        <c:lblAlgn val="ctr"/>
        <c:lblOffset val="100"/>
        <c:noMultiLvlLbl val="0"/>
      </c:catAx>
      <c:valAx>
        <c:axId val="455660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en-US"/>
          </a:p>
        </c:txPr>
        <c:crossAx val="45565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dirty="0"/>
              <a:t>จำนวนอุบัติเหตุแยกตามประเภทถนน</a:t>
            </a:r>
          </a:p>
        </c:rich>
      </c:tx>
      <c:layout>
        <c:manualLayout>
          <c:xMode val="edge"/>
          <c:yMode val="edge"/>
          <c:x val="0.1659290776697758"/>
          <c:y val="2.63551091558064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จำนวครั้ง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ถนนกรมทางหลวง</c:v>
                </c:pt>
                <c:pt idx="1">
                  <c:v>ถนนในอ.หมู่บ้าน</c:v>
                </c:pt>
                <c:pt idx="2">
                  <c:v>ถนนในเมือง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5-4E8B-852D-153D31B176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79833087"/>
        <c:axId val="2079833503"/>
      </c:barChart>
      <c:catAx>
        <c:axId val="20798330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833503"/>
        <c:crosses val="autoZero"/>
        <c:auto val="1"/>
        <c:lblAlgn val="ctr"/>
        <c:lblOffset val="100"/>
        <c:noMultiLvlLbl val="0"/>
      </c:catAx>
      <c:valAx>
        <c:axId val="2079833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7983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 sz="1862" b="1" i="0" u="none" strike="noStrike" baseline="0" dirty="0">
                <a:effectLst/>
              </a:rPr>
              <a:t>จำนวนอุบัติเหตุแยกตามประเภทจุดเกิดเหตุ</a:t>
            </a:r>
            <a:endParaRPr lang="th-TH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โค้งหักศอก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จุดตัดทางรถไฟ</c:v>
                </c:pt>
                <c:pt idx="1">
                  <c:v>ทางขึ้นเขาทางลาด</c:v>
                </c:pt>
                <c:pt idx="2">
                  <c:v>ทางขึ้นเนินเขา</c:v>
                </c:pt>
                <c:pt idx="3">
                  <c:v>ทางจักรยาน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24-4559-AA9B-094D1D15F3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โค้งปกติ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จุดตัดทางรถไฟ</c:v>
                </c:pt>
                <c:pt idx="1">
                  <c:v>ทางขึ้นเขาทางลาด</c:v>
                </c:pt>
                <c:pt idx="2">
                  <c:v>ทางขึ้นเนินเขา</c:v>
                </c:pt>
                <c:pt idx="3">
                  <c:v>ทางจักรยาน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24-4559-AA9B-094D1D15F3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ทางตรง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จุดตัดทางรถไฟ</c:v>
                </c:pt>
                <c:pt idx="1">
                  <c:v>ทางขึ้นเขาทางลาด</c:v>
                </c:pt>
                <c:pt idx="2">
                  <c:v>ทางขึ้นเนินเขา</c:v>
                </c:pt>
                <c:pt idx="3">
                  <c:v>ทางจักรยาน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24-4559-AA9B-094D1D15F32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6577615"/>
        <c:axId val="356577199"/>
      </c:lineChart>
      <c:catAx>
        <c:axId val="356577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577199"/>
        <c:crosses val="autoZero"/>
        <c:auto val="1"/>
        <c:lblAlgn val="ctr"/>
        <c:lblOffset val="100"/>
        <c:noMultiLvlLbl val="0"/>
      </c:catAx>
      <c:valAx>
        <c:axId val="356577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57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กรุงเทพมหานคร</cx:pt>
          <cx:pt idx="1">นนทบุรี</cx:pt>
          <cx:pt idx="2">ปทุมธานี</cx:pt>
        </cx:lvl>
      </cx:strDim>
      <cx:numDim type="colorVal">
        <cx:f>Sheet1!$B$2:$B$13</cx:f>
        <cx:lvl ptCount="12" formatCode="General">
          <cx:pt idx="0">8</cx:pt>
          <cx:pt idx="1">10</cx:pt>
          <cx:pt idx="2">5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862" b="0" i="0" baseline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th-TH" baseline="0" dirty="0"/>
              <a:t>แผนที่ประเทศไทย</a:t>
            </a:r>
            <a:endParaRPr lang="en-US" baseline="0" dirty="0"/>
          </a:p>
        </cx:rich>
      </cx:tx>
    </cx:title>
    <cx:plotArea>
      <cx:plotAreaRegion>
        <cx:series layoutId="regionMap" uniqueId="{823B5F38-5323-4C6F-BF3D-626C8E58584C}">
          <cx:tx>
            <cx:txData>
              <cx:f>Sheet1!$B$1</cx:f>
              <cx:v>ชุดข้อมูล1</cx:v>
            </cx:txData>
          </cx:tx>
          <cx:dataId val="0"/>
          <cx:layoutPr>
            <cx:geography cultureLanguage="th-TH" cultureRegion="TH" attribution="ขับเคลื่อนโดย Bing">
              <cx:geoCache provider="{E9337A44-BEBE-4D9F-B70C-5C5E7DAFC167}">
                <cx:binary>1Hrbjty41t6rGL6OPCQlitLGnv+CkurUVX0+2L4R2t1tkRRFStRZVwkQII+QExAgyU2A3AQBAvh/
Gz9KVlXP7G17Zs/OHyRA0jDKVWKpiuRaXN9h1Z+fpj896ZdH92aqtGn/9DT9/FZ0Xf2nn35qn8RL
9di+q+STs6393L17stVP9vNn+fTy07N7HKUpfiIIBz89iUfXvUxv/+HP8GnFi93bp8dOWnPVv7j5
+qXtddf+wdjvDr15fK6kSWXbOfnU4Z/ffv3yL75++c9fv3z5+uVfff3Hf/71y7/++uU/fP3yH79+
+a9fv/z3r1/+7dcv/xLe8PbNi+lkN9/O9cvPb7/7kLdvfvrxq34zrTcaZt71z3Av9t8xRpAfBTR+
/Xv7RltT/DqM0LuQ+IzQKP71S88fK7iRP5qitOWbBKbx68jvTec0mcfnZ/fStrDc0/8/3v3dAn4c
fLK96Y47XMBm//z2VjxK/Wie376RrU1exxJ7XMrt5rT2n74Pzz/8+YcLsBs/XPkmgj9u3d8b+p0A
QojgH8Tt353CCMH8H3+0P//kcMUkCIIQ49/EyY9J6GPq//ptr3E6t6YTj596J3+9/r8epW/v/SFG
3w79/xahf38KDxwxOFb/5tdj9X8ySME7FFIc4DD6TZDCiJA4ZBQd/yCGr+f4NVSXj53oqzeQ4eZ/
I1jf3/1DuL4f/H87YH9zdt/WvO/e9E+tefQd9jGLYoJPYTjG4buah98hHPns1/EfwvTXCvS3J/T7
Ve+vd343/f/7Re1vF7y/YEP62D1mJ1D5pub98eivxfKHW7/Dpu8W+mu6b59/fksI+yZsx4/47ix8
/QKnFGrnf/sVBf/L138E5IOy+p9+8ykvj20HSIbou9CPfeYziFwcRnD4xpfjSMze+QENSRj58Kbg
NGKs6wTMAr0LoGjGCLGI+dSn5O2b1vbHIfi0Y3rAYUWEMhpGwV+g/9LqubDmL7vzy+s3pq8urTRd
+/PbAMpw/fq242pZFB6rcxyQCCMf8BQ+7U399HgN9ALejf8Zqvs6Xiav2whPx4mRY7FahhkluVfa
8yIYzru4uZ6wURe00/2OYZ/woXKKl0se3i+ldyjKemfLGn2cuihbEIlXkg5iO3pezhFt5Qb1w10n
Jd73XYD20ewm7haVLDWz62nox3Xjxc3H8mYs2XBLugoNPHIB2i1kijZutOlkxHRQpLa7clI7X5D2
YtHzPpicuildR1eyDIqNxOPum9D+zuYQ4BI/bI7vI+ZHUDMZCUIGqfHt5tCyFoPRotvYUcl9H/bT
wdR86pB3aMTQ82LBwy4Y1HwpPbPuyGLXfYHb67Irck6DsV/FrqvWrikDHqh4vhEsVys6dtHqdZ1K
FUEajVFxcK3T63YIPMnNWCdzMal0zL3xxhREpfPpWWtz/scrxMcVfBt+qPgEsYBiRk9s64fwMzv0
bOjttKYLPLBwqPe+Epu6zr31guQDjoL6w6LpmfVym4R0GTZUiTpzebOk3uIXBxpVbu0NkZ+YMSRn
Mi4+//EcfxMFRqlPIhT5FDKf4AAO0LdRKON4JqYRbI3j0iULqxreTn17YQs97Gvt+dum6y7CQVaH
BhaT5ASL67nqHp1v4pWjpOce1F3eHN8az+IyCpv4bijHpHXRsGpnrTNVojyL9ZAnJTXzZTehZmvj
eLoMFeaTt0RZNMf9SoU6uPrj5fnoNyGgAaNBBGUgCgmE4/vl1SWO6EwQXXvKIpwi1frrrsI2dU7q
m7YPO65YUSiOPXdtzOSfI7PQA60QSgwWNGOtWrYEjZJ30/A8K1yduTmWvCVVfU46yFjWxeW1p9vV
ZMPyDFPib9mALS+DuDjMgwrPPDHZcjV1Nj6TpDSXhcyD5I8Xio9x+i7XgLHHfgSqhcYIsyO8fRvH
ogkosVE5rCOv3tXFwvvGFzfKKXnTW7ykxTyOqzGnSTH1m7yZ30dtLp/7hV30pKkeFlTnmYvqIsFe
7p+pfPB2Qtbq70yThL+dJiUUTnxMwzgMgx+OBI6NHwZ106/9Ao9ZjWeauGIaMu2VzepUA0JBFO+E
DiDXPNV9FF2xGR0ceeUN02UxRZ8KIeXu9Yib2cTrps4YZhMXzazPPVq0Vz3teFONyw0m8ZQQWcjV
qQ60EybZH288+bHGM4CSEDESUxz7MWLHFX9T40kTy7ybzLDu287sqUTzupnEkPRLWD0tZ9OcaCjn
RXuBaqn50gzdOjDVdIgWceP61XzWxb5LwhZVV50uxGaJi3A942VXu8hlzeToDatls/3jafvHfPg+
XwABQ0wQCuIYxdEP+TJS4UgvUL82AHrnnt9iXnjDPqcsTqum73de1Ls7EY47gvRyZUl47yYj4Q3m
U+7hJlWxl+9Fv0hu57n+aFGfolDzgHrjwQajOGtMsBIhREOwsF7RChsej+E9mV31pAeaABpusNfj
O9wsNssb/HdyDf821wDAQzgLJIoDP/oRYGZZLfUy927tn2CvSRqp/Lu4OpBxxtdwV5vNpTGXzdya
7dBWc9LFNVdzEV0BSjfrxkTjwWh8N/l/Dxnob3Yf0p/4lKKAAE1BP5QlY9kSjD5yawD7YDtWutwW
Y9fuBOn9pDOlf2bCeut7gd0Us+nT0K/fT45ZPk06T3QkmwzxOZ7qD3+cFhHszo9Ti1nMKPODALAr
/A0si7HJwTmww9p1XtqP6czmnbSu4jVS8c7kmg90uhF1b5OxDxnP2XxflaLgZVNtQ1HGPKguw9gN
mwCNmAcCD0lN4jbrkMmsRSMnjao4GuZ7gsP3Iuig+BZQaccmWrWOjklZIbNG7SB4I8mQSMEYr6y8
qcYObV1dvAQ6Cvk4R4x7hMHpInWV+jFmq4GhMG27KA08og62r67LEquEoH7kNLYVl0PzIOTl7Dc6
nYR3UUD6cFqrzNd1l4yBeaa2/qhYv7EkvuiHZeRTI/YMW5HlDtEsrxuPmwjTPZvolGkyC57PWHBV
NWrldcJxKaROCetTpjVdxbK4FAN8Na3a57jzLnKz7IppJIkOnkPfijSeHrx5LvZD5W0kG4MLulxi
OyQ4L9uVaMsZGLxX81CF/joS+HLydsW1b7yL0XUJacAw6WeZbyWpzvoOvppOeeIPMcqkjessJDnX
O1bYJV3CwSZVXi+JqOTauWnkggGA+Y6cmdnnrQ0B/AskuRJLl05Fw4fFENg0iZIByIvx1J1sh0/j
EuZZH1d8iCgsF8dc+XJYGzXaRLjH3OFUSm25kaxe+Qaip9AB2M1qtt4dovGnDqtVb1+avOjTguCG
T3OTEtw/qFCgxA7BwoM6ftKT41iTmDuo43w4plzZ2o1i5i5i+ZLkti9S4jzCDUWfJ7+9R7UjG69w
SV22Ic/J2CRFWAoeUYW2dlZczOZe9YjrOjgb0HiLBNsAHF2GEWs464MGqGT/KMZ4F5Z+ttC90Unb
BmmOpZ/gwtYZKSCFI5kfmImSLh/JKpiPSa+bxCv6j6RFPQ/94YzpcgGKvtJhH3NPhIaLULeJw1wq
ZVZtjDjC3m0b9GOGa1nx3PM/5MGCE9n6HIumSwpxNc/UJNRHAfcD+3EultQOs+SiLaaNLQeSYVeK
JGzcgQTTQwtMeGqfgmAWiU/dQ+M6nvfuowy6vWtolXbS3DW4+GgHdu/mZQvaJIsxrVa1NQOvu21j
609F2dOkmvqHQqMhdV20CedQpqbpA051nDWxV/Jm9MYUlR7mZdVFycgg1X238DzuM9MClezMdFZJ
JXif5+cCZrCbpjMsF8rjEN3qohfpkBdd4vUB4wt2PLJxUkXdsJk7mH4sijLJ4Vhupi5Dsj5Xlpl1
S6A+9OHyPtJldxtW94qGfopzB8HThsv4vfHkAw1omUQgaXhYg1RowyegaNNq6YtDbM1l5+VNpsZ4
vmZYb5ra0vtATtsJL+1a2qLLJo3ZY3VAEolPfWVs1rcL20ngjnufLTs1hV7ijQW56LpAbrFD7cbk
HrpsWjInrUH0tu2qFVA/lPRF5zbuCOKlC2/xsRBB3fBuAikND0jFnpHQiQ6V/NRMV7mTKg3HSexK
vw7fU3RtAjI/WEnwWRTYJYlHP3w/yKlJhCrtPsdDcN/Tkc8sDle4k/W6KMJ+U+vFywpZ4w8LKEOv
V+K2mQXb+51tkqlg6ANqGjjwjjTnavH0WZtHm1lj/yJijo957K7mOhrOIq99aE2n98gt7+umxNdF
H6BrJpogmca2X0/5GZMFORdkbC88iubVosUd8GbHT7s34/kx1pG6CJpguozNREHNyvvliFy68FsO
qDd+YJ7K6MD008iYx+tW7su5RFAQ5nJHx9KlfVeQqzbSWQOx48J2cxZOztuWOf5U02pnpKC3I60O
J84d9tRfDcVS8pYNaZi7ejd4vdvPY+D2ns58NYIQJMH1DOX3pm0HP6smP61Lm1JLyqQsWXXb+K26
cqXLXNyUq37BYTYGkXfrBWtfIHJno2jbh3bazp4LU79F8UM3yusgXroXD7PNWLf5mQwCyxmpQOyD
1OMLJOth8UW9jvBkN6TXbkdySP1Ra0jrIA8vl6mxm0G1RQIpByAnyuq2jPB9VGPxiUo882hm02UU
sHJf2LhPjTebxFXMHuKc7OYWKgNHY5WM9cQeQEfuNYNqKitWX3XG2F08B+UqNgFad4Buqz6ek55U
5nFuic4i4GO7uO/UrfG869P1qF2GRFU9SRtR9HxEeXsR6Lq9GKVWaytFwEW8QPBLqvfMi9e98LtL
Qpo6ATkRrkTuusvxeK0BPrBD0n+IFn9MdG3jTDVFdK6PD6dn9Sou/eCbC27xqgzqQ5jIRUbcipqs
OpuriwYtvzwscTVmcEhwchrApPR4YfWUNdEy7yHf5z0JXNNzG1OOZVecna51cPxfR//6klZNGuux
PnjxqmhbfMk0wK2bfXxZd77iwCW7rSoDlPNhdMAF+rRUZZSeaGWlMHDp2ojMAjs4L2lzwxrTHVrS
7q2QTCWVljV4HWORNEVhE89O9mIUUvFoIvIqtiPwnaoS69JiHjrsrmoPMOlE8qZYvRoZrKnEoe28
w5Q39QevRIdyMQEnJSQiykuVjSxHa9h4P0yoxmnT9NlQsuUj653h/VKxWxKMHA9zv/GmmiQVisxd
cKQQg7nEwR30y9qrgNLlXAmVAkNUMyj01EZIHV5fqTEymwqYQFf1UCy80Ic8j0i49TqA/YGFjvuW
FjsxhIkv5uYMTo3WKxbpmMvauTTKbXN2ejgN4+N7Ite0u6KeAPIA3IYKS77AfhSilE82d36fgLi+
VD19GEfPnI1KMeA07qUSY3TRWLOxNqQ3+Tzwis5apGMNW0fiwr8jkeNlMRc35Ry0CV5eK5EN5uky
H4t5ZVhQHIAlmwwUSpeSISR3yAtXxmt1FsaiTJjv19wrGv9pmYa0BslwbVTkktkAxY2btCsdF6SE
PCvb654SdU2Yj7idOiD1sSMgbSaS6qlqr/DE7sawMJyZ3p1p448H198ty1jlvPU0yEC/Fze+LaFq
eCbklVcX2anc5Fa+AP8F86jH4dqq5sbWsdtHC11bfdRYDcl3OQWIUNpXmahGMPrK2evSeTGUj7YZ
tqjt7gLXLZe2Qy8Bbj4PvV9ezIN0KZ2D/Dwa4zqZ2lhc9CWtsqH20c7GVt/ggHwslLKbALzkTTj4
N90oxHuv9sc0cPh6AYs1nerBntOKpa/f3WDf7UZrbVKg0ABbHvsHU17YaSh2vg4GIOWRuh5zhXit
QTmcXg5Fdfd6u28MzsrjnrVs6bOpiP3U9eEA/FLNmRa1PchWPoO7NaxPr1BEl0xOJthaD42p6Srg
6Z2Od340eavOlX5amb67Vnl1jXAf7rumO2txtAxcRrja6iAJ50m+N+EzRfmytlaHG6CN8lJEw5T4
XdZ6vbgcqM+XUsqDCwacEdsPtxjmwOdA+ryo8+gc3IxfLKWmih9r64fPQe44CzWQvr5ecOoALc6v
JhlO121XbMMjPig/LH/ZOVSNcj+GPktI2IUXeEYiWewWAkMelpBMyUBVtaadCc67LgrOhQGf4Qio
Q1yZnEOi3g5TJLeGFmpdN2N9H+jpsq2QvwoGo/ZFuYWiHigOTwKDKbjNaFPKiecBG+8GT7UHB4eS
YwYHZix0vpEl6q5bY1bRIOL9CCyfdUIcTg80UJev+prhYVXCLIGow+GjAl1IVxXroNfVdm7oo4op
3BxG5XoA2ynBPXZnAoFndijlgHY92HDbtomfvc7tRP/ejb780Oah3lChxoQ17lk3M71YJpVntIiK
rcnnG+D0+qADXXJgNftT/EuCPpPxULOO3LuYzuc+6jSINJ2e/FZgcT5HfcdLXTYfGJbzBos6yFRX
CfAszbijwURXZBJ+ujiSrwoo8mksmbsC3qGBnox0e3p5Ss/TNbx4wRZatUHS6Hza5r63pGIpW+Ad
0/AwLgvsyRS/r6vVNJpuNzdDlUBg/DsLZ/r1pbOdvmoLfTWOI0vafNS3v/cMLJ47Whl2dsJgv4/w
JhZNezbBthMprgpsD7SoUVKUU8FpE4ub+sI/kq9ypMVZ4DTjM7DTs6UCsVeYCh+qZr5TvudfTnHe
rC2Ico6IqhPrseBu8kydgLgL7kbb1klbyV+enUYPr7VZN2W8xv6QA7Xyq92roVrW5ZQRs9iVsKZc
F5Wqy1UdUKAgR0t+HpqIN30pMz3mcwsqokLZuJYVkAztfIhlIfDeoOphVIPb+B1hh6pu2WHoymVr
fX1gwh86jmZl19L0TwFgBXhYIIUPRCZ1j+w5bqDhQgLpAUA29vx0jfQu2pXE8HZuNpOamw8VdGPg
OHUFtEpstYL2AkpPTuSCQYIYX0leynrhuGrMJY1KkAwDqJAaZHPSBj7egzHZXtPIfgRJPO60a8HU
jxnvSlqc63w1ReF8nvfjLw8yt2APHI1j4BPBAdH55WQcm8Wp9RTqJAbGfTNBrUqrtlRrJNWuXMb5
o6kR/KrkWOFK0IxXphu7FJyaKAUqEO1AiasqtA9WS++8bLwXVLmWe2WEDjOVbjNYarJZQDthQqxa
FSrA3DZCQ3K00GKYaJ9Wo1/wkal640HP55yRtk9GG3YZcYIRXoDXsFJIyFR38XIba/+qKa/itn0u
qzk8o0foKodg2FkzO1449GmcQB6quUa7hkXiYMIcg4FS+Zsa0ZDrVgA5GZnd60CY7NWgL60P1XpZ
4gudU7eexUB5Aw7k+QLdgygIp1Uz2nqjeo+9D4aXoTLy1kTiYsENWVelK1flHC8r+NkOwCQGKFy9
ungeqnh3agCNkcp553UGgElAQEnQZBQftXwx2fNBo7NIxeZC487sEPjQ/MQVCmbZavTVpaM6Ahwc
ixSPw7gyDZk/alPwttK7srP0TrlJZotvUtThbq/F0B7qF+TZ4hPYB8lYDd1+DBgAPs0HddlTAXqr
E58ABJc0auNz20iTRcdy43WeTpEOprSGfOx4aAagbhYO5HCcajkNN689LSJSY8IiyaNSXS6BdVCG
oBtTEUvWIFHnbASvk7e1l0F4yB2E88UrKL0xo14DDcW7wCGQ9b7sk7JX+VZELcDdabfQuIx7ZwUv
KZlvTqwTLVEl0kUpXpU23GEHjLZjpbqGpuqQOKKXlRqwSk8JkRvz8bSB42KDvelizEeszE5Uts1e
4XeRus3KeLqu2Wx4VTVDtpxsWaL0VjZDmJ+VwqYlZraE/G+3ioTxARoB98Z2JTQGp0/I99prrOdg
33vztYiKIfHd4NbdUclS7NldtUSfh+OrBWxIXoqWpDFYELs4h8j3udsOrvXOJ6Sfcww+3CLwtJtO
YTr1wF5TJ7eTAZB3AT99lCM+iNE+yjdF4M8fF9rF6RR3NgnIhD50obeaiwLt9CD6CxrLHQ5Z+YBz
8NdVaW5y618Po3Br1OdiVS7Ef5g7dSbmCLiHF99W+bIjo1bJ1I/jWeCP3n0emIuwyvXVEKI5i5kL
edva8iww9Qh+h3IP5edyNgIAEVpPtlSfGpGrnSjaICtsFSXT0Xk9aQuwoObNoPtsjDRUUeNV/rom
DzYEsTjisLmOW6c2uipuDVSUlQedo93MoAVbOFhWa8LdOC/L9vTMRGzZjsdrp2eeLTVn7ZJnGoH/
1ZSzu54qpZMcQrseUN8c3dYWCg/gD2i5CroG4yz1nfSPXw6Nqmyua+iHthKstGJpd2MXzvu4Hws4
swaN93GR420XDj24m48yR8s1zaXb6imQiYESxK3RaHtaZ1h1MvF1Sdeime5OTUefyssTBJ0exhK+
qavqw9K6DNp0/r5YwmktW3BoR9ODBAev/LzpsLcLjbciJ+3P6GVslQYVA3Ilgtb6yjEW7WUb+Vu9
1Dw3Lb1goXHg6JiPsIv+hTeUIZ8J1SBqVPjBCyLNPRWL/aI8m4165OpY5H3IiBWjYGdBX/5V8/WD
0Jt+0i+RJOBb6J0HpoGKVk0cm8QUApweEBL3U8lNCb1ZU9V+6lmmfnlWYJqUdQ7NNkamXaW8JasB
jD7GoDwtNKo+qZJ8oFJGGxn5n71+QataiXaPapBR4EWdV1p1V2DCe4kqpiSYLciJke6kzCuOVQC0
aq4e6kB0QKSjIYn6o7vPYpHKAO+sdmFWuqni8YqpyqXgd7IkpiDuAkfUPhhvi9GdLX5/D0XukSmv
TACGwLpBYkMbeR3lkOU5A5fVDAGYubhL6EYEDgzOEcVcLzNIvinc9KEsNjFAdIp9EKKiKD5AF3bm
XSySofIfPeOmTMz5tjwaGv4IbqFf6KclMDsclGlEtMpKaGdxLbXgXrRkREcNrz0xnDn4IYYVG2QG
zOM2BGEFnWYesAGsarFmcVtxA694nuuLyZtJwsASBfQuNMejghpeFyIBOFMrLDAYbnLOmjp/qWG2
WYNGkUxIcc/TmxK7KHFayDODZh7HQkBXYLoZ/frCaU/tcJV4+ZCD1opISrts9hD0QMaapo1doyjq
gdTG8Jmy4GDGHYtTWYCIBPN2juc07Fq9gbR9pAiIDfEKnHbPGLVk21O56tqWnWnMXQ4dBSCBLpFR
k+G8X/c5Bk+qZOVqRmvV1FUWorgAXGxHsPjBWVEsT6rCDUA3eg7ZLbbTs54RXg3QHZkkMRlzDzMR
iueQ8dx5zZqqDTgs9xKc9QU1Ce17sHHL5bovGHAuEt2BTpDpsLRVGulwPdnKrPoBWR4N7R2Dnw2g
ePLOR8mg/5BHSaArPzNLs5MlS+agQZzITyB6P+atdOvBf6w8QCSkwn0QxS2fdNhBJyRKQHYNWX5E
q3lWD4MksJ3tBI0cs3Vxpe8baCxw5OL3DkyadTfnn2gnoccpweQ2S8Glw9NmCYp9TenTNLdLOstu
HZcRTQH48UaTWvIKrH4j3Llfo25dz2RFCMGwELyrQ/gxkIhZsUJFfd+29aoouvM2IMF22SId3VeS
Yugc6Z4jFXhrDwNvKoDDxVRvQHU/z8Js5sm2KfQr97SuHvxwOZvJ/AGMOIvFpYnFlOJA6nUxl/d5
1X/CcphTj7WPKhB3/tE4l4zmq8gjma36ibOq0iuJ8K7B8oOa8nntzwt06mDrqzZv15U3HAYlPkFP
62YWL8ez0gMgRrnn8dIv30PJzFNpVcS9Qa5rsGsX3H0uNIPWUNtsxTDDz6/rl+5/cnBmS3LqWhD9
IiKEBAJemWrsee4Xok/bFkgCBGISX3+z7ovDPqddrqIk7b0zV0qsKvOSCb5cbLZ0njaeUeF5edUl
d328snKPGzh4myxohAONt+4g1y2flyZ4XQD/pBudi3A0X4THp2nnGufb8CHH0aS+Gp+DNjnFi5Av
rjN5FCZfQzWptCfkqQ36JvOXf7wvIxMJaJ4wu7cwVLcOVOZ7r7+IQ0sUS1ZWqjCyiu+E373wsUnR
DIms0d2eVxhc/L56Cb0ZNoVAoXKrIlnzf7+7bt+GMdBwNPxvT8YHsXZbanVz4bKujozupyTofmIx
+CljcPp6EUy3eSLKeV2daGyGA9XtM+b3rph0hebLYTzfoOSUeDwwPKNQFACGcxSo6eBP7S+2t0hh
iWBCn+YUQjLPdATVPdr0yQ+Dr9NExc8GxgJzMJgvb2hWPIxTC38o3j1S+MNNWoFBlUXVj2y6Nfes
gdIRtr8LtVFue/I5rbxJR2eKXnuoXTDSaq8TWd2pY7BFVwoVJ7eN/KKKq3PddT+WnGqmt2yWykIt
+zPTUcE2MA5dSwSjjJpsaipdJNN2HilF32QXe1wI9PCZlUzAAYNaFGBAbY7o9N7IedHMP1DRnuZO
DYWFY5Tuo5dkEwARGEndisZePtSGF51gOJgatZQgS+DOQZdMEwBfFWylXIM/2bc231v7vIWooiag
B0VUmPWoyT1LJQ0g3ILEH7hL962Ps+V3aWSF1RnYtB2GBzE2NrPQkXJDVDYSr0vXdh2vVm5B2tZh
c1hALRaMzVgGq+MPMnnwx+AfCaB3zXOIJzM32DpejyczvLaWnXqrcbzH+NQYN+9j+gTXzx5V1P8J
Y/ndkab72mrR34bmVDvlzp1wrrBy8bJwxbwh6/AN8MsM3bPLW3wdRbKuUAWgHQ9JVFTce0Mhcfno
Lyz1Jkwwoz2a3nhP6wgDJlaEwGhrtkzp+KvZqJcPYit6D85wNAx5NMjvtZ6GPFANBHBi/MNUB9/a
7zJaEbQ82BUb56h2EGI5QJZ+d14aros8iASeJKzLdRwPNe1gdS54H+js7o03tNm+oqOgUZwmwnC0
FO0vhxBphwhyyh64LIJYvc3N+9jqoo7pngkbfY2S2nRk1SHBFLlDEoeF7XuwPhTUN/Y33Kci3oRI
TcdVyfY6G7wYUuxsHgXwxyxI7hu9kmutqVdABgDQkISHIaqmIxbMaV+8fGxGeyHhEBfTtB3INByN
I8lFe+0dN5o9uG067CiBkI3tI3S2E979nNV7RUu79IX06r7czfZ39m2xLPGVqbU7YWisc+VVflYF
8gqe60nOSY5W1z8sYtkzfHJ2tu5bCljIu4jvErx1sihxHPWSeWyNU3+DZNe6FrN6aK7T1O9lHW7H
qFNJrmt3NsP03eKArELMmyzScEaSDVp6S8+N0CaPh2VDm/0UxKotxohf+nmuy8mM1xWmYrGBQkrx
3LN+28ErzVuVe2r9I2m+1h4UnWZMZcfn6xrKDCb2NxzR6TCOfE/ZnJRWmiFliXanlsBnEkSW+yAf
N5q4lATmHMqRH0WyQNYg//WaLZDqoc7tGi4rXYCmsdaki03e7Y4H0Yzyv85Cn/BB3Cmvy7nX09IN
VmPeXrM9GZ5atj3K3YlLUnGYxp7MVStafL+RK+bV/7NSWpfJQq6J1GiebfOXVP6j8oh3YD386lqi
8QumCiOOD1plIB9bgnYgcFiqXlDYnQTA+dDyjbBu4w2gxT4ED67xQNhhAdta8VzOIw5d41BgSZN5
w+4fV1TAQ9uiqozc/wq6+oSqXh2HZi9DhdbfYBQu3GZegQ9f+z3xsxjdYEoEWpvZopz2aR0zly6T
JzIFpy736B9h1E9MmUZTi5YillCIHAalRfZBWu2qKqOlLS2m/rRuybtZSZc1SXMVM2FZskRjvi22
Sx1R3YGbbc6S5G03/vbcvUKhe3fbfueXk5jQ91fh01SzA+eYpgNHUUGDJQWu8RPHOB+IshfpIOxF
MznEI1T/dru2PvEzFdO3MTEC7qpEi0lx9ALO1KkWWEU9gN3w7M3tJ/XaV9G4TE3KO4X1L/ihD/T0
T71XmC68BjcYLGgC/eR3fQoQM6o+6NKNB6NdDpHapDaYwEm1zZfjC09DzpNz721PIsTowReUlMrW
OVSoPkbJIYlPigljV16NS58vW593avtxvl82CdPgA3ebymCAjzjjj12lsgm0bIbgRpfPmDTkuiYp
SuQRTSnaV2Kfta4unmi/tHkg0/TlQYfLZ7dPGA+2ONMhhcCCYZTd2poe5+3B+v1U6qg5iylZMjHO
bdZGExqMMYZNsUFgXi2wJd5Dlcc6kMI2Bfy84Ujtf/FOlwI5Nn25G3oHENI3ddFG4Olg2t5MMnam
wZ6FgxQHHlUYWkyN8zOSJ8bsKwQVnsXSxiePh18Ujm2m4Ablm++2NCGfhLVTMS3bg3GtSrd2C/H0
NMYLHmCBLHFRNygjDRP5bOpXiiJ7KzdQTMPnDkvpOKxYkJBFP3mvgpJVKz/KsH8e62CFhsRdxnvv
vITPGw2XbJ/r9ogaWgra5T1xD7JTpReu/d3Gl+vmV+Qh7NHXYTjJnE+h4Oy0y6o5qm/CFxxgEy3H
Gum0zPMnmnVTMGHoWO5YC51+GT98V2GhgWIy9SUBWJwObmWwzD3AvNv72kUoCHCM9smrU1aLYrTT
xxTwPLTxfw1NvloBnCSSyakCGZ7VOhlh567HcGxMljQ0zPxOp93C/pv35KL2qYJy6jBtevos2k+o
a+yO2QVrUMCCChKGVsA/MJymd+E03IXJgzdW5jzR4F84vCp0rcfRDzgqIN/SroIONHNXDjS0p3XY
m2xoz01M8kjE4Jgo9aDfr6UntyhlnSWl74nr3M1/ggVATvOj+qZPcQSteWj8dxo3ZbC1DsurTWU1
TLAUZQu8d0M57CwqbuwVOtFT3p1Cp9a8kvCxBmw9dBi7l4L4BniV7KC86p9NVMBz6Tqmg5n/8yhc
zR1wXzMwAGBBvGcTCf95PkDJcNlcOm9dlN/+E9jeY0L+GrYvJ0HFlPt84xgY9RH1bbuGTPwHPyXl
VU+vdfBreY8NcHs96sSM78xnaGZZxus92+tOZsRKHJJJeyOJ2GMbzyASAJTAe1m+KjHWl3UKTTFt
NRwigiUAgAPqnswWO/CvTeMHbQtgYfhyjUuK8DpOmpYVYzQbQpH1lfdvgYOSJQPHGUrkeF5W9Uk2
+Fkj2s5sn/YHpYI/jdn8kswQm4e6PqqJtalO2r+bRP8SG4eTtVqzybVv4BlkBgDpPy+MvpvVfw+r
VmPXmfC2z4uOSC+Puw2C9Hrwa+KyFf8+SpE41jfpuaY454MtaXMyo+ltNLpRGpIiEk17YKuDh7BS
bNfu2Uk3Fknn5ZgQceoP9mqnAT/dbL9+iE5zFbXIE+C+6Pu+Ih0NmYSakU14+ER76P032PM4AXu0
62adSsKIVzaUQYgx/anxP+dlGVO6N/YwsE6BLkdB3r3v3i5DmgwbTr7bL2MVAjUncirAj+Er01sa
Noi+8NXD0jPmuKxtC9zFD4EewkMwkLVDvvwFQU1S7u8MI02ExRSBaTHjMZzW9cjAtNw6qlQ0/Iqe
DIcVpI1o7hjsD55z2IRD4iA87dsH1HjoOvRkCYp5b9GSrp0rqeVrCVFPrQJ9rN+OZbdKyEL+lAZ+
HafASuA/QGCn7GV2Bq7csW3idxCEXsQJNOX76ebot8Am0eBM5z0Z8RIyGMvKvxsZy7vb4d1JBo6i
4gTbgri8TipUg9YvQt1Oub3hkqOH8tuz0AdV/N3P61AE4yjyXu6ljbDv1rq6ktb8dH4fpTX8ntSv
ANgyAF7Egxx7Wmv/oY+D5DDIpugwYmYGu42s5EDCXR09HT0TavYL0MMDM/6tZUMBDciALV3/Yf4w
FlM9vM3d8w6duIQK16SuNWcZ6vdm7u9ZpeocrOVbSMJ8aV3yDK4BA88qTy4Ay6n6voLC4dN07MmE
1gY9RYz40xNn7rAWo2aYilm9lF3b/5PDxiDMbBEQz28TDKWu8ICG0WNYnwztU4seDKmlKNOgnsGc
IuTTvcrpOMAVf9519Z4QOKpVDRpwjvJQVVDz+CIzn8190XRRlN4mwDzw9Z2/kzd4ocuBjhOoLREc
Nr3QXE4wmheVNfAR0QBuLX7Xo6ngQLv4XmywuLJ2Foe131w+eDM/8CT+gSGtHD1KvwOL4iWPicZv
vN1JRBXUFXwnvB1pcr7P6IzH49ahi6XLnLvQexmNNUUb0EdvNB+j4DhHN6ryvpffbVW/gbqLT3LX
R1NVv1beLz42wFbH+GTIEKSAy5oFy07r+aJpW6dIlr11SfwvWZMs2eI4bfUCI6v38w61I2D06tp2
ui6oUbGQYQZpJUlNEn1705TVSrx49TpdaQ3ddW7ok1ggBge+u/NiF5TeCHSqWuYTVqgtKhHpI0bV
qFi7QoshOhici0VY0/9YTL7m1YKUJnWbqW671kTNB4pg2TLWhYzmClQjCowZnka7P+90Su1g7ZEy
jpnETbDH6vDZrD1SQRUa/JUFEAb7BY5EzxZ0jRsrwlijdkItTobqaDYVXQgQz12bQz/Onw6K2SxW
WQz8aoeQFoCft9Shmh4dghRKR/6hJkOfhpG1L3+jnYwvMFbeEjNWV9HGex55/pFGE1zE5n4G2HUZ
/PDNjuAmLdrvvI2viZ0kpPJmOFsMjmGbNDkw3IscQ3Wa4RvdkiqmqALKC3+dqwNGoRywQp/SNYLq
RHx9YCjEVsAs7ncZwdyMC9VQWvYKyjmz7N8+h3EWCwAxBo2+VMOWKiMeXdNtpRfgT1EyxZh0aKkD
bgsSRuqwRU+rCGrowp46Nyi4OB28UiGkUYb1lwJn7iXdC03A/lSC6aOd46e+o3kQYpAzyTyUk1w/
iDYYiKbujz804IyqnQKKro/oDjF3IWszR96xw3s51KuHnhWQzymI4V8s6rlqrAc8YkS9nyZ+XQ0/
bjEKvJyiFv6iDxRJjae98gCWQ6rbI6BIBhBbryHSOx3fw40oicO+ZzFg14hqddVtW0qVMNBpds16
iygERvsfK9DcA46YuqU/dfF8DIaqQJ/Y5WsfzhmQFOiV0rjDkEALnz1hoEmveb3OyWNvphZJgxFH
eXgMHCQyruMOMoNjF/ChLx6hhawUe0LbcIGBPJfLGH70bbQDC4vfNAVV6/EdkwQk3m2el7OY/c+l
bd80R3EcLWoSj0Um+00UxOLt9CHkoaBZ/tbDLLK9XR+20IUXjVBBPpjB5XEIGjOGf1eSERmsvZbz
yWDJp8EU/uyyspcQNXGIPIfm2n8ERgW5VLn92M78L2H0OUnwDakVjlCXbY1nL9qkCZroBx2tvxwY
PlBOdhmWGSwsvpoxathhR3QqnbS3FpzFB7erxyoIn6eo2zJNtr7ApwKANtQrmkgMybbzwE8YuLH1
iJEVrlAlmpTben/T4wByRSTQi+s9H0k7IZlJMf/zG+uUcKCU7nE2U3XZ9upBJbT0I8uhCnT0Uvf8
aZ/XDGzCesCc0JSJS7KB6g7hBNcWDJwr2I0PdFDLYxIBGzA4XJUPEL5JzP46VW17O1ne14Ulh8AC
FZgZyXuxhoWp/CNZwdIn3vQo5K/SGMn4cpSmPtVqkW+A0O9MCB1/kH0RI515mEfXn+y8g1PjOHb6
EQt1QD74ZZ94qWSPkWvpzpCq6SO6kxgO5fIcQMxF3nFfPxpOr3sSo7vtKnNZ2rt+Y+Iqg/ZgSBWd
mqoGwk/+U0C3con2HZWRvWMp1Qj+ivdVwttu2JZ3tVGndSRLIfEa61+h4fEJVSfHyKBJVclaw3aY
STo8KbPfY6OShyHG5gyXvbno5MmS4QXJYExLI84Rq+5juLrQgYS7dF7y4kZL74HGnCKops1E/qGF
uHMGllnc+EFOMdmmgRM+kh7jdF4MRxBkjU8JhYeWRH42x8o/bnUIKcev+WscV2+iQ1J5n7ZPBYW5
xKKHQz+R3CP90fXrUzX5Q2ZQiefR87IZ2dpenEiz2gvid09dCM0kUmQ/dTXAWCujrx4tJlu8p83V
5wANQdn2fnUQEns7sDvAkxo7pzY5kM0ha/vuH9qCJLdh8jqCmMd4lLzHtBN4rTln3vBZ0Q6i4MRK
xcBFuH04zTZS+QYEFsrvlvFNX7XXwWHq0GpPKvZKD0j8KCgah/7ZmZoDZTARGjcvx5DeXBDzyYKc
zzKGiI0u0bUhWjSKxCZPdkjFc7RB9gMkDFAuq/vlv5gvHvoEyKHMDB9Yzt92+YIjEPzs8yMbgxbk
TEgvhv5EynclQkzwnqLwCjFxzNEq/EacDSncmj8LOAewKBgQOkFeYt8cAcJggIq4Sgkq5LIlZTKH
nz4N0mlsh9Om+j9GBS8dFLyLF8blFOmnwPb20c53AXCuHJ71UztCMPxd3eiueuN5nJp2G7O6sjpr
mEb4pqkfx41H5bSI/hwF53VJ0rYBtcaDEC/VPG8wTuHjwKTe5DLdOiP4CCbE07U/3Pbs0Vsxl+2K
4q9qzExhOUctOnzjF7zW/7lBHWTT4uF5Q1BudZO1IyZ6WzFVinF5QOgQyw7N8w5/Wzj7AZjgkbe2
TsMQmMmA8fEcCOBW3R4DBV+QjmtW74RA5Ufv7mfTV49t4M8ZN9FPRTUA6+a7r/gTQjs4gDZkhzBx
u4wZKbOo219hpYpzk7QH5zX5CrIFzOh/DQ/VQXczljFchjIJCcIJsX4d1M8tHHWj6Jk53FwnMelf
RL9Perp1RO1csBHhIN7YECMCltxq2FUP0dUuEzvhdoK0souB9GHrEqG1e8l7JN7ijmaBizMs5vCg
p+kR3FIem77Eu/RLFq/NET176fztrwDukbO6IZcUDwh6keQBEE51lNU0A0hPkM9DPhlh6ksUMFZw
Y6CrBF+GT0OWmF5BmW0PaA1ExgLPzx2NDnOz9GVgBrAYql9etkGlnhalttCGwVv+1zewRZLJuCNS
ZBYWTf0csHY/+Q0S041ALXQocNnCmgfcs5AHDezvxXshishX6/14QI9T1SFvs0Z1GW8Ry+muMQv1
a5WReeYAy/APtI6gPur5Xu0Oxgbs3KwjpD6FdEYZ2oYzTkUkEfJGLhvuSWhfxuZlj2G40Bb2xT7B
ZUySSydaLzNrRDOfeM+QsuqSkfmNKXT3SEvdBVZ7D/wPRNO67BYUd7UeYZjA6+lOXgD7roY3MdgE
O4El/acnn9lOsYjux/hONjOkshOLzUsCkeIQUKxCAIUh2xCca4CuoDn4i5h/Vt0wiqjF4KYbFNPW
P9eWf+5LAJe5XYrIBQsmdXTJiIMJFd+FHpw6ImORh/IWEu5WKGLRj0dcfxYVucxj9JIo1+eBmX4q
7Z9Bnu1F7I1TschXGssQrBDDh0iiTKFNeh1dc7fL9n7ckWGxa4uvF5hMN3XeuZ1BwWOB/+vZbC/+
oN/auA4PuCTimwLQyD1/R/C73ctqIXiiw09EYc71MgBWS+IFUg687nrtPtHbKczxiy2k8a4345sy
8CdQ8R5MBIMi4vs5tJC+mYOpF8h3GGMYgfZlvUJjv589/g6FRpcw0NG3+2/R+teAKOW6Pcf1KNIZ
U/1hJuJeiGPoJuT0fJJr2DspkmGAG7QHQCxwaa00PhBAsR0zEQYMfARW1o7GYHnq+cQTHxNJso9F
GE3vsBWbUhnM+m7MuUAcX1toQNN0wCnywkQZc3Gcgu0NM1XudLUiOBjgxAr9f5OKrnDR7tno3kKq
ycHvYZogIogVrxG+Caq5qLALswRcdoDQRVDvfTpOmP/DgJGjhXC8DAJqR2B8jILkBdc4/PDF3es+
ujpEhFMOw87EOHWa8JXJ8BzN4scHTnSONE5Dz0zFuuuHRJnDJNG5kAUaMQChVy41MM4BugnphwNy
iAGyGNIUSRH4lznozWGg85UF7KPR/l2icDS7qxnM4z4v7jSOwTHYZVHttb0xtI9Gz6LQVN/X86wL
HaAh0tE1VAhQbRAnZ88Dl+sAjfq0/rbgmwfcNQKkHjM+nKC7Zl8e5y3oDrj0ApzuSOEdM5xJ22YL
dID47DvA3maDXpz0z7jpAeZp9wRS/2mS/rd8lwQ/TcT+FDXRm+KbO2xmOOJCg/ZMdtxpkoCrziMi
z4Z6h8UkB4VcFyKySONSEf/sEzUphjoFMY/iLcYvNNqfXCL/LbgsobCQiJuaFAmC5hxAa+3Fj1RG
ey5j2LUVr9MOACPy1kTn3fh+yy0PuBsmheaAHTAEryrQLG1sgEsGlPuY/e06Idczs1CAO6dALVDA
lwZ6W99A0NvVCen5HGcgtucmT32oZjgxUxF5GCyD1h5tLf8BEAlytNleBlh1yQbyPiCRXLPx4nWI
eAKGQ/MkxTsfBBRlOwNKXH6te2Ix6H/Y2TN8YEU45JOOF7JWEG5wu4PqkLjs66jkbX5rW5GBfavp
sqfjO6PbA64/eugmSlPrC5eaAVHZ5AbzLKCaIDu9/fINH4PsAz6YG5FIGkKYYi6j9Z8mRnKoRjQY
+hzWgsEkSmzyVQexOOw+CLjeYvnPT2tQgUmZcbeNO1OojhOAryreD9ZMn1JDnm1m9Rm24z8iHqN4
xTwwKZFRU/oqzHUAdilR/Mna5U1t/keIy3TSddQY35rLAFjCa6rPOBJ/u3AIS2y9MzKelzkCkDgm
b33V6GMN1YWR8GbUVwn0NlCz9IHQ9bdrkB2GjNkO3ke/oRySCvI3QMcc8Q1Q7z6uxRE7UrR4NCyW
dTEka9Y00WVBUQav699mbRWBcxk/3P5bN3Eug1vDEJsJTimID5ThmEDQj6aRnX92TLGYxKrrMEZ/
RlxGlAdku6whb8qxlr9dTP5CuPqWiT7BLa6LbgXdYLa7qmz64F8vQJ7DfoedWj2j9hpQvWaAzAgE
aOwOQR/etcibTiE940BOFec2w3wOgxjBL0/AIkko5uSokE4WHdy24DY87wop2wnSfjCKg12/VNOB
0dzFIQZwnwk3lSP84fz2FbCBvgm6vM3S/gSt+AWHVC5yfBB9ndxg5CNPoBkY9q+aBHRAwU7xVr3c
Vqkc+OPi/uHGAmBiU3K3oxd2C02HDXPgsEwfm4fk+oieA/ISqh4OSb1hr4QKwvygCyR8n7iAzoZb
clTKk+E9kvUjsgPAaBA77oD6vAXjTNMI6nPE5QZZFqn3Di0WMBmXJUitwERqXocYcCXcihkHSJxa
SqEmcKgHu6ZFt7QICEMbTle1dLkHggYiOGA8v35r/BrHeNA+L83Ki61t3InWfyGmvO+c/7EdfpZC
TkNIN6uAZ8JHwXUJ7jpH8i/A2u+OQsrZNqTIZvVnR2XLSJ089E1UF3xALrVZOIJTUyqWun7Aiz/E
Kz9Qr9LZqjGOMR+fQDR5owvvFuBcIJoMnUvDwP4dZH3eZ9wvOYinJsIMsCbiu6r4W/AUJKR6JuN/
EXKmh73BDTZBkJyk3mzOm7a9tjXC/MNSI1zPKb2NOCl6P8ggfvVvh4lcGo9P+Rq01wFNivlYAGzm
VgJNqHCnADxcwIQ24CfrcFYu3t3oVJjuuw8zm97jHoIedkP4MU8w1BPvVhLBbcyIX2HR9RcFF+Ko
H3mI4HllVphc3RestXQ1fgizAM0X2yCiNwyHccuhilc9utl5OUSuP2rm/BTGjanVaVmrojMCn6nb
cHNGMqctrkzJV/DRG1F/hgEDMR16D8dvWEb0GSBBePHr+T5ayR3+xwD/zo5AUIQHG5g8VAlUI9k6
NNKLzndVXyZucaEAxzfcfuJKGUhj9j8/HoOUoxMvcaFEPszzpQ8xXq3YPoctBq4Dd/DYEJm3E+pz
63SYovEOcp3wv6YiL76nf3oc1vDH/JcVMamU8b7FDQb9z2CCz6Q7mhH3fjXz2uYy3L5x9QduwZnA
hrgKzA1uTLpz7U37UxXa3L0dL+Ee4T4J+EgN+Yyi9WgTV2oBKAaT59EXRj4FcvmRHeLFrKr/Vrt8
6SUL4Lqy09iSCXr4AowLKHZK2gNdq/7RC38jX//GE7tbmJeTFn2SrwD++nQ/gAuNzusz5u271ajw
iAVZ561XqUMl2kNfYQrwI1SKYYPcZeDJRct8bikxR2TFmgLs+5u/4nYHy/iJLfNNiz47iDIdG67z
PAT3CfhehbR3EVG/NPDMdtFdfCSocExX5yG5QtNMetMcFW0fRoY331obYxC2P1iAyFPoEreX/Ybh
6KCVYXidqDr1Blr7YI6rggyb8OXP0KMaKQxgcOgQ/FvOkfPvII7Df3UNTNCxR3wo2dMpQBpY7PpV
U1kCL3prF8wdalmQl/ZQGtopyWqEnmHqROLEaPPhyKm5uetjTcL0lrlJTSNg33iapHLA9BpbEK0e
8EjctiZS39/uAhz/oNG2n6YWVx8KiWJx5llAPgNGwrRmTZVxqqOcbv1lqM9tsIqDmZFycczcvumO
5Jzwi7Nzhy/JRXD1EOoNZ54atpEM2aj7MAaYC9XAnNV617r+g3CPnIHY3uMWGtyHFpoXbmV/Wgko
VWhRCBu59zqCcQoAdS3mJhjzilQtoAWBq7w2BW4MXDUY1UsiwuTYhP2p7psqR2C3yvu5+WoIKGYm
vBoubvjkJtgyVW/Oehged3MT1fG66RQGR1xwJGAaAOBrlHcJlQZpNbzPww/vwocZyb5ytibA12TP
Aa5pAB/WXIN9wt1KjLLCRe0DFCYPPQoBqwa5Izfgwo8zLhDAEAZ7YP8fR+ex3TiOhtEn4jkMYNpK
VLSCc9rw2C6bYCYYwPD0fdWLWcxMddslkcCPL1x0GzmKab1ANsEz/SEhsAuCttlxMCZtWNJkqjy9
FV3Li0xHk/6FXIX2krHyGi9U4ljREjmuLdqRGz/8LnooEoQo7xxFJ9ONEyTsytqVSbEuy/jC6THb
xn45scjWq8K+FVTqeAeI6w5vul9Z4fRhZzWtrKPsBxXNPJcU79Tacyy5LtP+q7D0r1lVcsuix/Fy
np+zNt+Q0PgKELX4htjmhXqwYnFcWvPc9syfYZ3vaLn3zOkOvxTVHHNB1LplaacGQ0N7kCYsmsYO
3QmW4u42Z3hZ1CQNrdXcXs2G95EjICBKmUTdsztBPYaAX3htapQ9NasHw53kzsmf/Elz+kFK3ZCP
uLcbDVHEU5/t0j+O0Pzw7yaSh8u80bPJ39c5ewEHfGfIGgIk6ANWf3amoGZphBfUmntdpvXL0C7F
JtXLcmYnfRuDQW+1N6ZUaYo7d6SsMfNiL1Lu6jyAzmIzpbC9EHESYreM9bAODP7lMs+v8D4PVlyw
/BASnBraKoEr5uNsOck6aV5mo8yJeoWn1CclOQXb1qis0xzID6Ml0SpM/jpU4mrEGaZuXq2gLF9Z
Vp/8rnVWM1/l5K7ybGl2kiMJ7hvjIv9YDuZuCTOEzXQzxSRC/cm5OF2y6f2U2ILv9FG2lOQGGYDi
MiCHH/OIILK2yk/usvAD0Bfn17B3mF34CcU8vJoBvhrYxzwSCV5Pd5/7gMx8iaeJeLft2vjWxODt
AcJ3nNIkXrsSzs4yK/8YJHTK6uA03WiR2sW7HKX3GFQ9zMNCMRXH9bM7Dg3B82SLGs1HETrBSlvj
IfR+6BdRZ4fOFPlp+IoofuuLjiTSWtojSsj9pAMEh6J7sFOKHkG4fFu3iLJSbcjz1OXrJYXvhesP
kUXIU51Y9+qVpbxg6kotVrcH1N76OvkW0x06ksUGFaMtsCJ75i6defGy9MUCDKXGu2AmtW33LRVU
RslKeMd4+O6McDzNVtBgB/8x+mDcOxXsqMY7BA0fzNxQFBrs/LWV9qkIDCTfW0PObI+zfIbillzI
T/Pe0OOdJKUEwu1knlRlAaXgv/bdQstL84ImSttnXQeQ0VJKRTRfODlmK7PN7QMIp21S0SUF63Bh
iQ0PTeCnKCkFPRlmppWXI+TqtB7Iz+QcWwL/uSulv2qDCmcyP9vegg9gJJsqtDOIBh3wDpawLh7+
uiaYNnHmvQQGmYqC2Cw/fObZc6HhAFMydl63PMXA/EJhMUkWl5TAW8QUUBLk4ADs1uZPQMSpn4wv
bZKqDMZWRVQdGW6tL9hRauXV9tmrKEU31a1MgT8uC4MJOG4O+Apd7jKTZzcPqXj1iqXkXM2L0czo
QBNyBkE49qPllCgvWzdu7aOb3OmqI2ZbLyTpE/VtlFBygnH6AdD5D02aUJQj1kEfm+sFYuRxhv8R
LuZ9Qw0+Net3y1Is6ctWCf9fbhBYJbpVg+0bUcNJANh12TFcHYdyYK2Mlb0iFbPo9F8xxRYjXfwd
OCH/A61tMfR6hQB9Zm0qrxjAUd8IwE15dSHXwHkCOzIJaNYtfGhdy3xjECbexvGwbhbboydaxetx
goNlWsmTN0t779z6OG3QGdRJkXRiPyaqAzdzpUAuWbmZrKnvY/zGnMjrin1cXNBWl82iCNCnG2f0
vL3f9ec4zt1NajIT56p/9AzFSDGzBo/iHvDQOlPyNwiytybcutMIt2Ll+2Cg8n+tWT9lsi+QCorf
bOymlRGbF8/N6Ou7Rx7PXVjb90PdffVIHHP1meNETVO+6ev+orV+nmaxo09wYna4r5LxPScbOgwm
WqB3DbR9mO3bxKr8c6JJsqv06VbGqQsOy0ZBQ67WHgHPZh1Uw7vnUNgpjfJjmizUDD/4sQ0VkaTb
zGlyTEjfGKrYylxFpbmQZ6E1Z7XGSdr9tB4D68nS32rkFUvlDjf2Pe+Mh5yEoI0KLeoXLcsDoUjm
SP9QzbVzxIqOxjSpo7R1/VVRVsfeIgTEQdooF05Ydk2mHLxmUeZRghDL4XgCRlIalALDqwjMo2uG
/6zJJK+/vBk362NuxXJwe/+CHL6LB0QCSzED+AViBJGnXW8M/LgQIpapymJPdY+xYCjVXjvLr6W2
04ArgSXH2Q37y56qQ+knajcnTcEJmpKilTG3uZa5vh0Wxm7posoq2n3gb3wnrG5ClRVNufgOne7B
nzu4pPiDvFiqeUzgXwl4JzXKHY84k5JTky8k1IWiJSIem+0yyWHPRDZHfbcO2uGWIjr4eV0c4hjd
Zpk6HZmi99flQh9nsY+BH2y8G4E4ELBcMn0yYvfsDPYECPTJyYfwVIvwSQ3MW2GQP1mld7I1429u
8dVrq4LW2dofU03wOIn7bTIlHWJ9ooibTDk76/xQmKhWfphHOoCRIsp8V4ZWGIXCXbkZSeemXi5+
0Rz9yniJhTr3gSb2Qp0H2XFVDbWxY+tgPVdILK3HV+XY4UMuc45LXrKxEuN27v0dEn1KzHa8G8wJ
AlSIqvYTIlVFkDmTjW63rvBOXgKKtWkI2JoTnpA1y/fKtWkYLDa9plltm3j5HWDxYn71VcR/CHZ0
xXOJk85WVw5b202ZDaS19Z1U8cTZcxQ36CIhdcWbnD2FIxVPMWH16H3vql8kha8WOf/s++kG4/CH
KNFfrsBLlnW4c7vfqh5eO2/ON3PXPsLqoRjcNLsYUlGlztCm7lmbOOq4nMWHcT+o9i7tGZqbRK8p
hz1XHQmf+ZvpdLwrFtA6My4N7QZ8EFxS33NjAvvWSWo6AYXr/naLR8qkzGYSfx62GmEbD+wU8635
LCdfgoFLlm1row8FBmlzzFIE2u6HcdKMxpsB7bcAJfLiA2ETWCL/gxwliiwTTOLe0H1Dd4pjO1/p
z1iyTtLSbs5BMWWrwqdVaNam3JawdmyPX6+33gfJkEoleBUGoWYnPtqa6mPCIu9RijkQGLnAXAP6
mBSHXjELhGMlL0aqTsaijG3QEBwLsjGyCR/QgwnWTSPevBjUED/cMV9o/+mdV20RanD44AJgnX+n
mjajCNJ0ZbkEqEeyQVXenYrBrrdjIY595W2JI28gGJl4SSvHaM1tUuJ5FLY+lBbrfLUMy2lMuuOA
OXjOG6xcJtO1mQI0NXtgK+5MN5gGTF0n54H5gLPNWzfpMcq7DHI2NXEQgCn245Id1GzvMolOXXOu
XyeGmKMucnTCOGkkny6hnLHE56PCEeX8irojKE5dBJtwKYqdaHhCqvidehIaIC/LbuztXdFKGlhl
PiNWsOmlMZ1Pbe1LRO4tdDGqhCTiDTgOauwem3Y+BJ4BjSXvdnKGhUO/J7RGIm2TdzZk+BZyXgML
XBH+7sVzjSu/5EQxPYPOVtqO9BfI5txijn4H/SZbkHzk3LxxwN56ffqiQ7ra6Cm7nMJMPCj7YOPd
0n/iH89SlrmhdCVeOiEy0gFD2FIQK2JWWd4CvUwU21xf71L7SU5VsxeZ9VIENkqQBw5qqrxzajQ1
LDjP2YZhEeUeacpeO7zWvADpAN7Q6khAt9mhsxA4tYltjlZJcJRPiFgWPbqcAMSi27XIsxs1S3/F
7rwP+v4tU9TXEYeZ1uL4VA8h3TNBdS6zd3FbMmn4qDVhTmpgAv9Dhql8zioHNcrqGZTtfdgV3U5T
egdT/O4Uoz537k85Mi7Ty84I4PqF/TBhaZKa9Z8q5ag9H8amSMW2qHkXCGtO29ZK4IDx/XMSezQt
MkXlUu3mePrKitnn9PFhJTy07jJ+Erw4z7IBrbp0976wX0SCS0A16N9gx+gFlMLqFsWgD4GOVQHk
IN3ghmbFppqDKCBMscWveOnE/OknCBuN3T92hYVDbEt3FSQmIb2y2MWmnNdSo2pUo0hWcZq9Zfw+
q0EAsAAf8ahRMgmo8iFI/xJ7yrwDJ5DeLb1/UvapInWxkcso8MZuhm61EHBm1Ovk/TDW1zI0zq6t
blF/VMSatEKR+Bv+qje0p3XyprbdNI747TmdkxmF7i79gNUGnngUSiSbWI1XLx7CddyX2OXunjAJ
3eLFylaTlQWcBEgmNp7LmYyEZdcs+zz9qqcuZk1kGQv4wyapCmJJyRMULUxcgQFq+v5vlif+nmFt
VWSsOV4QEnQLgyPHppWVqP1I4mjH1ws9fMJ8I950CwoVKztbsj2FWB9Bun3MJvwAWXLWTXPCKX7g
7oSYLh7VeTJMlJjKeNqqpHhivVx2WTfRrBiQOUxp3wJIR28kpNuWnArivMoiaUG6VqZmCiCMhIPj
8OPhAuJMYB7IZbiqKmmw74dlY9pZfmtbwwPvSb1R6ijbUKxCGAukMouaHqbN3zbYACh6V3n8MmWB
T15ZEh1zqv1ozcTnWqeMtNUd89q4DpPHmaks1B549cpCNooa2O6rZp/eoLe2R+jMsuC9NMg2lc+x
p9cSm7+i+NZ6IEXSJDIhcTZei/jjN0dcml2eeN6OkC/enRueu8TZp4b31IfKRo5n73U1adrYwfUN
ZP4YevYjkjeFngx8gJPWLDzkIgmb1ll8LxkA6aSr7iFuWHKb2tYrmRTqNAXzk3Erfw2TtpmrB0Rr
w9zNA9xYg+QMhayD4RFVa0trG3hdHFkJf5rDX3Mjg1SrlrP3eSmDqDOX3RAKXCAnfGgyA4JMRcHJ
yTD9FZJcfJ3NtH7mIB2UHMlVPsFTIxMk5rg+ogqi2AElj7y5jAaj+vTM0QX9OQMxao+uE3ocHppi
q6YUVPUyXEztfmBqPVLwztZ1qCTdLj4Tu/jMgro/tBRg0jz5p2fKz2yY28Ji6SplcNBzXqyzjph2
DWJvHWenLln+8gp11kX5XynjgIePl1nF36YCFjVkIFxM79EB/b9utD7LmByxhN24TdnOfTKudWdz
Xis9sio5oSz1HLcczfxGsg+YWBqeCxUge47t/oDjerUANhMsrbGAKXvhhWTXavRhO8sZ0sUccyzD
uuldK2Zuy75JiCYnsklSQWovOg9Djro+xKXdkKUUxb1Pi0LvphHZcpOs94ya4arz2go6l/GaJLO5
mnBtD2igUXNrlZvEDFajDxLaHH+BhspNQNZlTJ3L5KVnJ6MBCXB0JTiaMJZmAZUGOyQn6myaxOXU
O2XhunXnc9mBGGal/Adg/FV4SwB/l46f1S6nqgGSLF1B0sAX7waRkY0v87/AJyIE3E1tlDqiDnRQ
SS2YEE5ySLymxbfjAXKQKRMPYVU0qGbmfB7T+N6BHNfm9Lsx/Ln/wS1PtesCfg6cY5gDGTRvvoXm
CgOWXz9DC2et6ArdfPWFiEzqTTTEN01ePiU2/ZJiJP7rp792321nKO2o2seuykhutNx0kVf5Rykw
IHrnwio5bogTPy/9+GOn1tYLiDELB1jB4saXptbOvit5bmTQv7cm+LSGeyJuRIKcxZqgjIIEElBQ
xlike9i4BkwyEhvGHK9nj871NIL5tdAZgrYDfDlcLY0c2lYQ+9y8/3YUDCTRPPX0P1ZLaREv5hgH
lIHQlHEfksBdty1M5KyojgJIRcmKzsheE1Nmv3WSP9Z70u7tUN0DPI0Gp3ymPLMubWM6+rqGvSdv
+KrcWoHBpjTHr6QVCFId9EgkEpxi6ELwpatZJSTIm8x/bAKqD9XwIEYkjTBHSrHGwqZhn3PYzvCA
LOh8GhO2NfZlYL01RMGHXEExpIcHjiqUvBxlW+L50eQMZ+9SlOQGlAf+9jp4FNXDIovfEKnAqoLv
m6FUFIS5ck0thQTbKmtRJJANXgS3YziJBsM7UEI1XCieKOFW2MIH4R/yYE1ulGH8kMe9uHL5GRWH
UDKrdpSTCl4VhBsIvt1Vof9HNovtSFTDJhCvHcWXSFbud53HRKddcxu3lE06FjJbm+cyj5/ySX27
fkNVrVthIL607gVEMrnxhteH8vRV57BHeysNt0NzFDV9VAyptZzhSaSluvgz6QlTx1ddGWRqiuzO
ysD7FcF9ujSkXgL5kPGXRQedd9UtDMU5Eyqlk7IJOd4t0LFXMsgiXSfPyVzPRETfkNDreDwO9YJ6
ELA91s6yThvKepAEXsp57HdjCDq/1ahjAtU4cuP8c6IXtBYZupWm7Oj7N2SqTOk6g4hYCzITF9FT
9hnMtYtPfaWjlCOkMRzQHh0q9W/qm46BHGvDO081+/EYp5/91GNv6oPBUXPoxEeg/3pUQ8y/sNyw
WPvp3KzFreolHdg/urGuuWV8w+VeyZCaH3j3z5Hm5HKDXvQLxG3X3SfDeMeGJvSoos6e4R7Khubl
TIqwr7mOg0Mfkcp0uVs4XvZLt/ZRjyZDH22n/aVX8OySXRjm/Kfx7ds/zOokgzgHdRGe88GeEYSd
tVbxZ+dQ0OUg8jck3J9jBM69culp1BahI7+7MVIUVNUGLMRSPvml1x9cGGOr5D12+RNBWJHODurn
OKWCV7bFFnPz6uIqOGAzvAYijm9nr+AjOAteOzBukYhFJMlpoAPCenFqiEDJ3uf/WVGUcwkAoC4M
4hdpUOO6UNj4N+fqfmCwxqqwrmXeUOQa82MBebJ0yrvRpFHbtYowkbpUJYMeGKRto3ug/uRuVBqa
iCPzqavlt4G2VlKRJQl8l9vPjSgB1BE00g3FB5zJVZLEH+Uc2yvi3KekkdeYXzQm0GG0E2FvbnPJ
2P8ltdKIHOWaiyF0VHJRB0nq7MG7ESBcwrE5kJdCsKgMRc4iPVlXeA1voM4xmpL+u2IX6Jcm0tI8
d2P7u3CAz7yR9qylQr4U7zecs39hRiOKujz8pBAZ2Y2/a6e7zKG5JXp51GBdw1K/L9mUQiFmn7O2
theUNAooKvez76ycbibhWLUQUqb71mzOdVPx0bctem/5SDYAOIxiVJXxLuc53EzZeE+d515JVsi2
tQwuYHBp0HNvAhVS3yTMjJ6Fm8NzieDt7ty4Z9nsBQcALEBvZ4hbCU2n70xD16pAtWRbe46H4CVr
JnPTmHO8oU/B7UXBUafmQSyv1jwcijCQHFSYSUwbBXZZzRa6iixgCHkkFEHs3zPCPLjphKLrcyiZ
x0MHYG9SLVB9/8627GtKASCdb+h9p30u5/7cGNU36vGD3d+VYfESq/YYFyE+PFIPJDeyxG/jQMXA
cPa9mra9wrro7e3ScvMDvwYBzXNben+ez1iNB79J0/FrafQ5HIi79GJTOMtzBf9CzITHTAvCg+tu
KjtHB5I/oTG9xUDmTcvgh7kc1Mh829XjxNo25w8UPw6ol2NZR01982h08NzJ9GwMPUeMmFQMrpYx
b7NuOQ6F+8In/pKh+U5Gc8OOVvCUy+zVI9QBpYX1w28+JkNQNYlLaFWLgJfbT289qgeEUM6v2UKo
kj6kCropMqgsjuHB67qI5G5UJuDfKl5TcyK9vVBTcYGuYrHffjmzpbQ6hGcV++tkQfIXCRJnQOct
C4J3b/I/4zBhak3H36qovq0hmKIsSa+m+phgH3B5yLrsgn3elc7atYlEa/fd1x4FUyhygmtjrErc
gX6JcBveQt1GrZ1ifOxHb9nO8fgSl/V9mk17TdHG692a/FfzTsuR9KvzDl7qXJvJDw3O27rr7rAh
mWhxB4gltRFGqFNPn83C+2h2ZxPnh+eMPzFKPBU/+bodp7DsXBhgVCMXkgAzi5VlfIYKCOxoQ3kY
6pq+nGrZ27xNWrQbkzQVa+KhC8BcEACS0ngsM9ju5MqPWbkwoOTWm2GMH/9/4BqjmjwWEdcc+obI
8Ans23LRkuCxkaHoCmLqv7TcLFVRiPPNfTr8LdBYkqx+EqqAubfKRlqbk4S1K3xkt5ElYKBDzUoc
GeNyamWPNkOX2JHZIdO4frdveizTz3ySL5oD1qrpKSANF9n/2FCTqN+MUZ/Vr5bQezOggyCIiJiY
pNEw2gDMVHO0y+pxqLMNGKx9ose1Mzns3epJcIznRB7Y29I0v2NCVaRwHW/bTv3WxcU8K2c6kVgi
I6zcEQG6fKhrWNy0SQkxCGMDhAQrnQ5PQ0pLqfk+HkrqrkVylv24nUMgME1ovBgZhqkvBFYVOdfs
IdfzfFja5ioATzLFDVtPkJz4X+EY+/LDFPFGSufixkTJ0PXOeD3fQ8gLMNbvHW5TOQw+FKAwg1tv
ATco5mcsrSzoXhNXg9L3k9fgZgS1DhxMbqIjMHjvp96OQuK00s68kfFA1+B/upwgEjodVOI9ZHLO
uRVv7bjhb9LxwtSqTddBIH6MFsYBGsFLztFl3eG15sAaneEs7YArNVrS346TXbxu27Z0ZSY/fmrA
yaAhc4CS8T/uGiMEfsepmHtW7HWrpj3201mVUO5S+TAWbREZ1fRWPXeed7ihoLoBokXTmXcs2TCV
6xL2H5dJYMvkX0ZRPVSep/Z+9uhzp/FocrHCsnMzcRZT8D0G4OwmQcFffJrcxrbhagAeToe8IA9s
NVXPhTUNkdUCa8m5EsCUKmp660W5JTZsA3mCu3KOroHzKSswvuSGye9Yz42yxjvPw9SHpDhHTsnQ
xutNMKFOnaNTOgMqq/7QQ3MISPpChOV6GZye8GDDJ1jsBbQJWOSVpRmsSlP82T0fD8RO60QgdFWF
8107k46BkuStMtfZwys62c74RfyKeVO2v838HE4Zaj5iFuGK/s/LEzDZtcaCfupRddbSlN0dMRFT
2f9cYzqQ0cYTnDpFhK35VQQkb2nYy0hRiqQr9Hp+DwLyFkZJebvwDk0++F9qlmfi+WqfLtaz3U3J
VtPKtNsryzLJesm02H5L3PSoYzvb9Kjfa5p5n91C5Yo2ZyiScK8DhlM6rLGe9LoY4pPnwEgYApYL
zuXQI+SuKGAvc/NTxnJILquI/6TgkSByuJonNM1kxB+LcyRqrz3mbesCYQIeM9vG09y3F+0qY8dm
/pDN6Ub67tVQrd5YhvG56OIOmu+7y6BNu1L5HNf9MxzZ2y1UUPSanQjG8+i4tJHK7i4eh1MYkJjs
2o4OBFXSVYGdvozmlrsKmCkK+3uWCRsHwSeiG8UqZbJYV9UwHfzKOdeK+35wVvd8A7nJUVFY2bHH
Vic1Q+bOAr8Y9KkdLene9/SOFbNYKb+lyAicKTXjP78p+5WNmbazDM5O7WztXdMH3NIZFLYFEpZQ
vncxl7twIPIu5zRyHIgRPFX8DDJNTEgmVU5yY8y/H1Vm/TaOXdyVzsg9MzJbO6j5q9qjeo1XdpxN
Y9kx9XH5itlQuSbWI/yW8HMmUP9AIhHLxnCwltPEnsGFSwON23VrpOWZGCSBIhwvYAhIGuwzXNiy
7oLeOzOmH1XALQqh1/OEu+OXNO3nvqcX5bTFLRR/Y1NeHbroR99m4DfdEUsmGBc6e/29OU4Tsozf
ccV4+tfN07ZOOBs6tThgdF21bz/x4FvAhC0a0mX5BBfku7bMHWQIhKXSnzYDG+mqy4J0TzUUf6C/
QONhGDVh3NHiugbG1TRj+KCzdRqW5NvpikvXjBmxMW6uxNhezznWBujSH0FiQhj7oeOCIzouSMvZ
fT/weC2t7NapG96lJof+Zrxd5+WJP8ecXrwUf57jCZHp9mBQ0F15RW3umkDe6bk4UItYd7bRXaZY
b1tUYAbRskOkIoNWENapmE7rTqHWVrFAFaCYLKb6Dcqo3nVcOYWfhbWYGAQM2iaInKq90hZ47gKD
mWTETs2E7Da1vKdOiTdgkvM3HM233gDt5ZEmD7biDi8SSMJ9H0z34i9XTcOOezxUFg3y0fZv4CjU
b2YXvREYhNxJY8EtgG/tDuoaF+XChjYdKIvUJAUNY73c5QZSQZyP66wHftAX7ozHa/wQKucmN+9T
grDZiFtE0BMk1Etsg9Tti0MA9Y/bJ7BEZ1iQa6NoHgfIXnBAuIkt6yr+PHs4FTMGHe35b5kD9qOa
OrHVsbyinTy5ynfW885UwUtKSG6twVRyG6ci1kxtgdmAhM+o/MgMC/g3AO9j5RBxIAPRhh34cgoJ
zTRS5/IKuQUCyC0aN0irYbA0AisOSyvbmBYd4KK+FN1I+tb3P1HUbbqgOXOP6CvEZywitw7AEkHU
Gd2T0w1yn5FbW0litHKmEscdWDlVdfXo2QDquPDRyihaNZV/ahqL9k6IZhDiZIx5+WAHtNpqV3/V
pGZvXaS7eVxegt5+GBYFIyPe9l3Q7bhE72/WyXWcNQv28I6N/mCNPeg2t1/Hs1PtApsbbqEbQ8Dn
3Q2T7KjJP42UaWPZPtZj+EaSFiajlmLdrPHsfIRhqDSwKwjl1PofXQKEMdx7L+SOPEJSgufAWDPU
5fzrwnCLT8tdYNSNZw9uJ50FEcD19DH1w0ehiORLVlqC4i4m62L82YH6cnwG6jRuCV86e8vuXjR7
VKRFf9UyRkRD/B+7kUJva9FMS35pjJM0Sr96B14LeyO8n6R/Zsz/h6O1c1V2nLrxXnFbF5Sy/AeH
jk9D/PpFeS17X+EELV9kC5OtwSkdsFmWplEIUfTBjXHu2mRfBNM/10rGnTDlm5Xy6Urj1WwUfG43
XC8a/lgL8WzlKENvvbDioEjjd3VLcCo3/enM/qEyHG4npvree0g9JK58sqI+xZI6pA7v2Z/aiO/a
jqcrwfMkgue8D1T1kgK+ppOTmlH4hqsUuYhk7fRELgii7i7kpI391y18NWx4HTZ7M4fsOgTz8VuO
f5z5Xo1bhVoZH0s+PbLkcCVajFUzO/Q1JzQcmx9eEIvxkpjJJFC/nmd8sXVCNrV/2sUdt70leCts
uSNu+l4hIJQWkazKGGBlsMYpFz6pO7yIfoEfgs0ZJx9W3D1rwZHNZ2WgGE20Oy1+O1WArOeDanPA
YJz4X1pIMHGQfr7U0M1XoU/SjmjCR5t6A3yGdNOXN9FnAgKVeOWhEfeq4eVqp2BXAUpFIOrRRjOW
AzqB2DHPZqru3LD3oyFkbFBlsvWcMln7QfwlGh4Z7oz68zDu+VrKI3OxE8JttUdOdBReOM6wt/NI
3ENOaNHqBflZMFNDxUnCyKd16SyHJCDBqssx3BagvubbKUihw/lu8+n5I1fe+TErRBzv9ELtmMAj
My+bC/RndI1lIWIv5aXK/DJCY4GtaHGL4STydy5k4puZsYObYbr2Jj68G7A/cof0ixVjN83sIyv6
r3+W4GoXN6UkTj9gLXetPz95ybSTA+GCeQlwph4kh9At97wRoBDZl21iGC1N+rHcmHoofzykMAjK
ND+5/oCyzqtSkWQsA33AqHpqRy7SE7q+z3xF+rO+hA4hWswvGtPmv5g1bLRA3SxeTng34LIuruY9
5V3Dc5vuB6A9x/KHCsmHM1CDzfybRYAnCIJxibcsgV564XKQQ2sj4iLGI6bW+v3GdcfoX7EkPPvg
qBkeEOgSRog8xubQjXdLTYRbcnVXDn47VXr3RQHQIOYpG5cYVLqgrKfJ9v1/4A241xuzF8nJQCW0
h+9ykgfV9FA6m3DfeuO0gZ94Ayki5OCg8FXras1VWT9DYUPNQiEAHWZ/5NoRJD4+09xatkFHi0r1
H3Xa/oS3HUg6iwM4drlTxWeBR8UdXeyNPsrwhiTUlaLt5AwRyV0gH4rbZWzxL3EsshlBcYmTO66c
4ZKqZcGRt7tdBjvf4t+CLeIeLFTOLUD1Xyc9tAX5DDtHCjdtFy5JPx6t/nHm4URz45fNVj7vNMd1
v0RpWjiZyO6euPqdt8DgHmyLxgOzZUqFAoXb/q45ePHSDD36TZmcuorbg4vOpeFRlsDyDOLDfjk9
NA5skUIIAC4941ZC81cxFMH+Bdp6M2SJT0rWkjXAloySGF8a+Vsn47sz/JGYV3qaQultx+nHdCi8
G9lN/nQYDEPPwFd3WYtmUbw0zvjRLhMJ6WBeB3IkRjVxL3lB1oQMIKMjxUDYdym3ZEwukaWuP1V5
mmxmu3qjMh55RGvWwxuZ97cKAgj8v0lGQ9LezR5mDeQv8IdqAMeN6cyzjteufLoC0DJpyRSEF0B7
7BYfro2+nZw4FpoxJOwgRHMfMui/uS/2dTtvyK8W63myy4jVih/dEsytqRH1otm3iDaMpjxUMMvG
Nt2UY/PoQsGx8uReyvorUzlzW9v8QMhaROhuXDN7pUK9nCibRYXNCYQ7heGocF3DnBFpGdzeWZsG
aruoueKzSd5b7tu8TuTLbc947Fr9j574ssXr66NeXLi9uozGOflCE3l1w3+LhrU6xoTjElNorjyh
ezD9x96Z7FiSpVv5VVI5xuJus72tQ7dqcPrO+y7cJyZvre97G4GEBA9wpQsMkBADJGACAhS8TTwK
n3lWVmYWRYka3MGVKKVKHhHeHD/Hzra/WetbnnZpC5ZzOoWUlM2dENV1bwb0e7OXzPC6x/nQUCmU
wDGwb5IourD89FULxNsEeHEhYxZarJMam5261xots7gHvWNQloAJ9sL+zsCIvxrKcVcm5VsCymyd
yfzarpKn1glNhqYxzEKytlaxmX2tB2kBLKtfTIa6KOh87o9UWibTAyd70O2gXjkWHqYOqfc43hEg
NlBCxftgeNY5h8Osu8L39xVp4MGbZ/KVkT97KW+JSln3nTlwe9IcAjLpSCLTPvj1gzErwsd8sMFR
Mmea12ysPpslcJLoFCPpFlP2kLnQGylJXlKjPEQZS13DY2nl8BoJ4RhL3opkz3KZktSbiug8JrWF
ySfDlg7fkpmDsqfL7qcwQyoO0kXJ8Fq6jOFqPXkegvF8qNNoQeYcvetkz8ateO01uFRljIyptDgT
c7/eqMh6I6go2wZY4gid340OlNexxinCnB/vx20ooS92+atK4YLlOo6MEh2Y3YoVERCQLrLuxoQ1
wh7Sufb65mvN5B4Mjo0wcGkWoU3TwZWI4D9clo1I18jUvaFxF4xMPwpCPOOsK4gj4Z1NYd0sOjba
cMolz1b4mlEVIpXP+e5Vtatt4KksE0WUPRt1dWV15HuE2ludQNVhQrLWLVZxedFhIcyhCNnYLeu+
fzWh6H3+oQ9MdKIVULghM5mbkgvgq+JSoV4BxowONCxOuaTlj0fuZt7UPRDGuLY6HY9rWaLy5aHF
gNa31OMs65NtkaHt16TzgqRrFdWMmKRNO8LAaYAXgEWJTSFtBzsoOb2QWblEpwWVw63uKzDJRl2/
Tw3b/fmBqgInmh8XTyYlwmpSnLNa5q3dXJ5VNdt7VPqaIxhp42LWbTiPMbO9BN0+hDjU6fMDFsrZ
5eD4sT/ofHVcXMas6BPjEHjN/Tj/ZF8v07VhavbK7lZQCBadMd3kWHqg17EX5aI4pKC1Rizi6zLU
rwN6CAzJe1PCN8Mx6+L/kVtpkuLjF+8WnePC6nkMkY0DyyyOyYi30O5X+sBdmSocVYmbLEWh7nvk
8YwI+wunYm9SnTeD/4THE0Kckq8d+ShTBr7JS01ULUP7AAhmDVOMGy5DPM2r5dYgZtKrZqoiq2nh
01dqZYF2VGFf9QzvyGQLZ2oPJjLTfNYZLI+5d/WMdJG71ksxWxw8J7sggIZZL3kOSUy6ZDcH74Q4
QTdI+xf2RGtLXaRx8zFPpVwaQhUs8FFye37OojJiSssiUW403/hw5bhj3gRBoA3Uhp0lvmz4OS6L
RBPoLeMEHZIvfoRahffMhcJT2W37TL+dZIe+qRluzNxatV4it27lptx94bYNgPX8DKeoVUBOMeOD
yIZkaVLQKk70Vcgwc+tOF5ZmkhtOyw6SHNAo9oHFQKIPiBReZTekGFYqe2AaMZ6DChoW1fRU5X2x
wTpZMbOdJ8jzK5UmD26PuN9r5g0lXh28doNaYpL6gL1LZxzJdTWw28nzR+nke08QIsz9ZOU3PDqf
wAlmZugGfMgqcFcZx4M2QglJ94mUc+vqBxLu4HEQQAQbPpLLSVQrAdFu0YQ4XA2OAag0j1J53bJj
7my2PPe63TzkTiKAeFO6VAaDAGN6IYT2YoymciVaCSGadadWjhzSwwdapZcgKxl7DwFxEAyompJH
6hI+RtARUUhLhVFuGPx9WarrOCKfllkmYVw4uVBpmLi+A7Krqmx6BkdjbvSecBTVvxeiL3Y+KqJc
THBnVLlnyJRxrWMSzRAVoSmqXmr2WAt9crMNZ3qnoauTfnOGZggiEZs2ds7hSP5o0jdHPjhjSoUK
DfI1957zolhXMe7/QLUKmAU3bUCkyHxSn4LtWDoMxFSOw8ArU4312iw2SnRebab3IYLdhTsvJIgn
upXZR9NmJttq0okCovzQAkIGH9bYLKeNXblsXcFTQUmylu0w4angnbQk5qpfh5JWxeUuxh3K3pbe
Xc9kVLYgQsI72To1i1h1YyD2kl2wbjMEPUxlH5Iyu6EvQQ3Ls0C21DDaM+ti8+lbi4g6GQsYB9ga
0Mm2+ikM0EebA2d5YVIPW0zdqbU2w+RzZbr2Zarra1J5Gbdhu19qBiNcod9NqdhEVlrsUimhWXXm
oinIXGdPOy785kjULlq/8KEN6Swm7z0zauqHZinx+50YvjxYM8pfx5ezmJr8lQnpS97NClID3DUR
gSlegA0C7jZBAx7OfrduYGFPO47DqV6MCRsu9hNOz/vTpx1Aak8KN5gCfD/sB/XZajXFGqOqKLxI
IpjKBg7lpU33QLvWZzDYa/267I23VPEOdNKRDJwpLC+lldg7MWEIswoc5HptNkfHleUlFrlrLcI5
a+Xsq7LIY0NLgENbQjxPRw6dkRPHGlkqY+2+Y5Ter7q4c7at7wKm88Jn4q/uq85pb/2JdUXjGBeG
l3e3TRvHvL1Q8KJg3NMJdg9s9o5tozVMuqzwJkKiayRjx3PZw32bHDYJFcDI0jC2uJOHJyJsi3VS
MyIhhPfRm6PTertVexNoABctNFhsjsfYiuoLc6wZNnazwWICpHAQVvSkT230VkXi3CU76iEbpzd3
YKO0Nk26MRt9w51vdfPQq7l2nQFcYhLCRC26olpLrTFXmQfIldguecCWUFxPrBNsm02v7gQvXtxR
bIFtuOYXe54zbF1DeHv2UqykIkJsWZ1Gpxz17ykYx8e8m0g+KBtnP2aRax00eXTmsMTP/9OV/7X+
DGXDjovU1Wr8s9CAVtaPFOTB5LMzcZUJpM7WmGSKdmLN9lXvnRonDNADL2WsgyKdgY1OLqdXsNuM
wnwdmGm6dbr+vWOasNMm6Z/pGliRSmEjTkpwxPNfxYambUFc3pSEER+rIY2PmcmAGolowjvxynOq
nadP+DhatVU6sVFmnh+8koiq0YK7pSlYjYYgwtAuNXXFAWheGbbhLv0wNDbEsMYA4tNqrayxO08y
tzuPgG8CcvOo7fs5SDCQc8Xx+dJQYRRbLiV706Le3yudyNuytnzJ7BE2sJfk3rGA24IJj17/M0I5
8yHgZXzdhrTG4twbQTlP+E2Wsd3Mn5KgzLbYo2MNDVfkI4UvmcWqXMFJ/elJnww1Hj81MtK243OX
IBBzDMZd0Wi7zyTQKiN1OzY6fNZ2RJvpBme9aYF+nz9SagKeFjcZrroR/LQOFYkcjfs4CJpVKYV/
1HtrviElgHdtgzgAO8RXTTLqTk9mxMIcWCznHE9eGnkKeAG2JkweZvamzR06/sqNKdoPljZdCbiQ
u1BpKIUYbvq6Q4NaIcgdoSGy34my29F0/dv0upxvaLVBXBZWqfZhMjGt2cTSW+2D7g+lpIfc6ASX
IwDhLPyMS/ONID7WNeLIOWDTh2e2SqtI7QUgVTgaCMUbCq+DbFKEKlrtl5cqHu8blXmH5qdrN529
KfNFHePo2xWuuvGteDhTIQl01nzlIluJTqMZaefJUN0jjR4vo7QOz2wnZjshx/ClZ8OyCAt0O4gA
810X1tUxg2KH04DvO3YgY1NsJT1lKqBoCVaD0R+FRxRsfnrvQ0cBaa+jQ2IyHHGsCdamfnf200OE
6uStP2MjdcMvFhFigY2fIwQC6f+WJsb4MMKOEMWA/9ZFD1PjFzn7vBArs0IcpPR0x7u5Q+U5RHv2
UAyTrAmsi2qxRubZmxY1nPIiULe/fJT5MaKV+VnjDUFSmT+DT4y82fV1+WYH0lqnxDMtdX5LFwvB
iXttRhppVS4nDJC7oPKdg6m/ssQYzkZZpMcUPJbMzfoiMIybz9cIyM3sumbyQGpFfpqEMG9jCwFb
UOiPnZ03q0TQRoZIAFVz5IrIMWfa3j66i7pKrUmQ4PVSEYHniAgXhsjM26Eh5k9BmkW07jGKasBN
BamxtHBFXxC2wFAE8qojy0MF7fQibak+HLe8wqRyTaFuXeaW3dyVtKBBWqwmvWLfbLKhg6NanUxH
JCfCocAXjRukyYA/h7G8sUgzLbXiJXTd8WspLMGqpSftwm7XYe0z6E+G+GjKkgGMqqMr2y3Pjc51
17rw8ivmn3gDiKVd+fX8bLgTvkjhg/Om210ijurP8JFqeB7IKcajHFxXvXNVdWR1FXV/DRnQ2tOy
I86K++IhHT68YForWCUD3osb33PNG0s5NCxm9AT8SiwjjRbYb8pzR8d+rxTMJ9WcIL1qFxln5hw6
xU4/MoDeKD07eYWHoBaixjmsUHHpY5ym8J/kAmxW522IHjpn3EFHopd2AaD9tc9ksB8qzEqFhVex
88lusvBz04/CwRO2Pz7hKKG0Dapt7sCC6yp7bYxV+tonUG1BXulnUs9IlBnKB6x+ACAjGIO+iTw/
YiR7A+KDCAAtjd7YHWzHIThUTWHdlahrlw20rcs+bq9mdeo67voCyhN2fTvPSdRM4dd8vi16Iw5P
3jiJU6+JgXUNMYHA+rloOuVehysN7xFIdic+Z1ZFvGRlhiczSMhtdCAOViOJhIlUdB+9fcwVNTT+
+/TQMGw5yBExTXArGJOBRLaq5VT25d427WqbFRBvzUzlHJSoy0BKb9kVmrspdpy16RPMhIHsrNVp
bqJA55jHPBg5EaToDqJiagwEwTIQ6AH9BVl3MaBsBKGKVCaMMobzyiWXlUMd8aJ2LjH2mDJews0+
iwnk3iXEgCAsyoFoiFPHebFtml7A85wupMh73oboNkOWpWs0zLyZekgA/TCBUHHtZVkRxFuTSLwe
DPxbFm6zSKsu7RikvIMEFwQxpIam3QXo2sEqXlfgJeCt9KseiMYJDZe7i7mPkjFHaAladdIvQ/we
3FFDaKL9yYFSCjA8iVcpKyyVVIThGCkzEYirjHACkmwLe2eQQJoPFUVt6tAKdd5d66Rrx/Pmu5P3
olXpNKO0GJa19XoqzetKuv7WsFxz4RbG1s5qe9ck4jEz1D11RErpWjjLyUEg6BqQeiVvDZwpAGS7
eJdyMWaRr5+FA4kuI2p9lmkOgk5x5GzL6cuQF2Va+JxyhzJrdFGOTlnf1enW4qJcR22jb/MkRx8T
PrIHCxcc6niUMFxCnr5pU+0pnM+/sZaXHYc4g9XyYoyts2BkoS8CMa1kJ+4l06ol6vRZ+2XHkBZP
KI+Hex4OW0HUOjnJFyPsTtKV1KWdjdAWrANdDRsYxTcdIH7M5hgmRQgGcfWoDZ6DlR+oeJ9w5GY4
b+xU+8g1uIW6WQIB6ZNmnYMBGBqUoDJMyC3p/MPQhY8FhTriaIgGmBnuhiKHOz8RGBhPH4Oe2sRV
8mO5O23gWXgrRLtnwsBKNiM+iA8L9qHo8RROm9zuadtZOy2FGljhlfY8kVkqL6qOLrnPg4Gx0RHl
dSnlGQVvzrumeqsY19uJyVQNJVJhaVip+TTTDBySrVN7P+kO8tbyq8q9i0bv37weE2ldW08ujVvs
mEde0WbrqXinDxL5tz3eA8IiMjTuL7SsK/dhQ3hlN28rm1RnXosiuGIQ3JikbUQd7gOw5QHdfn2n
N7mzhtucE/9K2WXpxclxnGDbmYI4VdYjcGPQwkoWFLWMmXIW6YqGnmiJ+Zs25XA/SI0mOdEVT0GV
EztHCDmZm5WSuykrcMzk0VYmzVsDImvp+9epNTSnIVTFijXOSeUZCRA9CyPNOnYxtO5uukhTJP6V
Ph4K1q5bN67vR8M4fD6QeIIzQzzD4orCRZx5mZ6ulEnII2mgHBOLMMHcz0iWHPC6u7JjnmXNqSBR
oglIy+4KM36ywp59IKboXgcGsZAduHNcpIQojuImkuNjzUW8ambfih0hZHQYiCExjB/LltpojlEx
Y4XaP7gac9E/WhGCl+w1MpkCdjHELXvCqGyJfax19ySI3Vsj98vwzAGADQi8gMs1ktPGSTzffb+y
CWAuPGu2pxDQt8iOTRm91jaUsVHfqB67htLc+5aMsl3BoYZ4nlVIiWAjaIOraGpfVMVQizS/ZIVL
+DEzbUxiqX5pjeLO0pCh0kgx8cmTJ8SO1pp4QLNq9xnVwaLMGQjlBrMrD4SbY5oIoB2G6vAcgbZF
DG+jeTu807zqtcZJ4o/mM4nzEFPqz+fPMXWU2WG5cSXOs5rfNS5KBlI2+C/2Lp9vsrwqr9ihwPGY
UpIleDxuIPZZhq7ZTMcDs1jv2md21Fjhe6HoIdzOvy1g5RBdTg+icoHYj6DXH3/4m9//7evwT/33
/DLHGpNnP2RtepmHWVP/7kcpf/yh+Omv92+/+xEeIDQ0G1ebY/M/17UN/v31+RriIZ+t/xMfjKne
NlGzHXooB0KP6qua2fBCm0l5WNK8Ij+NU0+Rmxv6uOOmy66V6FOwPVe51uPFjEMSSZU7Pds6S6UE
++qYeaDk5/IKQUh1gpcPtZ9jf912qUXkgnE+BnOkmmtke7JO2lXELZvlSGK/KXVBSirzTGrZwErE
5vPX/Zvf/L715+//mhdjBU+w+ZM//v42T/nvb+ev+ePn/PYrfn8WvlaEXX00f/Gztu/5+XP6Xv/p
J/3mO/PT//DoVs/N82/+sM4aUqSu2vdqvH6v26T5+XWbP/P/9R9/eP/8Ligt3n/34/NbinE6rJsq
fG1+/MM/za8zWx3bcSwaKfNX18f8c/7wSfMv8rsfv3/7V9+//dfv3/7l92//+fu3//j58d99//Zv
v3/7n59/+c+/f/tv37/9l//rd35/rhuuGqG+6I7r6lz2jrAspf/4Q//+07/IL4aSui7ww9okDzo/
/pBxxQR8kfNFKVtKoWzlmNLUrR9/qPP285/sL7YtHMc1HMMw+Erjx5+fqT9c4T+9xH/+iids908u
eYpjF6Wsoxs2D1OIP7nkUfAx9I9Fs58cl9l3Hc5ICesNMOubNU1sLyXENixTS6saLrCkvhm1d/K0
CrmhVUNIBX7WxKhP2yOzmYup4mRqXdwsjWMdJzZhEUxtGx9RmTU7dEbYreEDkCB2q5Pd63TeMzrN
DeI2bvv9mo3bhli5gQW3eXAsC6yyn60MezgGBrxqHh3AAzXexJH3zlBotuXDIS4BaIljWChaSoJ5
yghcmLxMNXGZV+Ymy7JtXvu3ScQhW1vJRat5vOX6tY6f1cPYu6QGBWpQZ7cSryjC9F3Vxkc5aGuc
QObRDXFAp3529Jz2zSmomhrPfJii+MoEnpOWDXrar3iNdjGclWw8Z2NyRLi1jTXm6wkCyKC5zB39
WcfUDmbAWKR5cKFYWRI+o9+5kbaXBVZMACZkeD2wU1grZlwIVzaZcG9LpuR9X5xbIPrCqn1xi25F
FgKjwP66qLpzZqUXY5UBBm+ZnivLnUG47lLEwJoCSPGLwlHsTr3xacTF4dfJGfIwoiorQuEr1+f0
9m9QNR2zKLrqovIcs9jbNHlERkF1wJxkE6qiFFLByqQXlgUeZkjpBCCghA+kwNnb1+/E9n3EgAD8
ILmyJsiRQHZJ/dHQU1gw2U9Rw5fQqo7rWNKgNeNBpcm5ALZFNvJb7eFZH2IR99fBgH1z2emD/05q
6bRzhGafMSzwyT5JHeMWwC/PtdZ2uKctuavcUmyqzPEAxuVvSePgIUlKopGWje0XF1kBq4xlmlpm
JoMFamAVb0rMqstShuJWx9J6I9j4yHlJTkQ544WlcPvkkeKFcK8ycjBAlURkDWEF3EZz3VdLVu59
wjV8MHzbXBIlGt22w8x00xVMIjP0SMkNGkZ0Rio+UkbqCD31+sJ1p1BbclYV4TJsIwS2EPGRpev9
dVQF3WXuOdgeZwkg0xrEZg3OPKN2j1aEDtcjpmKhUm7NUsW0hjoc5si9xb1z25r6nlSDQ4AifpEW
4Umzs4ssbfBW9d4K1SXYw7bcoa4/KbM/pRqEtsgQB8uZXgfJNkurkV2BMuANK7BX+8R0d0k+rWO3
0+5zU4EDjcuHtgOBjGBEX/YXybXNcqfrFgZEUs8R5/U8W2MUGKwsIl/xxlFEq4SWr87he1rKvOtt
85FY6HUVMeCMC/06LqqDFM6HmRRXoTa7qjpIZBHPSwNbHJGY+RjW0Y7b7WuYZxDxRxQcIr6Fin5g
DI/F3gH6NVOjmqp8Rqadr6BbGtfGEKBFUba3q0fy2mTxkWQeVkNtXtRG7Lkl0Icaw8HSiOoPSDcX
Sa2OftFeojq9lTU4EhdOmxMrYxUGzX7wkwfPWqtRzwm/aOegIGqbQLjesWYxAtGPJSO9nBgMsRqa
5GHQyd/2AnoFPUCk2bNzt8nyaCaXLsWTh8Fm09IP1NSUfMy0I7dchqN9T+o7Fqc5GrDIL3tboDFi
IUqWK4qr6zxN4G4wMD4CbAUpoLANygxSc/QpdvxIZY3foZfbsWSdAosNYzKDDYNeurTpFiOYSQ0q
3IGHXQXlWU6bmKRU8tRAl1z0Z6077fFLXBDXfgTV/oH1k4PfF/A5/GjZK4IRGzsGAJRUKTFs/l60
7FojTXtQhU0pnDRXZkpr1LtsVyp9dufH8pUf168AS7GBAxS/TItxxnWj4IloM1ZtVbkr05aX3sBk
KQbFkCf+A9/uoBpcPb1R7iJNkbI1jx41g5ZIpxFe2iJkuCq7ewEdl2U3kkLgah+TET0nLcAMU2fS
pLWYpOskeelzzjvX+9rKIcDMihgonA29ZilgLRnjrRdAQp76DjGqJpYY1TPGr+FLQgQPjj6r2I5x
cOibsriGEfxCccbTEmpPGExYQAiOFB/R9dKeyE8xyf3h5G5LMlbtE/YOEk7d4R0pZH2R4LNbIiDf
BfoABcyxQWThQF6MGZdGPVQrOediNBrKPp8tDUdmcpXJtCKQ3L+rRknGbJzO7CIvOtRWhbYyBc0x
agxKjBrfah8xP4lLzHYZLaE24zY0K932TfTgdMI4lFO/wbR3HY8toe6NZ1xkrYfkUct2eMax6ZQ+
6O2A3Ag3Vxsmjlel2R2EBPjWOYhSsSjedC1NWt20IOQKd0EoKdSGRh1ag8VxP40XgHNIt/HzTd6x
8R7D+IlxX7c3Qi3fd82AmkofaWRc/6jIu0Jb038ULkjV0TER7w6ccK1VPoewSzdy5qDbBkm3nXM9
qmFjtWb+D1P7/iOqalHwukxqKSL/2PL8mZKWovU/fP/2bS5g/9c/+/7t779/+3ffv/37zwqXYvbf
fP/2L/iEX5e0v3zbn+tZ8YVpphK249qucg0Kxp/rWfFFIjV3mXZa4qei9ed6Vn5xTVM3qYJtBrYo
fH6pZ+UXYlkd25W6Y0hSHc2/pp7Vbb7Tb1o4mjfXpJ51hS14KM7c4v2qhWPu43RF6lOatn5wqQTx
K0Lo3EKqm34qiAhmvBx9tapu2BroHLhxGVfYB+lPSxSnvqaROyutSwq0+z6OXg3hrCMZPeguNlcV
dGuabXRUbcTwLPQ+dHdeNw7mUTnRIQpNxLxWfFY3MJCiOtAQxQOIglL4jk6/uw5xMET2+BVm16Ys
+3N2KeHaYVi/SDRJlMWgXh1vIM7eDoKd2fqvULaealN4x2iGQxDEQl65nhmM/LKSbc8szcoFNZu9
ZjG+rKOgO5KcTEWb8Ys2ISJLPcdSjEj8OepNOHdMTanzK4pkEGej1pnXSmv9C9KKOZpFRSArbqtR
wxNSIBDLItN7HiA3sUqCapcObHBWWqAw9AzwW52gHrcwR9Nmk5JHdpOX4IUmUuWAsZKJtqh70PFe
NMIKN8G/j6C3qFUNJZBmEB9cEBcKwZlhSgnhgE33yka9u2mkOwGYycHoK3GdkVu39kRPIWeDHNMm
cPuOPZBtmoTTnm1JvW+1mkNvHEWyG0gj4ABi5jcW3khwcGqfTYkNmB/TfOQkewufG3O4pL1kfIBM
ruwJ2KhwnGK/8O07BgREkbLveMgU5PM4JvK0l0jhgKYdpNFewJQ5g56rEWAJOiALt2HLEHrS+iu3
D+1VUQZMWFjaIHrq6mzVCeBsXtxG6Ki6V6OokMC5CJYnlIQObnNK6OorWXwLoynf8Goh43erW1/Q
ZLQkQS3kZD+AvIlWaHpvEnZIOy6dreOTQ+qn+hlsQLI1y6+1sF8ZHcz9VAtfxb/XBxesX5i9SFcM
2yqzvrKOtJeS1Q9czVsCyqx106UCKBr19pCxBvbJmvsHGS/8YztiUd785SOWQ5T/OFmZFHDQctz+
j//jQP38Jr8cqPT/dN+mMB2kYJzgvxyoeCFwtVq6S/9Aq//HAQFDBSWkcKWUjqB3//V5ynDDwarG
KMtxhGP9VeepxXjiT89T23U4Il2dHRmTgt+epzJ0fU8b2mbnSJP6TfjhDQyijZLyAVVEdgKFc4uE
8Cbm3dXU/YVHZIxDBTglp8qFW4YUzShuYMGBlcJONAAAAvuVAiJ+icuwXpquQSp2SXhh0s95JLHx
rpp9Gb+0MZux7m0o7628XqcQfXNIn7HnY87CNkNQCGcOMb1P+dje9OybouQjGt+dplyM3r3Qn6SW
0hxS34EVhUG3yQOWSBOVbpmdi6E995IM73FyWWvAf5BGXes9uhe9PFZm+cHvGc0k1iWJ36HF0if9
Gplf2bwtUbiTQuceIh2HEWGefuIfytBccwCZG8uHRFYqFkb4r9P5mLK127i+yyok6ra58v1049A1
G1qyUUFOGCQKeRIha50zpoDDXuDSIxyjXHi9c6GDYYBk5r4R7EnBOiH2Tm1aaV2U7boRIExAXM7A
x/S1Ae7NSQxsSMfyo9WgcCOQTrDxmQnj5h/2oe9t2qio8AZYdM7qIZ0SUHwA0TpPP7gGSmidGBCc
t+MjyAATOHg+4z0GOBU4NspqYr+RnulecNaM0YteJpeJVwSXs7Zrz08mTyLXGDGMxr6Y7Uy182I7
k7UkuoBYZSIs2OAZT1YKc8XuHvEqXmVC8/chWS7M+onFJmGr39OtetvS5DnWdONBM4lY42iH9917
47wIpj1foPZOGTbFC71ogz1LaZJxES6RWOXflfNZHtpCX/z/w4x60VTMA/9SvchJxgFGafivv3/7
759TUD7+T3/mPOP7/HyeGV84lwyqPWXMU81fDTz1L5JZH/NOikFWwr8MPK0vlrQkFSU5ApZg4c8/
/WHgaX7hL/kiYfHtXJggf815psz5vPr1iH9+QCh0KDgpEaUx/6Bf14d+pHmamppxW2v6Uenm0Sbb
Br0+SFLTtINHJ2RMVUSI6tt22g4kX61rzrTlNHpHduI7HckZxmn4mUF8yVbxMp/sszx3r5qJFt6J
SuKes9es6p/N0uP9XXeMAFjcNGl+Ynh98ttoO+pC54RAQxM7WMwsCKWlCdVAoyjSDHgBOht9GT7h
AH+fDFiWqSIpmpgKrDD2Yazs8x6KGjth4KAJxYUflCdIjjCxe0naI5GnbfESFPVZRdEZ9N2+KTi/
K+tWqgS5i1Oc6K7O2oCgYEHXVgzhJfaWA2KgPbMHezFYDEKEfmWXOp5LFz18RsIcBL3zwQg/Yo9d
cK6h5DYQ41KUbhJEiE6oHYeGs8eIqpML00a3M3iLql8B1DpvU3nfqXabxeV5PcSPk6ldVIV13kzV
3Uik6ipA9LsSMWbzgU0q9HnvydB0tUPp0XJ6h9TtTnRJCiFEWKV/dDnDIIMiPB7ZQLcQZhdYYU4Y
vat1OJrgRpWJymEq1loX7IoU4CEFzjprnWezB6QDqXMHo/zQjBC1UwmPQCuONPNbo7N22Cu/Vl51
qur+OAbNI3kSVOhB88EYB5UbnXiQumurLS6gDt5j5XrsRv1CHwhIacTw5NBWg7m/DBvgGkXFAFuD
YInq1H4phgK/KCSvWRpb7zrpbZUHx7s3WbdW2AQ0d00QCbqYNH5rq3zdYyufTJRJlVOsSWoEziHO
gjpagdYEIW6nxOpQVCYOxq16th08j0W69v1+1Q7ducfYSp/UuQUDKQaznSTBfdoBpGbOMxLBGkp7
mzbmsA8gTPp6cCEb505Y2SqI1M7zRAbSJATTzgcQVTdWgL1BDuPGnO0FaNI2Zte95ANXbjFcV6m+
Rrg1p1sXi7jtu0NKZbsvay1G6lE0DsMNyA7bsY6ugcK7q5bygck87AS3Lu65zFZdlOxL0e9zr1my
gcawp4uH3k7WKud33YMAIhrZ7wxjHci2gHo8KFKCCZkEOcB+t4w/xh4bZ5vH70MPwMSMACQXtWiX
PWBKrJ1BjM5LC8hPHM/x/jK5kOKRbIwHFHDIfhCKdlnKDC7FB5u71xJnoiYbA7wUwhLueNdZgPin
z3DwiSwUOweb/MIuVbhC9zUDdmJgiKj4Iv3FSyzIZLBhQHjzzmSaOKAi7x6c0Zr4rW2xneZbbpi5
m4bI8GUT6Rd9SaxYNWMrO8ngKYoA0/i4o+OsB8ZXO0cWu+DPPeOlKvNX0wUn3SEKAzjWPNimU1wH
RNijX3MAN2tVewCjnqwqhtm4IAQ7WTmAe9B8D5AKoQ/AhMqG0Weil5x4StvmdsYyA1zEEmQi0XIt
KRlqsF+SRCJ6m2FoM4OGAEKEgqq0lhilWW5X9HOFjgBT77J2mZQQDFILl5YxQ5ZcEeH4T/V8ie8W
kxO0dMRfyLwzpHyOhQ/AZLiNLQKkM3j3EM2gcdYP3dlQxxuejgGOF6PBpJ3iF6cyST0qiSufrA8z
7bF5GQ6/UOd1a79snbVLcvGWAE8graWvke1h4keJkJ+h5saeUJmvWo3dys/cd4vYTuhbFz0d25ri
gdQWXZMAWFN2DN2tW/JqGcSWYxSNPEbnldyFRX1d4sYEi8ucoMa83rYVgASj5wJO4JoBT3pqEHWt
hTUwr2UH76TGFUayS73r32Knehv17GsWYvuNQ1JaACA/W6K8C/Lma1GKS9uswm2eTSx+NJnCBMtG
DN0toqKRaz+pn4oKJQ6baXehBRHDfRf2+SBeK7DUoW9c6iR2ALmHttna83rLrh4ZbzKLJ94bv0Oj
cx/i6OuNnmvIgIlZygksdtmegAEvyV0jEgVruBUb/5u9M0mOHFuz84qQBuCinXrf0Onu7MkJjEEG
0QMXFz2GpYlMW9BIMtNQZhqqdlNL0YfIzPfiZZW9qqyRVKacZAYj6SSdwMXfnPMdjLPGXDuOKP11
N7mvojmvEx0ruyDgcy1ubQPuSYYpdduaclpDgS3WTkc+JWkyIV4aylkKMQDoBo4hZtvtQsnGxW2M
+Q5+/BObT6ShtR0RS+siE641nkvUoMuqBj9XSLbeyETgJMB9ZtFYwiY3waQZsVoi+MGgniE+FB3U
ByjZh9Drb1UHloXFPpTSEqwamSv6dtDw/nR+jmmyzsM7X4r3zBpgaUTJQK5dzbOpdZt/R6X4b1uZ
/8u79/8LF+Y/ZoC2oP38e6UideL/+tH6/k+mi/+8Qpw//dcK0fd+8Vk7C8cwEYvSClM7/trx8jfC
9W3hM79zcbj4VG+/jxD1X2hnbQdBvQ6OwTL+WiH6vwhm0UwRbYeRH7XTn2p5xR87XpKkDdbyPvt6
08bsrv9thWg7rHuybJgP6JRlhV1z4iCz2jlUYQuN1FGeJn2xcHSKI9gV9D2+zPehb03bHLkhiOPi
AO9rtnNqTzkJeU1EErFMsAj1IvrK9fJZWN7Jt6wLnjsdKkMgV44eb2GtvGHAOThWQRSfgWOh8GMS
JOmff/rN/KYC+Fnnwvs8/xA/l8GubaFMYObgzYW6cJlp/FwGl6lfDV5WTdsipmarRvFUByH5iKhJ
OVkg+EwVZZjjts8BaNdbvHvGgkAOpkqG+uzQaa5MKTACNNZH1Y4bfPkPGWZh4srVxXSRDKXKZTJa
i45iojH2U9XcI/Mlxlyr7BsN+Njex1myrH2n3ccsRxcwvS9SOgM+L3Z4vam92j4G4aqG61fJWqya
kDe86SiEujE38Jz5Z3x3PB11LJo0iV9tYI6XxiMEZgRDGqTe0W+8p3EkXaeFQe0S77CY341FgaOG
0V+SYBrDOBFr7adV5ftIip3bFI8KqAd2071OOK2TdmvFWBfFwjKmyh/wTHUgOJooeYbjSFNurlgm
b1UdUcOiTGzcx7ogY8gqV01HY5FJjs9+N9nNG43PYcIiFePcYVeGewHtxb4hl4gFPdWYruMac9Yj
dqsmTiCzGLcJpPsEybks/Ac6hxuZ6DsNAzk5LpuBYGrIi9uuDe682IXp0N4FLbVtN9OGx03MeBi1
1B1q9VVrOG+dbMFSB3gnvK2NoToTlJSOeBzjajexmzSj8po04WECkxyh6MPrVS6Z/VD6Egs9xA+6
9tlleE6zlLKqb06j1wIslp+QT8+o0W7xNB3daVxpU7sRnXnWHW1dyfjs8xydiMrVa7FDagHKKN4w
/dxZ6Keo2uLnyG5AzkwgHRlr5MT3jsVnHunX2jTplz4we71qLeUMKc6eHrzUSb/VWtyDXDXKmWbX
3JZU7Y0vDTZJ43vrAZzEAsiIdQJHG3mAAKjcu8o/hmp4MqP+Qp2KW0F8FnVwMGRIgDLRZ1jKkCHu
1VTcZpW+hptWQFlMz7XwX4KRe3Q2qbWATYPMWlbyexGZdFva8yjLExMTqEa9fhcH+t6HmazHNUgq
AajdfdCVuZPdjgobzIEyP6OKSCUbSZ3Mi2eYPK8uQ2THi05Ra6IbiW51VR8rx/gSbrfWwHH1xIqG
Vr6OKN5dg0lH6YmF4XybbSWLmhCORWKWxHzEPsZAFzErRt1l2E03doMBJq8Atfe1BYHR1vRdamvN
EtZ6CTctlouWdFBmT6FHH2ThUCptYuJzaOATpAmIN+BgQPL7jPwLc9M21KUE+k1LYiK9NavXq2U4
XyrVd25Yg6SDncTy/FSNuJbxk2K0jEcm19SOSc412vjG/aBVr00xC37dNln3VfOEMrjdO5P9Hrpu
vdWqCRGsKy3AHi1UV4+VuuGQzJeSWxiMIWQXz3gaWekSmGJdhSNBaYzZE5cliQ5RauEQjq+2Fp0h
Uu3LkOZNtn2KzzW+Zz211aDGLujpz2FdGSDb/AeG4xgckcoirn4gc/uu8Ttknib9sNH0D7mND7N1
BzzkvoNGMwjwcIn2LjfklywU8EOj6pggIhvNa2UslUuVVDe2s0ZwXKxSSn78u86+67T3thn2HsBA
VOw6KMKx5jaO91JRk/kakBwj6uUeBNn3Mo8OWY5nWcU+E0IHO2gWqC2OpBpBECS9KgVLPUk2Jl4o
b4nXmhXWJP+gN0R0zU5+iYb1wYChQGpOQthRGV9QZloIqJibxkXwSjT0CeQfqi/N+rBZ22+Mudzs
e2zPs2iYuh/JiW/sCiew1rapHvXGO7v8Lpux1hBhp8kyTFJSNOG/WiNM3DQB5+11PkgPBhWaYCgI
kupgCK0mXI/bdXSzNwE9dclyGGaDEyl07GywCz03916jJLPQoToRKMXqqpvqjVvhxQ0j1mDplC7Z
iRQAKIOrELV11/ni5E32oYgtHgcqQ4aRHgFVcNGl5kvZ8w2VqHJ4z9Bky6jRlj0yTt756LY3ky+I
kdCubCtbO2XFyWiM6zxh+uiE1SGbynvioD/GQAJZLm9KZSl0JQZDFyd+tQvodsALHvomV6vaqIH3
GtGbqu0Se4n9qrnjgVEW6x3XPFgmqIK8uStyk2CB+IBO7Q4eAVh7DBdwmDbWaINMq0BzW98qMyaY
h0U6Nv6DJ9KbEdghfTOu3EY0D8QAAekuRiha5qUWJeMR8njqoPrMNf81M8RzHTC56pyK/IKqXkZM
k+SANn6Eags0+Aurzp0uu5uw9/Euera5LBzjHMKcgBFxHuL8pW/0a8TsFd++390HMR0bj+B2hbjC
XbPX+2SXAUKra4Ck2AzO8U2tG35wuGb9Kc9BnoVIpKt+IJSF1rXKGZfBXnkJeiw/sYiXkmgGrNKf
soeWR9/XHzSQ8cspJMvUbO50D/2YMMxLkKrvaQnSuEuQTof+a1vTbjHzYf4t231dqEdniKxLbWOC
nkiEwniPiyNS8auZ9isRiq8cazpny4fuNIReQ1+tTCM94Xwcl6IpP3tf+/AM9T3p0qco0MRdqypt
7cxSizgBH8r+kShcz4s/ptGTb4Cx/F3eZ/64xe9HFjwnk7V0MslEPqs4OrUBcH47jD0kOaGfrISd
7BC7D7UxdczK3cm81T1jJA4CmjKJz21xq3DxWDJ7VULc9inatq46WZ168mpiMEgof6ht/3mECkom
nwESWJh4u6JvVY/5PrKxJ/OYWdldwaIFowxvEymFbfgtzot0VU6TR2tEU5XB2Qh8mtzE9J5TEw8M
yHxnFZsMliyeboQEduKgx8Ox5m5IPH9lRDaavLBOH4hB7MmMYUwG/PLWyvRrG3sPMs3uZJBc/QGB
W3tfmWuteon5eW3zVGDicUdMHTEu8mBrws5rUC2acjfOrDrAXjDAwzdhvrViP4lrXItlbDEzBBa1
bM+mFbGeJgYPrdEwnTSb+OBWZ2qp7chk6/KtYlTRty9Rft+gHymhj/Xq3OTbTO6LZxWO2mKCCSEQ
ljfAuLrVbDDRW/wanbWeIMGmebRtXGYBqGfS6CrVtbdfpuZVMk2t+q+eyHIfrqml4wnB5FVdyvRG
zhKhfUdbmvTBFXXLYvRPc8lnkeSq7wyA7z6ED0xwC7uh9pyuU3wE8bpoR2tph4JyWC2MuoWQJda+
+yBBfBikDkQ+R8CJPc8qy4CNWO+QPxmaamvJGY2amxP5XMW3nfzIypYoMW9lWqAv79D06d2L69+4
8SlUJC1uQS5NxZUkHvZgzdVR5j7Cd+FSnZAJ0DL2NVJSvQ9axvb5Zo5FcnkKpj4LeQivZM1JCFkQ
HsgCt6pN1A5r7yNvlm4PV4J0+4qakEg1Lr8wuKTBSRu/yfYpzsxVod3U7veWXTJ5eCtPiZWPY2a0
zjK+IGCUAA26+GgbRxKJt7l9chEYWNMl81foCVdTtc7xlvAE/uy+1+lLnr/m0ZvvEfSCT99fmqRW
2JcJUoaSaL2TXUJKQzZezFCH45mQDkbTT4oDJ40+k8S+BcMxcyDca7dzazB2akV43yrPZhPZrV3s
aaYWM8Y+4F/hxh6QoHKnGbADJS4o0oiWdto/q577dSWg2+gmW3gekbL86gt3w+Zrn7j2pvbl1iSN
wD11OasESPcg/jdFdJ/wnbiehilqWpT5VRpfKeOuIDx1KQIzdgzY/ktkt4b5rU5ODtV8dW0zgCvq
kHvxsqgf8xik5V0VvhHFHjK6C4JTMDGu4A5kPmkVlJKw2TEOjWqX2DRlJw27K/mF0IK07wJ5ao+Z
cqkPVxFjPjgm8bF22K65XKbxJo3ebb5cnl97lqgMPQOObjkgjuVmxjETRE/tuPT1I9HlGO3DBR5E
ghBe+5J3MGVjYoH+5xpzTwmGsYSxa2mbN0H8vQmouRttPXcWCeIPdwq2yv+oxdHPLyRrLZLhDtIF
vxJYP8TK6kG3CjHJFFFK2jVHhQhQ2vCNABp8tvp8hqrlsNcIH3KbdTc15zh9B+nBCrpdNuT8uF5+
mD2seYGbb8IqkumoItxxb5AVNIzltsqmvcgZ3nYsRED0jCMwgNBbB7m2LgoXKkZ84uPIWqYjxDJu
bW8kxcBY1Ylxjfh1lQCBtSy5lnnwHsA2tGwcfnKsv3lOnZFtOW6q2RfqE7aFTLQO1m6KOVtTa2ig
N17qwjJ6UGH11iCIi12DwJSEHA17X6FIzzwqd/rbt4JUutaO1k0yrPopucUWDELIJk1Q39H2bvXp
S4+CSxV4N1Pv3Oi5vR2AfWg22dWHgHzqzPJ3LGMo98bsNgtiWJyEwzYeqTaN/VSVMIeccp6ptzsZ
iAcz7C8N9mDGszeS/YHSNMQp2cuc+omD6SbJiKdD8QLrZTURCIMZvBIkMzbRSdRvJkxJchBiM1m7
8UU6DwUPy9DoPkY9WlVNtwpghKRpj501fiOebwficdnrjyTaLNAWHKtp3DWUh2WVHlJMxjVy5cxS
GyNOvyWQ7Ee7bjbOQOqr9zpG1R4D7aIaqosJsDw1LraeAuYb1wmhkex4t/Fgrxzi2xKEoqIABRz1
i4oLbMpesiwAuwA8A+WoS/QSG2gCGixtn3rYCJlvMOioogfg71tkUGvB3gDW9r0fRWTCqH0Ny6qD
yG407ywK1dJFrmU2lIosHyqjfmpJRKOOxnNn3PZsrDZ6WL54XnijCIxX9YCXiQhiM6TbqtZIqzaT
RI3j2IiiQH2ji6Z6fnexYEVVutUIIBdOfWeM1iKdwUKtDJd+Bl4kG45h0XFGTlvDgHtHXOhTBzVh
0TXpXUOLXMY4sLwISH2b5o+VFlzawQRjpl4aixyAXgwYBxl9L+pOnQHhLYO8PhA+Qqwu4BeLaMOI
oCMl8AAF7YNID5Xz3qXJlkCkA0Gk+UqY5Q55+LXAzhp26iPXoOWxka92KcscUiuPykTyTJozdegl
Q1/tonNgMr61EDllw20DrHOytDuCMfGWVS8BfGV3jluCiqZgIcEBZMVH+pi1qjnuZju2nTC6cEnv
jJJy6dMtdAqUWss4xKyGFQ54TB3NFhOlfwX8T7RVjAosF5Jnx9BuK7jboZeA6XAmOCbBjFNL3kSt
xh0bBlwdwWTCYs4fYWAgCO6Ff0sJ76yDOCZjRMJ6LTSCpqx4AhkhAvecmXRFLQ7YrZp8gvcqFkds
kev/Pzj+dXD8r9ms/usPtRRSKXSoyAx+1aH+S5optJ6/awx0BKUGk2PLNITnzEa9v2qmEOS5JqNg
/s5z+ZzfJ8jWL0weEa366GT5L8HY+XdTFfpUw2H05yAIMDG1uH9GZDB/jb8ZrvIqOv8IV9fdWQrL
F/p5uCo6oWKkVGQGT27K3dLFyOUNgLOMhtJY46yo7WTfsxYWoArHLFpNDtRygGglQcId4egZiYgF
Wyy2rLbBiJiKlszwOn5Ma9OecyHbrCjvSn9uwDz7rYZqs/ILq7/v5n5W5ix0rCB+Lqro2R3pimI5
sbu0bqfEvWWn++AGwDcGL+cI1VyooiPohyMXt3WqSx++OZJAhsG50L/hH7KXlV5O+9poaXo0K/kI
GEeANWg8BjPM2Taiap1trsyvVMIsXZp50NxLH0OAbmLMzsEy0ZMGwCiRVzbbsUvz9eSZ3dHpOhKi
yHhD6NhtgESS6lFu7Mynd8JmHkRtsMGRWu/1Wezpz7JPtw8AJc1SUH8WhVLY5XhVWEfHDE5mZpPS
/h1K8f9g+xzH/U3J93fWObM6/L8gXfyn//3ff4jF/9MPjfh/+6d//M8/r3b+8kq/bXb8X5CgG+gF
bR8qpT7vVv6y2dHZzLCmcWwhfv2b3+5LU0fLiNkR0SIiyPlm+v2udPFHmhbScGySFq/3Z25Ky5mV
PT+vPFh1ICJyBDc+WnMUQH97V04mm8M+KSbKYIOoFSRHSD+UkW4S9eY4dfs4GYXgliGvSxsgcYWR
lj1VCpNDTfT0o6mGfkNEXXN0TFBWC8vT5S5qU9jiDB7ngX6AP90k/vYpE5H/VATMrqjKx2Fd6W24
VlhAX9GIBI+FVU3NLrDdHK9wXxWP2SSCndNm9X7ig3vb0Fq63ABaQzKQey8z0mTs2El2bdlglhxK
cBjtZBiHEF74pqiL6dBnDh2mbxUMX5o2zteAiklfwo4MpGVQ2TGa9FhHklhXW2Irq3PlRcUdfmnn
a2ij6UHz6G5aGwKw7QU0F1E6f4tmXa9VXxu3pCva7DO6egdG/0CM5bRMHZ02R3bWoyPK4FpbevNB
ZxKeJLtZvEBQOuixEmalQ5G5d33qgQ8SuSMPbhqaO68nt4yn6/TqKzN9yzIHv3qFD2ZD+Gd3iVVM
5LyWugtbdr5GmHCvCKwYuv5EprC3RkhLPHBuh98R/yChkI2zy83avGp66B9bnOK3iQtPYwHsAxpz
FlBtNKMXbgpE8KvEVf2xDGJnDZw3GZCmU7l3ieaYq8pS7UbnzX30mbne1jFNkwvGhCEBsWRLp2FP
MXRK24cZ7JzcVs6l1VwA21zeV0s2cxgXIXsXV0r7SdOE+swYID4admmuIIS4N1aoO2tRVd4zWzfC
5TUNU6bRkChkl5X75oxxchIOlstuMNyVw/VxmiABHNMmHN56P2XyUwbOxU48oDsjqeWNxwBVSqiU
c87hC4qFguPQSdVegczdJKlqLq3SFKYbT+SfAx6f91biuIKvYYp7H2feORuJuncjLb6p04aftRj8
R9+DwUfjEuanIoQxRltrwtPXcQ3GWghiziRDPYzt8egXg70PCJHaVXHXbwEaafUqryA9QQmV5QuZ
WsbF6THj5n7ZnlXFOqElAQIgZ9ISsOWMqAQkfktK8NbeqF7PP0QTx4+RowAlBh3XY2nTp2Nyr17G
JEEE0oxpv4/Qr2mLEo7es2tU5nunFEDTYRpWFcqTacHyAUgTUOmdkjEIz6bNHqpy6s5enNvwIAti
N4dsGJ4am+nFwpEdCque7JqSU+nedhoWDhWFKfhJWvd6mkEKjX9voP06pYXpML+ct21j5ZhHx2uB
5HotycCVXbfkJct4VxhEmoWRSVFLSFN8Ax+0v3YqU3sxRUyoMHdB3nFNeRNMMa5AEtW6jRHW+QZm
K0C/mHrlGfR5edu6ZF0o3UvOdJbGa4sB575rbPpk7LklasbAe8smRnt1bpK27Pvhpq1CP1inEzkT
cFJEjsAnTk+6GKcvDW8kZsSmOcgQqMJEN4LMhERS1VTWNillfzYiE0hzGjnVLpQ8mgVXC3FdfbYt
w04YizLSGLihP0JrHXPfhdI4jU7l3AchgIgNe9gSPy/D/AiV3HaCtPURi6ZhxJ07LxGn8c7tOzay
sY7nrE7pN2HqZyYjOIlYOnQZf0xAWdH1GcQfmJU8ckGll96Jm72E0YIdpqrevbEmASrofEa6Jvf/
otJjUIPCCe/9iu21C1mO8mpq/KPNYfk6uHH32gwdtwiHCbsaX0RHKROsMgVqYhZDRdrCDxq4PAg2
2EQKLEPa2cO930wEzEVG8xpqbfDeZL44Z01d73SzqBngpMJ9bzm6IELkU3xIwIRuJe/Z3nam5hs6
7IGB8jTt0AqGOwRTYDtlmaSwVtLEJ2jO7ThDsXovKuKqmQaZbv+khja9NqYZA/HK5IMnZLxVTOxu
c6X15zAr1MnS+xT5NVLDGAvguDIrZyQkoptmW3cG7RmgNj00FRP5QVqRHYvIaWl/ewiRqOfd4Vua
JDFBJdqwA88MBLjQySXdtsUE3rBS43R1ifa+RxjgbQIWkbNODii561YeOLqs3mhgZQj0JRQo7GfA
mzfG176rmksFDeOqHFER3+BluzrILXDyQfxNjW0JyzSMCUzIwhuzC+2tk/bMzTsCgiJqRY8VjRER
61GjEyGyJ8nyV2rg4VxShd7YJs5Y2abtGq9xc68c+42BR83wRph7veoY1qIy0fBFTuV7aDJUHEaP
tRDRM95X1jr1oeo0h5RgYkwSIrtXU8jeB7KRv+rqKNt0Uzs8E6UW38g86u4Fdk9UTLy7zJREB4+y
nyNQPSwNQ06aGg6pPSMv4HLtvNIAXt3TQkL7jauWdbldY6eqdT44pexk8oYYdCg7Cgyhpyc7Psbd
FDYa3HVU/ITdtpwEpywgMUUFCcQ4vZQ3ddVU2wGx63mQ7vRoEuR39oQ7cH+0qbWinPZuAU2YT5Xj
9NcgMks2zw1wM+boKviMOQSTZS2KOiGNodZWOcibeBNHvHWeatWhk0X1hDVcfbQyoCp3+9x7nfRR
O2gwieaGw8sgMeiaeNal41zx/ldPdQHtHr+AvqKngJs2JLVJDFCTvjSpDG7Y3CCiSKaGvZoTyWVv
5HJbaGBzlz/0LL+hQn4TtPyBXPKHP/5bQCb/zzmN/jUzJ5U5iqv/Qcv8c03+a9M9f+7vzbLxC1Ir
ThQwPS4iOgrfvzbLnrBod70fJbn512YZQb4HmsTHVec5FlosKvnfynJ7fjWbl0G5Nffehv9n6nL6
8j/U5dBYeC06dlvYFp0JvfzP3fJUeAWeZLLiWstka1RmbJ8zxpfDgH06T/JjlDPW8+O0WAo4krsw
6lvyJ6GTSWzchZVtpJ4TzB0512CikGABDqHeeC4d7zUt0EaUkGHXaVCmB7KqJk5d5zYfshOBx8vR
9+9cK4FCn1wF6ttlATabSDTnwSo8d5UiJ9gDxHonKC1YpoVzVoLILaMN0EYlZBUPDut4WTjsTxRr
CvdMnO20zmTJ+Dlm6eIncz6hMaMheiaJbK8ILYjYs+iCMpHIl2huk6PevLVVaPNKuPKHkkDWAED4
0pSIbKBxrHyXzYVrnR3pExpGKqrdIDZPKOnJzjSpi0TpbTEjPTZ93rGqHemoW/eqa5ydnWPcwFhh
9hb2b2Qz7YYZ3RXV6SVgexVI+Ly6jcyswZ26iCtE+3VAKhmzYsSZdoZ7Px4/AF1AsqXUSaz5B/aG
+2oWo9qoUn3UqYAXu0U2C1bdzCNachaxEt0Ubyt0rYZTvbjoXLEhvmez8JWUKeSdaGG9sf20reYT
1NzFRysLP/CbMYtng34qqDXy92Fq2iVsA5ujh/UcAHo+fRbgOiRv44S/s2dpLqS14Ca3Ld62WbgL
uvjBRcnbqjDcD6732GMCWLO9OLvIflFjf4UNOuAIQbATAbDnAGVBN0uGs1k8HMwyYiQ6NBld2q/L
WWSMb7RY9+iOeRRMyPLGClKI2V2HHrV0iCdkRUbCJrSbU4CAWSNXc6HPQhpnVjfXHlxj9tXhwpm1
z4S2wG8YC7id6KJtjxIOmwQLrBxkWkicRKhguBF2jpraCOakFU9HsIvWWs4ee2iR4blAiM1jgaSi
DgY+C4pv9qzWbgQojkb04UrOWm7YpbvSyDGcpH16ayL4NuzuNY4h3Xs5s2fqUCahsz5cZcDNjB+a
8Vk9zjMzolApqzu/6J+nhvlxUwK+Juvmw0B+/uMNQEh+rANImZgpaM1k8TAVTXSoZv06Zn+UO0ja
B8bMEE+CDUhGlGM5og3jgzy5eklGO9GYKOILA01cokjqSIsGuosYNmM7fKKx6Bed7QIHKYdxxTNR
UY1FkN8qYKi+QwILcl9iUvXgDSL0eEDSQkq9yzuZN8VdYAs8atptDMOL2BYWJ90BwQIMP3K0JeWu
8vxT7lkbIpRgxIp9r5IX8Jqo6Sk2ebwPZENQF/P/FYeE9KClHrC+HiXLXOHHtxD4JMIf/kT2zu3U
kRwdZPbDnOQza/9g9ey44tKrO4bs6aw6JOQVkXvlC+KfovgL402JP9kxd2EmiGMuTHWWOTk4Sda+
eUN65yT6i5vHT1WYz/yHEDcOQQ1NPt6GpfHFtmvXtbB4kXkQ3ygC/1baDOK7Ho0lArtjKVPc7yx4
9N4j2Em1r76WbvTBqRdARl9TTSNFEvkXFjuCDQzMHJpjXMcCsEpkInZxhsMUiu6mYUe+bqn1D+FA
Jy0ThncZ8nkW79Ae+7gdVwG8+JnAA5OtMgVkE4XlvMtuitr0CMtiV2SElo6G1DNQYbDt6Rs3X1LH
3BQDe3CqRhTtgd0v1RSFe5KHHhskajsx2eEySAJS1Z1IY2JYkggXDGepm9ae6QMnpUFmVQBOYkn+
Los+PwPBIVgNT4UpVoi1VpMfPTd9q+4nXEOrzAXLXmjdyTGIDlH91i7sd79MSWhI2odJ1m99Y5JU
UQI+rJqG7Bl9eK2y+AuuMO4NazqHUr9CHERlhMOhdGv071XpoSpVku2rf6hrUir0xNzYAvmu0vIP
evUjsTpPguYZFeZsdZ9IPBxIuiaWLpHc836ovxRu8YF5HQpGCRonl3em45zryjsOU/QwDTo5mJW8
z0Jv1S6PQs9XdW/CKskuPOnu4KtuFauS0vafhrq4KWKSQ4viAm6VkCqVrcfOelKgQoPAPPaxra+0
3AfEbWhXCu6UXLduY2tIw5JIf9amhOCO6dPNirOVAS4RWie2Mvavdlvca43/nqv02BTxse050LVx
KzuS9SI/OxpuywrJCI9jDdK/oSfYRaL/zqshavDpOsYp++pDjPlJq18yHSoIZA/0Q6TSL/A7cGSQ
WwhPgUdA148wFCZ7rzvsZkhpIO+msK2VkCR3GLE9LczZ/5UX5JelSQqC0tnIhlVO7PLrchygM/ER
RdA5jGo0e8mcjty4Hv4fqE4JmQ4r0ZE0l/siX9QpZqjBgN7Zi1HfVob3bGZFttQEJAFRRxUEzIg9
Z52ASHKLZA81aWRXDyN6DF1vw2gIxHaRfuDSgFqj8SAp9Xg/xB2ufXg5y2qOKurnVS+hw1zxYdFu
4s7JVn2lzr0Gcd0mxmGdl8FNJE37YyDzCAdMtpJpk69FGDDmLxSLYqq7VQEyd113yKtpLMF7Fgzp
CKfxzzVP10WN1JG+zoITNVH7WB2cd3QyYmWIEd6sIjVUwdZpOA4l4vXl5MffJxe3MmVguiwdJhXJ
GJ18M+HuKe2XMiVKQ/SetmZZN3teoHK3+XtjhmBoerHqYr9lFhj6GxYNau/I3to7tqR1LCjklO5k
QHPTp8LlqI6leq49f1yUk0VMfQ3Dou58FHeGKTetyLp1S3oUwc5egdlbPXYJ4B1rdhv6ROqVCrSV
Q9qO2SIOaGnwdV9fjS5hbTGRrmY3S/HTNKPec82dPsqTF2df+oglRGoGbnPArDzZu67YT1l0auOC
IIWAZ7Gp1LUq4jtGCQdwGO2xy9pPZQdv/hyFk4/qMmQtE6e8/maY1pEL4L40+4NZ5Buui3Jd2JyE
E8/wdeiWPI175nR1gYZHAV6qGgKwuzDQV53j7f983/MfbDXxW/NCj/B3dhOsJP7xH7Ah/1gX/nNa
jT23GL/3PtYvngmlhv6X+F7jb+mLED5tD6SnITAF03b8vih0fsGA4WCPNmzoCoyS/9L7GPYv8GUM
8jfofLw/u5Nw3HkT+PNOwuGuYksybyMdLNHGH+gKk0xDGXcor/jevTcdvt0CBvjS0iH51lFwisge
z+LG3ulxfELwBxcgDvrFKNyL6zn+BkavWMWiQOPX9hsjxzmRtrQsYfZMVh/b9Cz5bLNyD1CmX8a5
1W7kwCTcnBN/MT8/pgVRuVWDPtzCXTBmyltY0t8CYCuZo6b5xZqUd2FCFW7Cyisf65JFSF2bG2iC
/rVDuw9Q1tlZkar2SGRfPU9l6GSMfMOczl9kk4/3IKivSCSArtfRDeKPcqFarWdLSA4N+6U9kqkb
kppQqKHfpXMD5J0LoaFaLN70OD9m2kBqqYn3tHF9zK1B8uYOJMsFlMnLvGDcqls7pKtHws2IgVJy
647qvrGqZ7Dcj1lJzCrpQ7C66oLIb4wuvrg2o3MVpU8oQGmz6g8KjBmWXBtG9IJqALdaA7FW9PK+
6fH7WC1ZCwSbbkRvclc3Wz3Q1inOzdLQ3rhcFExknIehuuuG8sxjBcWEflNbM75Z6LdS4BDXg4fW
xOQNCed76aM3N0m96lI6QLYHy8i1HosY1SERnbug55kk2o7pl4dRxZr7BVsmJ5DZ29oNT24xbIy0
w3FOYJtLfnIx5k9F5710JaUFvytslFNxY1SQhsppW1klehGeW8i6GPIbdHhhpa0GAHsaBWQ9omRQ
vvkxRcUlq1zcnJbxzAb7TRfhwcvzw5DhRc1s0MXam5yq2yoejzXQ36TP6E7K8QXf4KNl9cVSAp6j
7E9w8Za3LiFHYclyNxjNZFsnAlu0JKS4o3xZ6LUKNnblj2srJHPUZBzdM6DdJmZ0qmv/05eTs8r7
iqeupZgLEi2BA9Zy16rDFKpV6SyWAbMYqm+9i5m1CY82WWLLoSFghWsc6ohV3pEbc/IYtEY2v+AR
TbkIehrpZBs53mfWt3wQd30tk/NoOzdaMNz4JMHVXnRn6/6KtI69kwHq/T/snVmO7UbWnUdEgcEu
yNfTd9n3+ULcbC57BnsGOYEfMPxoG4ZnYb95Nh6KP6osS1UFV0F+c8FACShBUt7MPOcwYu+11reo
hxjLxqdSJSvxPsmfKoHHXY5zAP7IRsnTpKfaRa04RIn/TBaFaHf3rmxmLLoAxn3e0uBTFEd6VTaj
ZR8DB4biSINU6J87VuHwyvuc5gLufxVuwI3bNMZB9ZzKU09vQ9XeQM8mPz0E+3omFKWhE52E079S
ivaiHIwtQ3nS6FCrUYc3tkVrKT56cmtcH3jFbVS73F35WVttrXgeOKwYkwdjJG+5wOWDsdyIJFIP
npEdGLZYmNfyUxbOT5G3DqB0kJksFH84qJ/0z89PfSPe+XB96cG+LSW0VGrCwMdnGm0sjx4q7T4P
g7dTtbjD63CHRycBbKmXvKXatLX8UD4NebNTO0Dxw/tiqoJjPEvyAekVMWuqoKtTkkSPio/3Ctr9
aQ4k/m7hvtIRu+HT95AI8aUTc9x3UHI2o0nSwElVsLc93ImM7DduG7Oj6Qu9M4UaD2Xr9NdjM+mD
oMDmZFaWvY/pDFnXE/iFgvDbKpk5rtU0vrEwZoCOW2oGLQcsq6aIjQjBtzZ8Fwehh2+pyeRLvmRr
hpa3hCXAOAYzKZKwza7Z5zJwSeMLixnoaA9jJCMDTQyJv5n5dOJ8aj3UCmFwHw+Kr9Af7rPO/6Lm
9OyOPvfymb3W1InpAf+TunaG5KkmCrPzh+izLsonIC58gAg0rAYc4ixNwF8NCRRTmAIrd4jbTVb5
tIR4zo6N7LsXc2OOjeG9EdRAaNoIMpmj4vgeT76ppAMLWNaWvH2/y2Y8Wk2oCLt3YM66HI8neXmi
2CI8lnWF+tLfuuPyAag31Jm8eqn+Fs7wQoacIkjq1eaw2WEOR9XQVKf685pC6wo9Jt0TkiH41HIb
9ekWTgrEcYpRWRrPZMezrDj0rst7aGzwSJLnstznXmYXk0v7Oq9QtXXG7odnNlknB6bGFOnD6I0n
vKRneg93MuHFD917dPIYO/nsrOy0OmYjdUTKDCh+NCj4rn+AWmcNnpFHr8W9m7HoQofHQZJcWZF1
540B5b8II+GIHYe0Ozo2nUsr0Xl7u7CPrhrSA8Pe0j3B7zJvqU105S4yfjXY8RO51bQr4oXCmbPz
MVok78Rt7stk+Azc+DofaOpO+EIS51nfql2tkgsNIicrR7py8unBmmlnn+aWVojcwMpcP9SR+1Ry
EofCP0wJt3btvttznW/CvrjzPb3DSnqsTHU78/4Z5mhrlzYSv3/liva+y7MbOyXh6foUSzrlnnH+
ltTKFmvnXRmoU+Q490URnDuLul50nkOAHsX7arhqm+Q5T+1HN+9OIq6OVDW/uDPHIl0OF1kSETXp
KY4GHglxrVvey8UxT2JYzCmIp/zRisNHdq48tczw0OT1xaqMEzkUfm0llWj1VFFwJPYRTlGwGbz0
AcfKPPfdliF7YUXofRdha7KK+WckE+CT9bQWmvdma9Rf1G68mVZypDrl0cVvXTfJqatqis0sdQXj
gC7LlmoNaWAsr5pjpuZ7s19a2zv91tbVsh8lPe92PnGalk9N392RTWpZylrJiV8/VBQqwVecQsFL
SWsGGVg+Pu6+YnPlK3FjiORLVvo1ihoGy6x5x/9dvfqmDUfYDMorleifysXRnTT8C6avjEMBlXzt
OuP1YE3JWgeTogeY+l3ZgnVm1cR2LH2IYx7vTQ1LFCamsSuGdKGkkhZBVGIgzfv7oRhYNUXpB5hb
alE78iT0XYNALpt9PLg3oehPY935u8BNn/kDhq2eZusQoMdyOTJBzCXsB1sze5NR9qSc9F2J5OS3
GXVSVM/RzHvfVnA2xrRlp6s7zkPQvnPKx7gOXXpNHXmuu5gHPUvVeKAuq2Fx7EHVxX3FR0Aa9riP
XYMv3yTr3J5JiGAQuVJzoG3iMcWwrqPqHRgjHObMlI91ZjlX9ryM5aFNjzpPnkOozf5J5zTFdIOJ
fR+fs20YdzbxicsidNxj4ZkestF+kln7xvf+WSOLsbjHV2cMvtwjy0dHWpbtLX7Ac6AmsS4gH3AA
cVDxxNlDd71u0ukyd+ZPPbhvkR285GOcbJJJl7vQi5OlwodHTL8rluG/d9CiK6M5kQYmU8p7a5TZ
pmnAGJT9plv0rb5yX4ci4MlDIyuZi0jiZLWBj41M+vMgnW2bmPIvWe4/pX39S86ADgPZP5oB4Zb+
11+No+hfeEf/7e8lsOUr/DYGmr84Fsh/6HpQfl2Pf/K/fGnBgpdywFLZUAWCPzL25C+Mefg8mB+x
jQnP+l0CkxCuzAB7J1YyTzKk+H9GAsOz8TdjoPSwsi4zqinxrIoFjPVHCSxpp9EpMj43XR6JA92a
HzG+pTXFu5+gEN6DDoxzrWEB0WIdrBc+aQ4PYTOCeVzooqwQlx3qiPZ24MYUoe52PAlLkhneZD/7
XkEAQVV/sWMtIdeI2E55Qe8+KpsmNRLydtY8WTy9thDKL/BDrsouv3QVa1dR4XCoRtZO7p4E/FJL
Im6VW/0IhLzFDUg0ZEw2RWKV+8wh/FCJgdFqvvRUI8F/maD7GsEn9+R0bduY0Kd89i6YTs5tQycJ
O2EiOELcY69zcNkzjRGOtFYDFR4bP8FB5MTOJ1GmXZE1eOhkusE3+zMeEnenmqGnrde4RKkgDlQU
JaRggNBy9u+sOfAeqgbaNubTc+dgNFEq6k85V+JNL/14B7ZguEhUgGdSnxV53ZRdI2SjjcimeTeY
eHA0ANBrNREp3AYhJ1lKfhO+Q9BP/nYcJE+8os5lA0AzqI81bQfTS4AVcKv7+gPvECUpJs8dAtys
/C23uLXDROhdV6k3MWUYxUiiet8hWbv7mVh7OGIjkWa/TaEr2BKLneSSsuHBVK+HGtRW51gch2NG
qJxaMtCEmTvezlN7ndU0hjhNhBmAC+RK6Jn8hIsvz9qb8O5XFFOYYBi4e+i0Ott2yhKw6ztCHmqc
mVWhlBfUtA9LOphwc7omM/pZDMG1N4J0YFkAy3qcvzANmftiSkiOlvkdfkaioexJqceTTxHAIiil
FU0pTvc0EVpYR6Ah18LiVswQ+ClFh0QZ+k8YkeZVbobXOhLiLPqc+dXsH3qHcqzBggMjDcpi52A6
NIqDZYp7tZ2b7mmOqg++cRbhIQnbjiO8yVHTKifGwQI3qeV5vCJED0gIm9OGKjngWKRmogU3PQZm
cRrSgZ+PPh+8WP4JE5C9y7XzirDMPb4k9Cx989VInS/doYnEFqKoDdUyy2V+pO/5QRessIULnssT
Sb7XwnryLF5GXxffWgF39S0aiqUi3W1r5wYU0shlCbB/1ZdvWFgupqye0qA5D4BO4A1Tfsxb5oKJ
/MoN6wcY8Dkj8cjmvKIBIpvK12aOngZOqZUOh2KD9HhfAfUmypa+Jmive2eon0fKOVZpJto1Ljq9
MReAfetaNzIwXwGTPyLRLBGNRx+3JEZIwVNgQEB3jPI18xr8Ia6fk05R4TopPUq57eLgz6zvG7t5
i3wCXixACZgJ53HsIorCMvMxtiekH5tlQ4J1RC+FHQSKf050YcMKiMzdRO/ZKhP6jmhv+A7HIzrR
J0B9W25+xyZqqYrCPX70ZBMn4thHtXNMprli9wTbMau4VqvMPkmf3A4Eo3gzuSjrU/LeZOVNYcEQ
KmL7nlui2ppqIdnR4nGCb/BhuOZP22y2ft38qE1j31A1wSxEvLA1jjLXz3bvfespffr/e9iFJu4u
hpB/dAazgSWzwekL7Rb8D3/73/4PBPFfv9QfD2OT89Mmu0BK438fxsI0fzEtj3d/4PNw+qudrP0L
R6OwAofrHZE6m03pbzZxCOKWa/5uSPlzPvFfibZ/tZMlmgH5x7JtxwOju7B1/3gYN65sJzOs60MC
msZubLja7t0EfC390GgJYfdZTlizaFPUAQ2lS+nZz9zmKTYSMlbRI1jT9VC9xuZtT8VDQRp15PFU
1IvOxQfc+eFiBcv5MPae2Hpg8WwQrVBqNn75zARGkd1bVNMHNSEw+itZUe+dkMOcb4bhbFcznlnG
2RZx3HVuuwBwIN7FUAefSYcs6UPvPkduscb+pnW6o7hrVYb1JwIwVa4J5hIUdpCxvak2Q0QhS9Ne
z9wdpnpX+WR3ned2+PZHnOPUopPlo2Jp7WIemc0dBPS2vs3jnzH9tkJ4NKdZRNkgjQVqbcSKDlOK
9YZ7ICghlAv80Vta0Kj7DQkzNtBzvnFUcqY9uW5A5fgWawE12N+OGDZUphx4JBArpd9nbg6JMTM2
kmsebmLielZHMTm7UaPH6IbA3AIPbOjFWrjamDMaCIR1M5yW5WOXJ2ubKcQx3sAxgN1JrtuagZa6
miSatz7kbF1GaxEdw/FeNuY5ktbbAHMQKxylkPQRBN0uUTz5eW3D15m+hqAx7yg1b+Ng37AyMSn0
7tt8NVjniDdIwB62vivzH0mwi/R2tsiGoWvOOEcMNqKm/dTNtwJVeMK1kqJcJRixXVPdTNo/q0xe
cJ8c4MchIDKfrycTUlGU8tO5BTXoiFpqnc+RT6T3VITR0+gk23kECzOnP7D4xmW1mpyDmm3YwloD
I+TNSpQZEwCZUG4BmBDbT5dvyFsaR1lkKeWfgVGve3FqXZtzj3jqdwmzbXwZ4VsJAM10UhGdfAnn
z1YG24hUnEe/OvuCyVM7QhH46WFZkue+HSA+o/AbB0E7hjRBtIxP7rIErOenMM92g/AB3nVbp0s3
1KpdvCbeWM24xSO5Ne15F83x2Q/zrZ9NZ4f8vEWKcFREHLoPARZzNp/SRN5Y1bLuuQmAm4d4MCd1
V1LP3lffo/vhE4sNPkSDmb38abgduEe8Xj4JcPo1ePWxY/pbRnxar09Re5Lpk/buLOM2MV+t6lpO
5JuWG9q132VsPLBCzQ0xCObtRcWlbHXVwyWpnc1QhC/Tkjg1b9vEu9KVfoB5o7PgZFlXjfnYgJ1K
8xq4QHVpsIAZxW3qF/cGjmK/ekJJuM77FwVEyh7bHYQBEO4s9XGFeP7JaJzN5As++D2fNYAi1ksT
AEug7hwsfNma9D/2rx05yI7bPC21rOMUFjBjy13wRRbeiTpSmkF1vS7BzE+Wva0s8wXcgL8yJJWg
JdFfXe/6Mb9qghFAZLmB+rmhm/3QqRQApAM/STMwgJZZ3vuRNrh8d/XZc+Y70rDZsUp51+NYueL2
fgfH5tqYeXPPKdgbFsuT2xz09EbX7Jfjl0cBrQj1/tUfq20VwReIWbGJIqH0mjxxOKlTngiAloMX
7MXyGlV28QS7C1H7xff1Zyyn87i4kpwweyDNsMkLMnNC3WR9SVQjfScXso/luGsCSZm6vY/Y8Mwh
TwY9NntHJx99nD5qLE20O8h1BjqqCMF8Fc1X7SPV5uwmizoF+cMt1UzH7ggt9KayMtKkxcbsMQ/1
S4LF58rfdEazB+D/Cog23VD/RZVTfBfUGehG5+wCeqErtpnDe81+cOXSRASSyvlheRQCZrW/iVT1
GpjVJvCSm6QOnE3WoTpZffvUag/PAZghYwLHoY8T9Awzdi8pn3CHMmNepSfMMxvPBY4ykTd382fX
LCl4hd5EMaMKWeuFZf9Qh1bJDTmN9lUDUNHryqsqGa86S2AoGq9RDo+Uc+0sad8M9XBquuG6HNoz
7VxshuyL8r8DiDJEv2UU8ev0NtoVuPLhTOQTO3pz6+MSi0m5Y9bajwnwSJ65EmcENa2q55ei4PWK
aI03eUJ/JOHD89Fg3nIyvS4X9d1PMBqxELXWI8URa4QbmBNRcfPnb2EoAvzvbzsI/6rc8P89FzCi
8T+6hIFb5Ab2H3+9gf2HXynd/P//9D/++7//+42IyZf67RImfhEUnlHJAljbce3fk3oBew9uX8i/
nAOO7/yBwQie0RcuPmIbiz0yO3uK3y5h8hc2JI5lWpI9xvLf/ZmNCJ+Vv9mIuEtRjEmQ0xKsWviz
/voShuupUl3ruYe6Jzs70vXJQKbczcyCdk0PyrwmYvDtQPla0apJaQgC0JTAYAhosnvG83hvRpXD
0j52ifDk5roBUL3KqVTmmmatrSH7wm6lbzq3TdC+HGRWgDqrLg6Tk6qgWEm7I8kSNTcGD4jbFKMO
qA7zzYNKtfW6IiRf63XHooLFzDfxwtrFwtsLdq2dE7YweRRvhgl7PKUoCGx4mxC1BeZC4r7rkMNp
N9s6WwcxbAVjXlr20jHY2Cxgm96c1kT2TI4eAASZRGDKRwxzndPkO6sFzbfC/nmW/vjl0YwC+8hQ
j24H/mfKi5fEr27rjP6bNHYTVkVRcRjAiG1Zd9AWpqhln/q5uGkyjKlB1XwFZrOnCW/vsPtcmKib
jKgIlxX3hBvhseaB6pvZOWvRXZpR7QTxm7VnhJdGsEAVlh9TDW8S36jlE/TLfmNZdvbDKgnrmVV3
grzrrQ2K1nYuHb3wsPSVGwCfCa30qIEwN1PdYT3Iqg1m5GpDAA/Lb1jsx2VaJJKIjVim0yaSsj+r
PLxKiuwkW5utPT0EJ9IVArwyhojc6l6NVr2nnhWtGW8PLPTR0F2fnYLid4+3+Sp029uUFAu+t8Z4
Igt6Zc7JDdekZWchvbtUeSYmTVDivGYknzqPtY05vMvQ2+mBr1srCObkg775XfN78pvhYBveS1jT
AdZ6ut9Z0bJcNlq8vFX+rb1GnISrX4DPguOa+PmCNmjP+Tw3XwZegN1QMFD3VkagLsbYLaYxXVsy
Z2FjgpyUBm0TeWlQW678BwCM763ISjqHy2LBDWYXwnZk+gKCf2riNuEEuEdIxBFfjATBR5eF9TCH
8xaFtl0JET0rdxzXGHIh0czWw5T72yQvh9vJqvlxMnzkbtbtASDQEBd+NqSvccYh4UUWDgHTa+/q
enjg6MAq2jAe9V4dUPjbHzmldoWq+o1XpO1+zpDq69yQ26rH9QYAXa3GqVg+c45Y8Ru412UjV4VF
Q3s8iisCpR1Ma3k7E2k8Ul2u0c2qT3/gfuPo/FHPsOebnl9qVIJXCuN0OfRZahCqLR9iPR1aL+px
yKq7edLeMZwjkpDxOKMN4WLJ7EXqjimoNogP9W7zhor7MMxqWA8+HCcLD+hOw8ikyxD+suTUBydk
oHLOG6dxrpIxM/aW2b/M7CZ3ZlIexia4FWqxPJdQwalwfO3D8NXWXHyGifakyXtuXQYZhUtgVcMf
XOfRdB8U+XMBVRPPcGKtBJB84JQHFIwP29LBMa3Yzi2KS+r2n8qdbyZCVe6srtgBPsUuV5mQ2BY4
ynjf50F0kCWG4zpwaZ5sVUOkWfcPiIok/4Ti0guM9sCy0ti1c1xTILkwli08MKFv9CjV1Y8k6akb
pnHyNs9NNF9g1xvqa3EIR4RkTZrmNmFLnjlOuo9ZKyDUtbwnfcCY24Hr8GUTrpmdh20d2+/Y0skd
ajNc1RNspjITuC/a7NyUKRCUeTi4PuQAyyFKOFS4P2Viv5Ase/BC9DfPS/MTgLt0k852dWxd8zMs
qkNHPGXljTIFt4JuV9Zsw0qW30ZhBjsvzextMXrDFQ5irB0GBHOyy8jco1xQAPYdcMQXtMRnnVef
IuioiRVI1mNSnMYQaTxFuncR41dWMlz8HPpkMtwGdv7D0/4dMcAP4Y7Huc82/UgPlenxSYmB5RPw
ym81dbl0q5by4Hm9Bs/vpXzykROx3ba7zuRN1QsGMKuBY1WJyIe7X7ynAUwTJQvNsyE8S0K/yKby
MGrx7Lb1QXkcVGDx55UdGWx+p+xnqwA4AfbhfQH7hU+hp7YTRx+inInsb2F6EgQjeNNBJSpjNPsR
5TolbbIrwvI8mXTf6JnT07fS/EDZnn1CfgdZUwXmKTeMESqqxQSfjUyGia32HOps9ES90Bm6t5Rq
GH78DA5EZz5PoXiOxuLYZEB+ogxPRxGQWWVYqJP5G/nBZ9cfQt0E3210uY9EVta4WicYtVNpHFvf
8A+DNs5AnxkZze4+ThvWAHN/hxJnriQyMwsKTOCJ65EuzAEWDs74miAL7Ms8ELuR7em1kwUYeuLn
Vo71PukAarRCsqgX6XeEIR2vRjLujNKPN5XBqr5udH4ea//bRz7FoetWi4N83fReSHAyTXAllXeW
WUC+RFXAERPcevZ8h6fbgYifoLE3DfF91subQafDCfY9zQBtdjXiNWPFYolTZ6GJWlDANlGgug2L
GHrjyMgH4Vxuxk58zLl1Z7M7yCv5prU6V319zGrnGefFiDkg2Bueu7XEcIoW97+feG8TW2WuEZL+
st6653pDIGqsUXD99moQs8eaBMKN603bepQXQxtqG2VevR8C14fSVlI0a5Y/2HLxnXQKEDv27tSv
IzYMPGC8jA2yFSXmNsjsbJOZBXsqtj2ZawEbk0G0HfrcO6A+76lOAPHcNt4u9mlujbMET5YjaCim
f3JtmdUVHtoF4JNPq7hIPnLXMXZk5a2NOwfbIbYJDPWeVx9DgqxY1mCYkq5vWOdS3W6P3UCXbfBz
8KO3qWfHlBexjzd6+tnaQMmKKT7FTkRXUhXi83Ybaz3XmOOduZ0xQAaPZuB+iLJ6TnNJY0HWy1Ur
yP7i9frSBq8Trj7CUjCLIICVV27S3toe8S+lW5bX1ngEG3oXoqWtlFE/JnnFD6jt0AYNxB3QiorF
RpLcRuYM78Db5NQt3VZckoB96WkbDvKqnbW381lNp+zpj2HFuCP6yrxJSvt7ALVVDfYl7rJd7iX7
0cpnggHuIQ/4EUZdYZ/JiMq3XE17nURbMsY3OJgRx8PynaqwH8bC220bjIaekv8Xgcl/SdFYMCf8
81mJbTXSMenJ//wPaEPLl/ptVoJQYnoMIgjIYEH+oB5DsidAiSXYXaYhYpG/m4jpLSLYyIwF2mTR
d/lHv81Kzi+ssalwl5RV/gVl/ycq3P9+VuK7cgR/eWDrJWl/Rrk/Lqwz4lRNIOz+0PZVvDaNWW9z
PIW+w525TT8r0W/9PLtzQJhNxXTCKrOtvGbvRsjDhv/F+mmXaYGSHDg3My6lOjPW0gW1p1u8+tVY
prdlUSI9enX57pTa/zGPogFIkU2rUmVocGlcYuRre3BoM3fhgAoZFjiEiHMulhhK+rK76DB6LrTr
7Oc0/lAV/ZEFwxaRO/87lNmVsViXCHS+QaZntQwabW876SOwxQ9z1neVQ00u6+2HwgCJrkbM9qrR
6XoCkPFsjvpRx1ytO9Q57KsWhDMWOZU9sqPujvRj1nsnwQXI7T4/awghm3zmTGxittvwxSgP0uoK
lyLPAg/0GhW2BGKoZN/zsKDvDszKdTnbEaadbE8HjQW2Ba4TJU9H0UHFHcqnYUaZnNKg3GjgxSxf
w2IX8Ue0hb521AJN98Qzx8fGGbPPEVuTI+W9L52rWnXpOuBxQW+F8cqZ3xwrl+wAAuOs809X9O+t
o/jv/eqA7Xlj9PXe9dVNF4xPdlifC6O/SWc8iSqQqyRslvlxZFHoRysw+JwjnOc3WWVoInNkzerx
YiQp4VQCKJXcI64/9LXc0zx+rKxul7v9T2WHn1lr3RuRuiXyc68pkvwaqMvcyJo9dqpdspk5tqOI
rQLLbvpIo5aLRBIaqPBme54ZaW5018ptp72PCLoooEf7zSkmuia78i5MRtCRi0dGmGl0KeXwJHXz
qL3FFJDhsx1EhEOQQM0O+fqHkwKao01kfJDgYdbK929JlPTgrcvl0S7OHX4835cvROQPJe730Owv
ltc+STd9QNt/9KrnbojPfc9RYGhu5lVh31v4UZm98qPjiK88SElwSH0am5pRlvJqOVq3gASWY6T2
7oxJfeNDw7FmcYZFGWsuvK01SRP3cWraL876BxwJD1Grbj05nvvcvLOlugvs4Jyl7TN1B/cIbmQA
s/iGqi8G7Lxj95hhaq+ky9DAph4mKOpnr7DLl/Uy9Q1wVivjkjA2bIcpAS6UVI+10xvrOfPOlcU2
P7AWaahPgSj7VbpjDxyTgWlf5zG9oREKxaEGOovnk7K+Lg8v9QDJYxrVjWiXeAsBqkG793lHV3w2
PI1KndJC3EeB/54UvnGxS0phVyZtWntgxPYeonv/FQWpODCR4AdL+Uxpe/pAmVmbIysYlPh9rJOH
zqzerNF50pyQpqsXmnR1XZowL0XlXOdxEu+oJ7wVtnffWyn4gO4tqdUNaYSDFcwksuroOmirez/s
3qPQrl5dOUOXraLbJAL37FXkIzuH+lvLvcD0NZkiyp/CrC5FESsGGdfb2aW8jA6lMG40U1Vg9oci
TPb+Mm12HdM2d01/A4+eQU1HapMmFbG4MgEuqcqbulGvepjTdW0pmzYyi8Jyd+o3lCzxzU0IJ449
WWCSFVkLPsBTTCm2Jq5nM8NCh8L7SlmlM8TQ7tvqbaqrakttPGj6SN7SeN2fIst9T+b2evJZlTB7
f0v0bIIXGAgbihfwlU6nAaFxiw7WQYNRNMaFmpfGeAjUKHDM0jc7u86jW6Hm515R7dQcvamie7H7
/jvtEkoqaoUFpxBfIS8kHgF2LU2HbViO5uc82cfCjL/iLj9FYfvlwsY+Qp9AgiigXcxO8j4my90p
sS+m275Iq31PG6RDrmwPtenDke9SPOi0uKclgAjsBUz3bvIqp/BTOO7XYGbEaJWIt0a2xC6H2Tjj
0YiupkLVG9WOEw4B597T9VlNNcnYENuLIKds6+q262rIRaK7UT409DJ0HmyZmnzKqUqhOIG0ugr9
o5A566/GDrcDGeKN1UY3LkzPOPG+I2f+OfrdVS4rYodx9RphwFrnsSDPaCM7JNW37XS3zogvOCeb
vE57Cd5G2181fFvMMpl8lcrWByWDYWt0CduyYiE8exq2bU+4cwTGscb7jI00lJQxi/gzdia97h3s
1syXMauFKt+1OjymnXlxdXHRnU30sRDThi7ku7Qf351fDx/PrLc+OCRsGLLcuKa/FJXGT3ruOday
uzFIe/Q3+YbrF1Y7EmaVkMJVEl5BkXe8spq6hhRA2GoIzKOAkEvBqAFAWTWAd6DpJPDE13Ih9+t5
/mJ6hpMz4bexe1Yy86iuyxgrFQ58wK29kaB4oQX7pE552trmtmvKZ6aUdO1y7m+0E4mVC5cPkdVR
+9Im3ZFX2bg2gLjave0g1rEnKHK89hm8TiO1IpSZzj43pvHgG9WVZTNy2kGBuzO08sNg9eKmGY2f
VkaKMB4cbu0yBzSb3iTMk1uXR9TQsZbwJeqkXRqLkXV4o4YWy05jhuyujIcp6+84DL5V6NZr2vGe
3Ab6zWSO34UOnG1nOM4LdgRxNeghfnHVaJ6x0WNQ0kZHhcbyUc+ccAu1bdhhHn2ZpuJCoMFbRTYl
pm5RPtpLgYXbKcIwQ7UPRw51sxsxRJk/EYIfK0FNytzAZdCT99Zb8ftYYdqyk/iBTUy2rgWpXR2k
rzwLPnUjnI1LzaOmFXcnJv1YOgEqszp7YqTueUk3xyB4uHHEPNFpxlwZUeZuYydoSFJ4xyk1P7QJ
uGqcbaZ/bzHXufTaiYc5CJ+MUBi7RgKQy5n2aWSo3tI6eaC40UInlXIDLfHb7EV7AdI+7uC0XAiZ
0GKAVEhGJr1zyJ7mMpVrLnW8GQfiz7aZHHBfGyuz9p9jri0UHyRcXfry20vG4Gwk3Hg8bOHYLC8R
NiqqIYmH0n3Rlu6Zl2/htNc3HeENM28JD88AkHnm1yNXwT+vBP1rjjdc7f/5ePNffmXC4MfBjPPv
/smQwxf8bciB62Iz5Czlq8wRjCu/QWKcpbXVs0x8qZZleVRF/R6UNGE92twcpSldEfzVjGMxgNMB
y7xEvjGw/4weFCyeoL8JSkrPJsfpLCZZ3EH8SX+ccQxTu2FfyeToSr/eDBkc0WGITJwTzrhnRi9v
MRr2h26M2HBU08CuQO7L2RFrs+g/+soaWAZFp9RLUG5EwKWGP2YdsddfN6ph/yCfi2TkUZo0L3PR
0juYuQdRkWcAxMTnlqgA8Md2PjTFBCjbVDuVWGdb42XUo85RZBEB6PxbmrL4wE6hc3SJQuEWcbKj
ZWF/r9qzyVV6XVeA89P0IfHy1yQHx9BTeL/2KajEEZcxlAANxLHJqiwadX3wTKyEOqMez6m+aOF8
ET4JygiWayIlz/+yVVy9aBrwZQyesLSyXZ22wA2D/MCg8xzEkFNrCplHdAdcEI29nQcngE01vo6t
9eRPSUX5O+p8VapoG4wZXGzTfDCtIcbv6x3hZTnkiwII1CntPoNuf9bh8MBS5ietm/ISQA8jTk/l
Xpk0O7QXdifc8+Za4JEZO+/ooOVt62H8WdZ4/43JTNa9lLTGDIRJuAtPGyo/nvKam7Vbk9B3/GhD
iT1XD8z8HTwuQnAhbiapv8vZfaCVguhJ43lc85Y+sj7zb6Y4/Cgj76VV+Z2C4Wfg9V2piuOsrqyr
rK73QZE668SDAWQYwVvQ8yDkwOQazwF6HPL8GcA3A69qk63JYn6lYbxRRRs7e9hC3yLD4uQY3VeQ
qmLdhtM+zamAgfz22TUeOxu/n859EAYbGXTp3rSLVz9gdZd1923JvWWcR76vNjxjuh12Xed7d7g/
w02ejvHV/2TvTJIjR9YkfZdeN1IMgAEGLHrjszud88wNhGQwMM+j4QJ1gT5IS5+oj1IfcqjKjKiX
T962pTaZi4ggfQAMZr+qfmpOXnZddX2wV3aJBzLA+V3FtTgFWtySSo02Sg6vlYERoqcya0OEpNnm
OTgcTjUxGAPgR67vXtFz0W5ghDzVorNWTk4pgddQCGwnnU28K0FX4Uu5SJfIY260D6XXDse4YFdb
Reqdp9+46uoiOoiIkAjfEun9uINbnEINz5z8Lp9syjkQISbVHwXMHqi9/WMEKYxdJe0tsjGfdVfg
A1t+QBG0zaPnIv747UTFQFyzza/T6yZzntmoSQo9lEk0q3IumPTrNUiFj9nWJ9MqXupwAs8jmmeI
THJLKKs+O/H42PnFI2PGU9EtkKIMM02d2ONJSuSpPMrfyib1r/QUTSs6OA7GHN43QwmfBRoFB5Pp
DUHNWvU0Vc5yuoRtTKpv0HgiNDQiK6qPoiGz1c9Nf+EHMQnQsdonHeHDUcM66O0ZU7HP5gIInt45
Zsiz3Y+MDSQM4xVnh4fCEnT7Oq89nLjFvPFTrH9V2Dcr2x6bo9fq+G4YgvHKFaPz5UcVeuDYOg/D
IONDGYXFnYB/gtabJzs8HenGnOwvYdLt4rOjvZ0lPCm0EnWl0i4+aoRRQExtj4UPSBNF9tmhdEDF
kFobL6cooSJHtVQkOOzzEl+Wp1pP/VVkYMrRaQlh36gVAJqueWxrjB2JcAgycWDizvVImFteTVP9
+JrYk9p5fvOZl5CeB2XVSCmO+gym7N5fmH9zcWs0nvmVJ3Nz05YCs3UqUfTIRjMi7gqqoGRJ7NBt
t3o0PUakiFEhKLtrxAjK42bRfG9jvzlkaqQ7oIjDtdVmCWXQxnQ1RoG/LTS8/ECy4Rw76NbOTO7b
NKfxvqqAaZSDc6oTDsYOR7NE64I2YEo9I8+wSYzLREAEjKPPWTrknkXVc0jmGLGx6zbEN5BTb4YI
ylau7dFRFQMOGEOvIsku4J44HL7LiS5iLgwKgk5FFWx6o7OercGpcIKmydYNsorWViLaapoFIHzc
2Gron30ZUtrRzDQGluKQlVa6tcbQ3il3DCldkh21swCQgPOlG6cHgx9O7nPOiPzaTFrnHMIz3LE+
J3dStNmtDEzn2eylPDv2CKm0BmBFjIq2v3Q0hwMWR+edXd7wNUQ9hofcH57yqMhPPmbWtSDFu0Mw
D99F06A4YT1tKLtDyLKvx5laBBSVTTU7L+M0vmua7haEWgU8NTgEdvBsJuIqs8Uh9LrvSe6/R0b/
npoUaRPojhUTwjDvrlna90mPpqsdI94UyL1auZ95ZH3kmBcH274IRpdDDLjMxHFWZu89M9teZgQU
rVf97Yj8VdnZweiCq9DxvuGhw4znWzeFGb/06fQeMcO3RrKJoaSqIWvTR5kvWp/F0UhWewENmRKa
jz5tSfLG3V3CtGFl9zSyDBMWUWrSwmy4WUJ9TEjDb9gdSiT+9KuNGCU1Q4wpy5RLuVZ+4c/1fV4y
OxuVd20ZmCf8zjrXTfvqRPUNIsuZ+N2JnwRRc+T5VpcHo+2e4pYadYdPoAcgoDvnrQMQrLrsrnGc
QyGj27GJ3qQmrz8MjeBwnlxEJXpkXTxkfkXwrCvkakjkZR9ORyKZi88UPphr3voxQfRavrTFQCxP
k4XtG5Ln1HwM6hpSi7EJq4iRw/iZONYFstk2XFRgN6lvs4hmnrF2j0UkPnLe1SpoOgftM6fMlyP6
qsjGGjh0aMFfb78HZXwKQLli2et3I/yDDE1w3U5LTx+elc7Fp6nAYPG03FfhfJ15obkGYR+ecpeW
jNYs9i7C227oSZEMtFF0XftNY7i4yO3OWNnV9OaPtNSQZsim4K4p7FcEPixhVEEFIfR5jhKrJDD4
6TpzuX0NZ1sZqI1d/FRN+jqvxnCLtNydKocOlrGjLsTrRgRd7jGXc2/gpucsCfDi1PFbwgEexxBL
UlezFgeudzkEebZuOnlP9GY/VHnN/iZ/c6tabeypv3bgUeQjqnq7ICrAPixGIIrtF3yF5de3+QK0
gPS9rBIUY0DgGuFkMFfxoWuRhLSy62khY1gis3YNsIxRDyVzWg1QCtqSPUPTMCfSvOOEN0Eaas/q
MJIKVY+ZW7bbfPC+g6omy71gOqIcYEcNbZd5s/qeuHWGP5iiMD0c0mCm/cjmw4gMpta57ndshwGC
QAYJNI/AcIGFpE14OWUZqpPqn73Cu3QWsEiKtXygVH6TGGHzXNQjJ7MO+v6qka246gjFPXDjngz4
rSwbWb4fYDkz3GnESdTFN/znvLR0sA4jTaR5QC9fpciNj1aBTojLCoHhIUFZw5VToAYIRmxNKJYW
EEBv3GTfUXHJRXf1o4zdi9YGTwzp4SuIQtwREbs7FY03qRM+9j1bm1zyZROCMyHkkoy1LoNAkVrJ
5k+MBigL/veRCpuMegVWhSbBq8wEmDq3VSqYCw/K/24aDt9ePb862NKDjk5FaQ93Zq2AyApgGYFD
4aTowvexSMXzoAUYgAID48wCOAG4op0koUg0cwAvdhqYBgU3Hzqb7u14OIpUfTa9xRglYWsXDcCU
DXmtJhCHgxN8L/0SsEdLC21wS4nBB2LMtEdjuHB9gk9eM8tF8u12OfQ1lGXxrHN/C4DRxZAFUK3R
1qPpRy/MPEjeOs7WF+2nK5jyYpahXyGCVBabwXVZ2Wcvh+tY9/6RDoa7wIz2Ux4+NSr+Mi1mBJ6Z
3/mTuCGc/+zlibVhHtcd0gbeh5HQapLZJNA7JZ9gIdc3YdVtTFXfR2F5a9tIo3YA4l5jtulsdWWF
bMCy0g35Sn34sdEduhLW+di5GIzyk65xnqcFhvOgat4j03j1JyIGQ+qkhzgLCFAb9oUzs8t2Ep7Z
tjlGW7/iD+eBmYpBRm01gSpe0/tKFZG7S6KRTUAV9Sdd5vaaR469Ng0KwHM7svir4bTGYaVgFnhq
W7sW/DJL4/xROeQPw6g3xP1KzE/UxykaKrdujmjjdZW1jpKYWvlKcewptzAy76vGztaiMZ7GanjV
Sn8xLKL0R6R3TgIzsES3LyZ5b87djRmXzoqODtwE9r5N1dbgbgyK8WjBrVvliXEgnPHR5vKNF3LX
TE27qweM9qrtkNoYliT9vOF0sKGy7rMv+svasMtVZ9hX9MW9+uH83oLxMBJvW2rvrDv5FNQoL/BF
cXmF4XsrcMQ48QnrBdQ4VT2lcdrvikrgd4/Mg1f1rx4ESgBbh4ibvrOC0yA9VsKEdpHsXFFcEEoH
/kKcPvMXj8yFXlKSWoBUeSYPAF/WEtO8gRrOvnB4CgzwIi5LAnA+gna5daYAxb7kKXjV2yAfM+gk
68DHHMQJ4wHLmWQMN74TPj1iXbnNwUC7lsvjUQfWqhTGuzMFV0ZE1jPIbD6NhoJpOQ8XHTQFQJbA
MliZsQmI6CJMifZlBds+1Qz5yg3cL8fyTSJq862vAWPafpFuwyY9k8007vgPo96FTCmwu0OZMPQ7
TbUM3KpSUknAUF1UmCCmwqG+rPXfclY0DqbmWxQGAymJEDqhP50w1Vzi8coZs5sIXVZwlVF8upxU
WnyCKt6qkGKTf3109f+jidlkoPN3k6vf7MsMrP73z67l5d/+MaSyKOpxHIY87h/Qrj+mVBZlITbO
ZRzLv06v/phRWb8Qz2YWZVmeY5L8/tOMyvyF3ROYLNdiQuV6jvMvzah+nFD5ZMaQ8y1UT37Lr47m
z/e7uAjb//U/zP/ZdVEbOBhQDknSb9I8voiHgW1pta+jfjtRpzM2wBs9efjTB/U7+vovXe4/Nrmj
WzAZY3BHxI6wuvNDXI1pRTDi5uoOngGiIQ3VFwOpw2zOF9UorjSHbC+3FiTxV2tUH3//y5eW+L9E
5Zbfza2mFHZw1/k1Sven9zxPaSPZA3WAnbBNO9nRjlM2xcl4gCIW/GZawZwffpX/1Tt1+N5/+HWL
J5yEILqgRXLwhyEgbX9RSei3P2j0ly7rb12DTYLi4JZHDS1q3KUilB8Doy+Aj/Chs/ghoqUkM5wb
wJJ4F4d510g6I6Ncw7CBYira7plU19EPsmfKwO/dzuupthPtTWsQzesFPMHKjK9qnZ7Bqz1njX2p
lILMbrSLQe2y8sSrodNPM7WuciO8zEb7WCBERdbg0VZt7qVp89wKzT3KNnmKNvwymvLseeFFMMWv
jWs8CCsiJC/z4Sp0zccmyxUnBMKuNiNFEwFrO5XdJw6Pa7/wmPJgjBD9o2yrL5zaI0BKu790jeYz
nqeDN000GUcUJDhiNXUToyd/OLahV6+l0o9jXu4yI0F9b7DK2xZJrsihLw+7fXJsoOX2Bahtov/U
TUycEszsWOLUlnV9qqJMABRO5IH9ABB5xEjAcfJpUHAF6jA+dpZi/BcG1+CLPro2vC065xtK4zG2
nUOJfrPqJmpfYNKjWo9UxrniDKjpwKOApd7Ibwkl3LkFue6us290SmQrmI4qRGZvjLjn2csDuCgl
NRGisHH9y+gUtOSv+uy9tL17OSOFx35763TuFfBPvp52OqSm6e14Zbdt6GODoANVWDd50FxbWQcr
KGDnPrNtKtNqV1P9s0qn6Ipb/EOo9FtREHQxg/bKsdtqZy3kEGyh/jodsy9OFne2yq4DyinRY15q
NuB/f28tq9zPVzuLmWkzePeJw/Lnf7q54tkyit4U3QEKj7nr7fLByqd3L3evuqDo1sPiRYx6rqnJ
9W4MvKaWX5KrCYLHv38hP9/k3HWQ4yUrL8vkgo//8+tI58pjZuB3h6IwH9hT75WIvoD2MZcd0uif
3OTLD/vrisIvQ1NwEBQkssEPt3hJO2BhtarDqgOlGifpLu05UkRhpC69okH5G2TxW3DoHy8sPy+h
NhDIhYLgLw+DH8WFDgmqGjDaHgYjf9eej491zMSGQH5OLzUnhHquZi5+1a8nOb/4c3L8+494eVc/
vmvLZM7pmo7nuGq5FP70Vdd+0LZxyQtIwvyzn8ESdsQApfUbK+YfvlH5X32VYDClT6RmAfv/8Okm
FE5ExTB1hw5YxQqX+r2Yu+uRaLIoxw0Rhu0wkpZoHJilsOhvkhi8QddO1obPiE57F6AZg+XzHHEv
5kNzqbvyDYsuLjH+RRPH2JJxpYSwueo+eEoE6AJm+lBpXe8tyIdDDFMaOTE4GV19axOqrhy9tSfv
YWhGB3Noer9YyQHZQcTST8FA5JNSVGs/4cIAF3E5VHSwtPUFPi77n1x5PyaOXFrBwLk4yOtL65j8
4TvglJxS4EXrVYwIkxYaPLt4+fuv2bR//p5tPniubKh0kjK0v37PQziMk1fF3cE1cwjyvT5EcA9W
kfS+VDtfpMLd54Zn7uvBR4JwOCiAlsKtq/hQpph069+/np/fMiEvmDiuQ7be8u3lvvjTZZcGid0I
2+POHupvflmRZyzv/v5XsBn4y3smPsbwgr41c4n6L02NP7gT7WROYuGb/YE6kvfesR+jHgOvWr7A
chyj3ZBCPRz9rJnWrscgNqsy91yY5XCtvaTY1llfb0grXTDELY+dE7KhDxkladt6NsYadBzZL7zn
3mVOudpj0wqm123h05jeZ1AssuybNVXQwDN1nTNUvJv71t42HnTtEmHHtO5xV6RPMwceWtv1sKut
/j1yp7cim9gnoI/vJGmodRfl4daIxD7BlAxKJCNmI3lY5dQXrbQKl+rzsj0Lni8rq50YwvQV1gog
gh0bxo0g4H+BTFYdh7wQq2rok2tacZ5oeUMraUeyo9PMCNFLdsXo3DX9tAuxNa5sI/vMzTbZuRmH
ldjg/DFUU75XvhE8ZljmSN+Tb0eiSIH5pe5z3znWOtf6qffms8dIfU8OFjEfZ+uBV5JvmsQii1Fl
PijNnjA9Fqsl9XQ1AvKErQoaNY4vYHfSgUVUzW1qqu1C0k8SZ8baqYM7hp9QOTWkfCUXnj/PZrPG
Cg6jBrNofOlK+7VfaENjyzZtasi7NgVlTqr6ILk1sMTAJbDQtSjLwxTgASyDIyLZ68CC3MyK4Hak
+3PVQQwakdrsomr2Q5R0m3BkkYCNCXU0p3ty7Iq9qS06gby7toGSEywlUmbJ127hcyMdPcV79LnT
MOC1nHpA4S1otigvXgxHw9Bucb4Gerwl1Hxliw77RtldGkWyyzMOxm4Dr409/7NKcShYPl3kuh+Z
+A9V/CjaWO/wdmTrtKUzrOHlTG40bEddlQwsFvuGGnsojgmbOQpAT4wLTrMKl7TbgPmMCZAe4PW3
Nr7WUeMsqbrope0pV5tqeW5KvLV5IMKtN6Kjijp4neinIjhsvlK6g2gcp298qlvlkn9y6k+4dOSM
ZLUzbOp1zfRDJtFB0eOGR5HZcGCjbsbKvpidjkIFN6VBfLDvfZPeDuGycWJqQhS5Kgei4w2j25Kr
V2nr4DbWF7x3qp3cW01y2wn1Uyuml9pv3jH7bZe0SG7F39s6Z9Npx7eunk9pD0ZxLA46zp8TkCxD
Gu+nMdzZk4U7JgZ32NsnsMf0G8/7IWYfpyTB4S7Ykyja6dG4Toz+IU6Gt3nWV2PoPDFXOWEYui9t
ewfPn1ySlODty7328MdYo7qiVgWauA6v2gxvWu4ET9FYD8fazeWq5m69L6fhdUrFVZoNV1So5esi
BHFJ3MtceYQEYGYxLmQfwOzedk+qlxdRRx15McrrBsFyVUn7wzfqk20GckX3xnPZZqeZ/NFKyoLH
XXigN0CtTPKaG9+i5S7DVVa1TE8cc4IFGY/3M59NkNsnVxjHMZCPXj5dukjRa2fWwUngXSXkujCP
hsI84zBGr28GYDejurTpe93ZTeKt6GEKN3VB7UeSinCfKzsny23DpUpQyMJKm1sYTRJQLLCKQCH2
TkykIHPKm1q0Yo19hyxt6I7oLtl0zsZCIxDMBL+GY1fVGOqq3ocx4ZwGy8Nt1R3atp+4ELiaZU+z
QW/AdRQ4vPvoNf0V89mesxgtJuW+aEhZcmkRLp1CdTbjJQiTPsepu+5Hc01c/SrS/jYW9NPWNH5g
uNzVrnkIEzXvI2l9hUF221a4xUO1ixQwBLngzUoOQd1AHZcL+GKQtwVF1U7bXudt8gSKlGODMWwG
KeYtPMN243vMZUpzJDjrwlXhTLhtuv5BON596YKYDgKCN6ncVaW+Fl11kxj+bi6XdUeN6Qq86iUQ
q/eg0GfcHmeb4T9+SONNJQC6MuV9833ZUCcPqATVTB89oVOowum6sKL3JCtO3mR+ttX00WTmfBAz
h8i1Gpiyl6DPLtKKkSZAB5OoW4tnvGYRLkzQGxjXNo0lgASOr22MqZQbYBPOEj8jCrVBOcYqMoNX
IyTrWfTUilNgh+RiVe26LZ3boclpF5iBbov6aXaNbzGtoWWrNhOdupFb3SZRRR+pmm91kr2pZd4/
Uy2zySNOWGPVfHdUftt3CMBtTAZWZMXBSJwnMncUhynuGTKqlCpY+c7P/ZOtCdCoBq5z5V8qvUQ4
e1J20TSd/C4FNdrb686udjpSd7AP6DorEip7kzcj02/w0iB65IZEKqamxFJld0T0cze4DtxtOVCx
Q7K4v47UhLQ2xRUoZstARCCQPBWc50sT9/ngXVp0M/q1/VlEDsZAcu7rqW3ti9aCX0opKyfNKgxw
bzuUjrikffFGk7AhD+e+xoNt4PYj3lYwa1jnVnMTDMCslHMR1Mk6qshQEQsIaZHnc9vGRrYLUnlM
rO7szdN93ZL97HIn2bV1EKWkGwjubvwk3fbj4q7JzXDjzmi4AzIDwHMQa5Oiky3xxrM0xK4QXXc3
qn46Ga676zuMhjEG/qJfSjAwUqgcJa23sUlSV6qDAKIb3KpTMBTvQaQAtyUveFm5RpSn2aGPu5RT
1criRoXC4eOsjX6vJ/+Hh4e/nlGWfRxEfOY9jNEc0/V+TJnQchN0uIK7AwGsG9s1ntwkvPfj9vz3
G0bzV+b9fx6Gfv5Fyyb6T7tSuLFJoWjfOwwM9A/KjV8C8sLQQ5PNPHUvjhM/gnHfy2j+iIL8Auf8
S5JFdD/X2W40+mdSW/S0zCfTJCItp884n3nqVrRcq7GhHilJp02OdemU2LZ+rkKUykTyseNhcxno
47KIW6cnoICLxa98dihp8t437uJBea/G6mYW5dNY+JfOmH5pk/hKTQXL7Icbq+LGiQL33TcAooDo
ZVh5axjZx8hgHcUwvRySpkENN15qm6pAHQmsJyMn6blnVA96ba+7Sa38Lt+ZdXJqjSTaRFF0BWXv
1rPKE/1mh9YSGPN9/3pewO09K0pPuQTIqm1fxO99ilU0lMm1coaLEssu5pt71plL+qS2Vt4DVQFo
cJACFmqpWU4HV+9FAvapyXHccjEFqqzWoVGS0nMOaiBhr8vi3Q/Dz0SmN6VwDrFn7WpZ3444skzS
0U4SJqTi4geQcFs4sy9IbFvTte/bMjzq1H4g+MsS08M2ceonw0teWpvdr0i/9R7m6p7Y3+evF9F/
Q1HlPzGAAkX9P/9vqe4m3PZ/f56kL//8j0m6+IVbGXsm7k1f/erq/A8iqutZvlCmkBguyan9p99z
gaU6lulj7JT8S5v5wh+ZNu8Xj2AcCwSuT/D1lvpXZunOD4uA8pgl/9r5zTpvLxbSH4ZfOnJM3AlF
fOQJJhdMht6UvnsXWTojTxDey86u70mcf59Si4u8n25rH2UWiKS6wvQTbJsS25pMqVdKaaqFRYAv
JzYoNg3HoGasGvRwaCA7E2f7METzVaA2rkPa9k4lO6q1b4K5dNuEB7tnP/cC33MRWs8QM8Y1VYRv
VUd5bGdQp+llAM5mv34vmEEHc/uUZHCDalO/RzUHpbrGrmM5w7kqQbbhr4a5laUXvjkem7LItnlL
04YkF8CgM8dG0B3ypvoK7ZbszPAatd4x84z7qWi/Io/MlTc34dq3OG5C7ue8FUPCEkY7rVPfyGnL
cu8cgVI7Qs8iqwpFMuzNjU7x9ZCCGgA7r6Q1fBUFICzHJFfb+JjZYuFBK2rUrmHrdeNLoiOmqS6V
21vnVPq0Fpe3aTlcGYEvD3HvXfNDXzRx5HWZ5t/rrLsXefrZW6N9Jsa+ANr1eMbrUENfaJb6q2Hc
CDsmLx9bHL2Th9Zt77ze72lSnCoMdZ6iAMyH7VhXH03v5QiaIaa2NpzHDWlqzDLBfF1O07T1KUQ4
jR6hDuWzXQ4zeOAUKSb0ipZoAq0JMxMAfB9aPkAH9lz84a0T9ldDJp/GkZ/gimTPmvwaCAoOm9Ye
NkmgkQWVeV945BJGgnS7OiqKs3LKckVNid7yEFeYV/zFF0dnkm4ponWrO7hXVzZJKs4xJQDLkByl
5JUJYabrrJMdfNR8bB9kaIk9U8xiGyJsndou/Z4btrVLJqZrfpqUt3EYInyHY04CEivYoAq1UbGR
AwwZriVsgU3CNYk5k8qRxCMvNDsUXHTe7cR8YG3NdbOJSv8ituQXnhfMgVE9HDJbpuDVS1qtwMir
iFntVCXdigov6HIhZY12q26geNd3XkRJmDCjDzOpaUxh25F5ToPEArgQFtAd+31a74YmumJdwI8a
R68FpDISH0FxFB3jkaVUI7DA24mI/5CGijdT7X/UdngH2RXaqZly/80c/4sxMfdqrsxVskC2B2Ie
h3oIXqGR3ZMgfM5bdtmxByRD1wn50Npk5EelIZ4jr8BkrD6oYE8uvMK4jHziCt5Ek3nfdEcWrtui
7NsHu9aKei0OhoU1nDzFvIM40T3lFXeNCji3+Ic0Lj5DBddFmKc5Q2twG9IzsrLxWtEJEHU5m7Kw
KnZkg+IVOLFk69FcCNYvejMVdS4YGROj+8hdhlcwjL6c3glgZCzHp7E7FTTdgQh49MvwnJfypTGr
a7iogElNMB+aFLuf0MGFzj8sSA20yV3nWU9DND1lLQcv1/5mpcYh5OHqB/VehPYJp+JdAT8xdcwj
LS1IH9O73Q9vHKmONA5fxDWNIGI+ux1Ha7O8L6NysVfthO52uqyuBSbbmbhQH+4Mw+sPVYJS31iU
XqZTxatm6wiATtSY3kfrmAdduA8tnHMxtFgIEsO8wf1x33bFtY2xFWFs/BgdQeuGBSYuGs9OHR86
w1qrwEH7mo7SmD6V1XyUrr8x8+IYpM4+nOt96uSvYLjvGAC9GTo8KuFvba0fJB6UusZpEo3yzBHg
06j7uzlb1t3cvBXJ9CgnHMqelR4cSlmxpO2MnFWm6Z46KrFXvmyzfa2K21rVTKqjYINLxdkAb77B
M1NhRrOmHYSzp2YANJ0Cpn2gFPy5tbW7tVucE16A/c7OxINPfHktMk2BbP7Nl5m7c+kIxM6Lf742
EmgThi3uw94DCuLm3j7S9TM5Qy6yIKD+OTSjE6ozHtfcf7OUri9IZQ8ruwyzTYfdfF2wVvITr5Ws
2hNmU5MlJ9J7y4zCM/4CY5ur4gUz4dayw3cQxwHDUv3ICYKitJwaEALSWNlx+nEd5MllB7IEP4V+
ccMMoHDf4mXyFxhCiA0xSznP6STUq8kG6umko7sD9+xvSjANK7Ng4egqOFEB8aCNPWbRRSIYIHna
Fpe4KF5HgwNxZIbpHoznZ0h/NJxtyc6XVo4mkUcbCcFO+ktnsop1E6OSFLaRUx5Lc8bcUlEdZBh2
DUDQfYDTo21sKgEqh04gB4V8LMNpJ/P+uQ+9HkpyfW9y1+wBEmO7m8Ynw+ZYR7rkSVfURvD7sGSm
7fdusZU1U11t4xoVwexIJg9t/ARiVVxqbDinGf54nDrMmMxoY7TWucUtua+naF4xU+vuAooSOAsW
pKZGToB6YEUUjXmEms2kxpJvfc+8bLDUtHI1E2BD63f04HyXxTypxaiKve0w/PXpjMGybD3GCWAt
FbnzqtemOGtpQiCvIBfW1rYrQoNOUIeiFdSXbSw5iWjq5VZIzdmKmKp/SXSWosHZ5YEuBYUNWbn0
5US3eQdhB1bTZ8FIZ9/gMTz2HIRW6Eh6nVGWU3S13LUujJ6ypmO1SRpUU1J/Thq6N/iHxG+KwX9v
rBep5p/7U6BG/NvPu+rl3/62q/b9X9j9wq4Dbmy6ip31Hykq/mQxaDhQH0h+8JhnJ/67Q8X7RZiW
rQS6J3+Oj4OT9++7anoGwHTzc1BC+b/1r+2qF4LFX2RGIlSIi47kCeXwG3+UYoJBp8CFxn4vXGLa
MaEgFxje1mFwd9QqObRiwWW288LJdfMVZKjf7U3/cIjwVzFIebwC3ottQRb0l/a9HwQwkdf+0Ll9
twcPgCtm1vde3n94GBNXjWpfR4K1WzFNz9SG/BPtzbZ+fvN8LSZ6FuBpk5DvX8cKnpwcgvRmz5iR
IL62MgeKASwzHqYby+44m1LiYynjQer4iiRmvXET7Z/rOpjZ0FLPhaVyuqj9iNhXIxE/InkiTRsc
swmPj0wv6rp47AJxwzpB6zZmHx9GjB1ON2UGb99FGjsEJcmTNI9gabZBtwYo723+dF3yN3VYFn+2
A/0UlOMTVmAdkfQQz5dGi7++TdQCKDcZBXOlIzXzY0TDSMAAizI8A6KxSVTpY2Kmp06Z3iqL+wez
su/ICFE7lHmPczMdh6K/CwrxTNb1E9oa/KnAuk8HmPD0lfkUTjj3f/+ipffjcIkDIPRDQUYVUAqd
Dz94DLgkegtxZNhnWjz6pPcVVAp8d82nmxYQHhj3E3A1P3WK0IIHGsAY8YMVfh4WQ7s8WaTSN63n
R7vCnPTeJCwgGdFXk/eS8Rhd90vooOE4vPL6WkKQRjoi30EQSjcvXWHdqxbfT6SieBfYnB8Iun5H
G2Tazs5xR+UBZoDiC+zuoxeiRyqDEA1GpM1sjB2JliLYuVwPr1ZgfW8q90X49YWM2EargQa7ybG+
iiGBSwBd9ehUjOTZCx6HjhdvpAvSQ4LzXdD3tWNR2haCw88m61gugHwGmHuThrkNR+8vxyWd5y44
/RBM8lsGYX9eUPtuLNQuiAncY5X9rhcgP8np07Qg+nkbsC2g9k8Lvp8v4qFYgP6RB367tZtX0g7A
k+Py4A4+AohjWmv2ACPUIsoBsOG+VGT6OOVSHOD7REdaugRKa7gQdAtIw3oKdHpnLqUDc0/9AOIl
p8KOzb4z1E/JUlKQx/rBjjgTM9e9m7ql73fm6Wq48WNGx4HjaGfTKT6LqSUQ7QbsAoS6DH191oTk
NuNSlpD6De3C1aMl83NNm0Kx1CrgSh9X7AqvvaVyIVB8H4mO9dqrqi8N5ZsNmXxUS1WD5VDaoJf6
Bk4yt3jTIOFxTiZqmB19P1u6pxaDQSq/2bX9ghMWS1MJizqf5Es/0ROBC/ZkLM0RY0KHxLS0SUQj
xvvcCs5Y7DAxqyJdfMbFuhsxq3ps5FY11RTt0lER9uwVxt57TZf+ikI0H0DxHuel2aJdOi4MP8EG
RRyrIRC4GpYmjFL09/gcQeka5nQqmSOWS2+GG1avkjpgzm81+YRu/DW+ClQ8DZhZuBFcRX9czi8h
WyWrfUza8LMCVbJTBoJCpcMRvTx7sTqQjYYPoYX4uLEu+0VpzvQNbTD+ppJBc5lRV79RxNucPii2
UUmZXvzv7J1HcuxKmqVXhDRIBzANLchgUIsJjJcCcEgHHHpWy6g99LAHtZxeSn94ZlmdaVaWbTXu
nrzBE3y8EYD7L875jsL2l1anMmwXKtBwaozpVJGZtGGc/zjPcs8Gjcmq853wv6WpMRpSVabPDo8Z
g34KlSmurX3hWe2WIxLzhHfFGXvqA+t3JG1s1Y24LKtaPAb1CCh7dE+iI+VcRg+xnj4cb96nDkuQ
cmFSujkv6AT1L5tv0dTwCLSYD6KdnePbMTWTknS2mObPKNmGO1PqQxfWT2Qln8mGeO29vqKzzG+d
wL/JWKpQM50LiQloNuVtF4wfDSnhUW7v7Sj2uRWSPYrBRQfkf0jDfU4q5vxFgYga/CyANM6L5jA3
+gI/hPadZGr6IpDIfUTPNTBx2jolQSm+Y0Irny9+W57CCu5H01FvRlX9AcGF8fQo8Ey0U4JUkM0Q
e4m70RxcutgUHL60HhTF6zoYWEcVBrtLFCGAb7oQ0myJ9josxDrSBYAy7Ya7zp8/Kj+L1kbnUUO2
LEMsoiM3Anv/GvXNA1idAWSJV1/IOkCd6oprYdFmB2Y/nqcGtk6TsFPuUSqsysB/jIUH3nzMrQ18
uJfaLu5n5rwfClND14b1phszsK3twneaTk6SngcfMKEciPYu9PBtMCJacfiPu3HgaYNiLvbshboL
EY3Yri3nXSjnN0l8crQiRUcfyquF26Q082jNjYY0Plxczql7B+OEwPgm+0mYb/eevvGdPMbKUNxa
k3NJkQv5VXxgWLkhJelg6vg2zuebKmG+taSy41Uo1lmB1Mtr9M0wVPSuGaok6ATboh0A8S/PUE8h
z8Vnfowx/hQtCzi/RJSvBxeA3cz4clX18k6xiWL6aO0c7SZbVxHvSWd/VrxHfwKbtlS43rnQXbJp
zQ7XhvSQxZsTDQE4wQTt4bTvY1JTwnC4kTXfkVG4B+SaxzLjsInl4lUp3a2L0WFXZ0hm2PldJ8SN
e7MK00sc80k0UaXvyKmddrZtnlKXFg+S5vdIHii24vTGlD240OjbLwXgrOjNn+MLAB4HPE15HulE
SbZrn+y2Ms6hXZqbtHAfrE4ctNG/szk7kls5HxuajaqP7gzBSexa3bQNtUuoAxkFdad32sZgwYYC
gSQ8kqjyL9pp9dq2Z9rKipmpaCqYgo4PxbWWlFhJc2OVzOhmha3Z1fraCr4+UT7AK8Wp164z8Hjb
EpWaCPJXJ1d/6PeS+0Q0LKAwGx7YuY6b3gog6yLf+2iALX/2S9a9GIRkvhVOESeZDdicnT4bw2WG
qMgLNpAHNY2G60TgWyOCQ+N1w6ZRPb+3jaFnFabzr5sWZNvFvQ+/vGGTlM4RrxxNdRcMGRxJ/2Rk
/E/+dRVkLTPtf1x8/VUELRC50EYdhiDrn0u33K4MEkOTfl/2TFTNdpehhma3ySXe4YkPZWFswbK9
Ta2tV8Y06hcjFCOPSrv4ueBmOYynz8x3H1XufAu/js8h05b/y2/5z3V04PJbhiENi2PBr/P5Pf/5
t8wwUlnUyu2+1M2NV9pX1/sLntI9U4l063bCcMgs/RAQDt8MFprZOrnBGHj66/f4f74TFSFf+7/q
RP/tL67H//grbed//q//+Pe/AB//8V/h3v/6UX9f97jYI3i0hG+h+6T7+ntjSkNEmJ2g5DYtIUwc
Ev/ZmFow3U0bab8tWO3goKUq//u6R/wNSR8tBj4M1zMX8sd/A2HIU/NPjz5uDn4SyXxII1k9Lduf
f36oygy3uImB5zjY5ErY9Cn4fYyrlQVftjIpWiCab5l5vUbS+hB2Ma1S8ELlON8Lq//ttMGhyoJH
Y79oUQiQiO29FzNwDZ1lL1YSYI7otpFrgTfrX3TuvFeNlW8mBvjrVmnogqZiWdSerazlvmVfufLd
KcXuFCGa89EgT+6mztIHlXp39hQllxmH62lQ7XMkgKlP3rFMq6vOw58JCVnCAcUM3L0bwurqoIEp
YBWilsefMYXVu1HaUJRigrS51rhNCYTBIGpcasfFMCwYOvHRw2+MbcH6VjK1tclmp6HUAWR0EbTQ
nbz7OPfOFrFrdJbz0xRPxMnF6o8PwXUFkOrVdwxq3wYJjKIWzMiQYYBOd+IklLWm+FAM+9aRKX8t
4mINiwFt2X9aQcUOKuuvkTJeZj3+ZsjLQgwFl6KKjpgiC4wP2N1DxC4+aJ9N71HbTfwVU1b4JxuG
aE22R7K1ybdbt5Z6bwG4VXgV6GOscm0l4QPqaYheSDcBC8sAkhfTN6olH9mkcNXtZCfORSuQKPMU
fCh/AREhETyA2MUlmebu0WSMdpo83bM4mtl602LtwrorkEBMCaFx9GaF5kganSwjQDVgxW767PFa
CMM5OW43MkREmkrL28iYtigRL/TTmMAXKz7+xGQ1ieqHAYjiAx+adYl2iJ2fdQJbx8DTu5Uqe+/E
dFRR9Ts5065HwgGOL74TqKBZdJVg3lRcHkNf/5om1G3E7ohtJAujMtkbS7OSTDb8jaTb5nH0IdUw
r9l6PTmt+Tgt3GAeX+KAYWZs0CbYwzcwg11JBu1qGMBC6OoUSnUzW+b7BIIBJAsUJS+7FLK4REb+
1owOHK8+fFV5DPzMkAdz1HgcUuonPueXgM6F2kL82J7xklK+ribgNMnITKg0Do2O924FCcuuiI+G
jg2LmtAiBqb4V6DSOiev1QdE3+kmGzU1Jg5sXSOqmQ7MG2+ki8ecGuSuMTuNCzm6FAMG4LAcbx0b
013b6W2K9W+jKm9RywImZHCyjcxFywTlG9NwgNQid/KTiB21MasCHkfJmkUURYs+rr665YzooPQa
ak497oE5j4QoL1UIi4RNQs2x17K3t6HtputGlOMeGka3rhlPPzgZJuNY4p1PwvTWCC11iRyjPEe2
zNdF74uVBp22EVrQIEUls3/IwveNETR3cdzXnDB+vNaZCEkZFNnZnCgJK6YSYFIsAI08NXf+5P+i
ZvfIuJLe3p47ieemV6TcMDsupYjXCJtnlh0z3zHl4h6eH7ckaVEr3FtE8FjdzRDx4SkRqV1ZhNGu
Lgpvo5L0jhYbJnkQ3JplTz6epPRXyWvjmBh9dP5GdKaz9pIBj7f0prOR5k95zRmAvvEBBifWFb5p
utrmHS8H0x9nnLd8oiDFA16ToKE6LxzvdgzYpaatwaYvaqKt6WM1rojUKWvsym49fFdzhny4rVpe
UjvdNrlfXmyLHjvQljiVnYr3XZt8+zE5Cp1caoAo4ofZHaVBZxPTNxurwUlJFegrfTAaXvt+fBde
8oYBCL6p4f+Y8bzAMEvyzWLq6GEmZcY0LLggUZFtprR8niYQDsOQvvmiN7YWasVDkiK8NQuL+KXY
31D90VQ1mUtnGVVbNtwuArWQstKz90HWFtAYp/vKbp/wbu+LUt2kWj0YaHbXVml+2rnc52byjHLm
6lfBa1F7N1XYvPsJ4SITFBluRvpwwgAEhx3Syo2ThfsZr1SbwAwZPFSsFjD5iBCPyaGJsSexCsih
Z9DhneKxPnHUUYwK8HiZpkZWFjBwY8HKSf0sbfikQ+LvlcoPVpR+txi9CDLAxTbTt7sR4I3F7ojH
P1pETV58Y9rGnRiqRwNnc1tYH1EAKpPbEDSTHkishl8+RCyPG+OYYcViJ/KsipZcjya+ARNz0w/B
WSJyYmuNzTmYvwMBo0ZGUcd8qOl47BNSm8DNrAo8baGMM77X4JyPFrzIOvsxE7Y7TJLuhk49AoNC
mE2gRUpSNqCUm2oI3tBP/0ld09u6cdBsgs68q2QPg9wObjulWcIwFiapYOR8Jj3a38RJ+GX2oXEt
2/FxWLC5ibb8Tco8s3UDtQUjErMRTRT+FKZtVtl/zyAV8Urwx/MyY0OPgo25jvHWd2mAn6jPt1Vr
OEf0yvhchA++o4jlMey6+yFgh1V2ybSNDWXdF958Ty6T5FoaX7sxWaMR2xMzB0jRZqs7NDfkyhxU
xAZoTIsbbdagwvpP8Cdsml2GT6zwVonjHmHMX3SqX/jN4lViq3OqzbuMYdsayNR5UumtZbQPXZzc
er08u6kNVyp9ixYyc4hQ085yFjv9I2EfL6GO3hB2i01oRTuXizsvmNlZc3OLmHYvGw1AIQ7Auzji
0hGQYqVilyfVo6nrC9CkW3JZt0kykvkwHrUbvUuc6aHi8DCZ/a4HHyoWhsAn/D/R1lLGxTactanq
ywg61s2bS6DzH2ABezst90XvXMlIk9a+/IIKdR84xISPRIMBBOMUl2RU8FWvLSlvg1lvhU5Qy85b
32eL7zUojI3wYPbi02vj11yLm6krtrWFNLZNUK1YkE96/5O79G0kjmMv0+F26GjkIpWvZex9Rm3d
U6nJ8Vhr4V2jobv6/jJ4tzBVKqyIBcUCg/soQyRDUEtDvxZL/QDFBpxjrJ5HJY6JLh510txbnfkx
xLPBO0rGTafRqwcVyAKHkrCuABW7Yf8Ql+KPW6f3keVbxCQz17PRHgCWKD/1QDFHYdRSrqx67RML
gntj17DERHS4iPA7mACTcjI2keYfRPX+Om+y6hUvAFoXpqC9Bz2x9opvRK7gQ8u0eCjLjrjEIYb8
P+XcwZU0SHtgoiUmqMI43slNbhkHZ/60DZb0cyZU+bMk6WBFXA50f6oyXFuHXvMFJ5V16DnLXRrI
FXEceETc4YENOOLhXHpb+AlMSG2TuW3NPrktcVJ4Sd7dtKNbnpElRZsinbjap6RHRRyl+sYwjfdZ
JzuIHV9s/DcDJEvMbTx9grhHgDcNg1JFkR78WFOP7oRm8aFIumLvZKrf6hTVYV4nPf+aPZnXJADI
VaGdwbHgkNHQe2pjuyNeOJuLJUud8AAYV64MzDl7o08vZkXtExrTpS6yj6FnqiDGS5ENG7j/apVW
UIFRCTxpQgVU1hvw4GYylCN5DhP3R8aBgQGuOdSNXwBvtdX2//en5pIJa9G7/av+FCc/Nv5/+y/W
pPyH/7kmdQM6R5yIbHzCf4BNhv7fMMc5bEJ9ljj/iNP3/0aTGKBGdGyHuBrB2OHvvahHL8qSFMQa
ObDY2P47rSi/wzJm+T9jmIUswB6Iq5MNJVs011961X/QH6vJH926R+icicTlyoCHG0rSUuzZ1Ou6
kDspSaluFn7uxCPNfMP+Dha2rixHxL1MR1cGtitnIfDy35C7qm0S+Kj6Daq9TVSDmaxKfhYLjYLy
C56vCdgXXOF7zED0DLX9PhfDk19FV4OrGJkWfGpeWXNnCUjBLsM25HLI6J3+fiwCudPBeJ9XCHQT
sijkkO6zBT/cpZwkckESx3byVbT80u6c46gjw2sdLAjjnBIGkzykw7Qn7qLy02Eb4Gw+yAV/PKGI
oMR3vrMONLLX4wED+GPwUrZXTzQ/fE975scKAhvAoszKr7zz0NGt/jae7N/W9b/zJHrit7+DnTJv
SiuMtl69TJ0R1R3FgnE2k6zeuAvaeU79R3Yggh/U3qly9HbN0FxteNAyJrxJ/YWIhhtruuKBBciE
hIKVJcuWmLkkaGmfEn9bRyLZ4hGfcfOgbApNXOd1EsR3gakfsm6BUiuPYZpfM73tp2OIEmpd0oVv
pd9+kiBPglBOq4ERiuRdu35OFUm8i0yPIPSLVP0nM1p3rwCIMejMtl4jSCXw3Bc5BMNmLpjL2Um8
K0Og1WPUXT0NHJIdOyCB3gaMUoO7mSPvICb9AobXOw05A8wkgXjew48AxpX1h7mCYerMkEuMbLoi
hOVLsfB8hLX9EWIzQJReyrVdYnvAcLVAtMkOKGe1buaQKXkSgzJL8o8SwzyF2oyHz/bfIsskE1ij
CzPruzyv79lamXtpqqfKdTcs/oFFktXORjA+2W2o0Op1sHUM3PpBwr6pGTAd5kjs0DoSve0UyxiU
QxM19zmw0XtXpv3udwjGQtHipCSGdd/7RMc6I1Q/H7ABUM74LhLWE2RlwOBLVlwQtyx5scHyJPJY
kJVClJO4S9uw2A1apIeGadBGlO2PY0Z3btB+aXZ7tOdutanq2lqZDj11UsebyOKrw+f0QNbdeYjC
hyzxXgw7R0JUf2BxomaQkfPRS74PJqdkmbbLHERbSGVLSFUzmS7YxKoj9dkbNtbnDN2SOSBSZN1+
G8r8JvUd3tiaNf+YDpc8lEctml/oqhuzHEvWhX6xtdrqVRrhXZiUf9CzvSCKYl3VFQyrHSZKgULu
JY6DcnYIiq8SdpDIesjfxlmOMAtU9jmY+uBQgUHOuWV5dRQFAuYq8K7sbB9MZHOyL36jMP0zEUtj
18yxTP1hLZschBWIm7LiR03hqc+Rj7GALdb4sa/d3Btrd/IegE1z+VPdgGpS9irkZ86OhrwYlUjI
LNpT32EBCd/mWs7yqbecu5hXYZX53o/pBazziNViG44xIqGUBJdvPrhkAW1i9MqboaifBhUSNWjY
PJaVe5ps49SF47n1w2crix5zlnaThQvCMxRJu/KmD6sNClYkp7gZg36DcA35bB/Ye1XT/pQOszA3
QfbdNC9QH8DsxniphEq/Rl0hrspOjWJ7y4nEkxjGLSpDgsbognkFjQcCTkqMpvJdYVQQg/fRFkg+
HVMRY2ot8yaP1WZtJtU582MSqnJ1iBmEVDj9wL4b+jmZW2/bOxZpwq13GQWzJwGHv8pS9k72LK5x
Uz7OyD8iba/RiRMmYg9EKetOwpodw5XJIg934aLGVPe1AzegSxGACj2xwBoGc9+33sKb8rudkfTP
Xe7f5MQS7dMiC7YhgfUU5jynvLfyCOATPTEQ8tWikoTKvHNgp6OaYaxGfuWJAQpS1Daj9kzZEFZB
mG+Rh/04FXliSYXpVOEoX89Fam5mxpDrAm3DSs/TiSy5edt66aHM29vBx27VdQA4qy67wPayMLZm
9YqxJPjRdg5ArGhYX563BySJONCDIhLYtGBhnh5JJtgKr7hlmf1Fou+1imvw5NqiWbaX4QV+vobs
52KIfkozon/ps5azumS+l4bJQYfWy+QD2/Sbsl9hbyu3JEEkB876q5TJRZa4jucuvhvcBUDgOX+U
73/7WX1sAAX2KVkDyG9RfrrkiEX08g5a4sQC3BFFPdB6HmKenvIhFUxx+jztz7XXP47C+hlq51Wn
NWAxcmqQC7NvRGFTH4NRiO1QEkbM3K4nftOiGtAR/Lasxq3phNcoNoEzl/oKWXXcKSvzNolPLkHQ
Zv5jiagLKD96A1VOD0nSTwQNcMy2/GnWnSQgZnZbsfVKMd0orOqeM17BzGBJLRcMvmELWmLGH1bq
/iGROiceS9yaRXLGU9eAYki/Z6iZG1vazl0hsm5TFel+7ojXq2tQCogkkLzSFKXuDdwbblm8wvwM
/0aUzjFx9GNmlDvfqtcIzZ8GosFWRA/vLXyLa4iJ9645bKxMPjhkea2imAwgrLQtnm4UISrsmKdG
ZOhR9txDIOXv0yqmAbJ1wyAibw78Cq+l9esHYBjNKN2C8QNmw5gVGae6Te2ejDuEVQirr0RMgqiJ
22uA+hVgLmVPbLTDmiKt2pmqQNIbm6wXW/+HDtfY1NEY7aU295VdvjLo9dZ+G8/H2Oe5kYslf4YJ
dYKBwcRx1Nm2LpfGIrefGpjOWwgvxECa43ogMAG4hKr544zvk9ljpJDCOaOkpLs0AERnFnGZTI1R
oo+iPxa24Eb0sqOBaI3G3x8OceJaO9an+c6T1pcj5ojhKi8Rfr0n3OXEfoV4rKym/c3KmaQ7F0Bq
PaE+aWXLfEbmLivSAgKfiaRjmnENB1kCf0Op+B73AkXSnJOf6hS/shvxxbOUW09GppnQIUHzdED1
wkhjU+XxK9o1ItrkgETHqZEeuOyuFfPpjTDyB7/hUnOhV98hkiIkAZzQltVmw/kRMuHu7XvLatud
of142zHD21QaK8kUMB6FuUdCB8MU8l35KBpBxgUBer9JxarW7cOLGMbHufD0LmKTRE7HnGP0YN5h
LLp67HTJRi7DpDZN3/XgHa0IGmMff1o+PvzCoUln2OsiA+jeM2v8rlsHvQs4VtIuonU92F9E8Xi4
AmBlkkd1CBIeEmOyu1MSuA1BTLl1HAz54vjDtZ7hA3gzAg8nEd6OxQ8jQR/ZGPrq+6jFT5HOMxhI
xF/4N9lXRPE9mAemuigUUEtU83Vwm5csK5pXTnt77Sa5wllSsvtwrI4oypK4O6PBluAEU3TG8MKA
vWyufqTu2rx+sgV7pyQgD3Qcky+3MZ+CvuWN1voNBvjIcsL+ChjoWw6QxaqC8ZrMo7kvuvS+HBw+
Tkq1VUZk4AvanN+xtm2QDxRK2rSjdVZj0CCYKeuhSMhMkYhM/bGSRfI9d7AH0BIZJxOFJa5FXtJE
cJA1mu2x34QHafhMfwEuY2Ppv1ILeVkKAJkLBb1M7s0fEWPjbe2qF6eDfVDH6Z/A5aaQAUODvmdU
PpYRlXPzks/DorQmqFLrkANAzNyr8rGdfCCviQDNNxrk7NiUPVGEUaTPuEJqz701CnEW2ni3yqhk
BY8KijnEugchpoS+OMo6cug9p3wfq6FfuolC3MicHGVaj60Jljv3FAKsWBArmUxrCP3hijPia+hH
YCl9+4mM8DGTFuG48iVN/fzSktG7Gsy0XbM35yHuUNoMFAz7IFF3sQjRaVWhJpGlijfBgEW3tE2O
2BgWL3chvqDuN/f5VmymfVliky+GT31bCc4B6ZfhuixrMNVcc0PkPPJN/uBrOvdVWD+SZY/UJsvg
Z0coe4QftRsnku5alcFd5xWnHCnlhncO81cSXYCJRytXD9XGiPm8k4n10GjL5KZFAnHXeOI16RnF
zjpjvzS4Nq+ienVGIh1hB0GjjmlBVUZqNcMmkm6WLKmJcXg6MJEOa+pn7b3nFsosx5h/oOJxXku3
IBYmn9Z1wxOQhM2bEw3NSk4tT1pENA5ifpY/NYtL3w7zdd4HJ29U34aAql0RU5YEzguxRt0NsZD9
ynPkd0CPCcmjqtdeyUgun9fgO9+HngFP7gIZs40Hq7VuuwRbls1qIurpM8gnejbV9Md19a2XN6ei
RZCS+jdF4PnM86n05WjddEUZ7DTYCkMXDzbRdaRQuXSUPFrca29mAXnCij66pD/V7XyxeQRXThMf
UoG4LK+jpzEjIQGt0Ip7eOe68N3UTPKQNwDtdOqcqZcH6aKrqXaCplphdfpwYookNkLE2ydM7pMK
4r3V46mIAsShJpTRZhGa5MElAn9XOPN3OcWfxVLHYtn6YQQabwBQJ0CS218sJqBuyubPOI3MO3lg
5+mrNocA000yrMAe0gJWbb9F8sGjbw8P1pSVa0Zfp3gKTk3R3CTp5G7nHt/MgNKKmfras/GbQ6gf
4ZFPb9JkW1ZzzZRmcELANhOShNw6KzwiAfxmPDgGQk66Ld4+g5xyZXdbCxAMnzJaaOkFS/4V+X+R
X/+ZnJjKo6CNDAYJ6I3qNYnQb8X9dFL9OGyX6OYdsRvTpmQeSn6sXzLEtINN4tSv+Sy/oOoRGCdt
vheTUcVwMRAgMM3WL7JunLVypmJXkoO0LgDcx+4ImphWmBkew1ITIakY+z+kAL6D2SgfRFWevHzq
sfPFLhs63W+AJz33y6wjjK1oHwcke1bRhIiZlVPrTsae1J8FyFrUP70zPPOZJWt0ApdszEa6Aask
L7u4qUwfSj0ysQRH5opn97cTgGUJQrbXqs8eXJl9Wti4WN5Z8bMZMCUPrOGrabXY2AO51y50xVXp
Q2R2x358UKVuKfOSEC7exOKV6Il305fdBp8hy8viEszBpfHiU2ckL3GOnbJHx6DM+TwOuD/YASLv
qeqAHoouYOz9LRkcNHfe9NR2fc+yriYCzg5bYuKN+95Wv32K0G9eHJYGW/1QtS4H+/DR2MEfJJ8v
BPEsZ6ZD0MeiVwYug05nYO7JEWizVy1/IBCx4lsSwxPbD0i4S2GMQN3bwGVH4Jxq4haxD7Bh0e9t
2gELcl9SDLmXzpt5NRiGbcbE+4pyhuvYVNiRkN9MwTCHa568GR4PauM2mHnvmy9iJSjeXQy0nog+
dWM9FvHkb5uCnafI2/PUmeYaXAOB8uYbtqi9MzCJ6jTzFGyzOzTfT1le6C06+p1qW6QWHQEGuo+u
DVcBCgpFhIsdw821MSbW5JpbSRPthgrhdZiyW6rg6BFT/tnPOVUUsCE+Eo3SLOFOnU3C2gt6hzhk
vZixc165VgsUPSs2qeDsyJFsk3pU5egEq8fY6DsiAdBkmFF0aCa65sp9Ej7hG2ZlngiP2bmd+JQ6
ezak/Cm6GY1fHTcIDXwFzH6EN1yRWUXIHl31GNbJgaLtys2Z8A/9D9tLjFVRVY9iXGJvDW7rsoqe
0auAImHNBvHIXh4WQaNk/FC4P4g+eglw4/NAuvisXP07+eIxbIEgqNBhyoEOYJta+oFkqFMg/a9c
u/HaRzu2a+vx3g1nyXoueWt6EDOU77cJUVY0TK+BCvy1X89fQzhzZcOUbw22Dslf8I+ZZ7YzBJI8
yov1VKID7ZxoT7MNG2YGqqvDpz4hs2TsokVpPW2KONkFpgmtoMNdZwTljdcUPBKUf2KSJYMj31pL
27zxDfcBmare8Bi/T+UyqLTjxzlFgpJVAkxVcQ3mlDW8XdQr0o8J1bJM88CU82wrcUlJy1hjiuX7
ip3LLALoW3n5YboxuaPeY4DZltKvZs405V/SsIo1gLDHOGYqahbGq4gGnkgArAflUnAEk/uK6ppC
PbVCuF9IAga3B+mJShX5c4Kp1T/JRaFR1PFDM0+AheFCBwAtVrlLh85u+BjrINs6XcDrbAOfcSFM
WR+QRYFqs7W32+I5WyA9+Nj/zKG8lB7/BAV/sJoTsp5HMr2OPUHgKO7riXWTPrsTqcPN+OAZ7ZUv
gD1dei3yMNqzMUcMNabEz6kP7UQHHAQMPormU+QyZ7hlPne61+DEWJB3JiqlzHeeBAj6FUUj7RvG
W+aH0EtmfitYVV+2YLlNbAvxPK29gxlKZZujqaTkB0HkofShP2tRBynoRfgANmiFbuFaTWshPPzK
+r0DZ1QE3bcVcQKNsn3rfOc1HhdfgCoY/7gFMOmIaVs31d+IsgEYiZpdnFjU5dp57eAOzRaNqYzO
gvVj4yiM4xNVX4TvfjLfFQwKqnT7PIv5Qs9H+CDmF+pSaqPC2adD9cUuv0YOLz6SCqQ5lUQXyK8u
yD9NpfxV3NgHgw0RmAAAFpV+GiRldI7r4zDbpn/STsYA1kEglNJlwurXH4zg6eqn1FvRzShqverZ
RSwucjb0BsuLTWzKZ8uq4JDWFDDLDKCvUatMPX0pWtY/WVUoRpPQbZaT32SlvMnkwv7rMPGJiVp+
yhXx7MNEjuZ8R10mN+6oP/Gof9t5Z6DIT59r0R3dvL7mc0aifXStswI9b58N3BlAUSYA3R6XgDA2
TTdclKxu545DMbWMH8U+OmHqNA3OObaN78xe4hADhjwtyPVYn7E6HAgBOwG/f7fa8RSk4n6o7bdO
jKRNRh/KQcIQ+cY1UOajrpNnXMlHZraYzjE9VFN5yWZgVrS/DMKtEt4g2jPV7VXA3cYQ8KVs9AGN
7z6U0xt0ncc6j6iuXKRFS908e08yS/fdGB+9yXrpupDrBWhrWr8GQfaRDZa5savmsdOIPnpC5gav
2dF4bfzZnNYIA9GVZxVFEnRb5sZIkoZWvbq2e2O17l0rzC8/go43Njn7kmrwGeVFuNPD8ujLAJxE
L58pot4Q59wxkqCYIpaVz8UO9tmEs9/LBLWSEjgTojA82xNyJATlek0eir8bFtIeaYMdgmlUxKVy
ffDv8VPb9O26U4C+2LBj1eky64SaRW/yKWdOrA6Fy5s4ZyWWvTDtj7GTcXuO92jhkBJlwIXdpbcH
Zhy2JvVEzZUyVsFwiEIfi9SUMxWIu1MR5QZ4AWGTcWhvy6AFXSF61BZxG55EUx6VZb7lynm1UFBs
QpolbCT66CFmIi73OJN0VuQIQLJu0DtRhpuiKF9NVHikczJk8DPe+fhOxQNKhXy8Aql7rOaIdVFU
s8/X0Q3abZbaIZ0ek4f7WM5XXbZHs2flEdLDcqcSnNzXjbcva9K5BDJseA2LlMeL6WK630ACA2y1
BLEEs47OJ75gmejWUeP+FD4luh8W5aayynu/dp6agr0IOsBHt0j11mxscE0mz5HEpO2nQB3amEDG
sdcn+j+GpphHjlAj1Fp47Uc/5eM5t4ZfPHHkvEO0PgQOOVuFE2z7scTPHzJxbV3cSfWZLMxglzJe
zkioQ90Pi6uw/QHdyfhIcgrWYsP5HdX86mhU6JRRA/KB/GWemLbGVovyI76dQ83hKHloGBauSwkU
oaqrduUZZEh4Ppwg1TNaFgaTXslMNdPwHFswHGujb5nc9SG2roZtTmOjqPKKFl9/P/qbBjs906z2
FlIW964yf3FJ8xMr6wuaD0Yfnz/ldaL3ZxIytxmwCFMi/BJJLreTmalNgiaf9uTkRxUct4mMozEU
55Svhj+l+gwc+EeDVW5DPMn0hvyc2YCNoNrs0PXO0YAEyfCKXMo6wZgM3+xBpl5G3CWxKq5qmltD
mZxgUc+AxUvn4JamTiFR9BoO2/A7KDt+EVFsXFnSMPxv9s5cOZIk3c7vQj3aPNw9NjUzckMigcS+
KGFAARX7vod8RRpV6tRInWbDt5lH4ZfTNrzdPWN9OfptpcuqulFAZoYv/znnOxzODOWZBxGU7LWC
wtvIyx6cnsc0NOZD06Rii4C9Td242SC0gAZNp1Ng4tFYUm7iKfN7TtvIj2lEqgGY3dZsi2qVDvye
kc+jP3jDmVoK9po+4V2rxjs6Z66qgDkkcG24H5owPuMM9VnjYl6pGKOLO9rdqfa65DGNvHCfk8Hw
ByfnSpTXpxgsDHUPetUZy7tm/8nd+qVi5ry2kulHDkARVS8It06ypNsoy+mpGxeqx3PsHu7c/nS7
eL77T1/Cr74EMqV/5kv4X3/9y1/++hdaMX81zf/3y6//z3/9JzYFvs6/m+ZJDLsXcwHuJWox/8v/
68S8mObR2ywhpNbmJQTx974B65dLRyV/gHWAw6T9G0YSRZogl8Aj8f/Jf7VvgJzmxYnwO6cC9zZL
C0XWFYcyuWb+/DdOhS5SfeZFfbBv07kES47iZHUWbu857K5moDSQRbM7pO1pDU+OEd7MuduahF7p
mAEkgUa4ao7xA8vFxoBWSipl2gwdXgdEonTbBhg6sRlM8NI0RALpGRZVZ+rFmyrjgK918kkrI0z3
8jWkQ5tjPbelTun7su6dXZ/JjM7q5D4Px2sR2d+sG8/k1h6XOrodLL0nTXzhZY5+iBjR9MPBGhQo
tthn0unPJrhZKfN4EyzdsZrEZxQDSMI1ywyES25pGCCh9MWrO1QgzJQ13NNjS7ExGs1Gl6ZzlG3/
mXnFpQCBw2jmstHktjrQm0zWyiMUZRZ+p9uHfJFYN3uib4VtbkbDaQS3QsbGObHTjVGQYcVKWq1d
6vrw183tjooHtZ16bbO85cudExj3BeGhQzoMVMJ10RzfxlrfNZ68KqPlUcXOZwHjpWjYFIswOsKH
3SZG5PkYoH0V98fUdc4iaJ+wiF2nGfWCyHWcmxCWXHnK03LXX0wfl3P5tpDxE/6C8zAgWlrA7E70
NJFWWpxXXgmyCAVSrJE82ZE4j51xU7njkdoIKPouzT10tnGxewh6czc6kd92tISHHcP0FLpIBYXW
s7dmWO6avt87lBCuFsJoOaMt12XrGtofrexfDFseAyKpwIru3TC7GrrwaBq0vOsKlQEW8qVCAD8a
9y0L++uqqk24vIa6VdVC47H8styWirGkJEDbsobCBppXC+U4mzS6mEptccwEhBG+Q0iQDPTXlAUP
2zY2HuMJr7QuaFwlpME7NKmnsO6/IsRMsOPeeWoLWFJm9VCWzq0nFubPfYMJRDR3+VQdsksbtq2G
Y1oQLQRJY1D/kjr1Ph2W/RjbW48NLLNQmyWdkxIvrGVlx/mC/wiGbQltBm/e0qwqExdjqeRCjT26
RNgDwYt+SAt4SY7LN1IyXWvqpFZ5jIcgq4qnEKDMbA77eIp2RI/BopZ0f6FrNTkvVZr1m3KaKQ6J
lxx3c4arxrQPSYMk4ajlnT4rijTzWm0LPHX+suTcbzVv9OTi3SuZJ9iJhLIU9zfUrX6Ck3zjv0t9
d1hsfMWIBxOfCAoy1nTC7q2Ahp9awafqdHVrztwR25B8qhZO9VCZjIKa0PkSJtMbONP3/cA9qa+v
YV8dKId/GrwQQyEtU8yPoAm3qXerND/EEMLbCt0BkLvWe3D5+7LlzJrwFuVEbVv3Lgc07YfUda+Y
j+OZt/V1PPUvKVYK+qS4eGCtQo0QzxALvmWFpwPK446z3/fsEkQJ4miDGs9MyaV4u+zqnaZIkTG8
9cYYiFO+ak9kt0+xZbyU6cQoqgr2usAFXRCzxpdw6ZHsSgI1AgBvJvZFwmS4wgy9gYC1HWLnYSxK
m0IsrgcTSB+QONNN1cIxnYYIeb5rsBiBdoyHn3Zbbt1Cf6dBFqzsGpxrEuorKtMJi9rxN6bkZLPY
yXd74cTU/fxht2An3BE9eGyKRxyqu8VGEuxxN48MmzOkNocxJoyFv4mQ6daSrlzTPs7NT17e/QLo
aWlwmjEKDVo2vlN9gMzjIPandXu9LExwemlPGHPmjzIT99IJeJuH/HkM3H1FReEqluG3l1gvuCa3
3pgfIw3NqKa1i3Iq17T24Lp2Y04UvxHTz7wvr4kV7Ywlux85cLddt7GTxI8t55BSdcu4Z4OUdkPT
4r4Yo51Yxo2nrNtUNzdmrzn0VGN60ppnlUT1Jz70q8gx3lE4P4a+eAA3QDX4oO6isHmkzms9Nnjk
e7DvZvaWZt6HuWC+tpf2OR3zfdXD2dUtRGF566n4ZKTZeazaLzMMOWvWB7p3MKOVOyfAYiwCBkFV
cdbTxeTTIAMsfQW4jmq5vBF3aUdHrdt85Kr3mZhwH8uMzWAuG7abu6hPD9j6dkKrg2M026ZpNvRP
nXsm304vNkOVXMMweCQttCp5zMoRrhW30HXgch1YcA3W7l1kQHcb6j1hqc+qhzeF544LG5OgVZIE
h6nsnxFL/bkk+gSoAYdHmW9m1A3ZT8e4cV4YTRwShdmG4C90Y42GB74jDkZYW9M9Af29ozFUhLkf
96rbsQjFvpy9fC3s4J0lCEsr8vyOG63w06U+kOTbeSrYLh26Y0d/11w1AJ7clfL6QzDOJ5qeGZkr
40bhosBbZze7jiB6acDQEimfwwlF1g2BWenBunHkAoa2DQkmDA+6kSftZJd8R4m7EZeEO3Nibt3o
aRjJnnMBro6eQrByG9TwKm3irUGFShiN8TqqjY47HVlop6jeCQOA8TC8Qw+kjr0ogGUgxTLBYTfr
m1LOh2681NEgqrR26ed9/YbkiKBmpc5ajtP3lIF9H5pzP9LzXbAjCYNnwFD5RHoQ/ndP0w6YedtP
DfUDIgPShpfdJSQmVgEUxPW09Dtpqxe4XXrVYi7ifmpf00ryUpI+Bun6nXpqWC2L42ykOR5V7D3E
fX2ifvDbSwnk2j2dg6J46Re9d9zwPJAjKmHsJC6TuRZM+RLuG9u26TGZngkPneMenbQnDEeq+Bgl
0w2mcmYW5XG21K1IAJpY9ZfBnWtl99k9wK476meGtaApzZN8DMfoOqrQd13yJmFupiuBEmIk3bVt
T59DWGHHJ7KgAywLdZPfenF0yeMvfBpLApOiCY/yQjDEvsHJB8pDYzMIEjhQ0kwfh8r76B373HBj
KTsaodOkv+5Ff2WMzY3snLdBuNeZpb7Am8xAxU1njRUBZ5kniRNktQ/8kgGQ1z1USXoCLfKSeO27
3cZ7iWLFw52+0atQEC+zZ9/AZ7Q2tP08tpxm5y7Obp0O1+IcFPuoxCqhBC0YVvQWUMu+jjRhMtFR
/hYu8YMCMb+CtU5Fs4uia9vzlZY4XLFU9Gzh8nswL81H+HB68V0F6tWtjG8aSxnhzIuinyDE3Eed
9spuSH4zHnjKq/yjaATt2SU90z2SPqQF+Cij+TVlTD+dvL0u0POB5sH7SCPBMqI0Kye8SgogaPZw
2JqsyxymnQTDHJNOdm6CbkUsxMnEETPFwxJZ3wwlsBf0cBu4AF45Vfcu0xDjf4EuGkcjXOjeLBE4
q9sJ2sAK2uZ1G+sbPU5rb8IZ3xf1vqyHDxI6aJrFtgXTV8KKKZz4uFCbsO4ccSTtdaUhUK3tIKQj
WC+rcplPbkOhO6jF8zIxvndiZtSWjpdVW5WX566RmwUnGh4xeiwzxMzF/khMm8bCuPzMpDyD0/Tx
tO6d2sMXms6Ewzgx+7mZZD6ylLGStXlirvSjMZO72sh3aZbg48JqOWsRc3+GdQmQ3cSiE754Q/8u
F+Mr6+VPcyC/OeJzgohiMsZ1XqYayArl6+9mEV73Tf6ccWTe4SL3gyA+2wVI5BQBhcvazdKKq9Br
4zUPZLUWRQD0IhcZ1Er3E4/eFmVsWY2E0oc+vp/CaZMEXPlth5TnIOU2jtKrtjDBI4zZM4InEH+U
9U1V4+kKaPyGWc/UHWvVu+4I1TLZa66gFhW7DD2MAmrvh0m6c00n9hU+HrrEAmSIALMXOx2LJ+rP
tIna+t2G58L1yn0fZ/PAxwevTFKgzy7ZWY3yffSsN1FjrlAWbuWo56MrjfEeMWWj2SRCZ7mKJhIu
4UVLGZKENNNoHq0K3ooBTJSiOsIRSbp3+uRalvq+EPo2aag+c7xsZxYxrGy3eezFxEvrXVES8dBa
nJa5Nb5EUXdW5XhnhHpHmHff9M1rHOG+tLXnj3X+VuU8VbGof8Q5REqOzY+Xn9/pacfWnUnGjpBh
1yKNTMIh20NvRZGkD5WTb+PW0Ds04GdI+/VmscRHLDj7yaK+4nbVrzS2YWbI3Ee6nBhSsNO1BVyw
jPx6ZHaVp/pE4JpfcAOxOdMHzOrKMr4zdeB7S7ZlWdyWNfNAjNXnLhpPVhg9ZYAVtcSf5hT5QUvW
GxecMJF3yC4I1BuGRrt5SO4DT34BkzqkDYN27HLXasrfq1KcsgbSNn7tI8lG4IY9AL98QcTwhC8E
kyeb66oKn6caEbEKqjMJ3QDLaLmr3fjkTXHIPVxcAY9JuStfjP8W1muMTTTWvS6UHYRL+xiZZNEv
WlO+zHtqMS/EjZ0cmCjF6iHgUJsa/Y470trprTvhhrzNVBrbVX2HHr1tOxbr1HtRIXjywazw/SNn
dy78oDqBUKLK98QghBw7AMSBGmcNsmOM8dmupMGprjzrflibAe0aCGDNUJ7AnPywY72NkOFzEpEG
0gvsDsNPK/scFcZNF+MqxhC9Vct0bCYHI0J/5GR8JJNFd4gFO6YZFoxH2rp1nOqOATZ9D+bENBAU
eVVp33H7EzapnU5iHEJRzSnHCs+iZcdurPLFM72UHlLmn2EVvcVZCmQLOEYjOIRl4UeaNm9K61tF
gla0y5vR81j3okm3OtDbYmlv+tgGZkyXajfRATKkajOMinb0pn7ozGQd9EQoA9vCVdpwcA2eEJIo
M6/ZgukX3FSR+G4GeU/8wOFblfiXsoy01NA8V3HM3hypxid3PvmGFbW3c2LJ/dQkGD+MktBhTpKM
AftQ7yY1kaOIUhA4S7Rp4NvvaOdWOG7tBwIf3ToI23Yz5Aq9UIQ3BAUkWqb9FLQGR9Kldw+jkiX1
sqXFHkWFMg0kZzGydjn1OXUxunm4keBpDRtDzxtJvZG32GKn8/Ej8cbDLEKDM1zTMnQkl8A0P15X
Wdqs06VZ/ClgHFSkCUm9cOBZH6Nk9eyb1fzq1KwnZl9vwMAew66iUanNvxsPguxCknsnU/cGEehb
iuTgdfadxBy8CSHoPAasTFvFxWKNVaTYEKFx9vilQ79Col3XLtP0LjV/ljUhXQq/NdbF5V7U1Yfd
mOkmYzdZSTx4/uxhj/HoLYe4vQpRMjDC8VSUUzpgQJ6v7ZaJbuPAfW0aHKZx8cCj/0ku/hu4HZEK
aLAzbNVj4AJgZcB0l8lh8K2OsUYLeQmYsYmtpSY73P0I+ugoEttYpyWCW79Y5tUM7IulKaBhLxyx
I2fhvM1CdtQAkfA/cSaQLD2Lf/58LAu/5N/+NpblF+TG/sc/jY5dvsjfZ7KUtgqQI0w75QWxyczz
V249mj7dsMBNtMmWqOUFcfL3maz+hbMldxypLPcyx2WQirO4iyhmVb94Ng2LnEiVFsJ1vH8lPYa1
6o8j2Qs53wVjwj+WLZwLPec3I1kCxp2K6mjc23GcAO0LEJJyJJ87iz4gep8Gs/0y6HEGbzInT4Hp
niUetqianrsSHbQaGVY0YXunjOZ56PIfqg5oSWkQamNxK11k7KiPvmtsqisb+Zc7tv3YMKciKg9V
WxpvseB4VVbjT1F5D5MGJOSZT9aon/KmGTZp2Ek82dHRbhQnRfOou4GqlFm126YQuGUqtJfRcXbD
kl4TmEf5Tr9LhArfMMPaZ6YECNgF4UUOf8k+Es50dWNctV52lULLtpzbKg781lM7Fz9gOHQU0Ba+
xZhuIyOL/qo5+bkEethqzwLCqShXJs7cbnBIE0HAxLaJ4ukUkiTpZk6IuP42nZseEwdHUaOYOjWl
QEseycOg5cWCADbqbjwWF3RnTflJtaTkVvsQR+NyFUfOTarVjRhrk98wtrTSH6uQ0D3/w1fnBucl
8LaVRdJ3tPFdJxl3l9xyHmmAubJ6fPdLE18Rj+18oYmTGgHSfhcnmGRa6TNMgetW2ebWtNKjNWEo
Kpze2I2NSFcNiCzfGEuFTQGA/NySocqcfn6E7niqZrphva79qYdRb52oSm4mk9avQciGeutyiA7L
CEOONmF87URxz5J1+GLbMGDjYJaeMLkAGzl6Hc1kVb7cuhXRs8hpH4jkHFWrwXLIT8sxvlTEnTwE
Fy6LN007G/fZ5iYGTJJKvlhZG7dt53K3jOnVzhaWYyBZft1l11zaAJeUwM6shG4vNwg5sKdzDS7c
e7ZCXfsLuuuak4q7Lr303ZvdZs3efC0MdYWY9ykm95A49rgBmLchmehyZrKuORrezCz3nARoJnYG
zzlMISNGEXWrPuNa2vTy1AlVH7yiYCSNH9rqtdjanQYJycnATfNso4b5icSXu0m74KGxS4lnzIBQ
yA3pyl6KS5oOBH9bMSybCx5DskWvKRYAKBa52IwisvZmwpNgLyFlVG1JA66dO3eZsIs9INJ6BXVj
M1D3ksPeWzV1Vew60JLw7h3awC9vWqMMcc1OUt/rOTG2ZeUytx713qjN8SaZwux6CRZuaPQww+Lg
YN3MabfOzFBeoKX3vatzWvc42yi749qiymnNwOgWvPTV2GN3zotWU2UHzKdNnHpbRMaANcf55jBN
0EWUBOs6GDgrUS4YtXn5Qjx5UZTt/lMt/FUtRJb7/1IL2ZP+51//8t9+VQv/xtrid9ir/vc/UQ75
mn/fpcRFH7TxENM6JS0HntWvu5Tn/qK1ErCuLpuX7TrsbH/fpcQvJt2z0qOJ1EavMv9dOXR/geDi
0uBkCympb4X6+y/gti6J7d/phtCftWQHZXvWlidcvoffblJDlAoFOsfa1dguXEdv0DF3iTEcrdl4
aG1sWXKinS9JvS9nHLZ5UFPP1WNJBzTRSOvwm5f2/I/I4n9oRb18O9B/LVM4igy3h5j622+nGtwZ
x3vBADeh8AHv8wjYoRY7iIQNmmVO+TExhnVg19SlxcNb61XHVicjFShcwHFCyv+IxCcur8BvlVXI
1ATTtUPjlVIcKiB8//Zbih2tgsGAvlK37SmNzHuL9hXu2ubeibNDz/EDg6phYEkp0zWbyFFZ1U1P
3DEyK2+bmPC/YOjyzbVcCXPD2wR9UuIaxmkJm57ReJm/KY7E62hqHz1jfDUkBSpzQDxITNw0ZHTG
VbSTXXWDBgTAJyjYb+BZAZwOGUy6ez22n91C9tsurxNp32E3xOmH1uF7utxFrn3IZiar4xSswez/
KBEkVtZEgXED8YUkz4N04l1cxreTq540exrRjk3e9z8R8g51lZDeHa/kII6NQXrdCn72SXga7ezB
6tUPOxnO2u4xV5ALMy48WqmBsbIrXtRglOO89UMuj6rjKj+R0GVvipud26KOZBn39wEu5Jg2qGJq
TxUeA7S8fR2i/DEbrT2un13u9M/l6PlLnZxai2OP0QXlutLzpQ2DWcvs7gf0ryEY9g1mNCxUfDSx
lOIy5Ec36rHYNEg9aDH9tluCxz//yOp/IKnz+eAECqHAptDX+SOvrk2dPAhm4UBSN451UG69pvgg
T8p8UVqbOKj3o2m5qPHJew3hBfJIzZ244AQzeXqTzRGWK++BAb9ac4V8WWgOZJIEuSVEjMOiPu9T
eNRdm6wXjCqrGdAdHXB76FH1trIBVCMUO3xBtjSsTLu8WyRzUlf5Re9SY4OfEt43xTCAvro8fg7L
ZR9MeIr+/GX4PbASmvsfXoXLYfg3h90RXdQSXmftPMkI2aTDjOEYplG8O2pU10aDZbXr09Of/63/
uHqB5pQQIJAMTM2s/Pd/q66DTtmBZe80ijaEMQersvwP3uA/HuP5yTRoS61si7sB/eu//zsi5KXp
AuPEduedZpqRW7tA5iH7SArhuCzlOaTOGrP4/PHnPxysQ77075ce/srL9cbUaHdK/QHg3rBbKEv1
8y7osvDYWXWzjezobknUbVl2r6Oc4kO19DeppNO0Kba5qnANcR633ENHVQdUqHDTavcqdMO3FBNk
ZtSPE4Jf3I+bqMtOBbFwFdpHy6XDc4K3Gy8YzXKu9b0Ut+2iNnCcXj0TpkI6M0jk/twlh3GW1zLM
7+tgvB2T4DMb50M4632AVlZULiJ3zxFO9f1NDd6+x01hT3W8nuKR4H+M9XXaEMU7TAN+XhnGpyGy
tv0MiigczpUVHARMt8qUnG3a7VJhgRTAj5rO+VE3/XMYV/e9Jb7m1NwETnSTGvLamThyaR18Ig3t
A3oykFMPsSGZJkqOaoNq+iucjDx72Eu29Vh7u6SDBZfJLt2WLVjFIQg/J0JIa1XGDzJ0ntKUZ1Jj
Bdekezdw46lzGZrrWnH2z6uEaJgLS9HsxyOXlrdgZDnFy7LsuJKChi2IHwdgGjdZ1jB3G1vYQG22
MJwfQQVFxlNIw+sm1SLwDRrJQoOaGTV274tjXacINbYdBmTSSaIzoPARkOjKNZb7BLKh4QVvbWc7
qzqiKKRyaZWmuOSLmtPh2kvKV6vOiZ0HPODllG/nlknJlMd3tGV7t1bCRSoRs7M2peuuRW4yJxpB
XcsiHdY5vVJRCrTHw5MQYzE+VaJ4hM6VrPH7UbmsE2udJAmIBq5oW3jZuAwGOr6CsP+OqvHJ6LL4
OS6L4oDIvQ11zM/QMZNqSu++cpjZqpqPAKUr6Dfj8sNMvK9RZjlNbZyf4S9rG6/mEplXdbp8hIU+
NtHkAnVMr8IqfEkK+9Uc2mcdjQ9Ucl0UhY5SMyzuluhvZFvYDO7Jr0l3fvRqy/SLskjZIZizQyJC
OdfxUS2tebBMRl9Zq25VLD9ddBHuMRAkjSF6tvP+2VqKe+UOn4mTnwKAEjiP4usw9naxFzwJG0lU
RNMbV2oUIBfdzLPV4nu9Rcm16TF27oNHkdt65cHC9YG37CmLK7YqH590y7nfhj7GB8TSa2kk3i0O
GTwSJrwjvljqB4vY0e21R5duAFwHm3LhyJMM+gJW/EDi4uGCqEstJH3MlAatWPaJd4TkUObShERY
Eq9lalXs0sT6waGoBDduZT6XDN59nu1wJqif6O6nYIG4tr2kOoxW22/bGlIc9/qHZW70vtTqQ5h0
jfULaK22zfkkZbmzUcw5VtnQ3wYTftZo9BNn+KZUs9jPlfUVoSZRog07K5m6T8b6+W2cT2+Nwxse
BumuvFjn8WY+G+Xi8cFzDgwvXkprDjZZkfaXkeVbcWFXdC6JIZ0YwbqZAvINyecYI09Zl+QosLt6
lQxcdpHPgP5hmdp1tInxcaeUJ1akbEYpjM0yZ92tBAxN8rfeOkF8baXyNSOmso8uuX7oHnDFgPn4
YjDUeagyPsnlmFKpVyDe9GVyp9plR0SaPOU0gTAdPXfnCUqLVHtOrTHeDr0YPwT9eQe71M0xymlU
awXv+hwZx67ufRkVN0ueP0WSp51IGp2igfUuyJRoKe/DcD7O7fIJO/Ept5AVFOSY7Ux1ER/I6YT1
+XL4DfZpWx4Kbd7MXv1ER98NVNvmkDlkc8ocp/jUZwZGjLZfGVMj11SVXRVRt20yMeD7te8WPcCO
GKNmAw5P3QsDGLNh9J9llxV+7jBmKadP2gjuswGTxUD8ZY3A/QOrH+aiCE9YjLdGte2e9EN0NGdr
PHbVMG9qVSYPmmQn0Zcaf5VrXwWp8drFUw52kEK9UeOx5/zrmzMNcCY51mrEpeKEmbhFjK2hQ9AR
lpMTTIb7pSCVGyrqrJwsv7X7YOc46bXZiFs+HiM4lYxMPSHExJ9IDSDwFjGJp9qGbDlHm7HDBp3m
S7yeUxE9w/eDuugRNpaNvWtx+Azk0CJz/jY9TIpEHmvSbD0KWEYP4UvmOOONJwKLl3eE9J6EdywR
7xON1KBAEuJ0lDUTDQFkMKMT7/skD7AmkQmj3/G5pXt8xZpCfFZEgz/FlKnZ9fLKOke3i12ebStL
ObNG92XoXNJWfIL68QR1BuXVayZwR6VF0g/jMyJL5CulnhB6TkE5mCt9GXKlZcPAHWwPPvD2nCTD
bdjFV0YJnjPj/PBakMc+hQHdGYOc7msTx0UY9D/zGVxCsnxn5mVwQTLHT9MSl70ut6np4GcO5zME
tfusFieo9zF2RIsqLNDd7AfBz6SvjhXqxzZxQ4KrTvkZ1+HONowaPIGZHmUwG8/mgEurM3CbOJO5
+DjjbqM8BB+S5q9x4oLFUlgcqSqmra3aeGSbWe1NKJRcDfx40cGGYAtvA3VWgLDIhWk07bTXpC88
UvadIPKmZF1yaSKjdGmZvjiy6JNeLA0e9qKT4f5eGVn2VFfm5fXmSACtPGXcws6fgJvAFKBcZkk9
u9UMxqRzn73UxcgX4Xl0QQ5YzXxOrOEnPkPudRGnhnJw6GyPaMvUutpXbrXsqzaztlnO9GZgspoY
lE+YgWCqK9KzbRSUIwC2PCwZU694ZDWPktBa2a0dHM2CV04nxX65FEyKikdWORZLeFoBharosAmK
x7mc2DBBRlQKr5EdZL4Kyq8eho3f0iC4kpmCfjW2L0Y5R+vQu4j1eW77NR/qlVO1+bptq+Ri16Q0
JuCd8FoPzJat6jXtCTdk09gbppaqwJ784nJMJAPjSrs72xnVOlb9tZmV9WExmSgaAU44q4ioVidm
Zc7EC4VtdrgnCf0FUt5JN4LQ1Mz3Zp2ku6lAt/KGcVxHVh75chhvO9GTiyirT9oTCP+iVKKCEvyB
xLuPOvsQuHD2M8ix6ylCzjGw9O6kpnAz6KavIGDznFT0XgbqUSczFF1Hv8+1s/OSiVWIyiBfuXiS
w9F9rw3JAx0scE9R1d+b2Mv9rMgIsNsMI41Sn5cG6/HSLs4qYTPbjwEwIfAs733JADe3qTWZB+YZ
pDf6l24en2Gs4osN7EthXlpf405qtomahF+D0qY/nkfElURuHDu6hJeidmuiY/dxO/pWMSCQZhOT
yUDgEIibD4e0C69zxEe0BwXJf3FSRpxsU9UtfmmNLzKnKLFpYf1GFLP7sxgr3DIVNrUZl28eN3cy
c1CsZP+p8vmeExLZoNo60wF/smHksZQLipycgf2/do9OFZ0qE5hHTKLEjkMosgwOfWvhhqJa+6ZL
jDsLiTcbTHCj2sS0zMWpXBKey7h+1PQoriGu48OlOJeS17DZZakd+NFseYexkcMJ9f+xFdzCmV1c
j6C4NyZ0O6TECfNVPnbeba4gg0YXEkVEqB87zp2osu9qNv04gn2Aq47k7JTcz4QvIOVlMTfbiL2u
bKDJqaK8C+f45HjgkqwyxH/KHrhapsjbpAA/GX/iyuwd7439jbPZBaaJXw8qXF1dLXgpgkixPFji
59i3D3afHsMswzlRz8km4NOyjwr5HMXzj2LAYjtUcrhnDYXpEBkx8U3UgqbN31lFaBo2TbLwJcze
pps/ly4mRuy1r05IwjaQ9QdAgncQ0uGZm6l3mwwL3rywoI7cqd3gZlIC9SKZzmy6J1mIde2IQ05Z
0UoH8Y+4qtRN1XMQdQzoEaD1TNSB9yrqD2UGBtmh1tAGMMNxKRR7Cltvaiuo3xnWDR9DkGRHvBfZ
Mxp8cB0XLCZ/fvPEXPtPbp6WC/PQJL5gQTn7/aV3mBSok2LBz8h8+aED+tfkmLcvzU0skgO89GJw
ubOERPmqmPO23AlL3qqGLsuheqBTx794vw04sHk42a9NZN3zur3bdbB3UTEgrCvXh9aHhKOXjc2c
vasqnsIavy/AiBjylcGZZyiUv2hxndXWzm5DfxlR/vHRdXVDdah+BMj3BiHCb7GnXfz4X8HlRZs0
AYJFcH4ZggB5wYDibDjAC/G9ypD9LRKgVpCdLkk8/NcJI3o72089TXcNDuS1xELqWrLzG48AXJWa
NxBJd5UNQCCxnqeh8dM5vpFVfEdLJO/c7D6zSTw3ARdDwEY+GfatVQmboGnNxD6cCUkD7SHFdYWo
8RSzd0PfYjkFd7wTESzEwHkPc5rWMU+mFzgS0jbI2HWug9K3VQIGnrlXrvzAyxADZlciogVyK63M
3gwq/TRMjhONYx5pPjo4ePGwtSfxKZTptRVN+8Rp8WKZN2NPPasD2iobmzUtd8yTvDT0m9D6EZMM
5PCR3gGfg2v/FVLHzEaM98peVZ3h4+fdCgAmQKh2Zh7vQhMwC9nZKzuDW+g8dcMHRAw3qbcCU61H
Qc3C0kltJQaPiDNetbaoAjMF98c0DdwVxEJ+dI0nLzdfE9vDEbK4n8OUPle8F4FNfs8cMFsH29TR
93RC/AwSLpMCstTKbEzANWmzG3lOvDa9aQxxXxb2OaEC1yuTHYax+z9/JvQ/GcaQ4rFMBjL8yxF/
SNgkljD/L3tnkhtJlnXnFVnCmmfPzKbubt6TTmdPTgwkI2h937/hP9ECNNNAMy1AAgSUdlNL0WeZ
lcpqfqBQYxVQk6zIYEa4W/PuPed8x5wHB9QGLALinlxZVdzcjMkIHkb1OOmdGy1k7m56HraOx4zB
SvnYx9rO6dSBVQi1ufkhWiBE2OtuPI1BUEYWXvPJV3F44hzmFzOlZhE8r25pcdBl9WWFzj5MvJsy
x5DMQtGbsAD2QhxL+GO8isZLJcMjHMBDP5p32Kw/4qi9si5bTyE8Ckwjt4nZnYDksQIulPwnj4p/
2PtJE2yqNHCg09jheMuD5K/2fkHMgDoGNmxyQdfQMlrQyJuo4tRmpO4AHi+RGrX+9bv4/77wxTa5
qP6JFEXny//4VXVarBL/KDwtP+F34Un8IizTM2nXNKn6/EN4Muh5MW3dQVZlZe0ibvwhPNFASi+p
5bFLhQmhC37c7/YI+YuDz4IvmzW35VgIJf+K8GQgVP3tdnNxbEjWmgIMGMBe+++2mza2WUKUUXUI
IpZcnZdemqXbYCnS9a0FtFULLduUFfV5ohnPScghiem1WFUTx3AxklKtluKEGprzBi99iJkOaz0a
OMFRTY+3HLXRtUZObEUXfPOWzi/6Us0AMwJ+Ao7rtdEwI4oUZduF4bCweHD2j+O9ZnAMi0ApgZ7Q
KABzOg37eMzJkX7op9YZIY+WiroNiIfQvBpe2OW+l9XkO/WMOsu7YDRiv1dwMZIL5z99VRcmNejT
lqo/fy5Z20OBc46jiOlf1ExIjVPoMU6bb+bYvIch4RivlemOczXAmip4ADJl+W1E2XhGhVo9pfTZ
T/YlT+jJGAv32ZpcpjioEwrz8soxeBtxO0KcjPeqH38Q9D8we5BLDn0c7Sd3DL97J7jHn0Htab5Q
uvLndEJlq1N2xpQ+9goJC544us6OMN0LEfs7MURE48T0adn6c4upa+bd5Y3BdZTjaexQH+bsHI4T
ibbprgrsN9AgnyxgKOy0nlw92ZpjCyXZBQuY13vTlJtxwMviuT/g3924OY2r0M0Mu/Atc35ME2cz
Y2UD+rZNCuueGvecU5G3M8b0XXXTRzjGP40y8nMA605n7uw5f/SU+8qCZB/2ArYl5ZJZPZ/h95LP
w4arCVptpMfyXh/zV74GYupL2UDgtPuEJe9Rgb4jd51v7JYVU85Wo8UpmeWHLqBMphTjTpOM5GNl
iRM1k8nJEMUxDq2dEs4hSsUZHh0sRMIr63kuH3GH/EgnbG/56OdusWMfy0ZqEMXOi9xdzgkQho1x
FqmBmyRALouSCkd/V37wejw2SzOHFEfD9tW97AjpxREJj8y+CQICOWV8Q+XAU9c28zrPmZEp7FgF
+ctiU1euuK0t795qss9ILxlsOSataDj/YK5216EBDswc3U9ZJLdBW+hcqDOemnmsHkdzcSDEpX3r
ZjP75N7i5CO7T3vU1Zs12tqOKwAFGCC+x3xg2cU6I0BUdvPXJMeN0LHXDnr6kdajL1PraLADmZvp
2ZVs6TUWsCVW7TrKTqIVTFrzSx/Fb7XSLhgYtvls7sJJPVd4dYokfFRWdBCx56OxtMdhidqlk9oF
RXlGKr6NJfuTKQXG38TfVk3mvbTK57owNpOC+8T382mVOJfwmpdtc9Qnvs1haN4tTOV+Y3PIMfpP
p4yeaB4AFilYLI2leyUw5LG/Le9MLdr2+sweO2SE673h2cIu3FuCjEYPXcRg3ktLMGp0HGDsHQ4l
bSQrlipPqdM90LnCt1aCZHbA+NUZ5tRGcfrJyuzoUvodh9lX2owjxd+pr/fiNp+di8O6b+0SuOMz
1E7s4ynYzNIvZ4q+EUO3gj5MwhLGVSdxAI0XNh2sZDYrAKr0mvArm+CkGL4iiW3Gyka/ae3vCOxr
MeniIYkC5742GdirQKS7ps6/cpAAOztzz1jt/Ma1qbpfPM0LUaGJa/1a9NjQTAQKWPqMAHFqWBTh
RA/UqzDT0QtTN+kFHA+9sB7dxlrRlWtAgc3abcK7rKCrvXB2c+nez3l31vtxJ2tE+kSbrxqWLdCS
fmiJT452FxWWezW4X4bgcWiPMMVMsyPr9kawi+lp2w3yNlTuxqFMXdjyWdPJv7kGIX96V8S0HSxv
h7H/kPXqWqf6NVJs/Vlf7K3CuLVq7Qp84WFo3RsmPIiLwE/tgsVYMA4oJM6x1MVNEwX7GjMzg3d9
TKNiXyg27lrfXlrM00so8tlqrO9kHs9Eng82uYOxJcmVw/vTSbzuhpYGR8TOF83xHjXP+kHLop/Q
TIQ0kq/mbqZYqYoOLv65kkKNoO1COJOyXisPoajSyteQwM1ex1bqJ+Sw11mVTOu2S3ygZGSp3WaL
5dBa90hskLVtgJEavr6CIJKkyoQyDwp0q/ieJh9UoGiiBEQ6hwxX3GZ5GQrPmbgQu29u4O9IkYTA
vP6Jjbzc1sG8TUnSlVKHtU27A+s7PiYTwt/EU1S5trauPRSH2kzeGCEwHbo4x7nOa78y5svY0RWR
F0V1YFAeDnLGLz+wsuyw+jPWAUFXM6RDWFZmJ469YwSIHQxtuRHdqRARI7NcHmV69OQ4oHEMVoBs
Uo+1SK6phf7RRNEWGSry+wDmntUv6eXAecP1ZV6yGY0Uigl324CRTDeJIScvpAN2ik3mWpgcJmYH
ZJO002GrNEzpTR4k205CMomKIDnqCeXMNSbELYG+p9LKm/vWEdk1cs1LZS+hGyVZYucthZ/F9Moh
HHB2DXi5p6gInyd8upJNkhhJ0WdcLlY6/FQe8aPUtM8iqeu1xa5445DQIZ7d4E/T8UfgG6Bkuk3e
gx4SThTnz1NXV/cqjY5uqyp6VUJvZbrxJ7Nxwc5IowFjEQtSCy/YMD7KWq83Mf0feC4cmuOMjrrq
uU2Bvk88lIoYTsUEj00yYYHS+Q77CuJKhFbqzkiQHD3qLnhNe0xvdihh1VrAq72GTUiqiXHvjWa9
p3z5rXbKYym9Z/x005pP71M6KCZN423ShM5fXi8oTOjU2C2Ju7QuLAGjQHqJU+sr1pmgO6faApfM
VlBYaDjKmmvIbnFl9/mjKHk5lQn59TSjaVpFPBDMIebCCpnaQ/1oB8gIld1+0mBzykmOd546ZHpw
5nx5Z0wORiDZHFFDb2YvOE08qIoGth8gh7fKJFGuRirBXHk/1QvWsQWsEYnszptCqj29rXLmF1fg
b/QUMdXeHcZTlZN/zkR/n6DxoBcAFMKrXzYXSE7pui7s5zohGEdVGwiAnKejERdEHlrz2C7U/bnR
vuqo/wRRtB1ne/JH2O98/cUzm52c6jH7DBbqxnAXAthEpkvnj51x4lz1DfpNHqLSjcakNqZjkIUI
3FfdqmxWXrTAalO2Q7tBgXWJdDVVLkmDcZUFgH6Wb54AiH1oI31TeddEoI7N6UUjU5ax16JZ4B6C
9Q3WhW2o6c8eb36skucw6zdVyp42somaJdlrLEnSqdKkq8c8diX5j1QDVm7tY3DBbQLLfcgayp/C
sxt6h5nUwKpMyeWhr5a9QVUBPdfrpOLjENKFp2bv42VV4CQp9meWfUg/nGdm86fHcl2K8C3xKJuq
mqcRGkEJsNyneKhbEb8h7D8R5vM8FiPUXdCUq/p8jZlyE2UohCzIXkGrz+uuM5/aRL8Cn/koZxmS
k+NhhZcYw/N1IgvlhZU/ArRwPPtYZMadVkyHJG1PcNYOQ7vs8ov2xpr1rZ4PtzXO5FXdQJvL8jvW
vPcK7w0E3XOSNLvBDXbkwimN6m+ZwMEKSUy14qxNNoatqv2KKKYGNYrFqWSLR9UfDgtQBzT47Z2h
OTAOPSRVvodduxeTWT40Tv5QzAFxhvFAvmA7yAy7QeBzKfIDY+gv4GvPYhjWLcu1uCvRhiEeTUvm
M6W8t340upBOpNlvev1qVh1uYJp2POjmZYProL2E8NAlenOS5K+4TiHVW9ekS28Jm/GtzMNWEicC
ssObXB1s+tuQtdRLUgVb6jkfEtzQMBOIxmAp5+Ffn/W2eQldap5dUDorYuZLwRWqyexMN8Rn38cE
kmc03GLQIlPtrMY0PgwkesoSG3PJ0yAltjPq5kMX1lDiPbBz02OZgbpXtC4vQBwLm9Rgjjz/pvUg
KNCyyvlAXdBNly5UccoCiu5HVxc7d4G+TvOpaq1PPtEzsZ1be+ivqZfvc2sAxl9vrDl7npnEqig6
N0FLsE/cwQL/jCr1pBnZXd2n+2E28IiN1A+p6VC1d7razVj0QS5swhzAd5cfqPe7N/XKTy0g2XZ3
T4DzvRWdb6XygNXhaBfegx3IvRUHvFdMeqZRIVL+hSQAU9GNOOJbHN0AwwikeVtNy/1qbk6DrLZp
bB3LUbKDnh6mOjmLpc9dOJtCK5+GGpN+pjY21YhbbWFTBx2jacuytI+NJ1PVWxjxGHrceyexdk1r
fntp8Ta27h5qta/1CGsUpKPW69q1aTnFhhLD+KyuGUA0C4wdsMG1Hcy7KeDsboG5qh0AV+YOcuJ7
HrWPVentk9wh3xNtKhsMTNYdgNseQ3wjxNjuGxsvgJTppdW0Wz0cn7IWzV8mx4zUcB1V+joTCiui
19x2xrRMg2wY9ecqI1FfwQmI0sDHOrkvcBDVg/gOPUMA9Gb9H3bJ/UAVNVnrRz1B4LaBH7uUw3Ii
ni6OZb0wzZPabTBvQPJDNEo2Cek++hQrHocmE1rinBwFZ6FX+Smv1V0QLIVdAzb30SvuC48zdC1K
YGi1yZkALkeRjY8D5D2GCV9kGsRGd6MkdV4yBfjWPU9pvU/EfKuwf5BKIznp8j2RliiNB6IFkoBc
zcE5+K4S59B5OPAL7wDxJkKkUlQMRDeDJ3hg8sBZN0tCLKryXSy9XaUfJVIOA7rx7Ub1c5dnR2VU
kHEwaRp9uXQOXpvQoPQA2cYOPsBltWl+dUx5B1L3hi6F3TQbRxCrFMUwwU1pc4fB84NC20fQGc9a
1x7CEICKTd3lpkzqO8Sps9YCwmiH4aG2imIDX/kjqeGuOKTqeDheCP46/YoAG+nixqa5UBmkqeq8
t9Ycv79Ci34OtEmM7aWJcOWg9vcm53PKi9DZY3E/tOK1cb1XmjaqN92AyGJRZY7RAv4IHfcBQbRm
+cdI32fxMOL2Id4+tnOw1cqo8zuq63YG3pQjXQAN5oao24xe9oqRdHnTVk9u0KQbtZRBDkstJBIA
u9OlKrJ2wNt24JLQV+lijDvtBSDvW9BUN3o2tvvBYloMlvbJTqpPrWKnC7aVcvalo5Jq0ILUZvQj
Z0DZYQ+SR8PgI6iXdst56bmsl8ZL/Ieuz2f7g0tLrMsie1QO/ZhyacrkPxihA8xfsytfdXOemFNo
IFAp2nSbdBZs8eUwm2LmESmWT09R2yOm7j5dWjrZ6jwmS28nBDWCpEid+4FSzxpvODiL6EUufZ+K
4k+sMr95Kv+9XDX++XIVKth//zWBBhvsv/75T//td07Y//7HRevy035ftOq/mK5F8TVJJYlaxq/8
xeHv8Qt4UwGHmTjqSAH8sWi1WbRi4CdrZgIJW4zuv+9ZxS+6zfaVUJstUQ6df6nE7DfL/F+bSMku
wwPD489/RAei+3cb+sii1Trjktx7TkOVMeBFh/GGV1NaHQGEkny2ByO9Jg07Tndy1RaqnXaJZZrf
8HgGs2l4yX5yx0uqrBdXguxlXXkvWyCLsQ0eMECupdIjNjdweGe/C1ILm1lkhXs3H19a2+Vf4Q3m
J1M/vqdLFNyqqnanYRhe5zprWtHGBttQrKheNTETA2o8AQymlcKNnzWFLatPWWyZCFX7CWVuM7V5
tqkt+LcRZ429Q+z9mDkBW2Mt/2loTNNWXvKmJnG7miqn3iUTLYJJzbE+jJ3YjzIr9t2Yo7CNRZPY
oty7EMrW+lLkGM6du3FtJagmrKeXlMTTnl0SpIxoxHBtuN8q8R5tNX3ETvTuDUSR81HTMBZAQCjR
FdkoABzp2ILeAljHKGGjmPYZ5YgwwzauPofHqSeMJKH5RNLl2FPQbsGmftu62rfVwprQ8JDl0eIv
4Ii4DluezEPohJukAn2psRLGUkqHJXiZyxC7ZYhMWF8sq30PNPPTsecNOLi1EEa3Ee2A67eshqtX
Rh8T/qtrgVPI7wTqTMTiliAFzvg5LhF0HWur1yS5tc4qd1gKgae65oeRZ2+YsD3s26O9xnIsOEZH
BG55ic60oq/yQeKaqH+1KJ2jDkWvjdmuNG2/yRLrlEpWrtwm6SVxW2MzkP9YlxPxM/qTHV6E9b7o
9eeI0zLGSjyGEE6/ooazmCwabd+1NYzPVtP3s0i/slrRWhHaHCSr5GC35CPsgD08UEdqHmV+1kJK
kfIm/kmUYaBcgfV8Do+X/a413HUTT/MV675smwUmPV4uHwLltBTciJ5NhTeNm5jlBeScIdgMucaa
kgKVPWeve0CV5sM8We96En+4jZPuNKuDxtsBKJpDJrbMwznYjc19ThD+kDITHwCLzZ9xkHSHqOm6
g5U62tbuljBz6t0CO/nWqiVkvNABtLZRn5lb4OfI5vxYJIZxFzGY/6B8UEBKH8ALROLC2vJWw8rp
JjONAY3Y2lTDohueSyA9cRP5Uz4fw7G/dTKKA63BH63wyxH9KVIl92g3kZIDmNeM7LanPr/MgcCV
l9pHyPqXwq4eoYwEmBjSUz/LrU6IIFWLwtKIOx3YHIV16daJR+8U9MVPXtJ0W4En3Ri1+zyXpbZq
tGTvDRN3kcb1kDuJsyZmtxFBcg356wCFYwIek/g84pfZAghpz1RC/OQw4CwJSQ7MdfzgcVLIIZKz
NtUKeJ6GtmVEfqLF4sGhgakuZIKRhmDcrE/PKtE/zdo+pOg5oNulC+5T8UsebJu4LxTk7IkSRlSO
POR84PbGkWDuHe/jxzmwCIRM6XZuDLFpqurLGGGdU7mymSagsE4Q3I/mDEkg196sTL2lfdGsvKUC
b1Qti4tsuYUMf0qqn7hcWAXV4zHpPbmWVBQHNaesSTPFph6CF2jrOwvMH8Vy4ixdGHepWX0uAG1w
ANrbELSfpYNwIFIxbnJOQj5+rM/K9OwrEGmLR6ZJwshqUh9V98nsOQMHUfFc2TFIQ5wnq9wqz5aW
nTSH9hBLpyNEfSaBeIcq8qpCbQfKBwpfbN41cunvZeG3pMGgjYZfbJqsfcsk4ffgT1Yui2oWF4sv
CxPR2hDdSderH02x4L8rPkzqzU+1Ck88tG3zAJoZ5Cw5UEK4AqDxaI2bMTgpjifmfBaB/gDrUa1l
HX4vZJ5dQlXy1tCL7xr3/WryQnB/eLFWIwmmlW4T65wjlhmmit68eEE+xvVJTQYBVTY2LZ/lsRvd
bpsGUgfJ3P7EIp74hVB7aYDPyKnPomGg+hi8GYSgJz5afMiLBWT0Ey/+5hFmQr4avihrpgVGq14G
W7GbsuDETgJUa+t1l0Cvtlbc0eiXQssW9kE2461gDpypNWvm6aMvu1tFyQ2zg00pMGIeLvIP8rWw
ilFDGJ8rn0Z2dprauLOi4skRhbNVhvve1+6jlwbvrUaSCxB864dtEm+7pNVBQA3pS0Tb3JtKLevY
8x08pJUFVk8ULHl5y1OTmGThbWm0at13xsIOB7RpU5NhYMgKjeLszVZ1EhyaGXNTyduGmicNl0IE
leuI5996JJUD3165W5vQxw1IrDe3YWdN0lBtRON89iE/L2vbGPbybJ2SEaCgmzDolwI2dUKB4sam
9uaMDwsxrk1uotkbnoYs004WpDm/KrJ4U2JuWQPTneBthjaqV2+BLMQdH7TRcSS3ulc9DIjUUU/F
OAI9KzubkrMqS/JV15juiWUuDfWuwv9FT8W8VmBMWY+M0cGuFNEmCGGreUTypXLgiPjR+UYgYv6q
1G3822vwW+wVK8c/8Rr86c//5z/+/Cf+ByH3fwJk+E9OwfyQP07BhmFwbiUER15pASv8v1OwpXOM
1cmzknFChP/jFEyVL8Etzrr8uoSI+1fHYPmLBJ5L0JXfZRC8Ev+K3eC3KNjfHIMNKRzW4AYyo23h
cfhbo4qpow7GswGYhTWsX5vs4HtRv7rOQLMLbbUbUgBXsj4vpI44cQQ2pZITXlGRGz9nft9qKIa9
ORiPQ9c+58RBU2KqCybP795MiaaPZ5QF+qAOmugWHqD+ABPjRYsh201B+4HT66Sr0Xuehf1aGIU8
14apGSuScsW+nuQ7ZlrxINOwhBDQuts5oo87yWCpGWnzIw2p9hvIFm0sV9y7FMSueTIAbcOL+zGk
wLEJ7JzaUZxVSGeuXpsE7gukK6N5oRruQjT0dojFTZYVOy1OrzwVcZNLut4cI9lj779hx/80dNNX
A/mSIyudtzOCaeLtA529riVvada7CaoBg9uCl3DzU5t3e/68zp03m0dCwSevjahIk9mFE9erxYkE
3+snGkfEs4OjZUQHT+rdY4FkwbmkYjt57ghCrKJp1MnATD96PT7XdX/U+/Yu1C3s7PFNL62DHod3
ZmTysvdA7y4mprErANMgeYB8cDXtbRpcPLxDtNVCDRbpLJ8dk8SuC91C9z6sUkMgDynNYptcx4hb
TaH7Qdsy8yeM9YrOxo1W5i/swd54rr2kpbptLXlwjPA08OYyI+9zAEWyijvjFBTWnYjbOyJXL4UE
ikb4ESyykXF6SojrR2IXyaUirogAHiKbNTF/OId4zsoSeHmRFPZ5WN+jH7zS7UBKgwvTLyLB2b4Y
PrthWjrD0Mm0EDeLl38WAzuXdjb0rVPN9jZIu/u8qTOfFGexziXZXWJsWY6uMEwvrh69OnIKLxow
0/XQQAbWLe/iIsGxP3RuxoIdXz1igiQRru7iQm4iCmRhLd+RdorY1+es7jhxW6yB+YQrIoMcnyTu
bXHlhjtAUsCPmw8KXk971xfgqEKuijBBd8I8BKnDLn508Crw+3EeiDiNbIgqXJifP2NNe9Q0YjvA
hIZN3lCGRXR2Im9AVswbweUVc3TkmVCuonD+zvPIXSt816ukD14nh2V4Nrl0VkEv2tgNth1ecjoF
fFPP3hzFe4ysAQQr6aICasbGpq1ryyHic/IQmZKCN7KlVzc22h+l9NDqYxoeN50JprcsOPCmBbAJ
yBFH1XRyb06k+FJwhKthTDM/0/O7KSPS0NtkV+KluttLaFzrNYbTsBm97URqa82j5zlmjUbaKN+E
1axv0PDrXTgzrjajc2aZRbuJXV5Hg+uY6rD2JnKbfZ0M/L0m7m0D+V1JoMH67L5FOea5Pu2PSQBh
1fZ2bCs5k9TimcK4Q4w9JxVswkC0ndg1PJoh9k3DeNSC7B5NaN9SWB5x/3YJ/TmV9xqIhtoSJmja
pGqr38uI2BqO10OTjidrKekJGMDip859g0t4XjAtdBis3a4lH9C/RBkZO8SLWVZ7Lh7mNeeYJ+oh
SLTH0KhvosmjIrvRVunoXHIvvA2MxI+S/Fa3h6eokD/DidhaNyAojOFDPztHtpYkBTWH7M+QAxQv
DmZJa6seuBp5Q4ko35zaaTp1ffmlT5iL54H/L9wjF7wVqXohcvAOn/nbzMK7IIvjDaIrhbe6i/mF
NuC0nG+SaBghA5RgbXVtrwKd3hov3Xgm1NYmpCG7nmAPxtCmAdtAJCcGvAkyZE1T1ghtBdFMKiod
5iWuZquv71CcjqHlnWWcPEUktX1uk3en0psty3taWrrusQoZ/DXABEeq81oUK8oq6wo+bRe5b1Um
fzqNsn2st6AIo4o6NDoaXFk/ldGkbQc0J+gk1k9q9igWjMsLHazkWsEobkdOwDuq3vJtnbnlQYyV
nwWYYkahx75hha80L3NVqfanNYO/ATMZbi0zfDeMOPONGEhAlFIjbfflU2k656mpz725hFEca9e2
tDq4Ef4btyct0OTfmECu8CAu8ayhCbDJ8t0gue2YS1mqSmMTlMQEZfnKi/cdGBj6qZ5+24X2WBrh
dxMirKB5oMAh1sYllRXl5ECnBtwXkY0g4QKHXlLGtmoFHr0ytnmBKusOAMRd0ekfTSohCuWa75ny
jQ50h5IndfYmF+mdniicDXzkROyIIuCS2HYB8dTaTKNNtNDvPRocljgFoikOdRIGdJhmmNHqEAqn
W1wwlfUwSXkoF4F1G7Pt0oe+Xde2+c4yCzZ+gOAfa5Ng3aTdmmb5ag7ila/0tguj26ZPsVuZuzxt
Y6RJGSWrLMSaODS8flgr7QdSFvScUs/hNuYXFQBH9tP7JeKwKiJ4eKmHpc8xPnB56wfsdmzQxWKi
jegjbcZua+vNVwWe7cYoCNukhhlfO4cQzpik1U4b829IbldcXNiflzrjcCk2VqQ/UOGKe2MpPS5a
rA8cWsC3ckxHrJiXR3P4pSESzOSn8BtEt7JFJFhqlceBgmUNQOwqliStGs94Jp8b7U1MBxDRl2rm
X0uaaWu2uGn9vjDZYxjmBeK/X4Q17z1Tv9PD4EtOKMad7k8UDzlLGXSISXJNJgVWEU3RqUkGDROT
ixuGy2zkyLVyc+ZOuw7ehdl8ssav9zn10wqnX5WMCJsUUxuY3HGbOyPrA56yLN4ljQOg8TEpoDTo
Kb9gJLnfoB9zC1J9nbZYZPA46MdCLwEgmNle781twztN2gtcZCnRFkudtpphQwOqM0Ehs4kHdsB6
UrS5T6kywvOA698Jrl1P2t5sKMzRZPxpTiVIVNJfG1Ydr7Iim0Ch/DJqV5sA1+uvj3BeC9oxCMJh
Dw9IciGKE6U2k1/QWBdoMIhTGJWRy5arSDeNKrflpLYghta50yGfuvel53Hpzt3Pjo4WN2VJpRrs
hI0KHgrLey3i6Z7+qZvZ8V4iYgf09t7qs7eNavMRpxeU1FHzx7a/I5bmx708QdDTqT1yXvHh/Ihj
jh5Ty6bOwM3BH6fLxDGuAEYXY3+A5/lG1SBLLU/8hMD7noxudIzS7FREzXehJzwMR0bgSnLGGvnG
EMUbHvOlzh1QlWz0Bk7P5cAiT5TNuz6SVu/t4LZIo59zlD8ldk0aILE/J6qlsISQzR3A76JCetvc
nj1+mP3071Hut1GOYeafjHL/5dc5Duf4//pPhjh+++9DnPELrD6dIcmwHfy3jGq/DXFIB8gSTGqs
Z1nrWMt49xdYkfOLBwBFEgJA5ABlgs/7L1KGRP7wXOKWhoM17tcf9y9YxllA/Z1j3IEqy7xoWaah
Y06Xf4fiMGNdKkkAeRcOOg1NWXGpKvNHoJJTHOkvGRgPXJsYvJqC4hMrum8cBhKPZ8iq7YaHvC1P
+WwdCNA+iSZH6BYv1EPgFlHlDUuIMwI2PgRgmLOziwfjXnezO920tmQyycAT0yfL5NIs5l07lUyr
3vKuk8J0kEffYxzuPVvb9hO1oZnhvVMFz+1J0tXWi3ehk9uo2G/lAbKx0MxdJ+xn6Q43pkzfdRNj
BMzQI+Ykl3O+drQMzIAmi+vVqKlmZ1I8TNXwdNJK/ZpY+qPTEX8pQ/Ul9Omt6jpE/UmV60FFiDnE
U8nIvxg6yVD02ZfBqO+8UbuUQi/8mZDphmBS88CG9CX25MYyHQuSb0akxcXhrEzA1doILGY2BGxM
l77BLtQEEUOa5mYizVZaahSxxNNa6ey8q7Ho95MzPGGjCQ+4YBp+k/uSK/GDjR0299A780zI16ET
NNvAg84uKeA9kMya75GuTFLhhLtqTUJ9o2pt6LALFgcjzn/YZaLojuDdE0VEsUUTAApQctp6LXwT
T37Z4XgQrHEpKE7wyIkn2bV7px++QlV/q355tREMVxk+eKsZ7guXZ/8IF1U2A/jrZj6J0Ai30pB4
Yuf4GPRw8l0AiH5cdI9uFpxSzdtonjq1enaPmkXy1b62ZI02hVJ3c5fxcavhYyxbUNAli4QRu/3X
ZOZERiFAQWeq2886VD9xHYDrrluO6oaymWDGgcqwrdC0m1LPFsGEOoG+CawNE+fetsbvINNfg8G6
a1q86nYyNphMeU6jkY3lsv8OzAQWggwXa03wA8vnM+fDnetF89aAt4CEQfNY4/i2dHzIsv7EgtMU
/fSk9xIjEtI06YOuYBYJCwxGiH7qGwpweclx/p25Zl4TNR8C3Y1PcFbJgzI3sXLdgIu+HZrwBXrk
bmTTwbtW3ZgCxYObFuXb5EUz55avC24ELPQt6n1xrwsEbzttoA/Zj57Fop+M1RUjWLarOMZWaPtb
/JbmtbPHqYX8PqpoF+kdcTmuU7VAEfTgDj91ZlxlaMbehg2HTauDzTVeVI9uAG+gSKufbpyFa3Av
GccpghvBnIaIB+QHrEaKXdmPDSbOzN7zhdaYnCd7S2sOnTdzbFGt67jcnZirzXXmuenVNLT21gst
FkT6TB1p59n+2NefUddYvFZNe2mw0WRzaPU4wSJmzgeaeBxkknqGfxvPEwB1NyA0GVZRHfskVuBB
tFQ9qrhQe2XTM9Z0iX3oaSUCN+96z3RbDBgb0wxKfhLtJy9nATpGp65zvgORv8yZPaJ96fGe4uBr
TOMEfEIQCiV5n3USavQTwAroeB5vx0x9145DdDBt/G7BLLTGV5vUeGRyUtK1IlYua3iWWBjFOjKM
+9YdUxbgFBKlZnACFamfhTU0lyIGwR5UzlfktC5GRHqZRanYXw1XIqSNX8Qm5OaqiTeRmaBjjBei
Ic/V7C35W54hldynTG02qA0MLTZdjrAnzgEQMeAlZ1L0AHvc8qkjnS+CDnaXd1BVfm7R29dZ+X/Z
O5Pd2LF0Oz8RE2z3JqfB6Bt1oX5CSDo67PtukyPPbPgNPPTMDWwYMAxUvU0+ij9mVSHrVl3ci5rX
JJHIRkcKRXDv/19rfQufaB3x+ngixxA3Wc8AO80zecjUZ5uu+bbbyj2JII/LhiDjrzyMQtXsrSvb
vnMNvoZIoC7P0cDUzl6bC10kTpMKk3XVJB91jt/SU4O3LRfk3CRaUpcd+26MjaDgh6IgqejdOzY7
GGweNaIHa37hVeWeOmGkxzJ7lVFn4GGiZr1weC5OsvoSRVtt8iTvjwvXkgB5dmtj/14PaN8kUQrn
xJ6ou2cKxRnkdffJjKRDHaqJT3a8rSuKameDQPFUkHDoas9bNIpi1ff2buQwPiYu9vFoHm5IS32G
fe3bRXM2UXz2EQ4fv7uvstjFG0Vep+t6tDi7OhERYuyNzU2uhie256e+gOa9kEM8XNZtw6Axa0V7
rLuO+Ql0ckBlll/CR76LXetSFsl3DSBrk7X1Y9NiUye1fJNMeudH/JxjWh+HuDyFSXdPFuQ2t1vC
rvl9mXqnbCqPeUSFqYFJdTlZ9mnEw1OO4beZ5CfD5NPIUM6kyKW1j9ROuYKpp4a9MfADrsdM7jrZ
nSy0uSHSg003WR+xN97T+v2mXLxGTl/vxowihCSbnin3oTXcZtAwIgGK1EOtG6S2Mwn97ED4T2sg
PPdtj7juxO5VYyfjyzoiTzEI3AGuw8s+3Q9ado2l/hQ64jaJxTkDzr0SYcqU6nmJ3/M2WjSXfGPb
41akcsFmqAnvQfbKsm3XdeO9yPEXGUusRNjNlx5QVGM41Hza4z11rI+hNj31M8lYbw4vWWyigJjj
vE7BMTFKWxet4wj2AO0VVvoIZohKXnNJ5ObzS6zgiNBIcICCfA4tsHmm5r3I0DlMHvqr0U3f+TBS
vwFOiZ0oZcQWDQFJD2GfaZ0txdxKlF80PfAwGx7zoJQy+kfmBm2f2HS4bezgZbJIsbYFtY2Ga93O
Ts42Zf4weU7sGxT/GxK9DwgvPzI7AieQbHUFfjWybvtwFiD+rOYiI/1IDXZCzt3IuJx4j7B0X4fA
ey9zliV5Go5rU3Gbs6xh5Jxvb3OqKE+iEvcKvhruqt7aKLdjxWYbV1bP+oH2EbWLZMPOO4+BXGTJ
Q1Zx0wiT/hEexjlvrHibNaQFta45lXkEShUPHVuAQ1/qrAcbnNGcpT+6mZWlVXXUMJGJopNHG9aZ
mc87s2DbnhgV9MYCWEA2X7hIPAT4Qdi2QKdpcEOkswaGVyPu/1d3838Fgfl3MWMhhQVszrANKJhC
/E0qMpNG1Zgp+wC9lec2FIfSdC9WEN3+cxb6bRYyecH+nVmI1kfGof9J5eO/bfFavtRf5iKdKkeU
KOGQ/v6Tkev3ucjgFCEYbuOycpaU7V8grs4vBsYv2KrAQxHAlmHqd48XGpmnQ121CP261j8EceXN
8TeDkWAgQl4jukunJCPX8qb6qxR2l9UqKEug1w7++rJrT7g5V7Glbw2DrttuOMSISXav7WhAOQ+N
t6qq5rOaxXb0AlI1pT9WHFLL/IJfIYvxbTespBFA2Imtqkkdc+wAJBy4UNd3TZc9603wNIf5SyRg
7hAcQ+Gfy1fc6avK/IQmAA6HnAestBL/hGqjczbYrFbFC3VwtzZNvt08cBZC1e7oSsbA29sViw7c
8M3Oy6ark/K4qaO3OsJFK0il2l1Dab0gZmZMIKO5K9AmjjgUbHWs9mPTvdRNdQstk+SVXPF8xhrf
nLDKExfbc4nYRAPL68CjNS5xz3Y77jqetOVk7bUeMnnXbwjA0mOk7sqSPV7dTDsPhyd9gH4x5pcZ
J4CDM36yvaNZoFIzipFaoeHcTdZOnH3hHSM1V2qZr9WD4dMOw/c85merLLedhWXKaW9HgBHbhMwk
eeYC0FM3YgMBBkgSWBxmoiBDQtBjttgKazz1kUASe0dv922sNxecD+EusG0uQV0VnsagfK3I0uSe
+x2OHZjqGB4PlbFw8ehEpJBkumIUBd6G+3vbs3xzdffeAu24q3gGs0myuvooh3g7i2gkipmrc9OS
Z7LtbVJGD7QvIt81dx3UoNVoyjvSbUwoOJ1CV12I6TzA2yp8mxo+txNHzxvPnTfe4P6ggiL9cFi5
ZpKZsh/9vLR5dQvOtDSwNwZeD0CRG7slBpfRUQF1IqFsKho9CqM4BiN32Pc2UdjJHB/Jna4Uce2T
yZmFweYA5WqlJAawht7smpaZOSrui4HWt8pdZ16LMjkMWMT6PYssKIb8LtKZjZhjw7Cp54ewDSmm
Mr03giPrfKShZnRP4ShOs6ft6jKBeDcjZjly7bng0EYuY0BrgDaGrBlT7nI/YXOfXdV89SOdRIWV
b3iUbyID17/NL6/NT7EWED7gVlZXe81Ob3KtuhaL4a1frG8B3zC0HGfr1G65p1cCSGWdkrQOb5I8
Ptmw55xxerQ68wHmRY8mlNCbSJkpbuo7N4Tul5d+Irg2gjS5J16yscrwHEbFpQ2qHWLAHVeercm2
VK8wxZEZXcdkCYB9Ya/Bymd7fLImUL2p9mgjezfNWO5UBPcwwj5X4FqjQMa3EJCmFuQypaQcRCS0
2gynmKtt7BoYVtiQuB02qpaMtR6QuHAxKlYjFx3HHJ9DOwp9veLbacPHLqBjlT7COhb3IBTp+czV
a9mWNKTIk5dH3wW+tUo3z2nQSEwdYpciMFIIsi6M/tnrTnZCEblurF0KBrsy/+6i8sia6C4W1Q3M
+WOdeWvLk5CeplurrG6dDAIeRZ9KdduCwKkWEUfsNIpcK4+317KQxufHTqdK+nWIXlg3yb5jMZop
fdvMjd/2BUANfoTICa5pZyAD52tryP2SGjOP9ccqIAWG86b5bmhAkg2EXvQZOhtKMvr2nD6PSX/r
9NZRH7k6tNCccujbXBkKCE+YQL1Mv6r2x6BNvia1PQtiro48sEu+muUcHLvv2eXyT6pxgO+ri3CT
KcSSKbHxtRdHA3n+n9eB5TogvH/H5QJO4//++kf+iu/7P/76x//w29/8538NrfHbl/r9OqBbOLs9
bmqmMCQrzz97XdxfvIWfIRcWCtcF96+uA2LpJLHZhprWwje3f9+TGs4vwFJZbsJ3WFgY8h+yfDu/
Hff/0uuCzcW0+COEyc3A+RuvSzFmjqcyOe2LLNXOfUjuqBiBlhtYcTY6nlbOd+RWilrjjReX3NAH
UeBAMFASxLs79JMfqMEhC5892fPIEUjOeiUM77aE0cl57lnknjrSI3NO/XJlPmtFTmZOJsNxsOSP
KZ3gcsPg9YSaV1LKT6wCCZIMrq+jZ6BgJ4WnznVINlk30SB5rsJMp+jxaCVTiddb0zicM137siMT
5q07K+jvg73nieP4LY/CVSbhFmWa/pFjEvPndMgAYY+71gVzUDbKIIdrCeIh5HMwPBv+1JTpxm0Q
mqDKXgtHS35CACQc3kL9bWX50OvTXdGGJ8yxF2WjbqcFMTAvXjQOVPfjmBH01msK/DKL2EfmmMau
kYOxMYR7oxq8spWcfrrEKFdDCU3RhFTHJ10LmEIR5rZxOfGcxMh5YaOVH0XujfssSG8nKrGTFvyA
1WYPESuJlSb7dWcEpNFkjEKKfTcsTRvtufSAq4U3ZhlGx8AJ2yv7RQPbgfbpKU3R5tUGhyjzOK4C
i/SZ0erEtYw4eQzHYUY7bPJ+H8/IrEEN1wDrUgrSFz2SFDumpqEzv+njLf0c/CfVKHwVoZfrfvFD
qTI+jbj7R0xSWYW5E8Wr2DVsL/zCm5FNST2vikW2gdZJqjamkFdQLenTU/hWuDiVZjSfuQ1+APu4
0ZczrLTLd2iPtP0GpuLGpp5Dj029Ld33sG4fbKFO0DNx8brcGCT9uDHakwV48QiK7T1AlRoWeSpB
pyrRq5JFuOpRsFBP31oUrXaRtmoAigKtS0PzguXFGYAKRupgo1DFUtSxeJHJYvQyrKfbxknOJBW3
kOkeGje5jMDOfKtzr26sa2sUE23lDO46sYgDkOPFtGoGDwVaXcsCASrNtkXDW7wpVKrvp0Xcy4fp
rUTtKxfZLyQQV9m0MMPVG/YjV0nLQaT3FrlQkw5nQ9u9irYI17YCBMCqzk+cLt+FMv60FuGxXyRI
Cy1yCtSB7ruSowyZ0l0ES8jELAXUbQunX1RZRzkba9Kmw48aRMOTM4UvY+HdWBFbgsLI/BDT1a4e
6LsZEiR0wKa0qYbFvReWV2iw7Wpy2QI5FeBux2nCdURfIu9pPkiq2tl5du3NWdyVYPP8WZSGPwr7
EE0WN0Dafry2cDaV1NqnCpDHvmICOpI2u7ESKbdRqQPVNHlpc9Prt06ji60zOu9ePHxH5TI3lITu
ctqmY8p4+7QhjWzZ7SH3impTV4utgwvT2KKvG+GXkIjAdA5mPkf7sxWJh9ICctA5vKmGfq72aYP7
agj6dWRH76aWPY1eSWt2vFDDIc4ZlJE22U89Da7VBMXMo3U3DY5JaR8rDcs7YDkd13xxgxTiri07
D9YynR7AcxVrbqiAZNi+bFUpqyX2gJU9BwtrG7fAaB/1sLlzLd7UIagF9PbUpQoCWlA1EvKPKZol
aU24LzIiyCzOwzATvijN/M6ocoCq9IBueGYcA7f8nuqWOYrgGlH69hqM1DrOuLbMOvpMhvynIZPv
AhEcf5pkeSXngzv2F1xEj7gZ91zHPiIlbuDaMD4V9UNQW1eRtAdjsmijSbL9ZHK7sOfmGVP5Zx25
t2ZXvky9AdyxUFxDQn0NK+En5WsHe0BuQprvdo4Vn7SeD7/qkjMH4sXK8m6BKOzt2X6Kzeo1rbN9
SKnoSsic31iHzB5y+hDcTgvwSoFFtJ5f3Fx27+Qxnt1GPrMZeuhzYELm/ODR6wMhlJtgahQPvLIG
MkSP8bfKWQkWzdcQT4SomQ4LxyjW1tyfSptoehgQtFNtqm0mTcDK5Xadgi6ZdILzEt1jHc0zj4US
PAKi5mNQhreFqYwD33rpN5bGR70ZjJ1LuGP5cUqcPDyHpDniGXSTkyxA2YKIALOQWQ8p5wBm64Xp
WQMVJK+vVrJCnAHPylui0A7488HWxe7kl1iLRFc81lOvU4Ba39tWedvr9o7IBA+NLCCfzTMzL3m+
GFH23kaLPWmBCjQF6cDEsC32zVjsjML6Al4S+25AfsutzXevZTotlnLAIJ3uZOKQw8cwvpKd2++b
hMMk5NRZ2YvLUGqTc8w6WkACWiFIBZBEckZMPZ5n0PwIYxj4LYeER6eVhL7FiESpWCqf7UY0a92B
N5NVAY2fC6TRQk+Lq/pusHuP9UH5JKuY5SFDxIln09WglR4shNpLraGwchq4hXT2ewYbALUM3Ymo
A6cThv/QzOGHUrXtVXR94OZZuZVHCXt7ybP0ZzplJZzviNk5Ajns5eZb3vbPKSfJypQe6Z+MxIdV
U68MytUvKfHEYkAzasWvZatLUvyIFPXUaqib5WOullhZrH8R4sBUWBcfsQFuMXOaN7up7qM8Plqe
d9Nq9QsYmackja7wgEhDDBVa8AJsdNrQ7zsrWDel8arFxNpRew6EGxqW1669x/db3LlugdLSso+M
XIV/xQJw3zsYJIq+BoJT485T1qmU7U2h63vlwD6wNfVWNwFWIgMlbIqMO0N5UEDGCYjEnBnYSmH1
ZFyI+BnddU9ObEsrxbQ2+sjcpAODkhWzrWgKqMcYLj5ZMm9tpW5cJD5/CczHwQhDnP7ghFoZD1L3
StXdbZdqt8qUWzvlRldUu9FTtzFdM9Cyo5zRxXpu+ezggrOQSCeMcaN6HN0atTwdIT3QsBaOSxMO
f4jQKxH/04a/XMzpm2aX92/tK//bb3nU//frH/7Hr3/4P78NKAwr//3vTRzL1/nLdGL/gglfWC4C
masTIf3LdGIA/mNSJqj65z0m/8/vy0pH0FDlodhhI7eZW37fVVq4sLmXsZ4ADMi/+gdMHPLvd5Uu
FEG+mksqVuAZ+ZsFt03SzUvCSAPDH5YP0nWTg9W6H6NDssTtAoUFGGYoReSxr8dgcfl0aPvQkJcB
Jx2I9My55WP+QXjvOln6z9zsXwI+XTwY2dW5c22Qok4iP3fia+M505HHHt0dmtXsM+gz+5Bry06M
5Z0jqmYPaYJMa/oULG9eywSH0AXx4yRH/TFSWb4WDQo51DTlR26fHnQJLKFEx1s1s8wPpuYKv5mi
D4Py5C2X2XAThSNMJgssV2e0W6tLnkMiEStqCdTK1bJ7Sss/NU2CYY/kS6gbHzlgOe4BAFKsgM95
X6jGz9zcQuWFMGpoYXqbEciliTiZt1XUfeR5/aMEyQ4rVA2AXuTXKNXbhMNedt3PripYanjpNmBI
oZMXvRPOv/5N3IyqV3OKLpFVRTD/S5tAEopaZb9mDRnQ0KyaXaO3P0SAZpioytj0hnOK9fFi6iTq
BlvoeKDBjabg5myU+At1WewXnYIY4YCLf6ImOpsIjX5o+vTZNzxhGXb3OP8ooUgzjdBdFW4r6gTC
ydTWQz2L9eBY7X504uiQjpBVZjtn90R0nkcS/I3Y8O5yPKrL1eQ4j9nBVfCmRer8kB2M9dKMFxJW
8oXJHrWwcGqSEeFhpIHAxwIsqZ0Jbipd+5inwOT8Fuy/rfoxMsU9YvKhq8YPSHw2/fJc00YGmFgH
hjBYdOklQrsxmPJhCllnZ3FEAvHfBjKBcSVJHeL0x3OTHGfBxjaNZMKeFU6KYsxwQWCRnnsJPXy5
2RA85zI7L/L/zF27N4OjkQ078DX76rfEc/+WR8a+rHRGyjjFxy6rZ9VzZW2d+Njpxauh4g9aKwCc
Z1qxmTv7eayCc1N4m1YF2yCcP7rReXMoL27oBV7hK7y04fSlJwD2+3k9ovwDdG9WfRfxwyVTu81k
/qBb4r333M9+REKcgWibJkgcG9BRKjfEtXaAJX1HNgs0f7ibTXFlCH6mRZxY4Og8YJyONxjyv21b
vc2N9lxCi/CHLL6q3t54TSU3cRJ/eh2tInU/y41LkHpTOZipXTcqnwkCUCMg8xpb8YQxXpjJyezc
RVumYEGKxljhZTE3HR1rvMcLYwP2JdgxycCh0Jx9D69xwioxOUREXbd5n0xzXgWVk+4ltcrUWNPO
LWbIPvCHTkkG94V0QbpXOj6B2NDetKr5gHaxyPzdcpduvuLeOgnZw/OstHvd9t6d2gjXEK65uc/e
zZSpvR0oLmAeQkIclvemrK9j067rRNZ3zmg+5+wSVuSmuzXqI99njTPKyxNzbQzFS6D0Oy60D+iZ
Fu7u7gfS/7NmRDuufA9TIOHTkIckknpOjIAST/xcguaFVa2wsWpuSuNMs5O0r8LQqHxVp69BVlzN
PNlZY/9sjPPWVNULVh5jeVTtx8p4KDTBy2iEPZVk8Clq1shcTcMTlj21E4V9LZ3mMsUFJrVs9sBp
CELFWXikSqjnnWppbEIx9eiCHvu8+DZGdY0y5hAi19R4Ll0V3TBxd7QGbV8V2J3GSV+oeub8ApPo
o1csxA3FHwrNnypuoR6CiBFcdOpg1fNbFcCfSyJJ8QIfcaVRRDAlI6EJuz9b4+Kk9+wDJQt0r1c7
eGIPszS+tEAG2KrMS+nAkIZc/nMwxdY1bfg/4RPFBHcqIk/IXnjZedXfuAj57MbilHT1E7B2zMF2
9VO3g2nVLhEjVwf2lDP++EMOnL5p4kfeljx/6Oyxl2bsJqoM+p7NvVcW5j7MuH3XYfMY2tVGVDau
QII/jOgNj4d+0I89K8PH1m71G9XpAvBPaslTWHE3HozIYZ4DaSsScH1YFKTPSUwgvXNwzkvztRdR
5U8ZwlgRbpVM1yLCREVmaF1rzXGwU7L2phdQUMqNVo/2ge1FfjIp0ELKxfZueS+eZr7pnf5Ta8ez
Yj9eJNnO6fGGF6M54tdnftdKFz8bFq0WRekQuY74aHN0qy4VX27avuGWe0qMcbpy2M2PFFT2J3xq
90Wmtyt+wnW7ROw9QS6U+oSm3XsZFVRarX12qUl8NaeFL9Xlo5qAnqu+/ExzafhVOHxWVfUyq+Dc
B3GKww6cXlUDV23yZ8bQceU6tOWl5Ykf8ycGTriiM6z8WS9gVRq5n9bYssxu+Q+9/DkTdFglzo8R
O6EVV3d1Mf1sKehZTSbpVD9LBrUrVGJs2Z1oS+ZhWAG81N91a55X9DdiuTDmFxk1xKC7ZpM6vNC2
MvasHCkwL2d/Cg3giOXIhXyyqebpouAc2vrDiKlzNU0VbRYcqzQYmgrY1kjTXcWjR/ARxgd3MUBr
Qd2r4rU2z1+Vy1sv4TSPXWefhPrBC/BvK0bQBZXfVze1pOE1YvfGQEZsyW7d+7JPLmDTfrLH3WOW
J25j7wmdsZMNR2/VMLOh5shbnZ3nwuScGSa8mbBi/aTM5oAh6AyT8l2wRHFF7y1NGD9qgxZKS5fV
VUTMfnauskV2vW0sdi4A6IDThN5ezKPBcij7FuFCodAUaycl3mACfBLzf6mGgvbiklDwwGS30QXN
i+R+KTfBf1610MTyDt+Na83v/GYp+ECdtYtu9NOwz9f4Y/p1klH1NIOrN8ocamhAReVA3rEwN9jG
LuHUvjpB9BroJt3MWOYwsRKG6tperAAD7zhRP5Ow35GDXObdeYs8jHRSoNrRV9L5TQA0fpo+WEGd
vILf+wSyDPjQs8oBfrj2Fpv5PpP1fmbVPQvYxkXxg4P3BNEdDrBXH3NTu7EMSYni/BSFtc8G+tyO
5VmLBVfIauOU9WYswsUyDL+C/GOYu0sdRvOjUNaTJcAMlh0bNlEiyzYxnuKi4GWpHZw7NVGzmgcB
xFFKWMgcrQYB8XCQhKSpj3Sn8eilfCpSz5OwVBWHmGy/TQByhEFuy9ogR62wRmWhdUNMCHvhUrMw
FsmDqnowV11IXCo/4nh8ALl9HwjzNOfWMybEz9KLng1ibdooDp62eFDLeDeG5a70UPQ4p70h2olK
x787Gwcz03ftwuNLKxxlKZFSk4dZOZxs5d04kX43aMmT1sTt2hmqWy91XiceJ5suEeOlZ9eL5t7y
4abYY9vn7D+yFKRIwicDjWDVsYTAp7UVk0E3cvvUynTTWONNmDVc/Gl1C/Egzp12bGoB3ES426a3
P2FMP9aeeZyd7AZsY3OXDEOabMglkctwrPJ17G009JqKP1vWKMHwVvg08lkPCnyoGbiJDRswLqia
bGhVSnVjY6Z4x3pmZh7ZV2sq1/VkDPtCDueACG3qUs4m82r2Q14gqi2t6g6wKTfjRZDloB8e+Omn
XcEDcs1iF18ZawgfKvk5y9h5EwL+NIvhRBkptyUjgixi0IJicyfnYUabBkbCmXdE79h7q9duYJg/
ssJ+dkvrmzjRWWNtEcB89Iu6l/hhzYdpND+aijaRaC6+yo4mlQkQLQ6ESDsUhfVieJqzy+wSMEeS
rNuU/X//UybdP91Df5rGl/bWf2MaX4TC//rrH//Tr3/437/99X/95iRiMudv/svfz+TLV/vTTE7X
M7lBSPxk3IXxp6D7nxVD+cti98LohUFI6P8iHe/9grMI4r5tM83jsPsrA5H8RVhSN3m/GGBYmM3/
kaGcbumFAvXXkqHDnwSHyjRdaVg4nf7GQZQjrMyGM89gxppzUFmIItI9BpE4WFN0Ts1uz2oLtguI
TAzfVOSd1TR+LTPFNhPWg9Ga10gb99OoX2nMe2gm88fgpjyfrPQ5jayXmmLNbQnm/IyqX0IV6ak4
IlbuU4He42foyk2eeortYw+ZG7Rj2eJDJzzAzGTbyR7gzAsdglcmdwo9Mw1LjiG/gxJoECj0VDDo
E/h7sWfnXh+oFQKPC085p5rEFua9k/IVOzVe5tG+FrOkNp4+QyyByTMJbddvdP5rimS9TUk0n/I/
NvVJVd8TrILazLY8K/XT0JD7Hjmko47L1gTqt8Smvqrs7Adozssw2Bee+ECPLPs5sKoHfqF3o8vD
drBu0yxj8VlT6hgSbtrLGPehpS6aaeJhx+OtyF/7HZHNTelmFxVMFrhO78bN6zseRNsYLtzEs13J
4GWh4YscfbLH/rtihwJPDk7uup/ag6KA15DjJaw437LuBDMJm5ItT9ZkpitKi3Z1hvk+UPZrpMuP
tE1bXyqZccoIxGK1dfh9cVNqrgHxfW0oH+em/ZjT8A7LzY0i5lu0zkUreu7gAQtnc+4fmfmP3ST2
hCowLXg1CPIaOsEA+nXZJKS9t0sd74FwyVmK6UxHFu8tY75oJYCcKMBEk1dGcijBUQbmSBZCtH7a
1B+eKh40S7Ij516e2tabTeClKMzPQnWnkO0oXG4KFPVoi8FuYF8evjiZecb9IjZTqp68QnIHotp1
DhEqdVomok1ST5j1jRdRa6S6MaAbnr1HX38MQgoisvzFq8ddU6v3vCCFHZBpWpEQB6KdWSdcoxcH
5AhF2imAPonaUhHZpH/g6kCqlVicHSJyvj6y8RZ4cLwWfPBU3BgkBFRmkAgPz8nkvdUE20ynvndn
kjHttNHCmp7whtrkrobVm1bpi9XCACxCOgm4lhGKLb+IJ76LwDiNbe6B6lLBLoY4tfZqGgIGSZqS
Ap2fXd0Syjduu0wjoiMTdvu9aI+OMKKNGQMLD2c6H0nr3cb9ZJOJ9TZGQ6llhSGGRgde0VZdUN/A
XavQOrJuv2RBcicAOW0diwspLMuw4rIrNfuNigmc7Kk8ANTyO6N5ctkehFl8CS36/6biA4HnpW6T
x8FAk4Fh5h7osC19aWnr0raZR/uCKI7Sf7pC7cxm/lYgf1ed7mrbzrBfDCe+FBOtFdECnnJGAr+e
daNKcYe6jJtxxP1WpAvTTaNvbNZPiR5N67ilg43yD18nDlNU+qV3ddqa2uITZImxGXoIc61dfrrs
t7ltRzPGb7Y7XaOVJ4f50oHNOnVEE0VL9odc8mul98soKe+toe03eqKW2W15+3g2HIy8p1S2/Jl1
6oprO90FsqEkPqTXi2KzLe6+7zBMhD/0QC+zMPwRVeUjtJNnizsSyHN0VrvJUBkRfKFJXvolqyyC
6Vu12bCqCnzL1Hsduypn+GLqbRn4aU7VeQCZ8ZcFPx7GZMjOybib4IIhGt0WBd0Tecv1o14MYpbx
3RmKZZdNpwJ6KtJTxG/dOyUNBfGoszRHwpIIU8LuYxHE95QcDavErO7L3Pm0Iho7w16X4F7bdssL
My5Zk9dZc75ChlxXlxmlwWW7b6f+M8ObubGL4CKS8pkCUlReuW+hsGGzR1Xng7uiUOPNqHjZwWMh
FtLnxRWtvrQtXQcYs1dexrN+kH5TVXvc1y8mPREITdPW7Ior22tKDfIap1RRbjW1IMZz197opZe+
xdi++aCmDVkvNpwqgWVuFvMpJxLDi6g562Y0LnDoWszfYlhl1YiJn12un2hIsRmi3YkkHh77Fqy/
xnaA/2v8AR+lp8ApNbd2YNnIYC5rh0R8wl/I/NIY3lUcPBc6XOa6qsut2WCEpBrwyWgRlopSf5s7
80enmVRQNhwo81JZOXcpXAwQH5nDb6eovyqSJYxxScUbLUViX5qy7L7EvkeKZrWAKFZYgJlK26Cn
3QwTPzuYYNfDefcjVRenTMePmmv1LU9QMKK4NtehARmbBZ62gT51gfpHEWEOtCIt5gfSMjxobXh0
aRm9Efy/6+fxwB39pqcp2J+TevCpsop9WFWkkTkvNgbZ3iHE+aoy+zv2JJgriCmrbA7fJ46ZjS27
LQCyfJ3q7cjDtnN9steHiPaPVayEu+LPLI62xqpZ9mGxCF/zxuLMfi0aWCBZ1rLQxfhGNI6MZN25
P9vGvuaNd626AstGl2wjs+x2AvlgGxZufaq7HGai4LCZJ+xJcyr27dKcueDGZtN6B9FLA90I0sok
DtIF3DOmqT+QKjmb1rgYMRFpvTpYRZGWr4aB5oh45gPS1GzN5uEVMPhtai9XIgX2Xka5xsWjJEFo
dbdpIV9KrbkxEjL5i1PUZz6btgpXEwvYc9JJMmRN82IMGGJrh1EI4YWPG4r2CW+M5XMZtPHBmpxV
dvLZCzRNQBn4Hhc1MSfDFcCCBWSBh0XjAripWuwEQ2P4nY5DCNjPuYfH6CsRPoPiJrA/JZc5VC+9
Wz42JnwTwmdrt5wewyI/2oXzg20conpAX4BDU4HN6OXjYLtFqYGgY7Wkymos2K3lfTWjs2uG4RO8
H+/wiRGvaShhz/rgOQuEoIazeaFS4SYhNCQWarBjMf+Dk171Q/HZ1wlqd2LdJDoQZuSJAeI0qN3W
owm24bziO5tmjCvkf8LO+kwxluJWKMO12eY1VtzonYZFzEQqUz49t7zoJd7NUDDMtTE15YWWYpFK
4OZiiQQTX8ArC0r2Qhj4sQOPxnXWSRtGLfn5KGAX309HnTFvM2bZO9bma+Pgi9UABvm6dC8Qg7/a
yon2SSUvnqmBQPGurSkJ2Jr2z6x3b6rGvrFnDgmP6xcMA+4obhC7ayVZORdedTcolsqqZiVF5c1h
7El5juNiwOX2DMGPm5pBpzNFpQl+mu4Opv15TId3UVQwrqGK3GRRcTZcaBkLbKacaWurvKPSskuZ
EKor2oTiw4F+BmVQdorOjQ/N0Vvs2KyuyQVoG8Rlj3AbcUpYaFgGSvggUNlalb66JYV7fWOahLRs
vAUqe1MiLY5Rvjhfhf7QduP/Z+88kiS3/u28IjCAiwunYSK9K5dlJ4iy8N5j/LagkUYKbeDFG/21
m7cUfSBFsbv5oinOOSEH3V1ZVYm892fO+U60EwEoas7CFy0YYO8UHmUChqxFZk3PoVKu45bBuNRn
jEkfo4aGgsnTCxWkM3uFLXXTrLI8fKpM9Sz5nC9SuyMuZaA8DknBWIuOsUIqO2xWUj0pvUaSkU/j
q3RKA9UUzLGdPNZ9t4p7g9DEjA2MkfgT9SXERaqwgUBIdgCjmB4gyH32uBiaiRMmn8p9qxb8qivI
qOQ632RVdJfhtlySXDxQZ0K+6HzzNBUspsYqqlf0zMmi1rVhlQJxITwQSoZZypeORBAgEdGlbRgl
VvKTFL9NYyBJVpP6E4vvHhwigdz9+G5U04PWIvHw24EP6hwyFQQcGkjLmUkNxWePAAY1pAE0sLiL
saNzjsZvsg8+Yi89V7qTLbHNyYfa5BlPwccsI+QVpCyKqw6EBimMQX7oUH8soAEWbmX2iLiKQVDc
VRNBBgDLwwwwUOwwpqv917zWr1U9/mD+eFMTpL0Me8tCccEB53jOO+HKjVvTrjVN+dSIdK8z/c3G
gpgbhfyZlM87uN9pUdoG8UpjlkDn72Gfoklwo1aqJKIPFawc5CShKfnw+aJcJ1BRCl9uJJfHJIik
bmMgmh1HIquY+ZN6hxktcxW2wZSVLdseqKdX3ZBcehNxWhgt0f4wzC21T6/Cgd56V6mNmjSdxc0t
9uiFOit70tp5E1oLY9RMbhLBaIyt57RMO33f6xl/qc+frNa48fKYdJFKXg+qcst4Gw2dE25qQzmN
XcBcP9PobEeyX3LwieONrJivBTV5W52w9zb4wqPjmzCXjB7Ght16aLSQ/A1TYri9xxcpmBsbVlTu
CtwXkISmZ81p7jHLXVWt+GJsiORM+LvIq1mHiaugZkium+ww4Y4kqzopyqU/z54KI6Eja0z/XMBf
XEBqvI+DEgdlLQ6hw18g3mPCON2AlI1ltrJId3RjhsWIPAgN7aykWWt8zEjqMK4ZbsNfIu6tnOOV
PX8G7TaYhAtsqmGjg+zV2nSFWtmm2uH3o3MoshrhP31rv6ce+SJNRs3NVoITsbIfDOzrHhUqLv0X
A4TqxqoNokdUtV+lLfqahhkAx+yF+GA+V0rwMdHftgb5rrFBWHtvbI1If5RhTK/CoWVr5VtC/O6y
Ge1tamAjBTux79D4Y7tz7mtG801HtTlWRcIGpKN/jd6NgCy03NQ+IxEAXxsZinuj5faVuhWxvcOe
86yoSJh7UA8LRQfbZFXarRbV95rfNa4O+wo1HasdEnmRc4X+TaLVpy70DDeho8GeotSLrFBg2CK6
LdlNLdLRfIx1WDoKNquFQ2CG2/moTtECfDaez5KypNVOJKt52kyO/5qbmqLX2KVjdtBb/6JY4sEI
eTqDdE57SHRO9hABP9vXhNl6p3Fw8H2FTnhtFcXE2E+8dpl3ttv0rS+Gc1uoK+puai0kuYsM3zTE
CZWpvgl5LVTsLf0J7ACBE59I+2cQPBcDMJ42lq/kPgPi7FnFN5itVtbUcacRmoU/h+FyEqwUz7iW
oruNiuKNkRCXEDehW6Q4TTzPi1d1mrZrdGcvZkcgi5OpZyfroVVTOjs8UeAU0U94ITpPdbSZwc+l
Y608BrpyMXvSDge2pytSoV7CyKbzUIiXTWm+MNS+5EKHEp5ycpEfs6+SOT6C6rD1wBqGkJEpFJxX
GJD8NiEGAfQg0TmY7oyyqXd6Kt/qXLv1VcSOhj7MoOmR6tcI4WHF7HMCRNYjnY87OcUdQcHwSwkT
WgE3IJQMttSBcOBixTzuprSHNzSqyppn/HGacQYRKRpLa0rKrcGizxBehv9lZNnWEOUjejO6zrIo
upQE1d6YYC/2pWGVOym8ZkdwvHYd+zaVBRE+y8aX5K6XjJxaRJNrzVPUTW4XH107iyOEz9bC5PIA
4q25jqXaWzy1+KwTT7lKM/EUtN59heDvSmajvemYUR/aQHUQ3k3GznK4gitEZtBmadFlgMeYSEB/
bSVOvJrq2rvC39ugxnNIdCOaGEilGSxjP3RcuJX9OylgBsBGIAWEQwGlNchc5/GaOJh7TxdnUHZB
yMFlZSvf95pDmhBtLCypLA2ELKv5BiACW42CS2zxhYK+ZvsZk2kUGCgKymkowSgRoWlp8zhD0Dqr
kiA8dor7UE0bEIvJsKya3tsCWipXSRzEG2EUDGNI8EC3V30ildN2I5yWe0UtykWXTv2GWjc8kh7p
bYYOsqIotNfMLJjkQQo4BznSClXehlX3rgGGPAj4Hshm4AAmnnXXQYp1h056LugPWhAR3jqDTNZN
MJ4jTb1RJn1ve6RwB3lCfEX5KPF7LoM8zFlckfXQG9O4DGqjWefd0M8Qq3iPZ93ftFa0q834AdEA
Rhy8P2CGmzdzKpkwWWa4ZpBhbauhfmwjHjQQX9gVWY+j+euDjT7IgWoTvIjovGk3pd6e0E/yFtX2
ICz1aaCSgME2OaS49yT39Agr7QDf14jhJ62OUjH3emzvEWJzpWo91jAo1E0k01Uc0ywkA/HQjrCX
DejnzqEsjAiBISntHWoda/nhmFvNm1opgtbZ3joTyZ0DszHRKLVrE5myCCyKBSXW77o2ePFG/5An
9jmqRg/bFaoTbBR43Qle88l4jgOJjlhRsF1I3jOZK89jSDSzwmaMQY8RrzSdlgSK9Y4CjUdtNNCW
qhMzJBqxucHFdX9RdNxiArWHNijz7wpzV9DtET+8xNqw102LgQhsMBRBOCw4AWOE/v+Ynn7TFGIt
+skWY5YS/vf//Nf/Jkn4zzsLwb/9XUdIrgUKLTR/uil09btcCw2GLsgn3M2qOS8L/h8LChMyURh0
r6qKK/obHaH5y6wiJGHQ4Y+wuFvW31lZ/LivsEzkipB5sFbTQlnG/OffOJ49YivjNmc0YxfpC6jL
iiKT9IZvfi//X158DGSCDgoUOrwpFSHlty/StIM6daPSbDx8Hhz76JTMe7yNvz2H78N/8z/z/+Jl
2Ap9t3vhZwGOZdisgIw5rWN2d3/zs3QqONbW7NuN71CaeB3Suw7gUCFZ68fp3CYoG+TGtz//4Vge
/fiq3Ky2gdqHFRJEr+9fVckVwiuavt7kifNYqfIZf9Va0/U3u1Aff/5SBKD88FJQIjX2SsIU7MC0
H15qYOM9xnC+N0qWgSBmMeOcNVj1MYYuPJc/f7H5Tfljk2VLEtp5IjDjYMnXaSd/eNOMVCQ90dL1
xqu4rTL6SNdAf8P0jwW6ALPeNScvRz+tetTdP39tTf/5i2s/vJUQ+lgPJ2NFSG/8BHrCWzCN/ahk
hfk2sytCDuKvzsTz249sacYp2o3S/yqj8mQ1ye7n34xU51f7ya9C46P97YPliU6fNNG1LGDycpNM
hrWCVVxuNRWFpBNhTCk98FI0JwdVbRjv0SyUIFDt9j6gVGOAvylE9amF+rb00MMgmVVAC6i7we+4
ZT3FOQPVBdrlkW1ZcP/x7l/1ITIcNYjOYTcdqgoIIBqwfFllxZMkH81pndt+mIjzHtHAlHLblbm9
EGjGFzMFEedExhglH7aTb+0dpbytJ+shi4Jo5Wj9h5L7eJyl5mIanjFCWPWHOLsAUF3Hmg3aDSjH
VIIaBaH2GhaJBfB1OI7cU8tMZ3xP9uYDDjNnI3ARI0/SP1X2mHM8yHTK+/gTSukb4XKMzxL/KIzh
3iJleZF1tFcVhnGSWg6DSdPfzav3ckbsDB+RxlVN0PMxAMNTZvItBMuTjbHEe1cM+6jXdvav7J6Z
4sNAgydvJvtUM+PHxl/e9VB/dH3wialoZuoJtvIANlAdeozsZl5Q3/LaJvLiM6f1DQOqelfWKbA2
q3hHDTC4zcwe6hKC04PIu2trem48EdjLZVvOE6LeNWd+UVQrN8bsKx5phwhFh3I0zbwjOUu6cHw6
a9w5CDyxpTCGqpVlLG3iwxXgZNRpL2bqv4eTh33d9l6DSpLJMkb3U+Z82snwUOe1sksK+1I34z4s
vY1TVq8VqRK+qX7hjX/rMOLvNT6Cp1KlTs8C/TbDFcLj190r6XQr6vG+TuFbOajwwBWgU8k7nhzH
Vz+zrsV7F5AspNdRShcWXk/48s9QXiTuVevezlBjcWE1y5liZ1t5ueyb9J7C/jNMaobSkQEEgP7F
CfqtnI0XtSAlN0H46z0PLDgWQ+rsqQWrhaUwbg3ZY8fF00wG9R392qyNJTHp2Sab2g/yYFe17Ug2
iAb6P6H77kgESTt6C4nDR9W9Q044nm2PO6Fins0ZD3aGtum0FmiRXy6izktRTWosmGoVRLBDsErH
9s2Obqa6Zbwb+sVS9RP2qcmDqWhLNVTiQygEAIgxWPd6eZOpcqlKhssSUepa0curfMpcgKXrLpjx
802+K+PpGr0zyw+GJOAu8k3FCUSEGqbMxySsntTcTw6EwrgOpBDKzIoRoROtenYUQLHZ0SDdu8oz
s3NL2+tu4lhsI705QGgzXUcZdszkaF5L4XoWKOKG0zYyDaA4DsUocRnawqHOYzTWnVTBosvLSPHA
SQmBw8yXAjSCS4mu3nbmgAygrl6UlHUX5oEt3SpDQKDBWbpOkbkxPA8BYHmetpvQ8eOv2YnBezIT
9aQZyJ6oxO+wwGxLyzsE0XjbNt4NYMcH0BZXU55+0Muw4tMSbZUnOhZa1GjIfQT5UAfPieBIWCE+
g5rDRIYo7x2zuhBZ9Vrr8U2QO+ZaM2qVEaIHlDW09opUJQ4cg1CmrpoWU4vvII2S0s1j/YSnsEWx
lq5SC2qChw8XFec8gBmYAA6ULMxC0AEVWleunZjYuhQou1sP5a0zareVhmodlcY1PWrtNnbMDF9V
HqGtbwt80csos0+mUWPyJc8TG1Lm4gu8YfTnrxjmD9txGqHDegJ/QgadySnt52EY7pUxzLdNUNLZ
2FAKbXBIQN/F/VAq6A6Z/RL0BE7M0Exr0VWiXw/J+DqSiNU1THwRc689Mz+VoK6qKu9XQgtathI8
gdnE+qxXR/jBXrEeQUgsUF8gnzecz6jUbgxVY1Or9pDebJ6MwcqYzKv2BKh7jhFadjxdrlKBA0Hf
e2Vn9SHzsjUJk2xlp1kxS0YLQ4FNzeyRgVmablWbS6wkWd4JozsLCSbiLlotNfE2KkQznABo9Gpn
mTvGPmpqRsM0tw1roLRxsyTxXAWtFFZRK1gShvkX7Cbx5+tfF3NhapvStLCu/FB7ZAwDrNHk+m91
TFcBQbygHgJUv/2J4KVkp9FhHTWvf4O5t5qGlAQ0+HmmYhx9ssQZhwOdyITdumpgXKTpFZc+6JnW
xQOplWREHVMcJUcqqd5FAfgX9YLxfZk2V044NpD+OHiGpK0580/3TR2qR3EpYM1XqJnxk1VyVp0y
EympUtrU99ZB5uMb9p1HMzLCZcsZuWkHhkP9DPHxkvoeyr4LMwB0e+DsUhGdympklhflp1gFkeOh
kEiC61aPT85o3lpKeayH8J6oni2jmrMWt2+5SbKM0hVrFms7O9XuwjrZJ+T96EXKYdYfcxAvswei
HYcP5Bd7SDYHaWCukBwVJDpwh6rREg4lhiAprkVebPQ0O1iV92IGCFRArGR99ihLeckD/lIzmJef
l11Uz38qu8DjorEyHeprnfHq97/HPmX3ZvkAMpEnnQdHZOSmtmSaTqBVZwlhVw5rPRhvvKZ7kVI5
qLKqCXqvrwBYxwtTz5E3cyR6ecpwmW1fU0XXsd2dq4QcABF+eRUf26Jg3m/Xd7AR1s4c8Nr0wTiL
iDfCGnZdxuSoNImGq4z2PsmzjWV6K1LScD9Uus4p6x8sw0P/C5PVZAfvJASME6mL/Kb4CpuUWPTs
kdg8kH2jemWYnIZWcVF87UOOOtKeMTY26Tjea4xVnOgiMxxYs7q8KoNDK4yT6XvkmBAN4EG2Z1kr
h3ob1+qVXjd7Z6TGa7ReYsPu9zZq2BwxNdsdae9i6d1JVJRsWXkfkyzesq/Z8RFnx5Iz/Eid4qOO
mQFWGfeNSpqrlk770U7PqZZfoW/ZNQAr2AS0W7vD2h8ZUQceNp/NCQP5HUPkPZjkii0A+17nKmr+
Wgna1eAZ3FRSq29B183pUyLiMsu+GmvQ9rVQqRXVIYDRLzhWYn5WuLwGJ3t4/RcPz6yz+75k16Vh
y/n4cPgWfnx2xr4b4OKn1SawCS0ZKVbIM3wF13FIZYwKPqKga1JJeJRX5e6URgQmqqA9vDz5DBKW
dIgMr+Dudr91Nv+kguo/V3zOXBh4cSg++S9Dk//154nJ/BX+mJgwkxV0Yto8MPnDeek4cGF0SwPF
IFRL1edW7HfnJUFH89ELQVsKemST4+J366UBMgaEC19x9nHCiPlbI5Nf2YF/PFwW8xKbV6fnN1XK
U/7//cEU9Elu10mlbfGDhUeEnc96yf0TpKp0m8anV9HrTVpPG7OfddUsIYiTAD/cEDFPWsBbYclj
1XDY92Z6RWqo71oN/V1HjODGL9p3Bv3sVhmA673YIkfOEYYPV1HUvGIAGl3Tpm7wi6mn7xwHcQod
RV05Y2VsVYambq9Jtg0JsZFTGj7bfhqwpPRad7Az8xBHKNYjdcAH1m5q2Z2bMVuptc84njMgb5F2
WkVzMpO8ZbxKHdINhVyOeGeAmJz9kLhcNsLIaPCcB160pC08J09VGDzHvXpEpv5MockGUngrr+XD
X9TayRyVJzAnc9zSySjMdjmaYbyMzO7ebog/GiErJ6jBYIm+ETx2qyFR6aW6zucAwrhyYlcaPSdQ
G+waPaLARmPaGcWJICViDaWzGUVwmwfB7ThQPvsz5ThcMWy/I4wCaA2iSbcxzLMXdcZX4NcY3qRR
r4i3Ml+KqjsFJKYwVDApkQKMCC0GRuARjnS9WnO4tBWmOebMvxx8wuWNC56aM9OkdRYrW6FZiEts
RFqZdwmQLi5rI/qoc0g6QTFGWz3TPnyVe8EK9CfFSrYgKuDrJPkIqZf1LiXsYVTIGiWLxR0s7H2a
wJBD+BysCFJ2ghqVqV6HW1NVwWEopMMX+RTiaJDhRhsGgpEcm4MMjZFrB1B7E/q/OCPEoYmVYJ3a
1XuVSxa/6hbdE0UfV0VdMTvI7NCt4Jcg5jA+wlK+8lUVlLsW3pdaJaSryl6U0WbeXMoxdCPmQztb
FISshvg7AymbfZLH3Q5NX3r0rGIHKG3VDiDECy299ouxYxXPY9iSULHMyuKxUeJ+7UVeDEEN+lcy
pRfL7PtdYaolIuLRdvFtzOGE2pWvDuFtP7GUTjXPc4EQXaJKPQ2BvjU06+jY0ZoPULJLkvI+cqZz
aPMtRbNHTwWL4PY62x02TAoC4sRYSjvQ3obSh6BaXVhxrNWUpYZvA+qI0GICIFA/It/epL56PUsh
rELnJod+xqKo0Y2zDU4Fw1HmLBMDLAsLRo/dYJ0TJsgsv+3yZYd7dgiVM90vtlIFsjh6VdjmrFGV
gwxsNHS2+mYAHduYcQJPwgGARPbFljf3bajigvw+zHVKPj2kvUCMlvpnFrn49ixz33o1qRGSZESS
ukGzktlhimKTQeZWtHQHm+5XBQH0P/YGUfSuh2M+8BCHr7HaaUs61RkxoL4jnjxOjg7tfxAa6ijS
1FJFATI90c8TCLUztdZEFAUmv0m0eSQUtLuizeC95nHreuGv+hvHikDWlzdRnfXAOgTZwhzVq6Ev
0atZzrhuhowFHsscKtXAvItCK9+iKYFR5x076UP1kV6yqeKAmBElZQ8/0lRABjtaLXneKq4xK4NY
7kyQ7RoiWoE9jBbzjQhnbfVWCYJZEoQdyM/3QV1ceznyTD1KT7UaEJ7saNhhyCHrovgR4We8sRjj
XJNBxJuhZso+DulfAyspgC1hv5Lz4BJWuzqz9+6zCFEfeqJbrei/9EE8MHe7YSU6oVG3Y/4F8z4L
oXQNOwPP5hEF6zZhJsXG9VCEE2uz1obWF05H5MtnVDzXkaEioqtI4K3FuehB6YW2ViM1749BGF3B
hem39sywUgQ0q2DmWg19RMBxVnu0+WgdlxZoMTdumJE0Qf/VMH5eqmCySgteFvmeJYBCKIMpBqcN
dO5mOVRUpkmMiZIBAXOEGb3VzxCuEhpXCpVLTOp1BaVrCsaZCQO4q/L76KuE5WWOyLLIMMvXPsFI
LiIR9sIz/CsXjbZoZiCY6XebcUaEIVdETgE1TCN4h1E7aA8cAUGGKlPqs6o4Rn1igxabSRlHJfE+
GTFObmGFNfTR8LMclH0SwEsvRg9mDbt6K6mv2ZLug7HbcG75ZJrYd8jIqzPMG2Xjt+LKB1gGscS+
qyI5R8zFbuWLnZebbwpmy13KUm9RKN06QlNEk6rhGqRlBk8yFG8JXdmzTrfYGIBrGmLnN/junF3C
6paB0azb61AGpCKG64KYE8uVSjZxlO0TMycworhvM2vvCcSPGt04slPkE3n6YBWJBmKkASngnLxM
ucI2zdAl5TfWN8Vp6EqErd02MbCaa9X51yr3n2JyHgj8xeKNZPl//wvsMF/k93pS+0VChmQBJVSp
qRo7nD+ww4aFLYgZn0W1aX1TT5Isz5hRZ/7CH8MA5I9+ryflLwKRHusRLEVzrfm3VnCG+H6/QD0p
NElUPftBbhuKyx9QHnkyGFWhmf3W0vI230w4Hu79xoN0WQUgmhABn2tmj25usfdV7QoN+5QyMUWG
wR7a2ukVPa+ek/9n8iENBJ6OxmanTbjgLZ9Gbse6n1y1xHpo2Pa0yTrW6J1SJOCmlP5cOMa2LxU8
lLae7vE+GqdaVwgtEJW21HTlDUkCfNLRJrKICtbsrU8fednCqk3KRmWHJv/VCu0V+geYYqqZbTU4
IFd9pkF36BjBbDNK41XtlBywSfVCshVxzb2oUe8ZMfcZNgFQh/keimvoErEpDknj4egd7BXT8Xsn
ThHWkyKMPdU8VcBC1n6DIbNH32EYSrlL1NnCFN/6aLthAoQncw4LCAUGaUoslkd6q9/6+fTkW1Z8
zIdoWHl99q71IWQpL4B7NoyPdY6ZNyHA0qjiTYp2AoXTVCzLFMev1fOJt8anwNRwl+jRIbFDCr/B
eR8S51ZL52FnmN3XABLcKmLS5GQEYOlUOMu6NwhbKYk4LRRQvqlc0PvOkPpVO2siKbvcOnZOXV9S
zI3iphfNwzgBTnPMRy1O3npHO0WjRo9eyQOn2DYHeL7Mff0BPy9wBJFfIee89EYVuYHU77tBzAqf
ISJgxjhFkbm12+kEGPE2yZ1LnxIZkOHvsCPxlQ71Uu3K26apnylZN91UsDgis5E8Cw2DgHGLdP66
dMrXYix3gxTovaruusvp861Z6GyefctYYx9aqH2/L7UiWxjdMC7soSLQxomPwrPXfVPdNV1jbqxK
30cokZYgzahje/2mylPUlXnpTo2KKga+X1kV1wEm0Hpo7tswvGXLs2U9htbdROBgGcmyZg2L9Tm+
S1hGLbS2v4QY7R3RPUdAZLu+KzfU8tWqHfP71A6ySxTMYZ7hVaZBSqbmuWiTvw3S9I01z8XC4gIL
h1idvKZ6INAJAKHR/TbYKStE8KY81ez+uMySDXZul60XtIU6bNyoDHZ54GPB0Nms9cLkR5a3LH1g
Zdc2g0rlQSjqQZGoqjr6Hea0BKpeMuQ9rbAOw5wBAidlgiHZzPs2XUYv3KbHLHG+LAI306JAue0X
pyYNHsoge+9i8w511Y0pQva94VdS+Yj74quJ5VI4o3KSpplQHCVLJIznMbQPuepc1R7IZMgQmGgy
chYFVxYw6Bpz63UVonFtDbtxk5QyVCnowlobkVNka0AketgPXmXULo4ZGikl/WwT4xho/pMp5b1V
tPXFEcZ1MVkQUvileB0gOEsFQh4W6bNXWvoamRRlfM2ST7ARWCbpQBIwHaA3EESheqdBqB9xmFOZ
5WcT2l2QZi+63zNjpN8B6jgytJvICLY054QRJtyhG27W9ZxzMWThkzPJ57YWoEuC6i1FB+7qRvOR
dETFJFVyzhR03nWdv4QBCAmsbpgt7OFBmeM+sgino6/rG0PWqN9FDOfT8fhmjEeG+JtcDGysOA+X
mui3Tg/Sz/AufOzJ+Yzy+yG2ETiivF0oKAIWGD1WTkNSej4G9EGitA5lZWKOKvey7B8zL3427eoK
4vnNUI2M6n1qPVmg/Ckt+4jqjEEtNoRNrSHzt8vmhRUuORnTeaSmX+iKfl/2xAom5buFVIPiCZWn
uopU/06V+a7VvL1J1HFf2C4SAXwiMsYxV69G0zhVWP+BezeYxrgbNNuDONLxpsfNolKc1eiR2Mvc
Vxlr/C5a85LYnrOnv3OWA+LOtRJC/Ot0xGAg+7CfAg9KYMvVifMEqb9ZBTUUNjPRGper7VVtnJPV
lbjPp/gdr9fRcwyAcaR8NKj5quw2H2GjgDUibtHS6T4VyZlL8Q4ngkzNMAXDapbTuUiDXdePN34H
9JAsehYggJp4qesu9l4tzbjGcH6weoGzp7JQy7L63TdW/Db60DWR7bdu5g01JjjnRtQV5Gk/TM5B
j8lCZfLLuKYqNwxhI9jwpokstQVCVzif0iqm58TTj0lknadKBf/Wl81RBURLR48QYjXxLZ2Z2OsL
L4zSDZJS4FK9fy2n7lnN2xtBXNI2V6z7uAK0B1j9oocKeBQHt5VeqZ9l2Dg7mpFxr6gmkYEmCB1U
Fs9KMtP4YcxsAkz2xGMM7VurSy1HxKqzhqJSX5jkxfNLmKvcMPkadb5kXOnN2slQwoZO+ZwMXrSK
LAoHOzVornQJpc/Mb+ndXhIdKJ6Ip41sk4PDR86pUOaq8WSuZIT+sGAwLsocUmOmf6EqBM0PHLGK
0PsDqSICNZb7sg83kR1ZVxC45Ay7sehoQjadDdmmc+WcACisB/k++VBzQkCEbVhv27qMVsVgoZ10
omvycJtFqMJw0oVxaCP7TIDkDfyEJ1D/ILjSBDRFNaxZ96trESVXltnp2DoV7b4T3rOpDjd+ZgzD
6p9SmnLXMAQiob8opf/nf/7rX79m01NTI2kj0+PffoXl/Qcm/T+Paecv+HtZrf6CtcciqlB3LLhl
rOn+rxkfxz2eTvZ3tkQTxZz2jzGt/gsRH5Z08GQ5loWZ/4+yWv9F6LMODRmaOQ9w/16ax69e++/G
tAJIEJM6NI66anCefD+mtSxwVVGm5WixiU9LwUqEPieGzqGODsZtg2dNY2tYPOomGgR2yL5PygJO
2Do5FWzc7Qi6mkHVo0f5ZnQ8N+geldZ21aHaccCx376VCLvD7MpTd1334Iwo+8erBKlAaGAoFIwj
Orpf/5yhZEBT6x0EwRusj+vgru7uo+7TNh+ZJcOBBTOCeFPZO/ptE0bkZZkbvWzW/ATrEUuO1jW7
GKOuwFinlft+1JEjtHdtFq/Vslh2M25rvHSpdYgHfyenYpdwMQd4jaa3ppUwVuq1z0UQpdeN8RYF
HnNRwJlU0lbVv0dWygFi4MlGd7KtPQQpJtnJzZg6jBCyQ2jWB90pSRPGXyC6aGcUlw7uDiKT61Rl
5lYB9QpoRrQWb1ZFyVRZ+p5U76tWm/DrBgr8L0B7AdhbtQLrAr1IEJ9uK6Q/m90R8QahjyipHKbC
BEn6FoWP7Wwb/a40xZKIMsY2sbhuiK3ChAN2xd/amDRjz/io4ndLz0lf5pAMnZMR3JMWs/fbV64Q
HkHCU+pdlLentjoWiXpboc7mbW5WThzAiAvJy7ZJbGJg2skXitdND/LFKxmG5hmkaS8kUEvVsNGl
ndsEwRaaSaJXt16HY6yqT2U0Y6HLhII8vSobzEtDNSg8RCz9SzukWsgtUmLkHCHPyY12A+gvbi7g
L5Kxv4Plu/c1V6+Y86sO23rcNORGZdcj1r0mlK5TgRmI5LLBFTemNlu5cpU1XwVJljKyl0rcvRnp
U6uXy7hJ17In6CvaOzm+PdbzkgDOpGufm9GcrghShNVFekgC3SfURH3SpxsgVpcA5QpOP/DBTElu
SAukiD8Stf2VBx1SmIidBqwmOHiHzPJXo9NuQLAvidtaQ8a9qE4J2KjD7VPIK+qsTY4LYQw+W3Yn
q4GgyBqpBI1eN64ZVT+lEJ+ga0f9G3onFy7H0RLlak5KgVi8xfi4spjX4Lz17vCErwHu7kKDKC9M
FuUYrQcgBHieTl1bpEvbavYC0FjpoaduycDRdkPMuKwd2E0DptGqvTASCFVk9YZHM7kfnWllOuPC
qJxNmg+HIuaG560oWW7uUutNA7Az6mJjBD3ogYE8vXqUynVT0AiEGhe0DjIuyZRNAGDCxMw/8SHq
REgLBFtZfMKKhGmFdVtrTmXKVBrO375gy7glWcVbqooPmheauMO8iP3ApnKe/OHD56MmxH08aZSW
7wrE77IuBJsHhG9mvEz6SyVvlCDfJOWXYx5Dc1iV1k1QfAyzbMnmsGjMhSq/Ig6V8BLXN6BB4cte
2rxb/HNJ/nZJMhD6G5fk//j9egRjwyX5X+wyBV/wj0uSwQ6DJwNojfnrhOmP2RN8BtbUKreo9o36
W9N/YcVJAJVlC/KtWGN/e0fOCup5ViU1ndHV37ojUXlzB/5wR7IXhdjPkpUJ2Bzz8a1WRcFsk4aN
bLb9VJ/iqg9WFUfPkbyFVV7id6oLkihIhw2aB5k2b4ZguhCN3g0zthdwz90iaMGJx4ryaRciQ+1Y
zBdssvYoIGUd35iwzxsoAytRIhuICfRzi3Z8ggK50rNkX6F1bOv8E2l2NGfjLGlQboJqYCdF0TcF
V8BqP8HDuEEw7MgLoZMtkmsyhJxjlBf5Jh6HCidQF6yz0HkOrfhJB904ixIuRiVW1vh/2DtzJcmx
NDu/Co062oCLXaDicPju4R77osAiIiOw78DFoo1EI2U+wYwwEnXO2/Sj8EMWc1g1PdZtrbecVZGR
7sC9/3LOd4Z9SRTcjPtClDczNFYEwnjTCmu4V6vYvnWInHw0UD2yypnFAWP3I+6OdUJrZmjcdpWK
DyflpxTaIVIBLur8w0bcxArO+skk7L1OU99GpreiUoLMFuT9aipVeM54PWNN/8I7xfvOPUdrNwj9
KxhfCAJ8b4Rtr3Nn2eEmmeFR4LqelorbWcPV2kuma4ByGTr1K6tU/UaR7yMRFJsRLcmqT6ynpNR9
qJGevhh22ptWg6MTGwylpeMJfYlNxfEa5raPG/lmWnSQJmHzuJPNWnDCYGdp7OwWHfeoiWZbVoPN
sqgEF5f8mEp3r871ttENmiCurs5UA25NmIJauu1muDtWchjs5AEt+JJtpLyoOcKc0NE+6UshMVrd
hTU+rlkHg1k6aY+T7G/GeNc43yJ7sPCo9WSbqVDHUs4vUfQkTOHrslLsvv13ZjpHnY1tMcfrvDq7
eI8TG61fUcN9kVvk9lwqmj92LFZJtP2cnPiu5hCtKrEOClyGHHwLmMExjig4GJOewX6dMys9y0Jb
cpPifes6J+FKCPBT9Z6TmRo4xyqvHtOOAiaX1lNhJ9pKuMVH2k8+MVEsMXdi+fzJwdRGYz0qchdr
aA/t6lIRkJoOzV5FmxMMmRcjRB3Lyo/ignXrTa/KbZh+9JLejOFYnS7XUUs6SO/3xmfRoSOl3smQ
qKAt9ZAuwpdo2PC5XlVVtO2owFsBMIUVeNegMa3WLV4eezKi+zoamkPUNOJO2i6fNMs+00JsPmlH
ywSBA2fORhDLFGHdzECfHXEXk8eQYFZI+IrfW5ntEvkJInJXJpdueIG1d5hbhKr8ExN0UKw0WWaZ
6Q8ZfNvuO0avy7hAHowTmFD8tN9J8C3YJff9sDHguyBZzrNn1ke+QS0dt8ZWL18bchQmKCKLSBmD
07qV4crqQdFap9TJISb3+3y+HSk2JvagJejivN5ZeIcTVnNB/FAYp7quqUt7Lx3YFqvdhofW0+uX
uA5vl7jwCabmvEQtt1tXme9G7YfT3Q8YTvLx3WHDObevIZAqnPfVIxqSLXppolxrkkfsrur8JLAO
CLYpXVFA2tExhVPdKwjyzHoXWiJdKwm7fhNJKeUeUm7Spp4Q+DNFEUcN/kLnKtFeqcMXJjJXnABr
u272tQqrlJohyCoyu4RfJqrwMZ5tG2XeA/fnw0ItXUWw553kxFvKFrF7iIuUTJSEeDJoBZ5CRRsx
Vc2gMs7DRWX4M7rTidXcZhbBUxIRoxtZlE2Z14yEuckMTXfxYPZvIjZO9NKrOOHfIYCPaDojbMyC
M++zMcKMCF+LmHcwt4j/HNaJ++XGq0Zcq/iGAPItXoZtFZdeCzhA76nhW/NsWE8N9nY9ZChd72Ko
iaPdHEqShJoO5IU8deOGS+DMNN4VNyJQoSTwQNaXgAO8V5yDFgV411I/MJQbI5Q0BFAs42ttEvnH
wxMN2tMwP3TdS87uDhc3IwgEmt3roD1n4Q4C0d7C2d4vCV4TQvMSwnIMarA20CFvJAxVfX6MY7Gz
S3c95fN6qtpNb/b7otIOJWe2a0QbO42hc33raAgjPbifaQRneF74EEibiRi+3U9Y1J16PBmgzFu8
dQNow4m8tQk9Q1P1a/R7kqmcpSHwjD6Ia10VxlGJiDU2Np09eYtggDy/dWuQm9aWewd9ICpRLzYH
P5FF+Y+i7DeGoPgbijJGFT+XgAtM8J/+/G//48//51//k2nF70Rl4k+gpEyhLnpSzXbRh/0qxDRy
wyxU2YweoKAtf/EvURmbPoozphWqwAi+mO3+fQm4TCssSiaWgPaiVv67KjFLo6b7YyWGTlHDIMgq
kvEIuWd/rMRyFKw88tq4qzQ4PuwlntkShF470ILa9qCsqSGvlYjqLaJKLFhEQG86eCye3rpvYGe9
JVo4w2Rfa8mrcJmf0xyCL5DvKrd/lslNPE34koZHWeM1wrC/y6L+HObGTcnMsknooBCr3KZhew9F
4t2tmaJageW3UGiOKGmbgxpaHy7Wha0xD7wPk4lORGL+N+cBRCs5n71HS0+Zp5bOOkhalLtgTrh1
w+FQGJYvmDtgdHosbEaIvOLkD0FUmJsbRBgbCduZ7Guf5pKZb++e8gTgldsG90zMWwhDOenk+bpU
iJMMo+ixr+qrXqVfUjVUhhI4QboBuEw9qd7MtgijLOBbYmS+zAn+Q8NMiiaaBo2gEvh8WtL4jbuA
MVJjn1dMw0fT3o55gJjVBHpr1pCK+t43pHZkSAuKR5vuqoQYx3BaFAPx8KRM7htN6wGvBwdSMVwR
aa3zGIN9F9K1UzMNXPBgKlq9vtcj5VTN5k5JxpCgFrrXYp4xRAivbwCA4DeJAG4jEVTOhd2f0n5Y
h4ShF+OMlG1mt1He5CWj+NAZN6FkrsunO3qtk94Y9uiXgfPZ2gr/OCDwQqBymQhW1Ov0aGeW39Rk
mIbikEj4VAwtTKBKdNxHN4z8QNEu7aRtVBmirJPUDJP9xEb8VPXjzuqoSazmEdrwZp6XUgA9O+qI
d1kZnrDnkwUztRxy9sJ4RnWlIcEAnlDVIgMTPYISFIMj0opSMz/Sprifa2dbwEGqlQROz3yJdEIW
1JHlrZLedNiD9CIRwJqYgcF6THBtNGn85GQOlwwkOMRHQ8PMPuArVo3+As39ZCnuVYzDxpnTWwww
h3EwfFNvParce3QlN80ESDbqajSO1UZXyzsLkAbibPukDTjy0hi1l9sehENgBuOB9zacXaSXGPjc
8DUH+9sm86cymo9dMjxin+YKaNVdjb+LkQPycTcZ97mVIwlbtJtjZCAcMXCeq7ThZnszqOEuT8z3
ZGhZsyoxIiH3uQeeB08+8TsZ32STVa/Vwr6H0flklPZGTMmaCG1KJVmvldHYAqK7wK/wlWrBWoi9
S5L7ql12bSSTL/unzAtY1xgVBX4syC0P94HdHzo2714p5w9dhvdZxtuNWSE8zXbjbgSbwq3huvkd
u8t0V1S2xhiT2A0zn7SF6dl4db6XMw69oQtUujwz7m569rZ3vY1RyC2tdN+xrkCNIPSd1Nr4AzmS
fplMJ6o2uYnXqhMYk1gz3o+m2x7NFLEo7B3aBI039hxDgYPmo91ZLUVrGFUfSaLeoR/qljQzCqU8
/8pyHStvdpyr7KsxIbap1Sy9YZyeRIRDXjj5Cc3kmzvkBDIYFdL9pgOKVCMj5ExAcyNucx0SFaLY
F9uax62xMIsE0+KLyWHr6TFU6gzhAAKKKLoYTsUWjwkti1Bd5+8Z7zN2sBSWbnpgBLljnoffCwpo
gUYCfhstgUalbgbYBHt3hsRhUFBOUY5wkJX17ACBN53nLoMoPrRwIHOh7CM1BhU+ztRpNJ3gK26k
4e5UtQ6uSrsQVYJ4erAaUOaUaLBWxpJOqbUj9utkTOzUGVsIICeT4Dy4dgUz2ybXc0/WBmXuTEIl
uMr42ea893AnKpuq5A9kZSs+vDG+MFKrEw8oGEteRIN+kRifdk6uc9Uug1mQ02yR43JlFR2ZuXn8
RnCdvW2FvBqMOfHaxJeujgsvi4c3IkUin7yrdxdqY9L29NERrA7wKasmCJjuxWO9aWun9Yt27Hcs
jM2jqOz7hcG1cSWbpbaxnt0SNUCvQCJP9ZqlKKHWvUGqk8M+ddOrJbvtDIRbglBFz8OvLLFAfSZu
xcySVMUJvC6M2/q+t/oEZbTLDnYOMWNU8DDyssdUa8ZXpYFxMqdg/imXJzxlqelHKloP6aqfPTZe
Rs5WsVXi+WEmMcKfijqgLEytNSoyDpx2YhsdcC/RcPVQMJ12PWDHPCRWGh66wO32/PVXxshIZdNE
ZVOVlGgDRmcTFGG56nt+OFS1p1C4rZ/06Oxkkj+o3XSGt7FHkQopqD4QTbOvbeCNmrGw5LKtZGvv
DuEmGcUX9T0tuPOGuZGWuwhfCqu4MoEhhzrof2iNTQ5NtLSUwiRDy40QDoeFzM/U3M2mzKcKALcD
+qxPhrMtYkyJMl92DxxJ5oKV62cSryeHzbKF+yhk4T2486tRAlkJyEnA6jlTWfSPUnE+YmFsRsV6
Nkf7NRwmhfOHEWyqWFepy7cqbLcJHGE3IJhTRFvSuG/jriB3WpXsmZut0w97HH/YzrLrbCVrUZgn
tTJI+Cm+CyKnSQWxr2HEGsVymx+DXZ71ILrncPWrLtwqeI6uDRWAn7bRtJ0IaN26RDLeFWnSbeoQ
rWTUT/bB7OCdZhwoqxinuN8WnfU6DOxsIxIeMQCOu0YNfmAg3JhmvoF+f7Ai95Dk1sWkLekc7a1y
s4vWk1NZBF9jRDBzgr2WTUD1EQcKZys5m+tqVFl7qozKV0kTAhyQumAU7zp+HWlPGQ4bWqjiadLs
u7gGPcPDWA2d3OVBfzJgWK3VzoFl0yRvYWVpe7MInzKTdYc1UvNUtv5KuTpRKDUmzen8PEA1x4tF
QFk5GQdpjuhGglJ8luZc8bLQrid2cc9Zuzcjbqcc5toW/j7SbmQ9R9VBD4GujRc9LI5y2QepjPY7
grPXKdesp/WLBtZkUtV0PEXFUiEkA0PyKLQpsmJMVLEh04PNqQBitHE8Qm71O1fYlwE9mQcgl1SH
mtZ/DsI7iJrTjoXLsEmywlnLvD38Yx792zyapehfm0f/y892B1j6P/9MMvvff/43lrb/6z/pfvg5
v8bQBnx0al5CyxBALt3Kv3c/NDI221r+UHXdn1vcX90PrBFbX8bDgM4dtDw0Rr8kkOafsOc6/Bku
f0M4tvb3WGocE23mH7sf/JL24qwxCVtjN8yv9/s5dCYjt0ZmwQEYcgmqtT5zRI5UaLWIPHtgZTuT
2kDYuxi38YRYzuuWmJKGvJImaq7dqHrZxFwpYuqou9qntiScpAr1tTYpKZz0QnoUUCqzWWZdSsh/
SUYKeTf+qPNfEtD7NFVwx2JQVBRriyMk/oSScC6amRWvNWbsnlIU8RSorcm+sIwx8DEMmoJzlJIE
WCSSsABTedWNYdjOQQY+sglijlMWZEOsjL7b9/go+wkJClkKaJnXYzlxwSctyLEqxGCQlndlJ4+u
OoXrKUi/jSR+CZvu0mfCn8K69hLE1czYY7KjicfdMjuU/oDRcCIQfl024jxAevCUFL16b5hUJXWl
+G3t3hm1ZIKkJ9chUTrPWEIuXQ2WnhH2EMayqSPRQSICqTMg3GCM9HD8wB6JId+dyl1iCiwVprhT
sLN7olexltPorUDvLcDW8Rt6SHF2VZ3qrA6qF27tt3BiOWBV48sgyi9y3KFJaubWIR0xTfTwjro9
pCbHtpwTQ3yYkX+vEr05FItWDBM/8Pp45PvNi7NWyQvw6iUuZb4bqmYvBbdCS9KMDfJ7Nff1mV4Q
EaedHCyHlT2im1mwak6zV4D7P8RYll7vEsYN9+tOhOK7p4taMwzbKiVtMrYIdy2EdcPGAA5XSN5a
ZQkuFvh5wGZWc0ctlevuobCbU6QGO6VEX5ZX4aM5MWtL2UpK5aAE+d7tjXYL6pnZlGWDpbX1E8yz
ZoUT5KnR8hZdYMOTGTE7VwmOwRHfCyiFRe4eB5vAXbc8FGnD/i7jGk+vcAu3+It9u00Jy8zSi6W1
d8ZYXOtQHtUgPcJ/uCLA2tsW6II+v2VKiofDST+RnKMRcDbWXJ37onkLpXgoMuXI4V2stDngi6/V
ey1r0QCM5UE0wznK9T2VBBDBLjvnsfy07O4uaG1kDjmqoIzqj69z2rQx0WGlQap5YNqbtJVrpBzS
gxNSrzJLJDuDHzTq9NJYk2jVXAT4Dnm2WcDLYA/uQQ/FbebGZz5xIuggVLS1dtfpaQk0kmzWoH5v
h9Cv2Ianbplu7LEmTw0OqJYGbLQD805pg23eNRtuTiAiw2Fqpx0KNaa3Cxl2WJJIRp4HWBCdDUEP
eRdUTqB+9ZYr6uBooFKxwoEvd8Qpaqr7qMkfYfhMxO5gMcZ38gM0LjB3XlIimWg1u5E4teJx1Jtp
M7ixXw3VJtaMVx6wTWwVBCvF9bpNGsFYOtiHLb/1CCKU6FzC3PXWyj0FcjJxYrHc6H0R+k5RTruQ
JB9W2C2s2XE64aORJMdMb3BEGi/JjReW6ydnihU/Ezw5LplTq7xgNN+BCOKfmjyYJPOu7JLBOouU
T4u0sg1tcncYI6fxJNpDciLibK86JckBQlClmf0SCNlGjzCUnxpcYStKXAQMzaydurqEg2jnKisv
66zB7zsFvRvf6b1bAXivoZfa6Lfz2s33kOsCEAizT43ByyLlWQx8/iWR5HqFOt0crItlZ0TEu+qJ
UepOtSUTi2bEUd4B42cW0TrTOyOlRcSOUjo3nVOXKxsQSr5dNvfxKLexAE1NpDHLvPy9rPQvd1A4
LUb1iVNzhIxagf9TYngMZEtE0n3WIwqVYEpeijgHcpDCqcsvs4tSucin1yCuTpGTMyBI1zlUCm6J
jpkTXPnMBWFoa+gsQtuF+K6eqqFVfZz6b6Fd9H48iQeKs4S8snBL93bHULAmZgs5Dl/8d1hD4W4j
ZBLwB/CMWcENv6h1RD+wqYPye8omeNruGzfw2ZzpzWPtQBRxD6yibTzTyskrj3OEgRAE2waDnNEI
CNsRK75QfUhj1N6JuwiTSKg4TRG684J8i30h2ZxNeCA3AroL6hITXEvSRFA9FtrHlCiboGPRFjel
RLNQyvvKtQzMoVa4VsDkQ1dX0nURWW9cgrM3ikgnYcHAViloZyPI9hBOHUaPKn5xaIl0a64BP7dg
Jbw2u+at1apX/BNkebcdOWq9+lrX9scoTXq1Yand5WStB0NPEWTkI+308Bi0YXSTMlia2vHbrZSn
KO+uwkFDJbT2PSlJAi1ITOyzb+qBCNOZ8dbqkGOU1PxGHxmuCM1m9JFCnS9HwdLOfmY1xl3KFmyo
CG+gy39wQ8RUGdgZN37HgPDGa3I/xPJWVai2tZZlQZzAdWWqf9PriLLE+OIEGOyKPgmOQ99Yq0zy
QaWaQjbAYiaym7XV569Vx4HQmRH+/DoB2VveR2P1hCJYEsDSnedEeR1Cvt4sPaa2chv22qeMjGyf
iqG71Il5mfLsjhW2QSrTsIZxdJImcOfSQJo8thUgIxPHOYv3VV+1t3UBVDZEbrt2NPU1zuVTVHaP
TS/PiqVeVcCxqznWX6vJhnQtlavaOF9Wh6jatXbhVF1UtmIKblNiMGIaLvROYeurwEHC1r1xTPuN
QKrBr+RwBd70akfuPkAMtpxOnJsZwnH9GgwElHJLngJHPSipioTJYdkxBO0I7jVgz2/oCMDzbiEf
BCSSE/HaDny+KPHews6okYMxAMyYFkR2GvnsWA2MkYRlxCpu53CIb/GEDR6KUBbd/eAPsu894Zif
qja+GHrfnQLB8CMmI3MdluWuEH3uYSnABzLY811nmvaazLQbyKZMgyorA4dsA6jpoocqwUrGeUNJ
o8gX08hu9AbvzGwHqNMFSauaAGESdJemoc/p9eqzV8R8q0dELQ5gp4+5MnzQsD0nGraTIg26tVMn
xh3hd2iwCFqknxR7lr43XW3eQuB4yCp6tZKDYQbRCc+fzxniCyAI0iubL5eIv5eJAh2DoJohQgLP
IuopIuUBWBec24JPwMx8F7DLliQZY7FsU6Mk6LK0gcELx+nWkcpXoDIZFEmvI+ytv5WhukUk/8M2
2occq8CqcZhk9718wVBteEbEnsouxENuq97Ae+2FpiCKpnsXo7O2eGSZVhLCixZpWutLYkaee2F2
jlRnaygQzYSCx9KJbkScbjOFDLkocz4rbi7siHjyAuOdR+KNJ+J2psGbVeVeNskDVfdej+S2l9o+
4bip3PkKfSnx8khVfGg6eL3BmT9HecPAPIE2Gg0jtkXm97d2Q5AN7qMbix3jyh2mc7PEIPSAf6rm
nM8oQAxD7g292Vi2u22jdkmywGfpsNzQ9AyolhW8aZObM+QKwPP0rCuCJFsPIj73WUtfPN6xCDkC
N1vMnwaB58adTqDDxo2cfdTYzwxHjlZob6wy9wnSJBQvZyY85eZ6KHum/ku9xX4BzQ9HYioIYAmq
D2k1u1gRm6GZn2y+PgJdTrPEmYC+nARFUMORsmrL+MEO0pMjy42DyqRX5H3bWbgXwqPTDPuRXD74
3/tcL29RTvozbDZD6exVxlAylP17Mrbb1rEuRLZyKjb5gUdVQfs1vERZccb7PmxC4KiYLqCyzI9N
QnS6HmNxNy56o+/TojildrEz5/bJHHG+UDc/dWX+pQXFpU/6Uxg2D85g3hLpyyQJmFMbDvdZlL3I
CD7byAjTGT9KEHZkEhX6nqf6QZbc/InR3IyafYFD4udwWkHsbMkfoqlI9wJnWBK461RWT1JgbRbF
nTKGfCn1qVbH71IHH1Pp2I96hmRwA+rRYjycb0xYXZMe73J3Plg93UnWDN2y0dkRvfAkbF7MoRR3
djG9d4KNPbEx9Sap21Nnzi9xl1ir0ckuVi7JNWneyMftScA0ILe6yDJ525eQVrNbcwqcLTY2yHoZ
9Q00BEnvKlcIQ/WqT+MXG28BsoWE6VM/vTdmRVDQlH8FtbRZBZNLndZbU5hfRS8OZt1r+0Fjoq3V
QFOmEZhTLL+tqtv18dz4EmPUqrZIgB4E15nZcF78YyTycySiY4r86yORxQ/6zz8j5P77X05Clv/9
1ySEbS/gEAyhggXuz23vrz2wCl3EYAVr21BX3WVI8WsSov9JY/2LRk4zoKTyZ/9/EiL+hKPTZBBC
NJQruJ/+nknIsuX9gx7P1bBIqRBhVRyhqvgPW2AC3EypuHO3Q40NMyhe1FROzXVebDWEpplQv3/3
OV1/+9H/pejza8kCp/1v/9Vattt/8VcC+rQdousW1tLy57/DVdV6bDEvhYvRlEQJzdl0YoNwnk2k
aaMrQSm7dBLFsCNnK9qOc/AYuc4TaJC9OjhUDMhPOCyqrPQhlh94f3ZOjgeqDfV17aT5meBbZ9c3
4k2Sz9BhYgTKfuVHIVZuj0qfUvMoPbw0RbDAiVW2rcaGrfWNos4Fy7YcVeL8wS+Sks7hFKdhHlry
R1HQmjknWNoVF7V/DmV9iFGZTEX5TG+4Rma+laI6N2BZhMx8GpadmtFZDS2UtggNXYV0t+ie4ZJc
reoOCw6L2Iz1KhNlIzqPRglv0N7kpGANVu3beniOg3zH+vGuoo2TA0K9q0M0kTaPmzykOg61NxdJ
n1rP/qTNuAKjZbRKjzu9NCAF+2H0nLqEDiFZ9YYfgWpiHAQSaXdcvYtxC7FhVaGrXnReuDfpPFPU
NjaCy5rSRSRfOdFes+IZJP8xzwVqPyp4PgtlVZF1rCA3JnmGuhs0nOZMt+wGHoLmqycQLyqfkFEh
nZvUJRGeLw0ono7rjznGkJR+LO+iJN2YQYMF4kVJgWR22arQ3EOLlNhEnZZXUeFJUKs1egMixBoK
hXhECFg+BjNfgPsKVg88Kj7YZD9KfTenzzapYlQfVM3TdA4hR036DnPXrcmQyZq3ropkQdsUPWEZ
2pxg8L1a4FS1NiKgMHhM7O+EbTipZLRKaiEOkt4mGOqHuOtxrTW3xU9bFPuuOb5FVXOy0BvBRVmN
OoqnkDVmSIB82VhnyLVQx02P/BnfbfNNokyQNxMoFCTP4Xpjc6YQEneN2LVaCQHOQ/wEgY18EXGx
muomTuod/Bw/KWCnupcMskGG+ywrz04ybSDmsX7/UZBFNyOAjeIMOKL0NSe50OV7GkAuXIQrG9FA
Z4DZSH8UKhAUkllU6z4MRzxZWDlmWqwKPWhjI7YnR7EBH5Cyt1EvI0kSLbgaFlg4LYiehqIgdEgM
DDVz5vSkjtcYGAdshN17bt/wtJNw/z3PFho7VBC4skLeTZgzBGe9GtAxXKqPIDnk7LXbl5ndpILk
v62OTB75etfD0u/LgS0XT0Oqb1TKnMi5bTRmHAFr/yDilxi2ETcvcvYscLdgTv2O/jgjGc/Fnle2
m2DK/RBX9Oja3qi0tCINKRD2SuuuOWMHDF4rMb4bTHScRlm5U+BLZdiqsFUjfmmSH/dmN7BLK3Eo
Wv0blIVXu5R3RYn8arJW2AF3CuSfumk2VW4dFjw6Jem4Le14b5rjphl4wDBcG9ZwLKPqkMTOaRSC
HrijHEXIpQfTY5bWN4z7GGtZjz3mjK6TLGrhfnoNmTGg8Ohl8qw+LPkXnZkTI4vIBPR+TddeHUEQ
LVKxU9Obp3rKvmPIJSsNPzvhXh0SXBK0xqa5zqb6WAfjnSwqwmZIgxvFMp/Se1/TOpK6Q3K3QLA9
2F19h6kecbHBMRXZ0CwNl1Gfw+SFKGqcohXUoFyaFwzNHmAP1IG9jVIGseI+stTFUR3c5qgBJTin
TVg79w7Eoa06kCXWi/ZHlul8/nF/thseEduoeTjlLDxCerPt3BI/1E71bZR2RzYBL72wKCPjD6MK
T/qc4u/nkQQ90voGs9pVJlpQmklyTE3tXDDJ8ly8zV7mtpximdLu9J6lIoP4zBtzeqq51QjR7O6r
iQp2DlhTKw5JxKnDbhs14F50wWM5Fs4yqSjXjsA6XsyXuYqxGUY83lGiu/d6bEJ4HcNbp2Wo2hpq
7k06/YXZ9c3GMTiWhEhfyC+74ssgAjVx2lMTqe6qNNUix66F47qbhzM5Dt/CLI5IyX8ATvyYmsBk
cjy3+waGyhZxLlcDmvKjrcAjEEb8pVD9Q3tFXSEVppuJ8Rp2zPZ4/D4DpMkMjYPLoDYnxW3DdVtR
IoqSkQI8AAyncECIGFBuWAeMG6GBGaSTejBr64VArgdTQqhpRYJBzAr3oo8IhdDQ90QmW318PcQE
tWKdI1TxpEXKvaHDcZ0Hpt9YoQtktoG+Twgw5Hcg9k7QYuBkNfD/zCEFsM543wj6ea2IwPD11OZm
Y4pWCVYdIegZz6ory5dZEmI5jmk2rI1ZMulVQn4FiGKEH2KIQaENRCLKNHMlzDFlJAH0JOgM4feB
+WnqCWaBMZ03jdMa62HSPlyT7rNYyILTiDXNTgN1jbau84aIGLsetMVaDQiv0ifrrSmYsTvgev2S
8LWVGqPmsE2ujy6kIAhGVAKzrsO9QsgcWTOIWy1JPCe18k1qIw2fUvjPwVTrtyS6fmhTLnZQhXTf
7hCoqqzPj1oeyCNALIaNJlFJmUID6qbrxU3gqFn+pjt9dGOQO2+hwTa7OduaSfQ1KzK/zhnfbpoZ
WLxHM1+rWnKUY+cbRus1eQ+QMkfulaVVhS/WMbnMrQcong9dXN/O43MbOHuM/MNwJMdmTNJTKKYd
SYAv4Ds3Vtq9g7JgbUHeE5kZPHIdP5CcjGqAIKAROpiPq1HM7xVj4WSiDdSYjnVWel9okHnIQil2
dCqXbjxUowbm6L5Un3JxD7Z6Q6w5n+PWVtutSpQLu/sAevzKciom6goNr4kZfOwki5FA25SdSS/F
p7zH7vujU6d6Y8qseIrTDnl5afa3fcjqF43VTQg2F7VdVzwGZASvgYUl+NEiBYO3iSlJtT0iWZYH
n9KiHZVIX0mJlcDlF6IeupYFGaZ/vYD9CwfLYq2B5yvA4lOD/6SI/q58VUPFZt7mtDumRwfp2Cdr
iNZAnf4GUVL/I6QFDw77STZBGFYXsw45A38sk63IkEpfkNA5RcFemvW6K3pSa5ubVBqftdY9t9HA
pC1Dd6Ey14s7kE6CyfAisBbONhtc3g1TJbPLMl66UH4q1nzfTmqxvM0WRk0XvC5qAjJaxTN8tksQ
g0x3nRB9C3Q1L8ih1caT+WzJwP9H0/hb08iX+DeaRvxb//Ovc4SWJ+FX67gYngUB3xiKf+NI/r8l
OlzKpT/83X79960jlCDQ36pt0SVqgh/3a4lOV2nY+LwsRzeZq2t/V+uI/+s/dnLCWabzaJLhc0A0
Wv78d6/COAo3nHsHzCDuXmddlB12nyJ6SvP2U20glRAU0K8MFU2qrQxHy4BrMuuOtlYoM842CIE1
EyG5HUMCpHTwOETRQFyLZLmP5FBc7AR8jbbUObEYb1lRlBuEZWx2EoqbLA3TKxnA1d4qmwtKA3md
dMIp2PttZIzVKwjPueM8lX343qTyRanre3S2rmcNxLg6Giv9SXE/Uh1jSZ868ToLehKRUvXJbSxm
KSEzTwbZ5IYm4M1zOxac4MZj7DCb7dwRP+4gqLNz7NYE9IzYm9KtOVk/Gpb4OTDY7aw579jScs/M
+ltDMD6KKnwjjhO1a53RrYcCu/ebKfp2dASa/Vg7K7iw9FlqnO3MQo+21qDXTNh6HA/RoGICC4n2
60yxaRrjTlOd29IFWpDlm7ZFSgu/5RKm8c7tcgLioKTQTbwmwn2qlYCLqv7sWnlN8Pl5Ab5WOrzq
CxkA8/xeA6cXLXXyXGq+perNOsd1Oim6cmydJLxVq3E8hQShlCunTElbamuy+YY+Z7UDOBC90+JT
MbjHA1YviLXFXbo4cClGZ5/llLZZ5oa5QoBnn4Gui4F7sClgcZLDZHPmJtka0+ISE0cyYR7yySlv
BJ2mB1VPvaRYig2HEXFBikOg9Xup54/uVNkoR9latNxViHiZZ8YKUCKlpthXmwTjSyD+L3tnrltJ
lm7nVxHkRyH2jhm4knHmmeQhmUymE+CUMU875jBly7jOBSRZ8mTLuEDft6lH0RdZVejK7EK12m+g
u9DZVUXy8MSJ+Pe/1vpWvvaVXa77If6gOAoEo06VErxkRA/Qa6vMJi+WpxHVg1NSYlHzaYLAurRQ
Uz/ri7H5aGfFkzFqTwnk/UUX+WuVhxX8v+CzE9NU2NUe0FF4v/uqFMaeG6fO8VOWbNsz2gNc73XS
3Q35EnSCdLiI0jlFQcHZxa+jATRTlV6LHmJVWkXjMstUT1+rpXOkU8PBHSmWivDABXZ3b01wQtss
AgQyqmKt5leTGCz92rAmwQN2Yx1YhrZIBaP5NImPOsg+BsMSEIdxZjElXWuiODKHQViOxrm2FGeY
IZ6ytdViJZGxduwJYEODppSs0vhfBLjxmtlTe5wExDyYfax7SwxqbtCos1+ZxM4AiFFQUqhHJ4+3
uu99cY0SsxgQAy3K0zdrJlkl3iy0c1UeqlSdokg8dA4jL6T9F7fhbMC86G8GYF6X1Le+tFrIhTPo
CPmlytB7NbvZca5jPcEcuMZjmLFVqeFKiewtxn/HMO96u7B3sEFE0xMfDZf4shNegtbG3xCJvfBc
PDVxNvHZH2lp9GO5oUC4XhZQTylX03wCYYj3tFa8sX3GTR5pL/gFyOKYISIcbSvIUJxwq6hXWxlw
8cM86w4K0Gzg+PAGQTKg7fkUvS6NqfP3tpv6nJHzBzxAuLC5cnWaEfC5wsA+hzYLH0iPi55yYtj/
uJ9dnbCZKhS9Dm3+ymIsv3T1MOxL2KG+zgiskrZcyZSvHxvdC2SmjyKCjTSwCMJqNC1pI+emJtvP
fmF9StLwbJot18EYBQvhG91CpBSYchjC5ureGFBuuRmJr22Inx+sN9cUereIbhjlUSb1gmbWLH+y
QRwuyqm5kyN5UysrOP+M9abUO/tEtYm+oTrTWGK0glhqJPfG6N64A+dpAPj0vWJZHFEcscZjNZgI
apKQb+WK82u5cnX+sb5Mjn6Z1dvEwMvnUJ8MfBW1zQmmhxF4DxHhchGqWGdLXofLuKHcYBrTzeTX
N7AmLrZR3gkwahRgT/G2NAFD8A0wRo7hpbPiLRdHeRpLzhOwavFV19il6ZYhc6+ThQikO55GchqL
ziEkpVvZHjvJrWfwuJmo89PpOePrtVceSbzIQb7XVf2VzNwu6TOMEAknFlLTcEJJ0XeoaXyaMZWE
Hj6qkY2MbM2vlvC9tRiKp9Iu7qB5soQpstfMDDQWV5p+J4X7LrVBrSq6uZ7Khkb53NOypeIXvinb
7AahwFhLshDQb6g5jdV4sHLdXrRjdFaFyRQtSmbkRCdTYhmQ9g1yiir4ZRb9J/dxnlj+bF77JXjP
nh+O+P/5NrVBqvn3bzkw/vrffv7L//35L//z57/8j5//47//gQTAF//dHAdeSGKFdIHUAJr53RxH
mosoGDPZHJb/bf8vgYt7ML8NFvzCJEf21yEO0QBeDa5FviCXBQVg//Vfvussq3/48+/X8Wzdvxvi
XGx0ugUaxzCRICDr/Ni7FbfUS9F84G1JYRTPU0azsA/zb81YYVz8CsoKIjFh2gy0Bf0JRI+GGE9z
ttUH/6qC8W0yCmwT6c1ExmFhKRdfSdTgypCdwEHYN9pTwBqzIErhh2Owc4xm2ka0HmxSYvwHXO+4
UnBKodeXYh8Esdj0JCQXshXFWavTt9HrqA81OaCylXggaGvLiz+vIuOPnKKoxOseGhb6PcJwYgAD
9ufmo3PTOQcjSldlP9vW41WUwvnt9OcG/xppLovPThF6O5aEN+xYFqVEX4BqziOYFKh9GVv/1hPd
jaa/unZ3J/y3voquuqG9VbH3OsZ8fsfqKsiTsYPgVb7HrUtHyQgl5ckOJMD/ZNkReuhYglHCupQB
KY2YZhYSs2NqnwgULHxjWheSAihS0cEkr9xj7k2BkVCo+8xu7oOo0Eg4GzTvwAggt+wpJFqPBneX
B6YrNfC0gzPpT5Lt2BJqwFeaF98HsLoHP3f8z6nGeq8MCTUjuF98azpNtWM+SS2J9lqdQFZn+tAd
f1PWQ3jVPdVex3hKJZ7Y/kzydcatN0567wlCw6CMyabUvUnozvTrW1Hbu9IjuufRqsTyZ8vybTVR
YzmM8dnsoRpJI9jA2PogOQYdWF36wv8c4ND2ZNTuPJOcuRT0zpvdzVhaGzn2t9qI+z+ld4aoEb+z
qCaki0nxMRIjDxWVfkZMv+0IJTc5jw4ZJ5wrKFchBLTTPMxplW+oGzPLRoB3LOD1NjzEmn+lnusj
sfTPvRifMZEnC7+kCUL13n06III79cGp3D1D/wEv8KsuACZ1WbSzjXbXECOji5tuIE9L1cqI8+Z5
7gxP8buWxcbJtRRvbDDyiIkoACTIkayTMXadZQi1h53G2xBOc95q2kiwlZRzPDvJdOcbcKG8ESUi
t/Q3AJ1rN4lfYD/u66haD04q7nxPpTu7Lp7jSAG+oasoKZO1HAAl9kW0lkp0vMCp2pUU229N5Z8h
PKxxLl9LAhZEl9iHjm2zS0V4GexwWE02KQBoFfAwumsFjZBw6LtsVYhvy7e3qaG70DmT+GTVJR+V
1E/2fR33m7ZRyZqVPb8+4yIb82Qk0xeZI8njWoZ4ukmtDkKSecGUa4DBI/FgiJJIxzRQWsU6raiJ
RVcxDJ+46G7JM920WDodv7rwxD4NRvLKzpTN9xh6Cw5OSH7eJdSCZzF9CPSljP1jYJoHKSs+muQ7
rECuS4/dhNR3of40hbjwGv8SJSOGQj3UNnXJGtWYWrboUb7oBnnRkNRVbb83tdg3rIxxifSLuMrE
vjN7EqdGMrtJxFnL8G7HlVxLemX9ojwZHqSduNOTGwiJN2ISSIqpfRfr3S7Wx4fBtG5M7Jyg6Tl1
mffUIn1yC+vRkFiDQbXrSf0pdLD11sIg/+Q9mdnwKTYja4Vwf2lDgB9TxOVq6sbSLl1qI6mIl71Y
tYX5OYWqOIXt1de/2nWEu4W6qkHDOQxbqf5IUDhUDwzQnDvi0e+UgYbnbUbImDm9wBoHSdIb9Ipo
G9u2tg7r6t5n92tDeWyJqjgefI2o9cFLMKPbEba91uluYJqsalUa2AZSueokBk29bGCaZc65M6tD
XqT2oVfWM53Wn/jDptFY/Eadmiub83Eb1p26Swcb1LUTgaKf4zIRiEnUuNjaB12hfXtxSJMOG+XE
R8DzGHOkR2eB9QQqvGcb29Zra1TGltXBgMyjl/taAzrZjtNz1nM27rudYwUgLc2RKJrdUBNQDqum
5V1Vtf/e0xp8DH028Tm2uq2ygrkbmFp0dvh4Wb/t5TXjufbTfZ2gwIVZjONVBw1vGUWwTgL9MS4H
WAwFYgjDHiyzTOdh2LQ+j6XU4wYSWVCrUmdFq30/Z4U1FmqBQ59A6XDjYzsQdCRiZdu7i0Jid6/Y
VsJSfZQ0iU8DxVtE3Gj66fu3pnGAaKUAdHUtnpa+TRpIaJm3GQoLpYaTi+vluI/ZRyyRnd7dgNMa
2VSdaKvOdtrlrF1pd4YElRGm086jBaBpEg5gFRRNWieSo0cwbMji08APtXSCcd+moAcqU4B29S6c
3p9y5b1bVv7hFoBm+7Ka5gmTZK30TsivX0ITyqfonGKZ6QkgjQpzn+yt594hAoETnM16ixhn1MSS
ZGa8BKJ8S0l9Qa5Jj7TdbSxb38ZaTHSbEzELAZqffelg+yfNZGTSXRqUSVml/26M6mwwDu00AIwm
ugEIYC1f6gZGQdPo7hMpOuLgc9AhFw02vZGK+Ql3+4B1Z9UCwdmYmgBN4zQ3dMzds1d99wY+C6z3
GQZqbGNpW/kIhVRVUikGlkPDX+ixNAC5PzyGFTsZNM1xZcfVe55x/wLv+TW1IT3De4m3TVBeI+zV
d5gtwYDRCxqXqVq7tcWLa1AsElW4fJxCiHPJcxi5/ZpMMhviRPMOkUtTewoffEmCOsL/PmlbQHBA
KyyYQf6UfMSTeswtVjYDcP/S1S2AbmazCm2cZjx73YVh+dQJ1uaendw7IPy3pPUOrTMe6s471hn2
bitHcI51gIEWRKMl4QM+7EZ9KMq0R2gPMEVH+qMbyw8kYMzKtfEa1eqZSCQA/yw4ZAWhj9Bk1xNM
vL05I56mcKZ6Y4ykSCyEKLmLt7HhcvA1K9g6RTJ3KQjOv7nPucr8ZOSzZwIWjlbXkj1MNH6qtXlD
n7J9sCugqYuqgceWdwB+2qAdZpWVbrggvqnd8FMr8scc89uSqjx3zfn3c2vPd/M4XFZ9cWPD210W
U4+U7lQYvUrbgtpB2g02t1rEgvB0Ja4w9C+OBeUQS/6t7XDImgrvNsBU1lccoz2zCLFhK3YzcwVZ
TXg/MNoTN2GbZrxZDJ6jEq3sURnTkRVM/OR3DIdRbp1bz5jocCJLYMX+macDxpGIcjC9yRDmdW0T
h+lT2aNUc2bLvALUL5+G9ahipAqdJdjYY7YZVIaKw/Oex+XAxFGco0EWW6l3/SGVdruskv4NVxjU
VsuNlxLzGr6w+jkIcQQ2ZPNtE1lMw/awoBOY1LsCWoRdvsYQ2453nWf4dwDCsqNS49EPw+fekPdW
604kl8bnOkDLKokQM74Img1gMzAvCIygQVic7RySDGaMF4tgPWsVL3qFIcvrqAB1k8vb5SAHF3lk
KkJPcyjHcsjAe+R6kyLql0OiXTO/P3pgtxCR6GeEXAJj4DrZo70h2sFtFZf2ogujXdFXB82qPPjh
9TO7qhASYno/FM3d4FAwHtT+cfCmD7sNj+XI+FLY6G9NVT5m3pgCoagPvYZxuGIWAhERXYbJPQnV
b/sw3lnKCldJ223ofiBkVJUbM7WP1agdKlXctwXcxvw+rOqDBmga6PNcY8vvQmOEcSlik7gUMp93
1+1RYVOf+j/t6sX5RsngigxJzrfdZQ1ZY5GAbMg8Oa14CN6X+iyXmuI8lgN5n7bdGVhUIr1c+T64
nW4KgWO6JQ3sfryps4zMVF49TK2vHw0qTFahNTCvcBTCGqjRJcfV2JN2xeJOe3zFPoeYSdsgz7nt
Kud5sCjKmHlbtBSNuJg9PPcmg7zJNX9Kzcw9/e4Q/AcOru8FMA6MJPB0HfEBqAmMOZuj6e+3/syl
oRKKFXWtrJex7/tNFrpy1aOw/0NS26/fyXSFPesVHIN/kMBi0xYaXtp0lzlFtFFldqcmQAJTn+z+
KUj9IkhBffn7Cw40KRYcbDTYZfyvb3BeQDf//gcbDb7abxsN+ZPQqakAZjmHO3lnfvM0ip+E4bCh
cISgMVwHTPjbTsP8Ca+j7iJpYvinx+I7Eu8M9dU9Bzgg15b3D6U7WYN8t9Mg1klGFGwhSi1PSAOR
9vtLNFR8DzboBGE8+p2S7r0tcBdVFImxWnOu9Cl+0iVIp95rn9DYvXU7x6g70IJrxhKEf79u06VG
c8YyKRgjg0x+jYqCVhwJCKxq2Q7WHfUKCV662L2pKkoSg+ZiE+yuCHhrKvzQtHjcRTw1zKHKtnXl
2GBRCfM3fePhmWM2iubUeGRhCCrmJHnYT951msdlUmDjlugKbEQeprcVIfRiwCxBKL2P8/Oot+8y
BMbd5+VtMefXe1F9FQTapW+fdALueZLfhir8ROP23u3rdZiTKS1M94gvZy9Scztl7UES1lfF+MX1
3VtvztODjNB4vrbX1iRF5FobPtGvCvlB5rm/mnNkbW2cKre+8MR4TXoPAAqOM7a+bCnmOH82B/uz
bxF/sv5GQQGP4N7FKgEQQDVKDDB6eChiKzu7My8AEwV0FT2udLbx7oitrX0Pkeu2BaiBPgdvlkED
C2cIQeocO3P6sPRwM2XlxgFWIIEWKAd6ge5B3oW9KsAaqFLuSRhQ+ls8RDP3gAGzWTugEGQP0dTQ
5qpyUXxRMVWVQed/KDkE4E86/XEak7ckyOju9Mf3QAK3iQIFkLCU5UXhY1oyYaJcZnGw0r1suvXK
eMfk2lIwZhuM37W1C3TzXumCauiSfXOZwAauCzrdLLc+R0b4mTULtouGxblKenZDGjImBXt0ukde
vfEijZ6m4INesjcTCgPK0m0aipOe+XDju2jA4m7ZC2TTG6e1Efudaz9iQmSt1D4roxvvrbqrUfD7
dxoQzklrdbhDYURnPcXqSWIL7tHDAUxJjA+2O06OQyi0tD45snuJovgqKXdgYvN2k3Qeqnr8YJ95
GqYKX7qF7jSETIuJkv0D1QT4LuIQ9OTQTQffoBfFsBlauZ62nTHg/GEbhRbsk/tNR5gBUlm3aKIU
fDp2sg6UwKLFuDmxF7HlkK24WeTHIDbe3VSnZUNCby6gUGyinhB/QB8LtRXTuaeQZuU3SbOnEjja
BaLXDuUYy5Vj4mLlVMUHtxCPlQ7TI8g09wkfUEtLiR2uQqc4fRtbAS7ARPSMI41tYl2nrCvKLM+O
rS5xianEwrAWFvW5l6W5cZv6azFCuGyD6pwWTnXUW7ZiigefFQCUDobCgNQIpWhQhIriGtWUu6Lx
Iq3kaAJY2MSSQlUUGg+t0T35PjGmzpvofFI0QXdOcDDbUXH8iA/+YD1E6bznw0c5hx+9BXrahtLs
26KX7wIj8iIvXaY5baN0G6VBKx/G1OKuMxwoiQYgWnDGz2J6wiLO2gtBRiHWAS7SEUGGr78l9IoK
ZSAmRI5ati5xBwAOJTmEhUEVuxb3p0GDQu3a40SUgjzFYGQQsCgLxAFrdhsxxl9FaGG+C5Wxtv1s
FXbNpQyfNUI0EE+3VeQDwXvskr2eZJu8sy92ku1QZrbuaLw0KNip424aUWxBqlarINciksHhR5mo
hxhmcp9627i0MNvl2JVdra83OHHQH2OTlFl+cmS+i/zwmAaNXEmFyuLl8nHyxKM3qfskce77rvkK
N5VOGKk9Z9q0rWTU4zKwuR3gDIOgWnAT55zpctrnmHfTKXAfZFrBIfP2O/3Jtqz7wukhM9V3QSxf
Ncuk9dbsz8y+p8AJnttBmvdp36GFJ8N26OtHndTnIkvZJHuxtZ2mAfqjAixliO3YlB+hLTe2FnIS
iSSbz5gIHe8XiwGlDppLC5Cp+TeOaI9x6tw1I16vzk7X5aQV+IpImfmGXaOEA9XsBEkwq4/yjS2i
Fy63FlpX8EoTbrcereKzDuppoytHnNokewN0Q1qyx4Q+dfugIalfju3RUCxZsfNWC97iG6vLP0xc
RFTCeCEiE0y0QPuCN/HY1CBUhrHelR1U6J5KDpyWyT3lDe6209GIm1l3Z4j75ETFLe5Y6iobdQXB
7a/wdp2rioMJnfYIVU22E6m9ywIMeokV3+uNZdARMgQbN7de7FbqiyFjdWD6dO3oofgim27cxqk6
ChNvo98K+z0yOu2mSAsomVpzwhSK5ZXQPn6JDWi5+WpwwhtAt+E2bez63jVZEchO+XfR2L22afZW
GsZL6M/gKlWJZVDADKWf42CovlwERH3Ojld+dlsj3odiQB8n27qI/fBd0K3qDTWLiCCD2it44vSJ
CA8eW6JvrS1ZPeQrgbBHkNPlWtMjA791iqE/GmGj4tSYUpsAcGGyiRxdkaxLt3oswbMf2mL6UpTY
YCRj7pnoYst2wud+1s89cgFQ/yTKAhgrvPdVw4e2zOnaqhW/R5FwnaApPQZF6S+djsCnPQGIGVFO
FzgBuFnY3jXKsoIV+nzUC5p3bNB3jm3eTMV4Bk7v7QW05MjKHprBI2UM5iwlXLuOJ7HlB4KZlNlf
feLvfJhw4/7jI/dDkfGff5l1SC7GUUVB2HzTrv76p+1HcXnJPuof/6Hv/h0Er1+1zNVL8/LdHzAD
Rs14136o8frB0PbL1w8+ivmf/P/9m//p49tXeRjLj//yn1/eMzi6EZbf6K35gxmZUfjPJu7//fNf
/uMbRAWEJBCVf/vjr/DLlO258FCkhTDoWli6vk3Mv4zZ/B3+f0YJF9MUBzKBovjrmM3fYdcCs5vB
V7Byn1XFX/1fzk8OAjCcB9s0dP7CcP6DVPhn0uH8Pb4L8vBjYTEzpWsiQ2IAY9T/7iDo5iqpJwzW
PNAwGidrnYxbjaskqORKK59qGCi2vBXYfhlTt3Hwd6JEc3XHjz+ACyeT0QK/G217P475rtXC2TCb
rTLZuEILPATsVAqWKHgjeXIGp254h7q4nCjQMF+om1rFZbZ38G+0cgCT8RRH5s5P6Hhv/Q1W4x0P
4bOZ4coSsJuGnee160R0q8LS7gbzgjqxAKGO4wpmMrwy6FMnEXe3wTQBcgK8GHiHLq3WE0Vxv7tK
/uDM/S2H9fucFr9rXir/Rfp1aBn5wWoH5dqBdqboQkDHxEm9qzwAvjH8YjMrPmwTgEscHd3umcF9
RVHfmmj/bLhb9+OxF3N4Rt+EJuPmqGMssA5IWJ8Ma1yPZroKc/OudvTXiR5f0xy29Jz/nR8fTfoP
3imOdcIwEMD/BreDa0/0wagBh7Kj98z+zN0emctaMcctfGEuDfdsRjQuJc0hGKgxKaK7gc5mz7mL
tZRlE81bMES4bYmQ3cwcQgfgvjHnumtbLSRiqZ9YDzwsziUuaeazqzd2l9mWF/vkN/qEcLThHNGJ
N3/+xnCt/9FLs4jhOXwQBCyh7z8FcrCCLBAYn4c8OZa+vQxyRQtGua5Hn32PsQxoBexNHY64/ijd
5t0rGbPB4qzIrW0berYI8ixTU1s6AAxd5EkSCKvM4TILbjQODFYTHyFK0A8tDx4bu5U0MJRnXtsA
566oYghgaFvNF9qaTzb8GSdvNhoS4BgdyjLGPA9pLD6XNLv4Q7FG+zw6zsSQHZerXL3QlrG3omyN
k4sMTPFIFvHksjWdchJS0ecArZZR9dDgy5Tyze7ywwh9JCtBlOwLQJRBNZAzYYiu8m0/wHTrT7H2
GkZgAWS3qkK5LfNhiQ+Q8O8y6rF9IbQbjzzlVwL0tRE12zZ/SNIHRTba4NTGNApc/VzbG4+8XZBz
vJ1Q2UPA9rPvHuyqsa5RDJKap6NzqibcfuRSKv3WDm/jWuP3z6tszMWcvUktscK9M/dM64qe852y
aaM+iOCNkFZCzrffsEScBrqiYDpGxpFqYOHdacpeJizzKuxzgZPd5Ppt589WKHNtDgc/PdQUFRuo
b/a8fw6qncmjGpgo4KVsDxJkkRcPfs+7SpbJwepYU+cFt3/jsTAo+hpdiMEgkLumWNvd+1Rd4hyd
oWl5yCMWqy9MsvshIv5c4c3qA8RJyS/HPrjcdMyMk3MmtoHp3dUlyaIg+UyzAK4Cmgw3BRG32tK2
VeYsrWnc50mz0bU3T4vgFD7PrvqAo0GFeTBr7SuQ7NtJe68xlfv9XWhysaLUJXiVoGAoaMBmHu7k
uFfWnZaQBwiHPYLal0olL1zlrI8pW5gpBtWaTffKYKbVRn2rdd1OmNAESF2THCSa1RkNFQfRMsfi
y/Z3WfSc9oW3loF+i+tjw1Jh7XHJZjZab8S+xS1e0XfWBd/EyzHm6eOaD/emGp/1ut+IKtnXZgk1
+0tITZLmsdcdIVSUxsqAQawMquUIkFppBK/cfwYSu+V3PvhnYvdIgvl9XNRH5XjQN1ldpDsBL8gg
VFaZJgG65yD/nOoU7khgCLCLVzo8CBNei5LZViPGqeOJ8Zt4HSGrJh0gAZKkPTm5jlRhEnK3ofDB
5acneMcI2u7bhtM4Z9AqsLFZFueiC3eDjZk/4RESuEtr6PaJp/ZurdEZ16w1vKddDs2cdLvtaF/9
4i7NYNH2E4uoq3KuGUkVgB27KrT2FsZIz7/z80f601ZW4i1me3Po3/qNOKjiYrEAIAIM3MhalMOR
K2vZ58WZ4WGngLaGzoI2dUt8ylVNy/J7zicCwB+Ru/JcOEhFhHPmzEAsoq0tqrUYT1V5kcELnYun
THV7u/8yihstc7ZJ8BCXYuUU6cFohjP51LS1F54BBDPu11aKixF8wrkYg1NhP+r6F7ssdtQHHNrQ
PYGY2sc1pCdR3UzjNW2NdZSOh8iTGy0wbhIE9rb2L/TELwf9zZH9WRnuRYd3ggj+lc/CAtbqA5j9
Ob1qoqZgzEsqHBRac7WAjCpMwS7V1Z2jLSmQ5GTvYS2IchrUuZfyUa2G3dzrrvNJdbAROcOwlfQg
YcDe+a7HvAAes0UByXNaHDqvPTGe85vpVjgfCSIlQM66Q1GQf5ul9X2g7S2q+kLz1aQh1IEW7I7l
um0wHtNZOAXAoUItxz9BXf3AbV8nWCgmvpWO0AMeHoZ7q4G25/lB2IbPIsaDcDqICt8DkJZ+cNZm
iFkRLEV6g4t2bSptbWfinDUFHgDQzqltn4akWasspqFxqo4jBLmFqUhZImrWDD1+Dv/Ms9gWmR9D
eu8gM1jzFfgl5mSfu1Dya/cozWKTagfHeKlqEsTu8DBwLzFRXFrSyB5BnsAiupcEBVZl/z2U1j2k
h3OWce5HPl+V7iyOkX9mS5iT2wnd56KNtrmbboX1VR+sWb/nXANPLd1XFV4tE2OWsyjbXW+DsGjf
PMZIyWPAJt8p6ShxyQpLcavBe6vCZt1AE6KBkwQTnqhsvDimvfLg5XYUbpn4i7Krj/tFZgCJYvlk
tc98zA5QllnvVR8Rb20XTpvO4JSMQYfwtDV8JbX+2dfSBzoqTxpKf1on1GZ9TrMz4KhD22BSdtx1
YOBD4ZYQ0L0VIbVPCgd96cmjgYEJ9PpyRunpZXLOdBLmM+8Z2duVlLS+O/KT8jDNYSnOvOhuQvcn
Bktmm3w0sVir0tamgUHMyt5yeMnSV4t+6JZo2HtP9UutvgV3aXe0I2osczL0zymFu1NEdnRNesI7
deyZW9/xyG0J6+Qnw2uUOZuag/jQBJs0j25wF96lbX0sUJh0UBpBGaLjzGE+BzrudTTw7ExsKwDY
DJO58gZ7L0u5KbVq3SRY9AbqzFLEwITnRYJhqke4dPZKDA9O+2C7POhF/pTFI7k4Z63qT6KYWP4Z
K3z+K0dxg8G30nXjArbw0qduuMeS7BqPrCy2be0dGtUeazsn9CThiesrxe1rAJyRUZ8Aia4sIZlK
yHkN9GIDL/Kq6o1bx/c3jo2SH1nuFWDOprBRG/tuJXBMjdZtVdFh+2Rl/cZR2rJXL07+iUAp/DB3
5TB++PMFZ6a4xNmelZTIsTir4EB3PKpCOiz0waQgN+bd/+rX7m7uwxoonzcKZ6k4+vSxcbBrwoU5
mQrrS40wr4Xcy80oPblOdy2g+uZet51yc1cP/ZPiJ3O7ZBmFEUktMgEoEr7T7wySmi6f8xDzCO/o
MhiAU7I+8qpxg8JJ7xgN25Ox1gAGKuhuBA0Kk0Vtvx46fO7z00NQR9KbS6XXOz3y8A3TaFxiPBfn
UBXg010UWRZhZrgb0TE8lZxTD9BUD5kgNFdw9Z4movvCt9i0Rssu+FyV2yh+6cNnSXHS2Hd3FWHZ
hcuRalkUclOF3UZvn4HA4paLMJpUKwVrBGItqoC4FAVko/bSZf2a6PwqE3gvcgAr8yhAacjEPOsa
b9DwVxarroq6EcpFW1LF6WdumcskGJdlPW4r7GBegWuum6mTmrX0vHBn2uUlbyYKlYnZc7us+uHA
cWmRejQSsMOLgFHlff+U8ZsUOQdTj81iC4A60lH8vS0f53UevQcGUm0yEcvGAmuv9DHlbq4eqTjk
uQAM179OZrzTA/NTLYaTavpbb2CdiQ9Ot/kJPWc31N66KIxDwPoAMyHpIor5cJanZndURfk4mcO+
d3C8TcyKuBGjYi8CfBs1ySkL30gEE8kRN1muY2CVbDajtbKnK7/oFf6vjRFaHCmygytfDBB2U8/W
x34NwuC+m5BlwDqEpcbsUYEne/fzgs5ya9uJdYlZKqPOodMbaksQL7jZyPJJAaqcovOfn4bEfOL+
m2MqYBIKL1hOcCT6/jBkTriZE1SmrctoyzN3l9vmVrXOm+SYxkxB+49xitLiIQGJBjh69eff/3sv
s8OixCPVhjw9V3pajvEDzQQDFf4gn5wkQWhoJpN+DsJ2tlSRbA4PmV6twBQ+/vn3nMku379m5E9S
eqiWuMdclOrvX/MI+IItKFtCI/G+gI89a6pc+sa4EgBblaD4iV7jviIWg3shaMH2S2tZUPNbWu0u
MbKDKOwtMK2D0oulBMPR9PNinzz0CEGDRFIWYBdzxAXN/Y6U9SbSpl0LWb7u3b9zTv+b398PL+WH
jU5VDghgVldvZRXtnOl2LJtt5dsImv02Z4Rr/rkE/Ca7W+w//mwJiM7+S+UtAYN//cPW2/kr/Ca1
6z8ZbPGETS+MTVCAi/rXJSCtt3QT6K7hmLqEfsfb+VetHcDOt7XYLyI9H8S/hkAJDxiGZ/Np0dkH
/kM7QO/H9Qd8H34IW6DnW7rOX7+/+gc6oP1QZtDIEgOuvuvd5Y0DaYOhM7QTm7lvHOBnmEfLzV5c
L7yDrXFT00KxHV0PrJYfwLbvfTR0PXzEqL+FspPC0xGMnTn+2DZPH4wheu1JXo2+C5jWGO6MwFsH
DieVOB03Sa9dgzi/7wwKR9NOBzSOM8+TI30XCdoMU0Lnhf42qVuOsJlr7G27eC8QIRd4q99pF4BK
2/s5MroR37Bwd1elGXtbrw2zoxFMd9DvmP/aeIsjc9fGjrsNDHWBPXYjlXkYDEMs3bFG0dCRwFjs
RMldlcInwUEIWNYb/G2HAH+tzKy6FLoW7JUzNhca6MaVcnA3+wY5fCd3qQnpscHSELELOvhjPGHH
feaX4S2dXLdWmr06rZCnjBLFdMNONHL/H3vnrSw5sm7nV+ELYCIBJJRDo7TaVVsrB9FbNLRMaOua
DLqkTZsR9Gjd+3b80HPmTPeciT4xpEPeoNcdLap2FZDIXP9a36J6ro02k9NYyziNWHVj5hSU0Pev
GlbQtVMzT4Gk/x6GZrBr/cREmWAnutZ90qyUwkegQEnAVVWYrwKzuIVyYC7dTH8a3f5CSi7eVQQh
t5Fvp1cGvrMLTtJpY9Y8aICZJDd9xdZx4YjWuA1qdr0WkVJKTNjK9MTRdNGRzhRNcB21UbbzLZ3I
B470wIJiAU+GadSqjsCThL5+IsbxGWg9qMdEC5iEaSQKGh8bcoUSNmFyuxTDyEEoiJ0rrSCEaKuq
32g6DoJBr9pj5s59DLbCeDUHGLs5yqiTaWxUHS37OeZoOMztF/SJXMZvGSvSkB2pSHOelfZzUFLJ
4nMkOUmlLk5zSZhytINy7XMhwIomakldObqJBG/TzEFMOB75UsfHPJjdVYxRojfp2FVVp+D8Ul9j
uBguS8vDWTpHPK057FnKIIYrMUdAMTCfFJlQw0AEHUmJxkPwTp+gR1QRRUNnWru0PWXuizleyqZ4
vqKInNZkT6s5hBpjHONrx/KYeexqi6cgNM2H+Rv731imr6L3ulDF1+aPk5gfhjd/PtH5v3dYwwPu
J+v03PT13+a017/9pz8Z0/Bvf1+hMegi/zrfzEvzIOTvK7TJMmvy/Dd0AtDfr9AuVDg2KexZINCb
oG5/X6GdXxjccchkE4Pm/9dWaPvbCvz9nozhkQVDQkrHNXWKaP6wJ/O8sRcD5ao7l2oWDnJwa3Np
7PvMunZEhurjMSaO7epNa+17qLWQqvjrXLggv0KNCbneHqYmPpMIMlddCYqywPy01gI8jXFUXNqk
ZIJqW5+TZIRMz462wc/00EjDQVKtbwK96yEhkrlNaccqB/+lLINgZ8QWJlsfNZSkfnIocHOAa2ru
G8qpQCQhiAy2C0m8dddWFD9oWNFZ3A91Nx7oTy+WpU20KqGVZKnb1Ug7BBiO0WawHPfhfQiRYEVv
EbpwEIgl80uSEjYQFgwz747QdjXQky0zFDA9aXkZZXcV2drZj8wz/ldWiSQnbV/YZ91hsjQV2ktu
OV/KVJIfK7ehJ0+iTTh/WP0+F/WxqNyDmBhgZD2m9DLP4RcwiFJwijQoM5sGp1cloruoZIqeuME2
T5NnI+u/wm6i5ihZp15wRpK6RAN4qmDwrosGpYxxu0EF2TCI7VBhHB8RSbzyaIt85wZXmR5/Wn5x
yDAidfjCVPGh+czwBaMCw+Mgn67TyHw2nYGGk7jf9YWLECsxyTe7sPSeB08nZ5Ucay3a+7q30xSm
poCTepDcACe+1xv7jJp1TC3/MLrDI6BOehOjUCKH+0+yhq4tjcldASGPVg0VTAdnrBlzjFiO9bJv
TiElj25JFsrv2rkla7ppac/i6wXw0zVocHF5I6cq2jLi1FakJodVmWYo5VgFWbK1z0jZoIFpyVlA
aaVOMS1Z8XN21U2TfSYJNojI7MU+0cxqq6LkkQ34lfRT5HSPq20ErLFtYZWWtCagr5gWqqrfk7Uo
4QW0jWBm0N9ARiEmYna3dkIP+JSFp9rV3B0DRG0ve5Ibid7gLJfCWUnSiCSX/Ru3hw9bRtOnR0nE
Qku9kxarmyppmBRCQIdR8IjX+rHpEUe0DHUEk8HL2PY8g2jzXPiJX2zRfCDIVzYDEU0jDhFlyLUq
8Y+6OZrAK1xrSzE5lQYDwkjq58c8d8VG9LOtgQA5osxALjosyceQV1mObSS2WUKnaFvJLyIm4AaM
wts0DeifHscdmstNG/pvo29+VPAVFrwJ0izAB5ZYi8+O4gCp5X281JnoUp0eZZwz+ptOTPGhDqOH
1Acpz1NyBuObxZLYKJ0UbTnttDKkRdMcdnBaC0rZIB3kKvuChyza+FXzoQ/KWfuUP9CQl53xFWcn
x+Z8Th/1FuOjRd6rvvca6x45hWiB3QhEn/qlxD4epm15iHjiQyh07+I6e/E1cakMojmlI29ZWp1l
0JVvbSI4007TXWcM2sZq/HCPrFav+sh7ypwcnXasn8Osvkb5Fas40K5Ch4EL2gwVuRm3BwrWm1Xr
pMarzzAX4x4GJLJPJb7kfUkphQ8nD1J2jVo1I6Eb9Yg/iekPt9E+gp6BbO1/6mSoKFHrX/g3lAxP
7rhSnoOjTuNnb7V5BDRliIkRKSqBQLCINPEQJNAb/C5/6y1nAnhHgEGv4Y2kkJCatP6MLHjCvRLO
sUzze7Ma/c1IG+hGS8BVJ8JQK4tm1mVoJDBmNf/aKJsPtyRCxD0KyouoX+DoX5uJfEDkxHcODwPE
ZuPUSHlb+dq4LRoIWZEIq0WT5QdDzFp5FDnIx81NMyUHvWc57BLrKct1JA/DXoaVrDdpxt6nMit8
pbp+UKBAqH5U4DIHgzlDYcwwhfZpMulBtqrX2uufY1djBqjF+RqyAarvnDJp6/EjpeBoIaE9ryXk
Q7S37LGqTLwq3GNtbd5PZmItmsoTOBuFdR36Rb11AgQgUVT+RmT1W9FUkodFeEXaAVma8pSFgnm2
j/M62o6T8Y4JlfJXO7yBShjBXxTI5RN3Xp+ANJC5411Rs0zdhNIpeNbBzU22k615WjLU7XV/ZcyV
Lph7CA5KO1rbxGxR7utDFWRwE6FRruI0fI41+UZHDFVaWq/j+YuZdenhK5PcV7f09xrZTRx91rtJ
FRcPPyRPixyLoQcgmFrGwLJz96qzP0Ynmo1NBZtOu361MJDB/mVSwk4wNIuGVjuykYlw17iSSnqW
i609+MXeGFF8Ax2fahmH3GvTG3kzvq0QBFk5xPpa1BQxdRUC4xDwdXnoqOwlWUBi5UTLzJHn1mVG
E8VcItjsSRRbGi7WoGGBziBsENKcDipwnwurv62YmSyaXvOO0Afa3ZCIr75U3+Zbm37ONk2tJRdq
HE4Vw+fKwHdVw0wdev95dLrHJm54V0CD1lAPmSVxm2QT/FXRUU9Ne7F3MVPMiqkEEWaWj6Mo4dWM
vYk8HjV7VzPxOpTjKSiYhUR66t8nBkmKsmPwZvYvoiiuh5Qgj9czmAkLzIJ97zylpn0FUIRDD/I0
cyrnpQvFWUb6bdhk9CcDB+Qi0Zd1r0GfoQcBvoc8MJUK9zqsik3WQ/E0J6K7sa8fezNsn80xrJ+d
vr3X2+gtdR3kzmguHU3iO0XJgluzjCq7+pA8kfcDY8yVLutu7UbBlWvm156SxPsMdGFfQLwrm/61
CHnSjVNNKJ45PwFM7VNKO71OIe/RXo4fYHImzowe42QN/w0aJm6QOOBslPS00bA3oYy71k/c6Sl7
DYzNfT5soBLc9Rlbv0AHixd3Kjn1IsgXCA/kF+P6BunMZOF2H2ko44DS8zBMu+iSWipYN2n1RWiW
t6Et5m5kH7G0TUJzaZc9h0q+WWbIpLgXW/DVgJNqt9sA1nVZUDyY06K94KoDYu3Ej2PS0j4+ZIxl
M/u1LACVFgbjQoKL6ySzX6a4JGdYIgmTYHygxaPcj0F3gmf5nOVWSyMYoa+sND7jkqlw704piWvo
1pZB2NbQY2TFPH0MFdQN9qi3Zumc05DcqkWEMKOWcQax2FSP1dupTr+2EjgcG0LyU9h/JhHJX+XI
v3nN/mbb+dUy9XfH2h9++x//fZ6b0KB+cm6a0ySQMbC3/Y9v3Ax+/V//w9+OUjM1++/y13//DaXx
rVrsX/91RmnMTO3/+SfHLV7y9+MWO0ADaMXcA8ay89txSxfiFwIYjumKX71vPwhiHMSwzAmDZAqt
mvzRb4KY/EVHq6ZW2cZEhnTs/BVFjNTKH/RgTmDSEZJNK4gOyN3zn39HRRNd6nZZx8CaKtjbpAhO
cTndjq134e0zEqnSp8ZGMppGP6Xsrm7PWReeedoRYG448JT1RFY/tbWbCNdlw74vv3JatlRrRww3
U+a+MDbTqdTpqJLV8KbM+8IyGYdNwWR0K736fQiK5ybNb7rYPde1cxyHkXaVgQeuR6agGhyiZAba
mpvi4K+9/FZpPQ9CqzgIR39nAdiRBIiXsjIug9bhSW0MCJgmnSGJGzsX24y3eSIPQQYniCEgSYrC
fNcLgYE6N7+2c7MnzJ9z1ZOhi1N169tsopRHGLKssxMr4LFOY1oHjHQNlYLWm+K2N8HpuNSVLDUR
2QArkmSNB/NlsBUN8PQxrBWjQB4oBN1g/nwdEwcbUMhyWNiAmTMjY/OZ+UP7xuAO95setBixIXIy
CK1flK29TIyVlgYpxkMkEm9fJ+ZnnTPxxy1Mp1QfPKR1WmxLzXlIqoDFlDp1FPv0PpiS+1hjlp8l
BHl0CzZoH6ecdHMnNK8nWleXxBLClRCMOCpbXMpIHZ2C3b2K1QuGwp1rkoAwq/pVn2kSblukV1WR
YBTPYdC1UQN8CNza0sc8zrYrKwgiNZdGV2c/JCVi9WwfS730Fxoew7XQqi/TAHo1tQIyRH31Efi2
tWYDBm6vSB60qHy0Kyu/Bo4Nz9Qzr42oC5d9HxqMw6y7sknOeW5TBmdiJW7AnFJ4FMQHj2V1E/uB
thtJNtIFG4rNNA7XTkUVNAbshCpaNC1sZ+kXX2cgLVFl100sjLVt+dWO3BeE4EF8eF1/Thu21/NA
XrT6g1b6LqYBOi0SI+GZbEA1yzl4gARHKuiyeECaFenRjoxp7Su6bhSSn21Ej4bnI4alGFli0+2f
HGuSW21osEOVwbBwYF9CRubh1ljNeEhb3g/cr2gdVdBHosGkBKh0KnynaKl1HZXrUucSQEr8LE0A
N1PoJoc8IybK0XBa63WYcsS0sE9COaVJfKJybBaPazd6bMiuLO2hTY5633GXQKkqyk5fFkjs5F5n
KdaTNFos0twmvCqDS5KK+BrzTbdNbSKstYY1Me6Y2uRDjt2o5krEx2QU55i62ROlNQRUe6TXre0H
3VXRRPffluC/9Cz6f02d+3kr5b/9y7dHyn/+9gz5aWzxu1ZKQWxRcrQ0KV74Zo3+u1A3Qyw9gEsO
0C6eEL+PUkyKLKXF4oyGZqJno+799uSgisE2IW3qYDA5+tr/pzxNIJquzQPNdvnf/sFQ3RH5IzJA
ujUXg7sUjQToXxXhtpoBFqw0cwUOaUQ0k/HYGPIr8RmFW4/mA5EMqzxmRFEPWOa0ob+STVPcZBbo
jCBlj697o7nV2p74w1TLlQ1ro2yYpEdd85HNGA6YnQ6ldfTAtSA6hhnWQR0XxrY5kajySV8mlX/l
2EyTcRbVN/o32MeM/SDIgI0FEkjblI+F47zwa/tAp/LBhRkiPBoagtZlZ95pE9Zc0CIxjJFWDpdq
gFtktVCKGLcfNQtbAsTQ4zDjSUpdP/d+cKPi4dzp1Yvuc3oxtfC5SipCIim7cC3LIV27WbtMB41N
apQtAXmkyP7JFf3d6bqrOJ+PTfLmVc2zOzgPHkFAszDucsHC37cC2IvSZx+Y558cPZBPRJOg9PQc
hLtwGxNNpvXGvUpp5COScgjKDKo4AgDUlHkOyNpkWZvBaTGzVqnmrAEmsITrA/WDJplHy4J20Nno
jyPOp1ibjknkWjdBbbuPRtBh1uQ3xeAvx6RcNQkb5IxDLZUYk31l12MJULtMIW+4PPVXvi2bWRF5
DVW1pUEs56w60ZTY1p25V00aP/spDi0sYe9xPy4S/KBFwQrZzmgJw42ATBNGhQtutnKfxUT+7BZP
W4PDVFGg+RD0ofY4hs0nBda32ZhYR5MDyFUW9ubNVJYlCm1CnM27aMF0y6ES52dvnRrFl19F+gNm
J8ZiMFk8RW2lUwQUe3LADMfs4jc8an2xI3qrrROHTuOol7h+NJ58Q8jHo4X+e24gQUgwnouSEqbO
sjnDTkyuAD3WCA54ntTRdLQXyvie8qjfpnhXV2Rpb2PMOq1r36S9Ey9LhyMWJcXbFqEURFHjuI8k
2d1dp6bHwnK2fcDmh1QlTi10G9I21kg4MfvUZiIqeNXZe57eaGXx5tWwtALnwQGiGgp7pQ82DGbG
bfbE1iYgf5tV+aYgf8SE9kbLjdsWMKvTwDYipk/bqjRKa2nTD79Bt6SjiFIyjBiI6s2AUdaZma8V
8NfesiCOzDxYZgGY82ZGrEGGMwy659hg44bpgBNy72+13j9JCLONScrSb9RK0+V0VylmmIJioTjS
zuSurYXZtgnbkfny8YBu5OO47S39qbOHR2qg6WpM3GilEB6WhlLjpuqRM8gFeBjWqjsFKrcEmZuD
zlUgdOMxPjSURK2NvtxpfZ7dUph4gbBDqFnpj0Qg3GURG4+etN7YVpR0GSQfkQuIJjaGG2OG92p1
JFloAPpGkH1rA8VLzrDfccb+diUAYFgV1Qq+Y3UlZjwwmZOOf9VRpYBJpy3nHVKFCTfO1DuO5Ecn
nusXsKG5hLmC62KmHuYz/5CJs9jTo3pWMxuxA5I4pJixBoNs9sxPNAj6ziQYto4zkXVwDA7MqMe8
O8o5RieE8DDIHVQSBGi9fjERJnZGBZ8kI5+zHAcCFZYRIn/qEfUMQ7ZhCFGuNA7HS9q4iqUVlZta
jvrK1nAHRibWCd14NMzxlELOXNoEaqGX0I0ex5eqIbxLzwDoyyTbj0DWcbPNEVa7YNw8giGt3Bg+
Uhp0B2D2+W0UuAxa6gHPqmLCGZl3JTsNFo85Xl0BMIkD70tAm/dmbMyvIVE2TEPQYhIr2BXCb9YT
26xlJplYEvPgEkkdMju6SwzPBjgRlIaNh2UEn6yRz+1yDEjAYOUS/OTr4BTmmbXKXg22zNbQ9EXJ
xs+2b1TNZS5U3T0Z2QgGODabZVtgUh9rEDTMxe1TNxZskkP7pYZ8iezVz+HBvNqWurIOmukTlRtj
6yjAxq2Rr2uudERZY+ipZqv8jCvYfiwT650YHWJpJs9RRFat0rDwiqos92UFm5DuhpRdm/qaaMmH
rdP4ogMwXhVaokHGTZtN4LQCPpmsdpOr36ETtSsjUsUy4KEBXxUOVD0DoTTz5a/vvP5dqgCSk+1P
VIA/7s/+7dtG7b/8KStz/q9+O93rv+C1ZEvFQVxgrOKg/usebT7d27hcpC2wvMzbsd/3aM4v2F10
E0668SuR4vc9mvWLqbtgJTj+Y5bxbO+vnO6JKv3D6V4QmzLJYPEGAJOwUfz+dD+IUctaLTJ2tSbv
2cnF1y5p5BULy84kjYrdVFbM3Zi/8Mg7upSNrjD+3dUxbawx44yhUhdor9x9TlHua2G9skRCRvLF
tT5gNLTi8cwpZJPl0l5Db3kPo/im0acLi/Ir2JuvrZiP1zRr8GFgrQaFOJfGPGoxzr8G6AJ5qrjl
jg7LtRenJ6avZwceARlobAxJ1BzagUAzgEQe4KiqdTKd6EK/0TGotbTJkXa+EjWjQZNEPn23y8gZ
n5j4bP2SUk+LioC+wxYr0FKWuhjulDtuc1HuRKcCNNzxIRwdg7lvc2SE+46bbNhQaEeXoQ4nOSGu
ZNB0jAtlgPSYwYR3KkJpxfxUVO4XNqJX01hC+RqSfS39F/7ys+bjjvSS6loz831rz2zO0F5Ko89W
SP27NIs4mzfq2hMeJD1norRI4J8w0lxsI+gl8642Y8At90lLMqgK70mp4d7wjJOujJ09ANw1vAGA
QFdjh03YJdpf4qo+MN24URx8FUDpgnbGlRbbLzOZkgev/ewmwWNqsU9vh/Gp0DhQmrGxhpRF3iHt
tsCyrVWX8GMCDnVWldbvg5asd0KrF4Xp1qrEFYnX6TOtjA0zgIdyUJ/KsY5oXgcTnQYFYrrLCuuK
gSBoMbrISBw5wcooShJ8GaI1dp7d1HbySP4JKIHBgpaz2V8MADy23GPJFhciNbnhoO7pEsJx0rjA
O022mE2G7jrnzoc1qDnikAkr/jhY7vPY6BSlV5Xk8UDXiFMl7Uabxf4oKCMIc1lLxyUIkyIlDLcw
jREKRwr4AZN85i/yrqbKtvOMbVswKYFsWkMjUcGEYN0Eaz1L173sQi4SpqjF1GwKZiUMytEeklF6
D4VdT0sOBBVyEyVkXtd4O3/KiJGQmF8O6ahgomD4n5lzQAvwMButq2/pqEbrTh1zAZ6OCYkrhiej
j/iDJJxO0DN5UDOruWKe8FnijQPglNCA1RlvzOrCrSA6kk2wGHLqx1RfrSv+Sh/X96Fi3umWaqaS
9rM9QV56N9zmjf6kOoRzvXWelJXvlDnuZd4+gtyaIdKAtzvti6fAj+fRKxTXfep6tDcOOY8eh2JL
ZxcnE8PSaLjxqmnHc9NnAIOi7iN45OWorYSVPdNm/QbWDA2t1Xa5G+7Jx2+1NNoXAnMTSKsbmjGZ
67WptTalBYTbyYddmKoWOAed61pMooE9FjdLACo2YSiPENKUFh1revFsRW63bg3UMvKss4W8z0+k
A+S+9zkhjp4ZLCK34ITlofClg0sClqSmD/GbfMLFbNNj7PQfkzVH1SPI/LN9HZAJ01aQo4C6GYQ1
zn0RGJ9Vbk5E8cTG7N1g1SpFF4zXQKRtPqDpX1JIORmVSmFUELzpOT3VYYh9t58eKGQtt7bb0Ent
d/tJZ+qglRnc0SqgOwYQYqEV+84gL9K27eeQOJc4YTDc8i7cTNy01F4Z+BHgGGQPo4c5oaw/up5O
JLMk4NDWWBUUpDmgifMwDCKsNeXOKg7H+H1Mg/pqKEJwInOeyOPLhH95nAqQ6eDxMZZoj6h1b3rk
WJs6NZ6jODk0WoQwSKav7Dl1hvYb+xMKfUh+0ouxD8vRWoicMwa1fnXHhG8KxL2v9+cmH86twF9r
cVQgx9Yz//Sfish8j5vgDEgi2ZR+yom2Z29Yh9WxC/yD7g5HMPbbpvEYeZX3bDVBC+lw1UQ2DCvM
+XST2U+M3oF8Vi0kFKKKC2ql+W2TviXY/+lTo1SthHe38sGur9GSCVBJqqC4Vd+agv5WSiqwX6hh
hbV8VUXJFQW9d8loJFfIfshzvvnVbYk+Yn2/jHMa0wjra5o1zhRZ0W1ondvRvGR2+AKes+XL73BZ
hKgYsUt2shOhRTcYxzEhxmmlJ95tCZuHYGR+NuIQ5yadpitDwoEcXICRtWg36RBd6ri79ahBKOjN
jbzwTQLM4fZMr6Sbv8EZAXUD99IMCWv7+njD6FPHrDmxz5tkiyhbShgL9CPl9NOl2NlvoP7TG2ho
xQlDKnvLwu1WVjmmEOJ9cxXVHA8KzWX5loo7QmfSX8PMXLSenm8AJ9NQoJAfRcVYv/LzuYVRf0LO
R6QoBg45UxYcB8ebNqriGirctl8FdAusnDYeT9RQnZwqNqkCYKBVtdQyA9VbGUnDSu/YD0Vv0ZBO
2eIqUdAAs7EJV5FGOwEu05LZvQlSTnD9ZrWM1y1x4bNo58ktPRJs6Z0lN8wh7ftDaFBv4LhME9o1
rVHHHm4lbKBVXWUMfAdKEDzXfbXsiAhciP9pBIiFbh2FBAyTexnW7yKuqUyPzTW1CuS3KOVmPdDu
g6L50vsUZM1SyCkgGHbIdWj82SgfwoghX+ropP2mEx7ne1rADmaXX+zSP0KJ+QyDahO6RKOymq2M
SWsuW7zrqqY5wG199Gzq4DMR7FPPeGqK6t6oxys/td/0oeL+ceWxH81josm7WASPXQdlKTJeFKmJ
hZj8+8YLOZero5zkbVHJ/aRJeuJ4eqpwePLcAn8oF3zlY0mm133CmsQMM2RxTeg5rMMPlefXBfzK
bTUju2imA8JqyHPnYU6wLWfHHMVahp1z8okgtr1zY9uGWmZ1vIkK98ElbAK6CeuHWTmnAKYsDHQv
PfWl9WSmbX4e++yjSxRdItNVV/Y8bJq55DCRn12oqKlma6NqUOJlOg5LrWPDN0XtpcD5SdU9TaIq
+6yjnkd3SIQ5SPNzYk6vEFoIqXgMDPDkLqwqsbe2wcaNwEq4aexIX4oSOC0AE55g9fAaC/0rqJz7
IZNbxigk4MSrlkC/EZCG9eBDhNkjCtoTEMNs6fuS5zLA5AV+hRHEcLpJCzYqcQ1veBLdjJO0F1pT
nmK/fC5AqA/tdDU600vaxW98N/fWBG69ixFEuDLqnAVz8lqNZGwjkO5VvpJ+Rfsl/fA8+JK31oJ9
7QU2KMjSPzhZhF1iGPuFUBoTLI9BQ1pNCr3fjecTbXEyW2JCvTl8pgkIIzc1WPj88SOvDPAQ3ybg
aCB5ZhyMqCPz1fn03qR0HIqO4E5rR+dmpHNM6fGZy/61ZGkHmBl/aJafr8NCu/WpP9lD8XkkWelT
CUMDpyxb+TB/XINN6MeRjbscCregtDIE1Bp1A1txn/irlhA90+unpgJFEbUM/zXwUqtCz65bbKTL
DKSNRh4XB1p6smwqM3KMxIemM+ROoKJwMMbvxhIPAbivLKrt6vzVVMKYUVsTJTg+kVP8X0VrfGhm
qK+tqsfbgZl+l4OVGSuxYxS6M10bs0L9rhIt3MQ52Ickm24FVD8QFkXD2h9wsh4GAHRIzNuiYPeA
GZJtg4AKW7PtDBT8tiKIIpRbgooOQ1kWCXeNjBVQwGm8TZbaFeMEaDelRjLM4PwWZr/TJvGs8u5m
Lj6jIBHnYRoihiVa/TbEnbvimUQ1L7QDDNceW3u5UXlC8MW8lynFBPxCW+lBA+IuYmSTBiDD81J/
YzR3Uwni2lJM9VEEQNUH372UDnnWZoyS5SBHubOJoterJM3UZuJSXQ0sjPu4VeRFx6Be2QHbWj+P
bivPPfVQfZexUxTEjZuXKEjbTa4lkr4SNo6kK0/FmF9cHDtV7eTbrrCeqS+4FWHib5jvJIuIoe5y
VCChAfVAfSX9sIis8FDWA8aIJqakMMjPVa69dWH6JU+cduGC69Q1IOBUXFkPMvTvYNet0gSFMhI1
2a3MXlWTVyw7b2xWtgWvXS+Gq740odNLvByOXu4UILJl6LCyjyI5VAw94eMBQWtaZGYxDc86xqCR
PgfhKnDrKg1WdTgmi0GjSDxkJaFIcwN2MOB9Y4AvBJ0wo7oKE3qiGhrTifflwTEI3E9cqK+ZWxcY
hmYuZ4FU3qbXMiUJXoScG+MSZmJn3ARTVSxASJ0jY2x2/19a+RYgmikjP5FWZlf6rwYLPBZ/YpaY
//mvcgqgIEc4wtR/R3R62MsNzrCO9TdC0O86igdvaI7zmC6Izl+tEL/NupxfALfo0sNcYTIgsxmD
/QV2EC/xY2bOEqBSCOpZHgM0CKI/qihJN1l1wB271SqLqSVqCWDAd5LtFwezVh3lL0L67999Rn8z
43xfdSLn9N/3RnjHEkjxOrggE+c9U7sfX5R7Pg6wRwzbqgd7Tkni12xUN25u6DtnzN4swRYw7o07
Qcje9XEiQa25z0vtNsYI3qsuo4IIiKKKwC94ypCYbnN/a6PsbjFHFgvLiDj+4VEfLefY+qzeRjFs
2CS9awW7jKDXb+zKSZZ5wiwe+XrbDs5XGXI8EZQ1MW4zjjie7vum7K7SFkurQJgsjew176pLzlEl
NcIVVnZmKJPx6hvN1NKwBGXl55/THDX74+eEsGUxKzD4nvVv3KfvDCyQVTNaxDx4k3BF/WF8b1z4
OmRZPMu+zgS2zoA+GOZi0Vgd9JaBowF1lLGZOo0z2t10s3Mcy4Og1LgAUd/XCrJcny8DAtNuYa5l
MlyrqHyqBEbmkRPXsmxxFxuxjocZ6V/G7UcP98wL2cXFSPiMTNJumaTDCiV53dgyXoWxffERp11l
YJUbmkczbMotZRGX2MvY61Rpstc5ltpRu4fGdxBVcTQgUzZifIuA52e+q+9kRpbn55/en5CaBB8a
w1t+aHJ5f7y0C/SVOBnygaEG7JAQvuDO1cjgK9rcY3FAzLk4ZCoXtqVOvgGKTiQBnkNd+6Jp8gts
hpNFBCOp/a96NRHdj76YEz9848G/dONpE9lYc+CZQ2JJv3h1vS0mHwKWmtp/ch38w2VgG6itnmdb
hsUd785//t1l0EgcO5GTNViEs7tOluc243D4809rzsb+cEsSOMWVy/pERsbGePzja0SuHoZW66ht
aAFRIe827rsiPcsW7NBffCVLEKhxbNMQFpma2TT2/U9jwSqBfsPXoioFhW/68FOIK0H715jVcwSZ
1/FcXGaAjhnm/+En0szSTRh6DFt4XPwc8pgCJ+zd6vPnP47xR5cZr8OybtO6aQM5tuW8wn737Sir
BUU1QdYcbcBjOEIN097rhiB+zqZlNDH3IwGekQJXHexjp6w3Ri+5rqx9Zz7T27zLPfNJas4JBuOC
PoknigD+yWf+ZyuuI/hIyDCxxhOw+fFNNo1eV66nhq2LhnpwwJLCrWnewKXs4x52GaCFrWbpL0nF
eSlSau+zRUNzZLgaKxcojwhPogB+aBXZl7HUr+lTEwT062tj8s+hoc6x6ndORp+t02nXcgBh4s4a
dQdvVmXNKwaIx04L1rLBY1t56rbv9FNsdGfKbWHojMmnF9I44hvmpa0CHzOZ8VmTt2bD1l8TTnoc
tQiuIrFQ+IUk+mvxTz6iP3kmOYDNPY8JnnCl8YfLksAFbdA4gPDOhojxMdN4LHfbwTYesqDASzYe
fn7h/MMdx74QvYSLhxdjZjK/oe+um0xZjm9iid6yA/5kjwCziqMKlKrp+ucvpM9X4A/3Npe/SS6Y
yDL+GQwtP76SHU5qzIe22ZKjeCy02lrSPcF3zmJYBNrBSgMYHPDuyGq6B+nLHbLaTlKl1QIDJdVS
3ARDf8sFy4AZH8QiDJ1s9fP3+A9vcV7iWKIFb89wuY9+fItkUXoZA53bAhMAUlK64D1cHAh+8CWl
6keV/Wcel+M/eUTMm5sfPhgWPeymhKZ1vnK8qj++ap1NNKBwMW6jLr3nIHUf2ZDJ1MjBT8Dr/fmP
+O158/urkTzUeTGDEfh8G7LIzhfEd1+46fh5X01Rt20tH3NeZ3LY85j2oiUnHgiz1JXZoTTaW9ma
Wy/ptG0/1K/D/2LvTHZbydLt/EQ7ETv6mLInRVIS1WsSkI7Oib6PvaN5jzs3bBgGDHhkGCi/TT2K
P5666ao896LKNTUukKPMhCSSwd2sf61vNfLNUNYhN8JbvzWffGShbVoVF9GQ/qHWfO/Jfj/SpKYC
9yjBHjBJAolL8G5HAhoVLUXMBCbliu5Z+PVqnmS+IiXYv7uhDWHH+4yndtvl6tiYjKFEYfbLcMAe
XtjtZcgQ/0nrkmCR1Xk22pnxEzdLLov551B6N4R0bsskQnN1gaK27RFVH1ZL3kVLXO1YM5L8FrdA
sfz7b+bPXeLvvZm/fHuQc/qaG63aRsyL7z1mFqgXvVXcBCkANL8p1dItzX04ejVFFRO4ZenZ+FKB
5eB1WriUpiyGwKRlVct3K8SNFYpVSIp6abqxvsP0GS/DmfgxAUGLkntPb/3E+4rxGS2T1lIbLwTb
UnBpJWjZzdcTkrULFWpyiyNy7p37iYDxxpbUnJL3eZ/F9JbQY9WF4z4J0nsexmu3i3qYKrhhlouP
s5tNazN56Y4jxE2LKQV8k7dyCouYG7OAuL038vhoVfY9tle4sABvAkfsM8e7Baj0TGvMXjTxbp77
Q+HTCTcRbzCabtFIAqZjrCjvmaN2ndQCgUyDyUB7inAMU81FE8wX92x3Tw7DJB4hk7vEQRShQ2Vp
Z0S6qO6tRE5dmnwYOXbjeYjuQbNhmGog2c2moFSjS3denj/45fChmuA+ESnl54F5Ql6f/9EX9xfk
6b9+mbCfONKywS5gFf/Dlyk2w5F1FQynaTQWDWoYnGOB4EcuO8UMKxjGqPvW6NdOadLVk8CxJ40A
Hr8M16GaXikFcxck4tol6F02ucTZ5GSHyRDqp8mz36cIidiBmsVz0LYukRZ6XuLOSpY5tHI/gzZl
DA8YGy6qm9pNW06vORTxbY7Ne0nqatNnISBKfWeRERUGHh2revauNa7O0B7cbM42WRsRtjHjD8w1
zEeZHqbTxZrrQ5FbnJ8pUTLFTZgQIpHZveNWNILNxDRSZ1PX7ZqsMOL4NWHqb+prBFCn+16UFA46
PdaMDFBevp1BF3ZA75SCrayAJzbYxhzprxGzJ2iJhVl9AUTaWn37HNEpEITzGynLBez328IoXnMP
/vjPuZKG8Il+tq2EOqA93SVjU2yGJCHKaV8TdEH+lEC44v3zT+g8D1JOvHlN/IV4ni3qcoBr5R1F
PyJBVM2+bpEsG90/TxDxKqP/4pM426hvZklkq2mLS+QMwZqz9DOTsGqVd9QT48wxmGy7gBdAZzZ9
t2h/OvEC/MT+Mo+MLUBSLESArDwlPukBW9lJTNFWUnwzsfyuB8fJdy3Yg2UaOXwqLTecqD8TETiG
wjbhFaLgw4T+LO2IgYGnSMwmAK4bK75PZ8T+ulByx5cbmoYGwdW1j8i51b4zGjonB3WnMvzgkUKd
bb04XTd2+GFJSEaym+5diX5v2+G7h40IGze+mrhYh5N+qoXGsJg9jgxvOYZvQuWs+mJYdVqukri+
jDBgCK3Ge8Ou76IpfA1d9wIbCU5XDCEWYka5VJjmGfsXMmR4kQItEOIWy9+zAJ99z7l+l47FKWYY
GpdOt5x0MKzKCXAUBTrPMuOwM4+WuQg8BQQEG+oeFt49aSMgqiJqt07hBGfZonoPA61C1z7lmskm
GS9UwoYL/qLQPKcpaa84uCd+Bh9Q8C87UnJeEsGSl/2Jsid/TSTyRFbXR+53m0XWi3Q9aQ/qVyZP
dePdgcMF21cbl7IZP5URavJ9/T1DVejZI+NKRkQ1Y31Rr7rO6+CJptayymciZf28Sikc3LilPs2W
qJYNldGQKdGgtZ299bk9s5iPKS+yAeyedMMqNq0ttYzdRl/zB4EJz05GDowpNINVZo3QzpKOYqos
a1i4XbVoyH7u1MRp1I7USzJDJieoBtKpok4gGuv3QYOXK1MPG/71KlCObr6MavsuccFLFmVuLizS
0lfA6XtITH0J76OKSA+L9xRB4toxACbVtbvd3Fzb+vydZ9XdpQ6tR1lm7wLrKaFl48sCuEuAhTi6
jOF7FNWMpa4whhWQ/r2XNO2uiVj5i5mauSLOXmq/5c1kBzC76RbOeIw10xiWU9n3zJCbDBOncZnm
hC+PH9wXA44O6Uo2KI1FsLLaZhWU6b3HAZmA6PStIyu4763mfhqh6zW2vxWRpOcOX23uc5vQjQ4Q
R5PznPkMWrqAIE1DqtYEkb7wbZ1uGOXzHYkl8nKBmqrnjFR3o5iKT9Zz25KAaxvOLX4jcJ7N8GPD
uq6QJBRts2jcN1M2nLKIUYtIW7X2w944GKpw1wYc47t0JiDcp8VTEs7mouHgxZSNEgmr6YxFT30B
BbBj+RzO8ttQV3dsu86mCl0cBdVTJ+cDQ2cG1eVIzNYaJal2ympF0Cyhre113UHxZ51rOw+apO+t
Ond81yFWILOgJauzENe5ad2OOV13UpaMTOrk3msBFmim/oKKLLy2Yb0Rg2Ovk77xziY9F/euPSz5
boZL6rwZV4BQ7PS+8Hjua6IgdRKf3B5sZqyMTcpU2i7aD1eP3/1a3ZhDSAFGjeGoB1CnlL+RgXqq
bRscJ0jGMXzldjEsbLN8irzykKj2KcYCsbCbjpx0Ir/chLhg3ozfWroo8YUyv5ndhzQlKQIG7ros
zKfZNG7RMW+iMrghPvLVi3FfXLFyYYx7e07VYz/nUHXidBW2xFOqOtoBrThUvXcnqnhaFTPjltHE
OITw3iVYOdso2PCJEsKmjVh5wWGq7FsMhaRsggBXKjcSZnTrgRoesK7j93poHgiaUhSrXiLbZ86T
VkthM1Wg0fDRTDBeJvOAOwX2xqL0p2Q7OhbeG5yUVKoM77NDQ1cW+d5CJOGmr8J2A0RwZ1YCkAKe
mCB9CI3wzrsiJ3jx53ZQ3w0nbZ+1L6P93KrHZuRIy98erWq3gZlj0MXBg5LcMvuFXV7P3R2Fg9Xe
mJuTH5DnLrz20cop1m1hTsT+yRi6z9nMxxuZ5uGyr8P6zdHTcA67Ojr3duPtGWiSTSGuCjPdGr/F
vpFsAl21Fy8VmlsRTwZddd8s6ubWGEJsYHPxsM5R+5nZ8C4MpDOZcRRLlek7GADnUJvlqopC8AIB
Jl4YnM+BCQMNmapUMd5hcbRt+ZAn17JCanEZvsUradbsZCBjXdDU4J79Yn5PWC7JnWWUhGKZGeYE
8TUX73Yes3u5S+k0a7MrTuS5P/3cOiS5yyMWXq9Sxdkp1N6f8UVVgiMX01CTM7U6NUO7wt/A8Er7
5TKO6ncbr1VvMP0de+dMQ9I6zgAJ1M7HTOUIa5/D52nCMwkdpFtD2+Uiw2ImXGso+LY1zqW3rzEx
V7Tb0Egy1n6ZUW0IyslcYWvGJ8F2RWY5yk6zp3dWCDikzmS67qp5M14ZAJNk4NrFwE5S5L2w3Fqj
e2dq65K6HGJUc1Gq2aVhi/F3zj3qFjHRdql7qQ2cvEQioR8H4g6o4ZYC6Ae7nS9jCmi3L19Jub00
RculCM/LcnQks9ZGs/fb6sJqc8N/Tzb/4J70hxvuvz0m/6L7hD0ZPN1nats67tphHZdhsyBrrdJv
DlN7dnkskv9A2PijkvKX3+laSK9UJhh4RH/5nYU7Am7okULz9tHInHUFSc8sn53xDXvkP5Atrz/r
12ugh0GVMaWFhcb+5XeR48xCGXV6G4CB1v43iFyLqd+q/G3s7hIcIpH18fff0T/KNrw6kymJJz3L
5eqBrPzLbywD4crWnrnFEwNPMRjlHlaKXP8F4PhPpcT+//Qqoz79vYEaID4Gav/y8x/q8Ego/69/
m0G2+SF/41I2HQu6Np//zyaN/+tSlr9dQ2IuhmMPl/DfIJ/c3wJHuky8EMSQm+yrYvavSTL3N4eJ
2M9KRSRj558swKM47w8P6HWG511FbsNk4MXD4v4iMenU7JiiG2zpdEItRzV+mTBwgWTIrzKDaGSq
oFnoVH42gbVSCd6EGpNM0hsW1MqIhRvU9boimrEoYgvjWl9eFFE0sC8EBcwkehBlcPEKTvKqLFau
Ee7Nngl0VcUvUWm9JTMHqCicz1Ek4nXHWXCt4yiHHo7gJKpAc6BnRaCT7fs4cMANmuyHaQGqEAad
p3WSPuZRRuHt7JtrlcTGNwhM9K6Fwtx5AtJBj1Wgdbt9Us8tNdiBMOJl5P+M5Dg0tpV7Lw1/IEo+
5SlHakOS+qwZxYf+cNGcvThH2SGpM7MeqnLlYkhmCENIyXD9tcjcrzDBc1cQQ54IoP7wr/ffqAou
Uen+YKK3DXFMHKmkNL+iUvsVq/WgzjCoWrJfOghqsNkTlizVUJJcSg82Ul5Q5CPsrWUmV5qupOpY
FZQ7dQcXwhGtH0dDMjhDw/nuYVdc+43zXTsOZ68UwHWOpc0BUZ7HOsIcyw4Uq+mzbIFp6YaiKDeg
yqosvpOuqWi3S+alFQJd5E58G2r7qClfgCUP2UEbGGk9/wWTA5RiSb+U46iHaCDYnafx2Upz2pGh
hqwyJ3hPrNZeF0ZQ3tG8bjCGw22ZGD1Rk3Z29h32WFwV0c6eZ/B8Oe96e4qdeWUIaym1tdUTTe3u
9Bm2xUMwFOZycOuSYYXIPxsoLWOeHY2E65JRiOFgmnSHeWJv6VbvhBe9B52z4ZNa5aaH04fzlmdU
n5YF1TaBUfqaB8HtFPX2Ik7H5GGaYm+BhfyuC5FO5ml40F2BRTG9MP3YzSMamiuQDPvHDOllbdZl
v61N6jECEZ/q2J03Dg25UF1IbtnTOgWoTSZMX7TqrvzBPsfdX98NTvnDVfqb03e7rraf/AbboY9p
x444G5b2tzpw99nsjvARQ07GOOhwfHcab+g4r/sh4KTQ0A6h+43p4zzcJDNaXIWNZ8tyYi5UGE4X
J2/CfRAA6ec7Tswxso1zw8l47cd4YAG71EvRguT3Y9eCRAgszCN1sLJ7XO+AsXD/BLhjhVe5qxCF
d2lyEzjUXcNZqbbqfZ+IPZWS5NSZNpAolPfsjVSX24BLgKURj7Hwj+cCCnwyvJF46xbh1UueRsQn
BQ26BhTEuryGG1r86NKdCCEiY55p0zJXLu0VWyLWtwXV2MsrRG6TYszf6UA8Oanx6o3ZRdNuQTho
5uwcdbciI7nFTczczXRJknzKfnQ2l81AwpUmmhitSyDMO5fc9L1r6h1em1XGvHcMcNY6uCvBZ5+r
7koumblKX08zecHXcBjkRzJnoKT98lDMdO66GlRSb7kNdYAe/4Odv/KO0F4wr83E3TSTPg3gMLu6
29TT8NhnDYggQreFPuA1P8l0vDCVuA1L/93L1Dq36Peq+hGPc1FTsG6E76Ft4VgEV7BMs1ieyqEH
Q1Tg3RvaTO5/7k7/sU1fJ4h/b5uGJ8LW/D9+skUg6LJT/+d/Z5vmh/y+TVu/2SjsZIauyA/g038N
E5m/MTX1TA8qIuzmq9L7OzvX/80yLHgFkh2awc91PvN74Nv77dp4zKnPQ/wlTfRPoUK8n7OXv54j
yQ/harnOx0iXMyxmMPdHOTmp7D5qkqjc25n9iW/6tgVvh73Y+1K++D4nXb6XYWUDfWhf86J+ICgI
WwhUVp8Mn3EIccGy88OE8WvBTY6G9AZ0c0YuI5nrM7iKJV+kU1kQCuIUEy08miW3jTMcqbKNli5N
jTWM2VVlc4mvUvkxdNA1VJtRriOSgyGnyyDk0nXG26wR27wuzzGOlGjUh1yrc2+qTdeFCCjesY2j
O7ds8hWEv5ovG9XoJmHGS2wAA/I6ThRtV6hNGOpNbScvoZPdBym5E4ddPXDMLVsYSluVrVN+oEJC
7uurxIfL3xsELUCBtx5Sbz3O3jXnu68HE9Rv0XxOhrlkVPUkwFzBTOu3ZWmvU6ofFpnbPLR+/CkV
NuOw4tfM3pp6cRzV6REeOmJ4jcxuc3z3duU0/xjLbhNVDFbGLHyJC+toNfZzkGLrxTR6mmykDQXy
y7C+gg76h1n7l2SYVn45f85ct2dY+QU1FguW13QDL5EGjmDcGTBOlEyIKzk3zJ03Uo87hZSfM0kW
udrrWZ3rSq2nYl7XAW98W31LqvTJcDQdGv1t3FABGuLnpcEgYGdunPrJL6kVogp0J+FhDBHCaB/g
qZkPLSSAoJ33sTc/SlNs+yi+BpQ/w9w5kAr76Ezn+hIR0NVj7Ay7zsmZI0XTTk7joZuaF5awdZhR
fSNldzN28brI000I6fFFsezuClhvkJMUA9ko/sjRT1a2ryiAMGge6gI8wVEGycuOhbeNFJluSxP1
CoObplZLJw/fKOVKNgYiEvlbRdor3gfIMktjIpvl09Ok/Por4b61bIZh2/XNjona2xjaSxV2yO40
edqdQFuyjEd/kGLXmeKp0Ml73okfCWMwaDPjBaXPXY6JQpOahktqGo9B6Hl0OFaHkjFB3IzjWo/p
yajBP0lvxCieiA8V0YRWeMZRK/XipCEsPt7lSiNYtWI4KkzfArc/NkygN6PhH0K/u2kSJnKR+VjS
OyAq/twkZNYB4p8NYEgiY+Emxomc+9lpqPrIjWHa5SD4CGKUHdRjnMeNMT53TUUFgWe/pXCq8Ngy
VcmCGy3NNR6IjW1HCIzQFIKM9uhk2rFPwTjMNkM7HofeAFpi8kH5rqRIjNgtg54vfwJ00nbGI+Z7
/k2QF1u6r0k9XxsmjbHobhzh7SUsnDLHXqqMfjdYxEIGtHviXPah7e2PGNb0nPDXjnlEs0fT/xAO
TWTj+I4JY+QYGABzYdR3lUKomAid51IbN00efuXkzog/OltDUAOWtrcR1ttlnw17zgrf/cT84Q3z
pZ9tbs0lPjuS9fayph5lFYfzPikSSd+Ftacf7FjyBC466RzocbueZne2EVGbWZ2C2TwYlXmanJpK
mDR/dSb+VEq2Xmw6dWZFl7KKz30/PLs9zv5mvEsq5yUke22r4jYpvqxGIVpSxgnJFOsqGZmxcz7J
07EAB3pveDreszgzxR6yg76WY/pKkXTOqltC5yvqXjnKy3FeFdeCN3eAfs737M2YDAakARyEtnxJ
Y5zimW1CZVN0UnXGhv3oMa7VHZ07N3MYnov4CgoX4bRMkmHcJBkOejPxU1T78Gxb9Y9+KrZYNnYw
0kAzxjwVF/qgq5WRlu7C7nOSMw1nuWa2tkYq9tDMHtNqYqwr+h3v+I+U+WgQW28qnxhjQKNdz9rY
TmoemCO399wff2Rud6C56WJR8kLvGzPX1n8DXfxk1DxdTu7761yjcrplys4ivHiVTY5YCN84W1qc
0EHIJx7VR0A2vpNLrf1iq4fuBUovRXLZ9SDUACJYsnalSwc3tBNFcOt67ogMAIi/+/M3gK3GoRT0
J80F4TjzPnbbXT4SWWW8Cg5R6jfKpG9puTnW7vAizOkett2O2vBHIw0eqWVdAgkvFrZTQ8VSTwUW
53Hi2UkG4g9ebAY3Y6+2peszlh1r/2Aq2z2TNrFeyriVD2FnyoeyFGo1DV4PsMNhQMKg30cdr5yj
YWGrntIg2jVONqz0WBWbyOwDQcNdRoKhbQ3nhIOjuYSB+yVGqZ99w7bvoRWyP2eefO8MLVZeEcRr
VJ5mX7jWfO512R2J/Nsr4CRU45Tt5C+C1Gr3alTdfe/41NMFJdMHKYWzbisptmPc5jvojIzXrJga
2amtXbAXyXgbq3lcu0HbrBmSQakUnb01FC6qzKg4TTOxXUr8gisIUJ+QQaLNFM75krlOcVSJyWao
60dzIlbUegYbUk+h1BQquZBFkR9GFco3KkhM6jHZWb2O1RJvCwVpmgsMy65LlY0I3103Ck5RRmYs
z2cmpKPrrCK8xgcz8o21r+R4KOIq5ZnH1PHKIJvkUNuLYRkZFH6Dcs/ldpReyCo+uNEyyRHayAKE
860UHezWdCa8llzDWgU2+RWOdRDv/VgscbLLhdWBHIANQ1pZzciiScSMOG8PwxTdEgp+6jr5NmXw
auPyua2Nu8kHPC+4jaCbUi41mDSuD9aXgUbsgHFjbo/3lEeT+45Gt2xliUnLLRgRmQ2XJCcA8Dwl
+jm5si3M8mXoFEQrGg7A0vQ4Q5LmoW7daCWt4pubM5HOG3mbC2Nc0CvjLRPdXm3/I5WWdpy8qohQ
hTOkp7QFbOPo+LHxk3OqYcLOlmPxhWONgekJr3Xsb3zwhUveuY9MevucC+ASYYfsZkAOR4GtstS4
a9ruVXbZjTD8LU/0uZDDrjdKa2HTpZZQ5DYL+Uot2nCaCfXhwbr3aHcOY3R8y6O0qLPO4eh+jHnK
TKo72rG9I7pHw8w4fLdGgpp4HQESK5u4mu9lL+XYnhMU00Xr2g8MGpkK07cKucigm6xBHilHOrba
ekv27cyOf46coFhTQ3VXNNA+XPEqM/NjShL80Ua1YRKxzp1+DVRoJ/xolzlXYCPFTH1F3Y7HV8An
fmCrdVjhSilcEC5e5M4EneS2ScUxh9cDeKu4BeRJdUArL5xV7+dB/IjTamf44hWSxs0M10VH3T7y
2tUk8OcQdC8m90EIfcRD9CXTYF/SrtVwtaSfyV1NzOBiO973lv2qnOE1lw7Nbv5T7cGV5cCE95K+
5QwtRWB5qOgobdz1WJRbYQ1n7N4YrOZdwoLCYXVlmcFuDMUuj02qMaxHU4e3k9+cSlyAke42hswo
g7fXrqoO0cwvntS+l8GjaXQ/dN9/p8ZxS+RqaeS8P8VwS2nXKp+czYTrsrazdaHTm6jVx5ldvfS8
G8tiSyvq+cmp66+x4ngLxHAVwiRbBwWSeVKZKSOogV4nwpkr14vzjZGEvL318IZtjRqzuMHjnU7b
fmCyyI/Aw12j8JHY2wWCYU2a9UhUTB2A64DcxGbi2/WNnRgbOxvM99rrbksdGHtYL5fQKc4Yjd9x
PnYLo/OTl5xiURHVH44DkCpPvH7hxbo5uwiAa24YcoHclq76nGrTiDaeNft0s+pK666o9FMi2+1/
XLVx4prmVWP+u3dtLtp/Kan5Lz8v2nDW/juqOG01v0ZO/vrj/nrrNqRJWc2VYfarOC59wzMdMJvQ
Ya6hlN9v3c5vPkI18DOJaRSr9t/cugF0Xs30AZkEbvKu/88kT4h6/KKNuz7uV+dajsNvAUt0HST9
jSGyF1L3JBjMHbiL7KMadPqc+nPEjlXkLE+9F2brWMdlgQkFhMSkeoTr2hFv01AwYwV29FqYWXzw
I2gcOeaCduN4XfLh1j9jc55/pU4qGtkiLi2fc9s5aJVqfKi6odhjB6EBZXDj49RE8YuYqvQe84m5
62zZo+b1ZeMf/QFZbE5q59T4sn9LsVY8i8ZOQaTNJAe4OUO58jEjR4uwY3Yfjw609roU3DmBZd2k
Wc33RLiR8+Alk/puNgHV9QHnL/ZrwwKbM2bBaDMmhQc3M9c+l1YR7jVG5XXkxgZ+gjClmCaxO05B
xFGyNyMmzuhYcjowDy7vC8sCL4JFirhhYn/n8FavbZFan7JX42VoNAtwUnQrO5V4z3sOeZHOkPdV
XF1GR+Oxgo8YH4pBVZzl8uAGlRYNNPVGG8qbGsaMLWRg0TCJS/BU5KgDoCdXY1d573OnK/CWeIgp
gws4iJqAuxa6TzogDHJY9RGvcChTf9nndIhiAkJmFiQ/ce9DtW67dImQ0h68yua0moPM7t0rkXyg
3oXiLmjAyxF5mGtJbG07159gCEAn5b23PxuLztNQk/KMg/baqDzSJ84SR7dixuXOyRnepgHln2Kg
FCHO7Q3WIWbkIeH1PMYqk8FHexeO1bB8pvnKTdm47dZgoQ5EdVCTa97z+rMd52z73S6xveQQVg9e
r+RqnOySLt5ufBS6CF+SxqTVKLVA3vVQ8W4wSMNZqV3jSMCICruhdXcazwxaTOvX59qFMQuBPO2P
uBu5xU4t9kL6oaksWvjCa1ZRzKFoMRl0bxpYKjYGnrEv7eSSgk4MAZxcEYtFw183J2CZiBmecHhz
/RpxU1hhXfywijn8rqUhD74n0FQoBNwHcJ43MDyge6vZOTY5aFRHMb4ubKyyRe9r2CFje2Pr+Z2p
inVqEvyDDUbOZUu35i7LKOdUVY2JKcEc6o9Q+UqOnouqaaNDrbjswFa3F0ZLUjyxPfBRY0VAKQdI
MFIBkKwpCRbHCjWb1gFUaYCsSf6AMk7lq1fJZU+btdGW1KqjHzfRtWYjMzUKM/m1hQ9yAFIYbqXT
MHACW3h4ZDkEBrg+KZcr9zVP9rs9tDnJlRphyDFV+tQJmlG4mZWcnyM+MOrJq/CmMlv3Ez+DpAUW
Q9lajiae4enDIha7JXaP2udowPaOqdHjcQG9KGRkajnr8E44FEahOpX5o/bi8Yk8L9HnOpwyc2Ol
WcC0DH5tCEnLsMttMY/+ZlQWOSrDbCgUNR2fYUksAbFl2c9DDtLKIovpGt5YnO1XLY7fM85veUyG
voKUkifHNI/CvdRe983r+SDsTDAJ88WcXlwQ6zchJaHbYqLgiq7PvjyCNw9qEk8S9K66Kg2Bcw03
t5W/MuyAgBc3NK78Kpv1xvEpnYl7j35ExkncL5oOt5dup0sOtO61ceOo4yrG2lrTUbya2zBYSrBE
lCRj3QzoZdpFpZlfpsFu7yK7Hp8nP8/fbbw2MAlal4femG3/u4bNu9J6dDZdErCkh93QHcAmywuB
jvgIk4HbeorsMsW2yC9qZtWAr2l+YlIaTmkDDih2o/BtGH28VmUOnLnFuy2XUWgZG2BN2G27sf5m
8nzfqdbGBlM7fndKSiY7Cz1L62RLSi3Wju5Na9VSh2JupyYr950ZT3fxKMoVVFCvviKMCcNwk1ib
IgtXRRrET2hQ1kPNfPYdKoo4OkGnjpbwk2PZjfIw66Z/8JiS/MW98R/ThWtI6v91ugBQFkPAf/vz
n/7rn//0P//8p//05z/9739n0sAP/P3MY1LaRNrFw3YasBEi5f+OLZO/Bb7lug5HF8YKDrP63888
JHE9wieBB5/MYOPlRPb7pMH9zWNu4Qfm706Cf+bQg73g10MPYw6OY2DTTBwIeA9+OfSAAbDVVKZ7
gVUTyTTExHwlzYw2zbhF3IGbiutZsMBAaQXP5eBYtdrCXSY+TE+aMSTTXg9taiQDzl3kKa19e1v5
Ebl+JgbAUbgUU/Nq4x+fBaKDEaTVD5emhW0je5+10MyzTaKN5psmyLU1k+FhJHR+E3X+sI67mmrQ
CIQEhk31Yy4ViOh4eCwjYrWqjsxV0iUxEu7UbGpBB7A1xKguIM+uLcX0Z5d10RzUIHgB6XWQmEUU
vtfDiIsvjsjijiQsiyKCp1rbJ8adEyLRlK7AcU5rgbG8A5BrHmryFzvgMP5FRdKbFvWc+J8qZ7oi
lfQvRt5c9fUi75ZOZdh0eNrZztMpplPq7h8A69ibYcQTDpUm3RHQI0sRt8E5qmfnzpV2eKtx7cKo
nq29b87NDdf0blM1uVMvS0I2n21VFpjaDHAscYI0Z1DbbtNeHFmPKkqrjRdTRo6+DAYn+OgDSCZA
V1oabaNjP/DhBap7vTrldU9nQoGp3Gztq5XaupEQtkExeLi/tXs7ZVRAcVl0KJ7NGHpGwr/HNypo
5Q6sTV8bjFIn0vu+fmuLAdZBYctNk0b50ouML51IDri6fnYSodY6Ba1op8UXXSoNn70iHSSGd0iZ
Dft1cIA9d2+D6wcFEkjaeyl6qOW3VhQW7g3Sq9wHXuUwbXxEMV5xvShlR1gXzg2pV/Bmztecx6fE
hFHqSwrpq7x4oQnw2BfERlJfrOuQwvmgRoM0vPzZJRl0Q4b80ZgFxJQi/JaWwT3ou3uj9pOD0E12
iDqKXQywb1uvdzapTMptqoe7NJHOe52V0cKqkgctvWpjjqRQwoTPepydG05j5xQxbQGectMiM3Gg
rEa6d4xnxJUKjzKsNISYblEb9atZKb1OqjY/FYD/tqhZxXrOaTdCQX7OzD69oY1GLuZWcHzOV0zp
dr4S97ZfZisA7RigSZhbFXkqGQzVyssthWVQg6UZyXDhtRzXhNqONoOupdNil0VXvO0n9RoHFH8Y
wrmzNGHohuCJpLhr9LOHqTHv/KYplzBl9h0dyLiqo0XZpE8jMfxB2tumbg4jdZSEd5AdNKzmuqDJ
I1b+lm3smnpijsPlxI+IpFjZuEf12ZpaE0fJvsJr4/oVDzNfn5C6ulKFvE00NPeytJb0cX8XcXfA
C3zjZBygO+BcvZYHuO+XLO5+8AKPphqXFUMgOfl6iYHmaPl6B+53xBLgLDHhMFNIrPFUQCyGAeJl
b248vHW6U2viB58kBCmyDJJ8KebBXrDsNrQO03jtTd7ZTbLyhjHsfau1+RLjDOfI7xUHDrk8qm1+
5NJ3RSjCJ/aEpwmrQThriuurd85g5Y5unT3ZGD3JVSQ+lOnxo6xwwo6z/116JE+lC8LAmLcGHg6W
uzujRpr9P+ydyY7jWJqln4gJXs7cihI1mGQmk0w2bQibnPPMy2ldD9G1aaB3/Zj1MSKzIiorUd25
TyDhSCAi3M3NqMv/nv+c73SOgytci3dSFCpHRn8sbfFKDwLrmhHfNFmSl4Dv3Ar1eNjjJyRm2vBT
Ge3xviz0k+vk507tDhEkIxhtJnvV7Gm2K0T94xCoewZef3bkduqZyBVzOpXA68Mu2JSB9tJouN/r
HmNsxX+jYxnRujNQjoMuVVYZjKPUTE+VFxdiO5XmWm2wlfCi8Fmw3tSouaOh/pyl7YGSgq+5NmiD
ch6S0d1XRXs3ifCuHAe2kCVda02+jrLpvk5yE015xvCkT/tYaLuolMxaup8ibGnSDL1OYx/dpZb0
pK39cpT6R0aUxMG+IxdTta9Z0Fy5cxyy1v1O5+pocVLhn8++7JAr3MJpFWZHLE45WuDWVmWVXcSA
V8lW40ewUxun0K9jMt4tHRyYo5sMF4y+l0rgm9p0HWR26rX0vS+lejCXmHRsV/cj1Zdk3nrpJQl1
UzyG+zBXbjr7pFVBp3eqxw9topPNn9RoY2U9gDy7ybdjUUwvo1CqexGGuvg9bvivQWzpRPmfBrF/
p3HzN9Hp3//7zLX8t3+bucRfcGBqJp2Wv5s4/pi5VDqTEZNU0ufc0qw/uTtcILIO89ZfQf/OHyZM
4eDcBBZLG6eJJ8Nx/ymhyV6mtz+5hG2H/DNfHcQByKOgEY2/c3fgddOcMUiJUThh/DQ6KoSmkULZ
WIjZM0cC6E2px+uiLX5pIWvtZOxQ+oV4c5z0MzOaXT8KTPPOjlUOJ3qg3BV2PhJ6C9hvi/IdCp2z
5VLkEJTkttliPGcymFpwohL2Jq5Lv87UkYOssHdZUeLCx1pxrokZEfzD69gN9maCFR6haeSi+zSB
PMLd/LAiej8wJwTGcMTXniyDHQ6ROPT7OD+YrZzWmlvn6yGrvnSjf6a16WWKzcdwsEF7k09ieBsx
0qVVcZhtGfpU2T6YscbGOVsU8brcgs0CeVkXr3WpzSw97GRjjjbZranedeCbFF2pFpJ3Qs9vi/wR
dM6qHtRrVkWkoJgngy5udrgPUg7rYaeLovcCQ8D8K1Kk/mk6dyO0irIIEaYj/R1eQrVOcuOijUxC
cxHWK45n2j9r+6KOJezMuPuUZAXgMyYpKg081zZn/6aXrbM2Q9woCxLmbGUa5Z55+5ETd+YnRnQ5
6CITLEtZby1J07urheqO1AkbmEZhqVy48spuFxfb7GorSuQEWy4cClR2HWMlJftZ0WiSOpXYBE2U
emavPQblQDbaws/XzrPcUDG9eGRx8tJAuhkafp9sqO8S+jXVQX3Fmece8tKEzQ3ucQjouIvT8APH
4aHsXXZNQntts0JfNCp9FbaDoG7MiTainGEr9hTcCRtJwtLCwtMjg5yejlc3+q3ALnc+51Z5jCJ8
gSYB1rbkr60Kug11Z4bS2oc3yNwvTlETEQOT+MDbA3tdWQwQ+53vsKsV31BhSqX4dj1k03Zdqi0W
UfaLy+RhofYxo065faSIL2H5ojRrCadnZauDXOlKcGxL/TPW5K8RaqOn6gRYrN72TbUFyA6+nmQb
EB6j1M6Mg4I2tQx57Qj81Tf1mFZXdWe2JQ8QlQhdsXZbckLikZa/Q6UYO9ukPtBpD00DSpeEuq9M
mC2LjImvscaTPo/megKPTEf3VBKpwkEwUbIgguCMliLwB7r01UXxty1nwd4cfSyPZHm1A+PUUk7O
DJWHzKwkw6AILgUHOqijhRWoAHbpDE1u1JQNmjalJLloc4p4NxFspkUwwuEC5aZ4pOus8K24ngHL
Ed/sLHIolT1hfsTvsbaTFJulIfZNLE7azGoxbVJcjrl60jpmJifCUZDH+bHJ+xdmPpuJ03JWSq8M
V9MettDsDrIBy0635yOSObWX8SD9iZSJZ5Ct9dC27wI9heaoY142xgG5dCDBjSoybLXWOChRXnnz
YPXrFm9xyjCzIskA4tUcf9BwIZfJZNiEWhqvOFwa0uF9TL5SVbAc2S4ZW1yjQRBecsLGa70lDS3S
8KvX4rOA5LlBI3KBBqPSamTQ9TBuN30R5+t0YOTXFP1bb3kbD447nsK8e4vC2K9lfqGosF6VjnUb
fhunTA3kaDnBZMJsggdEST4hwtBi1IreMyihWMys73lonBpLPhYzRbppOX9RMeKsMCABH5z0k6rE
34oW7+sxfRmyPGKeL34VFhmnmlfKygKCvx57jOtdWT50zVyvjczN120qfi3xX599Hes2xc7oz2jo
0KqVczCQ+zFNtg+WUvOnRNNBKaxPV1FQ0dV5kyQNJh5H9VwD0FM0LX4PrF2r2JrfKHAFnTnXr2rO
7psh8dvFgcbV2g5XdV7eVbK7ceF9i4aM+0MNp08SPrjTqwUYmSYPlTr+0of0F3M8F7qAE6vA9sxJ
6LBOjMr7UdDNkcfmBe3/sa+K15KfJl8/Y5Xdln5TKnRHlkTmSLa6eIfSu7TDo6IWHexQlnu8kST1
FRndYmlKOmCOmwoLMZRbmVitl6q8UGbMZX7qKC+0atwCFHAAkHcZ6ilDmwo6IKMonRpSdZVWETDS
tG3gMZcXiNO7krrftdDmY9PNF4pubsiHHTQ6fOR4r75mYTxCGngPhLFnTD+BjYhXojMfAlmfu47a
LpVDETdzQmiy0qlgLudtVPcfwMFfCptlvTJK+uDNI1k1C9cjNx6ivbBoYol7ng8+GU/N12LM59je
6FVrM2WdLFTScKYtinhwu46XS7pZy6MMm2e7oKuzwC6AH/RRSRvpxWMA96BO5lXble/dxHJnNPqX
uIgpGTPGJzPhtWc684H5hypY9j1Qa2mAhRnO6h1oTgp9mg2r3vilmRADnmAZ9hG9VGlW+0Xe6mtT
GuNjr+FbCPJR88lifNEtQRQtdYNNW0MUoM6tfTKrsiMwvmybnZllkWCtBcOyQe/O6MWCtHgy9OKC
1vkwak2NuEKjbJOjJGtlMm8aJFUKuWyHxBkUAl6cHOWhcY2DyVjVrY4ja1SB2w/lW02faD/gwZOZ
8Uye+d5NnEfXGWAvIjefCrFEBgP1py3cz4BpfKukAI0sV6ZeafCVjcvdABfauKmi6aEcVZU1wTys
JU2Pq1o6sGM0Lf8sGLDu3ZmGtTHDAGZLtkdERi58K55MrpybtIt2WVoPa/w21t2sZzXZj2o42hHm
CUmK5cgd+AsT6K1ROvjAGRHDAO6A1T0R0zp3ljXukrK/b938EZfoMWbvd9cG8uYYsevVbdWdLTYh
AJnxo/WUsPiKiQtBurl2Q+D/mUf0qNmqnud0+MhC1jthZ/ZrHuatpYLhwJB4aTUbErPSjqD20W7I
FWirQAsrylubkEbiHp9EX/3kjnLtHAt7f/eGXeqWz1SPut2OzDFV5hps9KwtNzqkyU1VgNGe4jtb
4R0knPoxULB7uuFEGbWmRF4htBea9shYzu3zXLXbya0/UhZNXhXWfBRNgGW0mr07PbDeNBg/8Gkw
OvTixarthGeZHSQQztyLgBkfEGp6D5Hkpxydz2lMCm/UTTrR+9/a1HSb6TWgVLdEFQsbbPm6G4Jz
IUOzCeFJ3UtloKqkLU4RNMAV8X84FDUdNch718xt4a6axgXf6LQG6U22VJRHuuYWC7Okn5sSYbwy
z/rSKqwv/cJjSLi0o3K4cWbOoKWFuFv6iGNWGjjUhlez6t7dgR1QmkCrHSmXNiaOdTcGg13jpi6o
Oq5VvooxMDnkjbHxnZFG5KCYYTCYL5Hkb4MF6ZBa3SNd49RiFdnnnKX30VKwjADxheAy7exmutmU
MLOhbYlWKymbt/lXIPtLXeWfmu0qXq1KjBShe+a9SSLDgN7ZdiPDS0rvcw1uxNeWLuiSUujAQu4j
3UI5E81dLaXRlVMd1KVFOhXA+fqlWdrtqZgO+VFbhX5re8IojhjVg+THtOqWbuqEFmXuGLy8xdJc
3fRIwmM/8D7NqRCi3jqiCWBj5s7kE9Bm49O1z4WLXdRZhpuJagJmABCtiat9oCefXLt4DJcqbUmn
ttEIlDPAe0vZNov5eIMKlFEpoJy6XFsKv6tznVWveczle9JitAdYf9ZS5J2YTJBihjDMSOKh13xC
92YDpGuXOqprHCfqQ+8kb/oUXKOlKjzjND902IlGo3zLlzrxYSkWZ731NMzNU7FUjmMP2PbKGBLQ
oDuxjy1P75TwBcjxd1+L2Icc9MGRhqxtwA3Tm5oWIKd4N1SqdjEWD6xDGQcBp5JACii/1U3lSSma
dj+G+pspncxH+IUym7Jqhr5AN5Ni3Yulaz1ZWtfjlnz9GOjfQWt/Wo32CILrRIUXdGZtdv04okge
mxaQpqnPdlqUwXIrEhRtifsNWXD32+36XzKD+f/rcPm/f+uh/V+//R8ML5hc/mp7+QcKBL/t3xSI
33QGw3DY0rBdWXY7v299XPcvmk4xswV7a0mB2n84Xdy/6BqZFNeivNY1Fhjbf259gKwyy4EGUymO
Fbh0xD+z9WFf9HcKhE1UxREatENVNdn9LP/8T1YXvClpxHtk3hYmUBfNDogGKjmeM4ofOg4D2gre
tLkzL7E7WD/mDIqSzKNZrikDdfzeiVn2UA/C8tQpazKCnbmrJOF5hENjywkBG9oYjE3VVWi9LbEN
QDRQmp3mZ4HMIb9XTyE+fKpjiIeZWPhykvz6lXYHL2WisAaBt3Wog0y7U8YNRgayejnISw4nKLCj
Af4ziknK8dKC/HdOMxk6GwyrDuNPkfInCAVDmYxdijzMoQG3IJJ1xdZppdn1V8qxyZFmF6sk4heM
PN/LFhZyDRqlZjW/hri5iEpHWxnqah3ShLVrosHwkWobXGdt5slKdIdS6+3HFgv3UnSWwLyhdU+H
b7a2LQz0fXHtwvmWZaj9rfuaz/a6MKZLl8uJb3J17YR2jWLlUx/c5KCrDM/8snHKPl9RHnZmEGXl
030AVnqrYd6HplN/klErXgIXFaed2Kb3skwe+CZgprPzh7pY1Od02BSJ4cHvH695BepkqmPrZBMR
JDwxXqagPc4mSV9oT6VHZXf6MloumYcBxxww8lXaT58mDuEw7q9qZP2yHXX6CtrQvZ/c7AnP971N
qjOFrlCG+V7LnW3BAXxyg5DuhF5W2gcvbIiFfe33M6ieqPTDXG6aQXht3mO8DhHgXuKsuretnG95
s59YuGW6qa1VK9DpoegVRjV0iPpKCxctPeYyg4jqHULGnVLj35/7E1aJwmvmTqzUcuASkLAJkF1y
hg47enqlQtNqjGha9SlWDcVWqKkZ7QMZhJydiPUxYEX0AGJSLay475jGXwi14jmxy+mO0qj625Lc
x+O+OukRcDStfIpdxGmLXehqzuWOkeklmmf8JuX01GQxXWgOsxHyEonDOtoHGdAKOu7Kfco1RtdS
ZdXrysNoyQe1t0ArDrxKyxD+B1FB7s1Z/WBBumPnpMu1XrS0lKTORpcYzDNC0dwPjbW0mXUs4d7r
nXVRBrkJuaqvWrd5zwv6GIpquJclxmuzaB5H3KhjoW0Tt7oVsBQ3pKxyH9Nyj44okRYN/UMbVRpu
9PEQGdopFlmyKXOiWKabVHvgUuLIMPYrHJEdGMSZ8BzjAWd+urZVpdy0nfZVYkrb6nUVrYF8u14e
pi6vehi7Jmo9hQU4dBjzVi3X3JVjFR95XRqwwYTPw7RJurJZWWO8c7G4QOZN17pgyYd/w1wJJXEf
ugLeCvdf1s2AGD177O0PA1MLZcHhbRQur9JCQ+vAL8/8znzlhBbYqGh8U4OQQIQb3BDniJ3GR8BW
lPok2Ulz+k+IwZd00KEx1F9qjAG+1aFszHL+NKV4sBMSSeyLy4OVRRjINckZAJYGk9pRBdPJX3Ui
dZAHJ6uOJk9vCVvQ43ufzUAsrMJcx2QFiKV1V61nDhLOaxi4tE9QfGHWhMhz465K5w81EocB59TK
atpj2U9HbuI0JCzySQ6kSzWVjbRgyBVZYm0zpyLqQs48KPhK0pmum8rBTD9P1t6glPPa9/Ibx/nP
0HND6XDzeJjSCz9NEmp+IgUedWJjuTMoY8E39qw3bXwak+EQppbpSSXzShGEninNBN2KRcnIy4hI
92RT2sfXGDnCeeDn+lgrJCAKyg0JUHAR6IiXOEn52sJ4OWpD+o1gxiFjkoBtOgs9KSr4xJX7zhkv
OQb+ldOCJJGtssuN0VyNSnfBj3lkvU/VGWm1Iq9rv6FzY0N389Wy5prLxlzvTUn1NZ9MOHI1MrE2
uuHGNgQ4q9iCsJ10XBwa+V23EdVgS0ImDBk8ExxrLNCxtIWLshZUG82oi7UaWFde0DeDVS5bcK6x
xH5AKQ0M3KT0/CkuIPoD8dlPOK7X+Kr4tOqNPMC3jr1azKiTC4/WGGgkrHakVjjATaqYFO2YgweI
Y3XTm+q3ElWXppHPvW58tV3yPlU9hSp944sJAbkKtjnoI8UdH+Tcn1tp+2oo30sTAhVViC9Kp+/Z
siJYG8AhA2oRbfGQygjP82ywLTeL7ZDpu3SY9mFvf1bB8CCD5NJPGoJCvLftiHs8hbUNrSt6/KrC
t+kAJsla2USzkqy4w1SehirSRP0hdWbPTYuTLTFc1Oo2VeqnVK39UQle1Jy7QDtuRFX9zKazN1V8
HNSoGhwniSavwmjve22M94boX9OKIhy+3yf2LrdSNw+tnjwhIgDvCl7J/x+55PgYFo5tRrcrrgAV
MjeGbRCAhCJqJ1sb2ABKxBDLng9GlHxRe3XWixGweXKMqbxYxQl+CjE9c0HqV+jc21GpHrTOIFaf
vXW28aHR/r0KFIkiLrzJCjbF5JK+NjZSXTBS4joX7H4NCrsLwOP8FX3FKUFeVetmSsJtlRC9spTH
Khbk+1KEviR/SFTzIPppW83Wjp37q1lku7xWD6PV+7Fq8wHly4870M6u+AmXPb1UOO5mcTJabl/E
VcjmihU7aIvvfHOynf40Bf2Ppc57tJjtFJic8Zb7OUTTu6UM4IxE6bCFN+V4pEidVSYib+KgU1F9
9EVlO5ZL+jx37QgnY6xnPx3mR620LT+35zfeeYDxipanR4M5mGDLf7QqFPVwCTZ2dk9scmzdnWqY
PWuI/leMCW8fJMxvemU0+0bIvd3ECqEH8W0nbA1IalXsiMyeNGIKJ8qe38tKcX3BxdiL5jEm1GjW
KBNRghBFgVwZAGVVInHJNTQst1VhnVragzP0HGAdBIgehhxMNAwJblm/13IxIsxkbK2uOOiGuMcw
dcRbzZhSE7bTgo096HwLWvgBtgVbtQlpRS1yeY8TcFcnI0ZQTnEqso8xYeG4tG/NbL9nKf+Wbkdb
zUyhbGUaSYvxNM7tK47Tu4CH23PL5i7Novci6I9yzI/V8lLOC/1FAxOoJApBh5HQcX9U7epRaOLe
nsK7fLBL8AQq9E2eGbuE3GA6D8JFWp8myKT1L5tlD5tuVM95mLahq75T2XMxpbozRgD45iIu986V
gCcSlpkv0r7xS2jBIZH22aEPTtPtblPXBFb6tDb8oB/gmXTThwVKijo4SQhN17+tkhq9NtrGRfA4
i4qXaO7sS3itUdYgw1W83Cu5zyiL9hKLBXXedJsqHdg8GEFzIobrEphQnkyXKFGoTwodRrm90Qjb
+EmXvZZTSLpP6RLPHRJB7Mb9BJdwyypO2cylqdfAlktU1Wm8YfGSaENxH48Ge0EozR6Qt11PbIo6
BN5rUljZln2lsaSbeu7Iw83VcLYbKgNEJN1bQzEjhl3i6LPabluyap5TIFsXKoYlMbk0o9Bi6Fl6
7CO3QgMLSvzaHY9WWY73MCgTprHW2rWyY6GkJ/iKXSyuYcJgNiiNe5K6e1VHqCTmQNavgeqdkLJd
FZ28B+Q1nDO8vJ4YcBWvWkMb1zMcdb4gYk3/ulZzN11o0v+v7f1fgyPkRTBQco/mf//2D3tfl9/q
j6u0o3NTJZriqMud+U9XaRWQPn+yreKr/OMiLay/cEtmvU7vBJxwopv/eZEW5l/4cBEj4bdyCIwb
5j91kXb+W2ZEw4MLQxtKEz5KTfv7vpI0hVekjtOuydQLd14mUB3lyG7smD1Iaazn3ugO+Dwfc9ZK
61zjaIZGGXF5YhNqyeS7yLmtgdZca22zNQzllhThWW3t9pIWKD29xaeiTrvybXbd4RIMnbUCWgfT
RrBxYm5VNvjK2USXw4WIMq3FJaXUQ8JHJmRPohM2hnWxpznovVLMa9eSNw7m6aec8ol4qE59Xya5
NZfxfT1VdObhV3Nr3FzsgTkkvTZLPW47MWE8SKtJnzw2gWWuKhH+MBa+pVNvMKQw3MXhcEfUgSVd
TxW4mwKUsZp3kIumV0U0T6aV/KycpvNd0XyxtSMFbPx0XfERl9MhNcXOzcPvQqPnsgoWVm2Sqy8J
rXHDaDO85+G+H6JdXdR7p6/eCCB4zmjhVevui0luqnI6CXU84TA9NS7x+S7WaXKPug35iLVSt0/C
lJB/3HObTw+6iDXaqgT3oFR9To3wmMTa52K6JepNFUFIOayXgMW+i4vpey6t2q87luN0Vewakd1E
bP6SLsWCZFqX8d+FtDAZL4pCGgWFlxBolHzXTUrEA4uCosSLeEKpY2k004ac8LtWkD0GH/mopzZe
oWDMOHhtKlZjcs4KLio6pLgMH5WKUqmkpCwCj6X0RTK8pUv1lFF2mTep/Au0Utkhy8NgKapKl8oq
0cp8rw7UWKV62/oRt3SKqZSg+pBL4ZXbpeHDRAdWisnwCwJUcweWWqd7pn5MxPRJxwH70KVES1vq
tNBcDJ+UaLuXAVvRSqNZJXC5IzHc27j7rc6LQxSLuulPCFvW+2yY7cbMNMsf5pF7i0SuDxVi79YY
0kulJtcxjzcmOOtxLPelEjxOKjYCw92ibkOJNKvTwIO/ahrHjyW5VQ0eV5ubqRfWvQ46V/XHis9W
WF8MK/w0tA4E62STOcrv9LG7TZZLCDASknRRdHLxgNmT8trN8wkWH7un3rL8NI0PCPU31ZyOErJo
xJCZDPdxkKxtJ/anRds1opEZe+mDVBIulxawhr3uKO0JnQvqj6JsRNvdYiX+pdpGtZqcwiJehXfN
Ddn/qnn8ZtO3uh4FyRQhE+FVWmLuUAXVTTON2mlQ8nHAJxpRvBuxRAeZdUuj4kvrivsqVK8KM7wP
IGjXKOo2G5mpjLn5snPd2CoOuWPWEAhqeXKlI9nyzC74ZmOMmWDi8Ss03C/sojdFO295CuC36tz2
cswLczc3myZVXgsRxcdWNPfjEELI7ndTX7+PXXWCe8F1vaFtJ8iicx25p0F0Pv8646SSPCMIvo3p
SIpMo2WIsefA8HUbOwpQ1fKQoBRunZRnvRic2INRTIyjpSG3CiEM2+xl9TRJ6fwVnqyF4jMexptG
JwWBWRvU51h9hoIPFu7imMeZBQ2Nqj5R1WIV5oO+ZxH6NA390SLewrFkvQS5c41aaugiyXiZp8rW
FFZDRahzJR1DUe0E5CsbDk7WgivDR6J1VKfmkESswD3UVvxT23FLQWMx0/ce/Li5cXRtPnVmyobV
InzqDaP1wvK29YzJ/uIvM4IU60n5Y+D64umZ1/DluJgpCJJflW5JP83j+mhNI356KBkPcAHkue10
lvPsoIBzOydjGu4cazF59uo1QR3YAgD/tlJbwlsgA19U2rM9weee1aQ6doVOsaZiUPdm2A+0jYqV
+RtXtsxuQGVojg0A1VlcChk2G59HnD7CWplp0pixSdRlvgUkSuWQ5HOSozyxa2RXlbScMLZaWXQG
qgjAddNo7K7mgzPJw+jUDRri+JRG/YRCqm87zplVNuvPeKdZzYUBd4xweKiKCqRLSEWq7Y+5S9Mr
bJpOjVZOPAG1qFlWBexbc2PjBvwh5oh7lerv3gw+TQtYhFU0ZALIBq01GWmbyU0mlC4r9FEVCUqL
HkZE4SASsLzWh6nwzNkEmhrP5wFmGyz85esY+jf6rrg6qszXYXMvHHGnOyFyAJQTcHAu9iEJz5vF
urMkCOHm+6mNVyQZ4uIMIMDYBXkAo2zG3pmo/AA0/RUACohASYggsW3Y5iYFiEWoXOLZvHUKTBzX
vXdFeCgbYo9m8xaBjPFIVn9UGY94H6tfxYgeE47lUzO1Cp+IYANC6KtPxVqPpQJMj1turQ7mRsmi
51ADQZ1yDHDgi41ba8+qVm3xQL1xS2bT1ko87My4U0qUaGRiX2X4xLdZlv4q+/rUpvZV73jAq9pZ
F4MBJSXUcq8LWKtmtommAxxm5qggJfdeRO200g047a7od9roLB6V/NrTkXzXsInatkY5UVhd3/Ru
gfdkGUQOBhgvsrsPRo5i4yg0hpd5MaHu2Nz8VGQ7zJXfttpeGugnh1jHL6XD8lea9NwW9b0dOK92
/A4Z7ssx41fbzcUqxoexUo3GXZPtwkscmlwT3KsuYAhaWgshuX3hTX7EF4SiY8TvBh81LpAEMa0m
lsdZw/inRogt5t4a1K+644PYGzniFEhAvBjiG4YOpYsdm3c6nn5Is7+gK7ylVl75RoWRDKrzU5JS
bAFhhkONhXkRqRdXEP8zKNT1ZTF1m7FRDzyF5dopCRkUxREJnpUrDMnVQHt1TPkYX159rxAUsE2C
Fk1knkPMnzCoqmozKG31xhB1HUweYMI2m0RlKa+4bNshghPHxak/53tdn9huTBAdXKUFWcKxvLbt
MvJoBDVXgVme8W/GHn/Sa1wWMOfiCV4SvWm4sK6OVj1FLncvLP/OmgxbBoJO77BPx1sLI/hOmOpJ
tAuZM47v1Z6CZFkhrI11c6zV+lcv0dFHjRwmldYe8JxL3OBRgY95zlygHuGcYSjqSXD0zYU3KIQa
nbW7ouymvH4grPnWAequbOeyAIqrtiQmWhn3yYAYi9vr3sFtuOIs5aps3Vq1estEenWaAQZAv3DI
padqwxb/hh/YgsfNqEkO55TvKk4idlaeye8gInc7G6mx1TCtgrzA33DUq/gWhBYaMmQCszqYaX+L
OmpwR/xJWuGutDZ4h2v+0PQEIqK8D46ZY2dnyjKl74T4V6checD6y60PeMGenssBWPTMegHQxpRa
d7FTKbBFqicDAipnYTFsgko5TsI55TWbhcCc2keVFRPfS4K07iIa40ySq1hHXq7MxUQaJg9tnzD2
u7QGJu0zjNa7BpcFnJ5Hq5/ulKY8y9hENc6uY9N+D9J+KmrBNyZBQ6gaRtqgQ+4O5/LHrK1HKw0N
1ONBO0dtL29Gwo7cgVkEECn9bYujzR+ZFAdWGIKEtH6xR9gTaO40++o19VEzMsu00afwvknMh7wB
XCrTfRxXO8LQL5GJIYIKhTlPQWEN0EwGxzorPWijUYZywdIp6ybIse/U7kcfaeG1T8sfTQt/4cO4
wDch4tQr7blvrKeiZ3WixPFPCADAG1ojOmANeCI1yocp7+yVKdJy00fW06xmjIThUx0jpziFQ0vs
PD5rzUKRdcjwtmiK/eC8dc04bO0BdFMI5Ikt0Hkkeo0mlvZ+K1ViQfZgv86Fc7Wyml6VjO1gV1D3
AATc3jm5667mLBfPwVh0Xpooco9UMl2IkY53PTxcD/Dms9bVhzyusCUXaDyqw88qE1fLLdnS/UsQ
+F0QYK/8P9v5/yoI/O/f8I3/5x+s1Pkd/qYDGIAgHNjvy/pbdRd+8t+ClDpBSjyHCBBQahnw/ghS
4tzX+E/4hT3l7+LBn4KUy6KdlTqWQ5NOy39GCbCcpRLsvyAbuf8veEgD1DhdqO5i+v/TSr1TSicJ
SSvvdYuPJy9X0n71ozYOrNwCfDS1Gx97Z16DLIie24xXumHpWOzhEEJPhl2jYAUvbP2jakz8akKk
XAMh02S9E/qAdsafvh515M+wtDEaxbk+ebJop3GdQHkKjr2lsnjKQz7mKVsDyFi5/ZnS8HVzpp4a
7YaX472AuHjqAtW8hFLv90x56bkkc3bmcgVVJWpN/TzjdG43dQWmw7PKuHtyM7WzT+ZUMzRGdZSn
YJOCcBvkocIVt0kjwgmM6De9mkO8QULT9jij3A0OfnPdmrKNN4pdsEwxJtmSXCyoRGKq/BYqrUBt
cs9u6GY6Tr7pWiL7dtt3R42br6eqxoWDeB9281mMJFO7YHywcWOzIkkeM5INtZL4s8yPlFD+cOHH
hBdy9laBFm95XEZPGoa6hbRsb8JO9Ctqp3MUE/ObiwVFpNGjaMRdnwYs3aIIhq+Z+kk74dQyi4ub
8brqVH5MWP4rEIO164WNs5eS2zYwLJqOdGq90/zU6Na1GvUbRZxQ+413WxP+yAuvoQrGbu2nrs5A
ggW+LItPTdY0dUVHYEn70BS3uEl+lXa8l9ZwnAiqr7op8StHfAAPOFtS7qc5/LFHl7m5PtuEpqAK
FTVEHjH5apI+RpP+wh0X17gjv4vwP9g7sxzZsbO7joiFw0MeNq8RjD4yIrLPmy9E5s287PueT/Yc
PAJ7DAbk2fxD8WLJZdUvCzL0LkACqgApMzKCcc7X7L12Tj6TQ8apJs2TOWobzusTOOe9HEg8ydIn
ww+iVVZhopURzox43MjYvdRWeg1R41JjBk+1lu7yWi022Ftd6ze9ik82QbYhnTCv+DQn5akwGy9M
ePBi/zszJxowstfTZbZPCXxi+4AAwkrW6Wwd9Srsod5ZW20cNlXrnLWpv8hBXXqb+SxTJ7bFsr+3
bGwQuvmaV9DHYEapXJ1al5EvYAUgZxhvibndulZ0EqFEeV5sKtJOVz4q37Uj8ktmNyYC+Pox5Lpl
nQ4ezmKouAaaUi+Y0Qen5XJUOc7PBsH47FOVaezv9+mUvRmSGBjqZ5rqyLlpJZzF3s58CgeCsrMh
XVexgaCYsYquos3YkrQmwpdYd69+LV67pp3Xs1mmhDoYj8GIFpcsYdDEDL+Lia98+KVylhkEM2Fd
sB6gDgMuC/O9ZYtjGIbOim/nnrHeXcuayegb3i9HYhU1SwR11h2ZRCdDC97bgWDLBlcdufVApMR9
2I7o0a0DY+1dOA/b1HFvZNduA73xDGW9OGXuUWttkE2efvdUEHdfoW+0hmEzMrGDJBgoj93413L6
dAQMgte4H0AxUDgHu67rLk6RPmVTTtgfogpRX0iFqhE1gk2xXT6+ycF+gpT0Gta+s3ZxYrP6Dx+r
ujO2vhkNK+noAF4XglMVVeI+jfEIIIlKcRnw3I4GPlPnLKcc0Z0e/3TdMdlNJSulKPTtB6w9VPcp
aW+LHgSHwEDIWHlA7vKzIZBxrqadQ/7IWgfDE9sYQ+acSgs25G3M0okjSdHwTM9O0rEIlsSUz2VI
v7t4lH3/xcgwLGFRGuzx1YncZM0s4NMc5ydquGnL/QPkfRSfYeU8xLOigbWoI+biqmfDR4EKeIW0
4TBHeeBFqnnQRXUsjPZrcNN73QwodrX3oE1+JCHHm8UcQtfC7WhWN5nVLoljzj2pYKSRllDMTVt7
KMLms+zbDyPga9Xk430VJcfUTT8KtzmacXqTBXL/ynkpm4gnLzl2hjwjVHzQGvekC+MhxVditOHG
La29NaCN1iw8jnF2w58CQ8dkdaZ2FJW/wH2lxyJjLwpDt4iDJ52/LhznFy7PHcafbTWGtzaMfqB3
fC0CY1+G6cnk3vIbooccpI9jPb6UiuMoMY5xNWzqLP9AudSu8Lp7eTv9TIbsZJNzVqISDpL2JHTG
AXznNXz6EdlFYGQ+CVcyQDqKtwj6Jhtk7NLBNJRPIy0d2PHUutMH57Mw0GCh7sXINlkfhVXySyI+
W1mnn2TtHhBa8hAuAFbmy4skOs2KTWkz2XZn/XlgsiUZELO6DfZ5/lIhx+D0M45zW3xw+VCbj0Wy
NRK9ZBA3nzukp9vQtHYBOS67iRrSS518BydQbQy3+Rqn4okJ32JzAtAeJOZ5Mu1DGPCHmPmxAx5z
olKmg8YmxNcXC02tPbp5W7MFLSGmg6glrNREiRZP+oMB9A0yQb3vGlKLslIDBdcHr2DVBGSYgqGn
so6Gk1mrqMz2dk4sYtAb3pDXe5Vab+aUPTFJ2BFYtAW8tB2Ldtc7ZNP0LG8T50dZRm8IDQnSpOtJ
tPY2LWmOIBXSGGqKK56UmW0KDGZ2pj1ZorrTXeer79EIGIoetN6j7/X0Aft4wrUoDeMZNyVDO+tT
74wfwoyvEHN2Ph+1P7fb0XbuLH08R75Db4QHx3CfbXP8TNIJEXluXTV9fpV0b5E9bUTU4V+Liuc5
Fd+jDtS1hS4ApvuBmfovmY+nWAWbZuZWI0/S4GuVBN1+Zpi1djsC4J3urActP4YWn83xGbXvKy8y
YQphXEl1Q/6iop+EQQFSlLGx6Ur/MfaD6ttvrGSHUUmCZi3fi0r8SGLTumXMyZB5j7/mrhxX6IEZ
Zyvx2lrI1tOJ/Ka0zdDOlWrXj+mrJCVpNVj6R5pa42HgpPVKxf6jQUlNZmOEBLD3X3JsYZy0ghHW
0AVXC5k5a/Og25nGUrc0TX+ZXQs4cMVopR2IliiLdW4DwfWDs1/XCPja9mKEbAaWc6TXkIn32Bsx
RpQdc0TjjOQ4vJrDGHrAq7+ok56kIqxPMP7bSNcPvSDNLn6dAwxqLBCquU7FURQ77PpvWiueWcLu
bIcYicCPHiIjuDdAede9/ViaFm6EhnijmnqgjwVNKwjwuHx2sv5aa81GpJQTUcx0yWKuMti8IdDI
47VmOGf2R/ZGtzUG2vLiY44oa6f3nJZ3IgCEduiG6K1SUbztQT6sWf7ed0GFULpwrrMFvXBwbjkm
olWWqJOM5maVWzELLTHekrF3d5VMyXNDoLTHgocQqcU7CwE327Xm8GKhIFjrQfJahxZqmQbFm5+9
mA1vMWQHaKiJ/xAswIvWbnc2M+/M8g9myhva5uwfkvElygCmOcqsV//u8P7a4dFr/bMOD7n0X/7j
L//1P/7y3363bYPpB83/P/5Bn8fP+VufRxdn6DikWZ2gd/5bn2f+JrA/CMVG11wwgX/r86zfOH4k
q2C6L9PQLZbEf+vzdHpC17XRWpsE4PxL5m1jcZX/XZ+3tJM2CA0yl3S1tKF/7vOiIcuHWpXVwe/C
ceXPKj6S8nc3tuEXstN0lWk5+jwzeW/CQd/O6TBt9Dz/YOUGu2EIfqYFfGk91x6rRU9dufDYurqh
ggyh8uOzWwcW/ONMK+/rEDZ4USJ1EDZ5N7Yg9jjVoXkaw82AKYpBODrUKd9WV0N9Y4dDfLDzybOX
nrBPf1a1o3FT42Ozgmk6m6jqGL7Bd9AQmXCsVzbjfmJJggja/ajsitrULT/CnqQQYwBDyhH6Ka3U
+WAwm22LgNjYmNaP8hjbAru0tgP6MvfQZot6EWRn/oMI2uKzxd6Aj8QlHyA3+wIlmz+cSpNL01C+
+YCqpkACiEKwG7XpSqoabWOkXLIRl9a3oAdm1rifCCTbdsMSDunO5dpZtqtS9+2jcvvSG8AhDjQG
SPuINVBjsa+kWa7btn3wCUxYRcDFQgdrsxOj25roXKX2MY7+Ti3fd7yZB4cDIEyIkB0wwJPb9dAu
Z4RaTgvSAl+Az2ZbzbevkgPFXk6WjiOm1f3siOVvOMyUXXtLcN6ny8GUc0LFg4/dzEErn4bdE3oc
3OiDdctn+8nkfMuWTazixKvNJF1HLRP5ntMwXI5Fdzkg+cCA+pjNvd7M+0rp2F8y3wuq6RK74KkL
F79Hsxy5huMDu+AU1oIOOmt/xf7yXHJKx0QbN5zaMp/x5S8HecOJbnKyRwbOZE56jSJqM3D21+n0
rLgLBrsvdjU9e48T7+hXmLlCbg5juUL03y+Tzg62lT88sQP9MpYLZ16uniyTZ7VcRsNyLQ3LBRVy
UzFONtZp7VxiQbqBqBuo5eJmGbx1YYDXcLnvDNYrrI2j/jJMENbUgu2wlxsy5OK/2sutWY90k9Qx
Lwro2QrRAnerQWteZMICsc7NO3IFd/3igHHy13q5nRGlck+nqB6WJIp6ucIrC/aJj2C25nqXdQnB
Zel8ShfgYpQG+SazAhiGnZHv0QPfF3q4Scv5xSH2Zd1b5YjsLN+POW+dpb+pDJtfaxNdbIdB8qxr
ETZXZsMridF+UZOXnt00DKzb7kEYqMR1bIo/VNKB1kYLsZ5sKznViQUWSnbsOU2ySjWnvirc2/e+
n1vbScxyi91O8whvhucpAda4hkZb7+rlpU3R2Q1YTpVhIJtmq2UOFsAjnXW8NgUjz7kAjQjGZQOE
EAsGBrV15Wtv4H1mr7X88YxTbNyZuULpl4N1CmR1q6wQrHnOxzIXWXdSgVF6Opi+o/In65wQwbhy
RY9ZGz4QcM4yvYWaIDHVrni6s55opAaZiNvFYPjDwTrprXMn7Ix5dd/4GCAJJchcPV+beSe90U/j
gxHCqWjGsUNBKpGcOYW76zHTk2Lo6tshRE2W2xaqGbPXnywetkeWGcENy+uXT8tD9Fb2FUPFJG+L
LyyG5cDrtYidh9GefYsRD18PIJYFSo7IIf/WbZKLoi7e6TpaLoBEPHIFkEMUGvYrqvEIeZijbuUw
f4sMjWUzCoLOQrTMMgbon0+Y3WaiwroB/zRpBEzhw2laz6U0dl0hq12s8uJcEy9wmfFyAfjKxq2L
a2tN1vc1zmIdKjJ/o+mw6GgYIXqG0adXhP+nZUYXZfqjqvxntG4PYwlyE3cbPI1pPs9G2SOec8rN
VMzmv1Vo+l9Lkv9PVBAlyV/LEFRoSzHyO82Yf/hH0+f/FBikBOQYB62ZpRtUEf93+ix/Yyptwi12
xP+BGv+B8bN+s0xcmSBlbIbQpqBg+aMqUb/xr4J5Na58lGr/kp/LkpQ3f1eUSNQLtom2DS2zsv+u
KLHctNRs1QeHMZ4e5TgH+x4jjiwshfimrE5mpXM7CdZ66qkkzZb6vnIeSd3DBDlX/qtb47di8alt
OEg5tgci5vJoS5bMhsZhG1jyAG3tSQj8xHUJN9W86Zn+0cb6exdqOx2YHl+n9iOOqmplRAmq/OAC
qQX9CC5RS9rHMQZdW06Tp2ooEi6hv94oWQctaHEzGZ/bGdFIGS5hfEH71jjME2SGLdcxG1I7UWGN
9f0s2l9GjP9VE4hgqfS+I+Qm1YB1Bcwfkq1FPGAYodpAYyJKO9fwNVcMqgKiwDyjmkIsTn6+xXWQ
bqbJRe7l5M1bRDbCt5MwT2xnw4co6xOB4jcPfcZANjeaTytk5uzglA767hUcw1PY2PfIpS9CGocx
suqNhFZ7QDZnPhSJ33q5Tjcayek1m+fPwQjFqVaOwo4+2Lc+l6432MN9Ndo+N0F+Nap4APVLXro7
5Re3md5yRWShrpzuiAqWPx/BRcZg1iOOjTovyi+dUmgTGuk++6NBr7/gP1yyUIIg8vw2VWtlYAfW
9fGN1cfPglUnO+RhY2QGr6vPO0aaNrN1DkdfC91NaMZAKEI32bi2jvavlJewNVk+Ms5uBzJYwqqM
Nj5cv9VYtu3W1tRTPS4Z4xj2V7ONJRiqwriWnTwG6YgRYpjW6HZvxpif5rIKoC86Wyd0D6mvcLMN
tyHpGecpG5KxdiFL/OoHzWbo7U1fMiiLYUaGs3xFy7C3W3snEu276ENC6YDD2xXrDy3YRk7zC9sX
LId+b8tsWvnj9B7H6jUJ1EgEbr9Iv5ObTJyfZe7eUF5CBu4bqgNJ3nBZs0VJKN7biCpJr43noTBw
MUTQe/Pawkbj4AxKnwC+CXzjcDT6fmL3HT2hPnhvff/OMY1hFUuyCiJr3DU5g/d6yJNDhed5bZgj
FgfmzF6ZG+N6KHFtRA4Gp0lOglCDEEFDG8eADpISVX3YZTtoTPJBZQ02MlN9Q8wlCRrZV+qW/LgC
Jp5rULQ0+U+jYEhuDD98tB3nqSOdMMNlh+WpKnxP9X1+0nu7PXd5THTFRA8Bny5fUuBJqqlqnRkd
AJLUHB4sp2MfK5nOxWxPW0HaXkBUNXjHfc0LWcYMOyJXWAxMUfoMF4LyKWGAAzh78hquVVoN96QQ
xTMYZgwiodWsnCGo9kXecUEyz72LCBpZLB35V590E8KlGnGMGZj+KW+NvYrcazTr4daOGLj2ACOc
4Kdl9dkuROdNGHsce13oPyFW/dUG9jkkNdSwa4yZaLzBdfY7X8+aDfYl5IoRo5oZ1dzoV49FFR2V
bECtx5lngiohtWTw6kjdd63YDkgOhZ5+Zm7/TKJ4usJhgEK+ZahVVA+o+xrYzz1aysjca0rsO1eB
usgigmDKe7Yr1TrHaG8ZxZs/G15LyIec2jeGSlS7vflQBv65wBq2AmCMbq/gcYpDfpyLgB+xkoP4
Lz4UUKjrqDwUY/Exd9ML9OtnQtxBjEfxdyv7s2O3z5hLs9WQQO+efbyKJrUK+NSbzeqQp6Rl1uzc
s5Q8k3JYoUBxnkrRn8hNBEAxPfS4fFdRN90RQn8pQ7RfsfT8iWFXQz5ElcqfRlCBEakAfOTstfmJ
AKyDNHnP7fyCJOzYmoCPOgEciemUr6d3fF4YNlD/A0U2F10Qv5lCtSOwWtd7sCy5RqAHI9wu1/h0
CyitypTzC49GtlJtoHsFrJ3DbIB7QpxBrLZJwIypJgAkqVWuO2GTTpYgbgqD9tKO6HD9tKk2dlfq
KHLhF41j9E15mW9hJByMUaCppv4XMYFNqe98VblBvWpJ/hibXEt0V+EaIDuuqtoGXyuW/YcB7VG2
SC7RgmEGgMo/1TbLVNFw/jnYArh/cUXZstyi9r2zRT57Udk85jWC67Qwk2OLU21nQW9B+vuZGowB
8+Z7QGiymmcD43TPUZhWP9usObikIgFZ+WRLc4t7HjU9Nol7SQRzSUcdQ6e/9E4iNp0fYXzUIahU
BJvooXwxZvPnYLqRJ/rpEgjnjEQF6H5RhiuzDB7t3rlCgGHqOTD9nYiBZaEF7LMguNsdiMAY3qTK
t6ZZHbC9kpymkBtn4zND5HutHD/cKXhm4UOOk21dytH/6Jq483SVCU/5Pil4ztYu/AviFm8i6Cqd
7aueD/ddNuyUHE+zKYMVzhCYiXKd1/XJr+Z7xE4kXmntTqGhXSnf3dcF8pCxsBEoE9Lkztt0cN/S
pD6IukbJlTSvxJ6zxkw2ssuP02MvPrpgYAkTrNMOZeCQG29h75N38NhLeg06wg6SCFBhNKX6eNXp
MDcCeToayW1VcGFLE8FRamWHJGdy6eubyM7ufKV9mGl3yq3xVKctMKaOFOP5LhjHPX38seqDJaFe
x8sT3fVO/9M0EUpNvfqkgns3dUYjiX3M5HBnyP42hvIUTwVdZ8b5DMmemTXGRfRx8dycDETerlts
88LZd4W4NmP3MCE300lTt7L401Dh3m0qtqrtVfX+kSbqoJxcZ9Tj3IHS2mu1/8X6GWJvsAlS3m6W
bkZh/wLmToBOaT+nGKuGIt4HRXxIarK6bIknqCifUuoz3r5yZ03ptrcHknPkGV2ENybCPg5pulMq
vEM+fPZDLGt6bn4UyXTRfWc/F/4GxvKhCIqHetQPgyaejKwFOWvFH7Gh7SM9O6s5fdPc7jaFvskz
6tRsJsM9VvOLLgDLryVCUtafKbBV0TuHECeax9wHcSbwXG6DzlMxKsfGFZ9GAZmTdhJm8YR9wdTs
8tQNOMySJHm2J6ipmRYMoHHAoEMa8oxa3v17Jrs0QCQM/POZLOBy9DZwzJnM0v38z/9nGvv7T/hj
GqsTlAq/wtaF5f4ZZKEL8ZspXX6hS1oqw1h+6x99j/rNNh3dQKND0+NYixbmj77H/A2NuwuwWTrY
AZQ0/iXVjUEH9Z8bH4nxh/8YuHAQBi3J6X+exrKAdSGeCYhLfRv6OIJFe0ZEM3D4OEQqqTN5EPOP
Lgp+DcS2sssLWo8R3LjThBsRM9bkXl426UVZcbYH4PKLvDvyhrJ43M1ojtf4z7VVg475yU6zLysd
HpkJ32Yj+LRQBoqu7LxqImp87hMgvll4INDxAgYSCUgwIzJuCCDvNQyLSnPhAAoEmZTzcOba8sEV
6NvxMD1gJzyLOflp9RUpfK17ZyrxAc0KREEDgWi0mPLVqfs25upQDukBQ67xGnMAr+OpHFZuMmjb
gH2Zhx6IxD7hfMfOgM1nUSv4jadFFHfo2RFZ9p5w/A1cMJoyaz5Bjky80VJ3o2g31oz0RA/RJeHj
jzJ7y6zzOJvFAeHyQ2uT1GVxNUKs9rnaqrHYwNh7thbLJ88TNUZwVEX6U2Njj8i+A+/utuVWFOIx
T8cnoeZjNon3WrUVtwM3dh9fVRHeYbjZp3hpJ0cnhAEZ0AEQ0idSAlyYxkzH2sTHSjfytW+jRh3I
9ls1cfGsiORZMW8HmFe+IBzdF76TUYGSymln8Lsi9Uo1803cBYJHkgbRqhtsH7V6OgaCKzcTL7aJ
HCSaQkpWp3pnbM9wJ80vCUJGdPTDV8qDwaq3/WzZhUF2DL/YGz81PsATuox2i9UyOlDiEAzbxW+6
z/Q5txx+d1pw94Wi4NUyDyb+xD/4trPDGuAl2QinYqwNbwZ7+iw1mf1QFTbcyO8Rp3Zkds6W50h1
602rebJCm+Sq4K1zrLMLITpIxTmNjdAza16tFvArtZEtIovfhXcB0LHkCvYkqMl1FQEiqVOzuNFw
sjdX5ks70FbygodNPxpYMPm/rYrab7fFEG2ko+0TUW9lCSPDanEczP3BrWlk+9bGizzV7GQtiiWw
b/4mAlQIg1592JUf3wGbgbwi4zECuJXfl3VwxXs1o1OveRRWXQ9PoM7sX0JH0x8YiX8WgJhYUsh3
N0ABo6s6em8mw/hWKiac0I4Q4xRFaL/I0Xe3leLKT51kPliZjqCrz3Smhg7Sj9RhLDexi2hyE2Cd
Q0YTRmOByLgqxR4tDgsU0ROfxK/0MysltDE+lA5NKxsK3P1u/qLlLjZSl59R4MhP7OQENeBbBvFz
mOjbVETfrWn+bNvfw8TMM9r1d1Qrl75CM04jNOA8Ga11qLlnKI/iBs/jtYRwuhY2zbluvTmZH3m1
MH4MwPA9AAX3SR+9yiqjcYXGpcl3E5/90Nd7YjZZU/hzg+zO8KpyfMQIBJo71R4hlG4iyzyUENy8
EHsa0hpt3nWJUW476F7rwireqar5b3LX+26NAXbYTfagoaNn8tBa1gVk+QE24I22kUrTLd+QofyI
Idkf8i5/RNt2Nyr14Vo0oJxdWzGhc4KwDSKdP5L//bSi8+b99J1zD3vZg2zCgkTDadhF7UlnluvJ
angWArlLIcp9M487utHHBP3M2hxs8mtq+zHpUVT0w+ukQU1081OD23ttmfld3+kHgea7hSnZJPN5
NMHgQWNGT8BEPxnro99QMhIyY3kaX2G+dGdBoP1G0+Nu2xlojAOoBRAuqpce3BDheLQCjHjxZLOW
A9bwq+qC99Icr27IKMHMkAhM1oZs1q1bDBc5pmoFjPbm5JyBjVDvgP7LgyWHxHORj7s9+DBR+miC
81d4BJlnBdbe9CXJOYNJtmY2sEO2ZbMpS2O6RRELExxFu8GC8jYzLJ/K6bWLKiqumBFLmtm7us1v
DewUzpPsXmoLzF/k76z9nHXKebXtejBL7qgmnunqjmjuq0wMgKwAypA/RbDEAHa2gzg0FNCo91IC
JZ0Gd8wMi6+Qn9hZ3sIF0YczHfHXhI+6lgHxsgDrXiuN8QwGDpRvDAYdvdyHOs3mWKLpCof+zsbx
6g3uxCEyu8U6Jd7TiwWmoITXkxDhpUL/UVvMMFJzZlQ67bnAwERqT/5R52CNsvQCkQfpVz06q1iF
Rx7bbCUTcl7nhjnflM8EBOZ43/UQdmUQNg9ysUOSj3PfIfPdlTglTZlimQwRgPmLjRK1aXoscVYy
kflKF6vlvBCuyb9iVqQGri3F6GaxZpL09Iv8tGe2nPsKmCv7AGycIX5OagQC02Zay2Exe1IguKxs
5k/WkGdbjS+9ifcsDgA2NOVwTfGMSryjegeIxReMGeg3HLVJJhu7SAE3VuA5pY27q/CgFnhRWyRH
TaQOMx5V3Pq3qh2vIBv2YixOqQn7TzO1kyXM+TVlZrSpMSuv1OD+dBoBE386hkGHcyj+YKazT0BG
Y2/70EvCNBodJnHYdGs973jxZfkOIkY7CPy2ZYeHN8aB61tsWZtU1XxE1o8y1GNGD5h9CFi754zi
0Fd2uGkx9YJ1WnNd4bzDUbLkqE1twRchugx9BXFicQbn4KPWkVF+NotruMA+zEf5zjT3UAfpa6lo
+DOxsHYWy3FOwIebdg+YHR0ct/4mCUD1rkz661uh2wCB2M2c7KGC5qQWtpZWAHci8mkxOge3oXef
u4RdCk5o9qhAA8zgKxjxHEsjYR3T8+3sAFtSroh7Q/XtUTMj8L59Eu2cDpeMZ2MRY1WFjM2PGgL1
OG9pZ+uW5i60wDagLuHFdNcUVds5GrOKq9m5pKrg8B14qCYkjzX5yY3GuDIHeKEXZb9CHTx4leSe
ieyYPHq7/6EXalsGEdB2i++Ko6HF7WaH0c+y5iJr5xrYC82mM1+T3kRfpz3PyJYs0VxbOJa7dCDC
AjIHXKrZ+BwjxplqGm5yLN4YkguGXiBmw7JpvUCkgMhpz6cC71FgqptISm7wYCQirLTZl6fRs5Fz
kNKdbmbMHCs3TF+CuQr2oprSO5HUHIF2+04cT72SvrVHz/oBUpwxkt6eSktcBZfFKl86LE1jFTo2
Qfbw7z7rr33WP3c3/K//8ntG1H//B+3Vn0wN8jedWT3wAF0uRdKf1koC5h8JAQCshEH39ad0KOc3
VDGOQwNl64ZBjsHf2ivSoRRAblco3Hb8o/uvtFf8uL9vr2y2V7pkIQKQEBXNsnf6k6mBnJc0Sxid
7rUYKKuTRvrGad3PMmCcj/uTqlzk09rOYaB25Lh+5CHmxFQ44r2UGRW8g5pZN+d529hOdtK6Gqfu
skp76VKbiMWy/ibq5A2I2gfWiFuZd0vOonWvSRL4Ot2zuuS5bqbfZ0SQYqkn++Cec5baV/T3MxPA
lMWp6vKn2AxOgHeOjY0OIbfsW+n6NibBbiNVsx2K4YxjkWOaYXatkzDQIT4LE1ZdiUJfQCVEanWv
/yoZ4XrTxNTWrpJHgWsclvBRxAGzHv2lK4f3JkCIaZKB2fS0kmFdPwBU2ouGBZhZkJrpGCBFoiVD
pulJk8GrHiH1zNVdv2h06gZcCTlt6bo2O6KIqadyo/4kOKHbROP0A2VM+sMfEQaNWamgN8j4WQ3W
2p5mNAzAq82xk5umTb2kiY5uqAPRCdV937rTrujKE1KeY0ueTknKecg9KsjZ0VGwg0YlTGGJ4NHI
4unJ5DH6/kHE2Y7d20EQJLq2lviewo6pyoodU/udG5kOS3yifuol9Aeer1cvKUCkAbWx8VRU8fPA
3GzVkhfkuCHrLwKE5kre2ql/1HHtrUqwS23cXXUyh/CNU4SRQpSb6mrV6ErVElBkkVSkuwCmEHwg
h0h6Fm2/BxqFEuY7Lhg8vDmZ8MuywRnCh4w0pIRUJOD+v0J3KSz0fDrq5XwpghRNv7J+9HPHWTfh
vgCNj+dhiVuqyF0qfVo1tUQxRdDDWflML46D7jjJOgDDMby0JcLJbONLWtgnLcItbywxT3OqF9sF
F5ZqVLZJhMeT5dUNtFC+c8iJasBi43JVzQ6pQsJrIU6q7eJ7rdDuCYb/4gIY104rn9BEi5NOFhVp
htmi5CIEqwV13pFYxTT+RIbHm7tEWU2SG0CQbqWlztdczvs2CHb0WALaMyukBJPRKOetQ0JW1U71
rlpCsxzf+Ilef5MvcVpBnzpvfcpokKStNLQgXpG9JW34IEndVh7twlcsgXGkEXhKzaxfyEUAdmPI
L/yyaE59H0wfFe25qqcfwcLlH2OLRASEurTlCEUjUmcnKGD7dIkLm5fgMPz416TWa2akGCrsir/P
yeL31iHnVtq1pwA7oJUhFjqeoyM4z7tSGx91FC1r3pp2Q2OJs4HAhsM4Nvq1avyGqhvN96yhZkLn
be4SjDWYKeefyVS9cfsiQdVwJTktG4+gRl3hJhaKMDnvJobvF1cWRGO07o+pCPwT8aHEhFXNvV3U
IZs0DSWcju/U8IkFYFXn7KkPymOathXWTU6EeMlO6w0h15zSVKDS5VtqNWebL/QBX8SIj0GXJ520
FkK2BvbXWa+dZhQbW70y3EPNbh0MOvApgGP5jADczx7dcPB36AqNVboEzFezcW5KcUNBB/A7fKEW
fkgCncmEbI7GklNv6X1yYNgGqTAnEw6pOEb/mJg88JLg1UqLkWxEj6KwyouyNhafu/MAwpAZVGmC
ixzdcY15SwN5wqaoLqnVwhdL14h7g/eewzr3lhg7SIds4bwKHbaVQG3JNJ3oKuwtq9gKaTiJRnhp
ssa6WiqfdmYvMYY7lbjzXYbp/PUl2D7H3QeLxmaMIs8ZkWqV6MGetZQO0ukEIWjSZkTQJHRmEWnu
dLs0eEOHi2IImoLRuUX4S5Y81KUZUIkh7p2MESuulGPlRcmgtvhqMxy3LLzxZsKAiG33MZ6qjqRy
+Wp1oX4XKgZ0bYgxiJOQhV6nv+LZIY7NhNa20BVKX5XbLE4MD485a1iZtpsujonlNZujnpEn6OTd
6FmYa1YxZLRJWsVjX5X3VZc/d9H4VA8cPEMou3U2Oo1HJuyE70SwimFlZ6Xqe8hRKOpF1aKkygf2
msiVobTSdhXHsvf3YYiVd7a6YRtDAfK75KuVvke+AsaFPCpg8Yp3QgwWXbKNkmniBJwsGue+au7S
vnypuHLSOX0sai1YRhqfQcWmGb8S6Y0uxV1u02m1owAt3gXGBvYiCa4BRoHQARq32PuiqCNYRxA1
0NlDv3Mb7aGPaafQuICpKDiQ/cwkbmbcDfM87fCNmbtUDOz5zTDY6DFx71UCrNrR4p79i3PVRsHM
Q4tIQOCLFCyA4JSfvKoXC12H3ZdY6uGk59VnNsl97ybNvTtUDZILv8X2SKGNVYb47cPUQ1zoIJrS
DGfHVpNy1QyWOPjt+D3aSx5ql323hhOfNdO8WWX0gknhnPfuNRz+N3tnshs7tl7pVzE8NtNsNrlJ
w76D6CMUEVKEek0ISUeHfb/ZzlzvU0BNCii/TT1Kfcz0vb7nOJGuOzeQSOB0aiiS+2/W+lbwMlQ2
XS1dp8VpCsHmVFniJGL3UUPih2PutrEri7PYeCwHQOF8mIUJuYmv11gATofWibykY2/L0ApOq/CD
j86YxlUVUybXynuANLurKjxKML+/JdAAl6XWfuQMd5vcuEMQOdKRe3faOEvTeoPcBkn6Eg31Y+WV
1wQT5lI0A9QglmNeNF2Ljg4uV18eycXM37In/AXdWhWgx9kvPxS2Umthmusil58s1GHYB6nYurF8
SFRsLxoO6qiUF0cawE7MZqczf8ukdpgsnV1zE6KnK05l0T6QVukvNVFe4lpd2nQeB6NEqB2D5rSB
lg65tnQH3N5hfwoD8WkP4qhwcOdj7mzJFE54NSMJ9UeUcBaUlNRzHdJEZLZBgx8vS0eyXcqb8sUJ
tJOmS4cEbZeDWAu3uRoExUAdL3XGnKB2x71tDPmyY9iA8BhPIlE9BcNs8rGHpnvL++4pGE0WVFi4
F04BQrePKvDoHiWXqDrugcS8zQTCiCAiZkR5w14U3kHr+3odW4j/0EKPyz6ILqO0b0jeRApiZUfk
fDuzhq44Kf2tSupLFmucjBjmgGHQyfdjSPdNqFw58/BkMGuckUiBqGvugzE7adqkH+KEsQ9jSKKx
7Y52MaDXa0ZxrJRV782S1KyqnD2LTBEXyRB2J85aePIWm9KaMXajXEaGMDLloN1GMt1Re9/QH9Jk
9tx1nQkGwk3KU4M+mJfR6G11Ng1rWFu8UbOyWo6pUT1CQgDAXfXdKjIjxbS5gSmtG2QklCUGsgpJ
kp1WDdNkecBRCIzfrQ4EgFD2iBK4FnyyZUVY+dZid7p0mxglseusugboEfQWoo8JHJxZo5dBUOUT
TAQzVIhwk7CeYDyI8lVETcfin64/yiqfn6z+mIjhhp39brCrcgnBUlIEgLynV77RdOckPT6/G8HK
IFuQMJ6ODzoW+SNy42LTJ/GZcE8W7AGL5CBGg048JYNKJW4aaT3ZQhAuZtoV/XMMqAK93bHrOhBK
seavs0C1mymu94GlgIYmD7LOwiUMngxLcBOtPAfpddaEDBEy6aHEDh7qAoQT2Vxu264z7EtpXeNc
63F8ZsA+Na4PqKbGjCrMwSI++9ChEL6wQo2IfweX4qHl8bj5Mu4ajoC24qwk5Vpk6NhRMDwaCesP
N8HMGnXZmnCodO1iJOUgSI9WpMZj0XqYdDKUyHUlqhv2U9MGyjHzOeBqy5DswEWkWZCyW2fdkA6C
XshioROZamc2bo5vrWNw5MzMMY1HonexDVQ1z+lQ+4hShEyPZYGg3Asandx6rWB9YJHNQe78RcuU
vsQnePRmwlU1ifbVqImlmWrTuM0s/WLSKm069MoNrcNqysk3glJsCSZroRd+BLm78WtcuHF3LVVy
W3G2964puRqUPO04lKs28ymI2vRc1HHMiSevkz5OKwd3BUYtCorIrTwytIhf8t0Jco6ZtqvUCV/9
zr6NdHk2RATd1Tu3gbqrJMgr4uJvk5G3SOxb31N3jhAi/ZEgzPB+LiZJ3VhVWTOs3DSGOl3kRz1L
P6AsZcvMJfLNk8G0TlPYdkM0O5ZSIjp1lX40Iy9G5bo4GGawmV5yNyslnmU57JWCp1mLEV4E63VM
rB+pOz7GrXsgY+KmbhKyZzA5rbHPJ+DOSamJrM+29p9V0H7j/UTRiIOe7cSARbk9j4H+4EiopkMf
f+Avw90k0mPQAvermDXR6XzPZyZqOgy3MVee1096oDV4KZM0QxjufSsD7alwQsyEtNd67Qa3flMF
h9zJKb91/bFkl/YmplyukMzf/vcg57dBDmONPzIx/Zb0zc7838BU/M44h3/+27accAciHCz0FrB9
fl2K/1kl7Lm/4OeGC2GaumkIepX/2Ja7v0gDcqyO9wZrmZjX93/elktW7LNKGM+ThcLXcf6WcQ42
qZ/GOYhMpUBwjPJYzgOdnxgVuO2CwCCbdtfKNt0IrDMbT0YDGkt4BuTXzObqbyLo7UNqdrB/Ki9f
ziN+ELWNOkezDdxo9FdsobgRO0/fBpDQlpYhvhOlh7W0UM94whmcD0ipGmhuoCjqACwkuHBDU/mC
Xmo8MKy1l2kqbktfHO1ycDfQLVyCfjLYgswK0NCNRDFm/pwE3V5BVE8XkD36DOhedw7ZRuaE6CZy
IMiHtnzpapmsOJCNhaWQmiosS0vPZi8dhoK1dmCdPK96coQCRG2As1dWzCZhrMiVRpa2zczEO5pE
GJDXGAA31D8zrf7OuYMEKY6vLY/2KuoJO+4kErLENZ+w8utLM6Ru9TJrpTUYj7UiOSoTo0loF/dW
qFE2BcOut3SQZ219HHxfrhCCH1ioBIvYaiyGMN5Tb8QucHa7XwS+eqpbkIoaIQx7bU6tNEqHzViB
S8eRV3fUEyzO+pfCcrHw3OlWSs3i7WK/t9p0wXf8mUmbhU1efmsBlWLLF9/ysmPS7IUEsXkQtQar
eUAlSSnmhpAClYl+U1b9ImHPsWxa5y2H8bX1veFR83x2or25RwG6FFX8nSZ2UYXupjFx13eCMI6S
vaxCzAru02cd3JZfhh1HdMB9cunNocOkAntpKLLvgeNSYuaUwwXJ2PwcjaXLBN1SaPEMQUBAHsbW
KozMt18hFJ4Poyg0Y7ZmWfZaTk228gcW8K1df031bCPNIJ41+GlMpbcs6gLsvET3gfiw9rkiCKx1
2x4tBoTzIqhLVo/tiz27i2y3oVp3yLuGVWEcg8w1luS5DxDivGbJt0HAd+fP9M7IYcBRvgSzqcnX
wW+EpXWLQoM8RhR0ReeH2yLs8nNRRt+gsLmgBaziGIf0q9nonPNWvrgVe65EKcheTvsU5RM7mIFq
Fi3JWcPCeIM5/1voOUQwJ+NJYz25qjjBFu44jnttGj612vjMUEnM+H0IfTLrSVoHglIG4kZXqMbT
/rFXQPG9pP42Doa1SpW4jeZ+XXUNJL2ewaY+kZuljPE+yADJsyHEKZQ7d6pXyJRxtCN/X+IS2HqZ
r9/Yg7kDm8yU0if/T8ZvOOVuKMzxgUv/lqM5Q72sPQa1Dv/MMI5uYjgHM/W7ZRoQ+taV6cEtsc7S
TyN8K05xOFAQFFF9V7fdpcuiCAZgPteQE3bpoN9jASOz0eie9NKiqSCSdNOp6mnqJdV3mx9RkH/l
ZXbqCuXzYDTTKTPmwpv1tPGmIw5diKpyn6UbnRpZIDux4VbUpI+QeaKuOp79BTMEZ5n3mb1SJHKR
m1Q8U2Vi8+8YVkaj9yW7Wf5dGjUcCm68AEfdKm5x+8WqwdbUOXJll4whadnhwEdgp0L1WhOFvmNw
8lG7xbSyk+zGLghIrFV3E7ADW41dre1rHdl+UsTXPPE/PIVNsq46uQwLf/gaRXLf+1q5RsAOvTbI
7zGpU/Ql05WQlAtI2pjbm77EhatDgDdS/vISMrop+tG7Ssz0QNNYNoX9k8U0eIuOTlvEffGIcwAg
WRtCWWVHSKF+V8Y1mPJI3SGKdQGXBLdpjho0qD/6NoHhZzJPgSBsI8FmZmKBHHoqk4a40sx/TXKc
+lYKNzUZ7Icpn4Y5VSTYhBFS8CGfYkJKScSJRMZPvQGwnw7sdJNG5lvRENXhO02H4bzLjqnFlKmE
38FeTB26CpqXb9fhtmTKxYqa5WU4ffZT+NlAvSD2waAvRA3e4vxaTlqJnjWSt52g69EDbVx5VbMz
6kh/hDcRLRsT04BEUoWmM8fk4E936DmHs56Q/If9xVs1bBXuEGcSqgv7EiitIIhu3sPpKUh8GTW3
tFGbyuUETLCy4o7oUcDSfuD40FZdTykbZ6MPC7Yi1LEVD1GbNJjuYNLLPrY2esa4GrbqN99qeRKy
oFrlnXkVDQfcAGTPZtLGY+kSJEJWsECZ1OTJvbTC62BRlbr1RGnacSwlbUZRiECNDex08A345U50
F5vyJvS7E93WE6kv9MsEywmnYWrvaezmc/FBC7Fn3vJmUJu2dvMm5sFpVA7nJqvvy3xu3bS+WSki
lRbWSAguCXvnTiPPjj4Fnh5tXTtrmRI3uNdiZlljgS+wkSAOY2bjWZKicIVKkNziFaCRt6vnjCGQ
gYTgxnZypCj185h5N7ruvDh+8hoQAbducRGsJxdqsdZ9aHn+4Sf5k1voagcKiA05AtNlX0V0QIZH
Vl/VvoIGQOzR9dXK1WkUWcckG0Vw7TKZSM5k6Myldl9yN1VQrEW97QRvjrZrXgAv3IIXafht215P
MZh3X6NbFgEBzbVdbF2yme0y4/gK5036sAUndjN58U52AxIH7ZCMwRUPJ0D4qn3Ux/EUVeXdSLAf
gXRE27z0jI5ASKWHKdLGfag5b5BJFKxhpS1JLyoZEmMkHsI8XwdW6+80PY8PXYQsbWpddLAd5Ypq
ywCSigzWBPiqjUuksx6RH6XHU81JDaEuMwZehY0/siShsYCHep0x51iB6YC6kUmLr2L/gbmHTWc3
fWZuiE8XneU6UqFAKkdvME5iWonSCrdGWD5zSLU7InxYHJdlcJFJ2K+jCWQrapkejnOoVn2UihUT
B8QaQzusLXIwV2zm9UU4Vt8b5l9bGuxpYTThA5hbJo0OGhIRGZ//3WD81mCAjf+jBgM+AkLc//Wr
KPd/E3H/Oz0GH+EvPYagUpSO0ImEc1nM/nWPYQqksAjcfpXq/kePQfeBHpfgehYVNii8Ga//7z0G
LQbDQQcZgeHYUtKb/E09xk8dhgTCwN5Zp5D3LKl7P+lxXeQ4oMV467cJ89ehfFRuxpSu67791RW6
+42r93cMee+KKFfNv/y9YGX+g/CXT+SwF3cNR9A0Efv242baoOAOce63W93EbtAWIQr2XT2YDAKn
U0OANE9H8twzgyRRqWbNol77tHnt7H00BXA/sQ8hvMirpjqbbhcu3brdh+A6ndEeb0p/uvFy20VY
4W3kDIFWgaLma8z7tog+Kk+eAF1T9RvaviMKaDFYjBix1sNB5uwrq+SWpRBQluLcS3Wvx6ZCZ1TD
20lBvqCo/g0g+Tn8U/BV/M7VMPGl/uerYeM4M3Gm2lz7H6+GbhdIZ2eiy5AHZ1PvTm5C1gw7A8zp
FkO1pi6BOmUXZ+jvMqoCdiDU/FEwbuvWB6ItOQ+G/E5PvffK0k6EFek3Ds41wpuDF4lrDBd/et8k
JMZmQfwK+jp8rp0oelVqTB7++Edr29yn/+m7cVBzm2L+H+LuH78bGbuaAgHWbVHfkg+g4BgPBS1L
m/oXyLMnJ3JuXOqm0Gw+wtY+pzU1Yq6CXW83R9XDSIzzrzLjSGsAwQxkmYKxZU5W6GTEmxVWNC+6
63xe9WQ0EwFcWt+thMVxNiCLbq32XPgUkjhfNOZrwKoD9t+LLJ6+OQ1k2kHSs/Djv5mk2+Jjh7k/
9J5YKdP40CxfRyBVXPw2esksI1iFjl2BR4r0lRMyEIW0xCkQdfIQVBFtk3UthHtnmqxeUqjHGOma
HtJrdZUWLVg5R/QGCvIZxsJ3X4fMTPbPpyPQIEy6aW5H0nt0omuWysrjnRKQsozR/vTJRl044QCt
NbXechYOK2eqYaaRl0uvEoCTJieojSO5aQbjMv4aIVQmX+4cKhTkebRO+DSJixm+sCCwRXMGEYrr
IyVkvY40H7jRQFaR73if/mzTkR5+qNjYKwMvWZoEp56Yo8yUFii52kXlRUauTRCgaE5apN4JCkuA
UBlfeGS3mTunJ/nultt1E4EYZCa8sSzn1RTJziaj0lMaYEXzSbONz2rOZeLMu1YENTVzYpM1RzdZ
1dmYa3/KOjgqRDtxVBuTca+oSeGQrJmjL0lpXheEQmmsfE1vSBlOyvdgjF6tpgI6WN7myt/KgKl2
bJlb6cOi1BKyslzLvR2wX8pyXGs+wbsq+GQSMHO/tyje1w4xvY7B99CSZGVQTEnq9EbDlVkDejTD
jUHyVViGr3VGQKYU91qaHOge72OnnQ5hT6iU4xXffe6dYNn7cXqT6lb3Xtt+9Rbr+hFYW7GvmpH8
JqSptLNUT2G7j4o+BsPtAOo1A2cZl6V1hqT0mee88qpm2psQ0/PJOgHFvSMIh3CMunFZkPnZGnE5
vAeOeu2hsXriG9ygAhToNS/QqZB5q/FDFxEz2Rg5j5QhSgi3eAvsEX5JSPnJnU3hVpod66uxZXE5
fka5+dSSm7QTCPzWpGJ73IDZzdA2962tf9dCaIxOwgasbbBPCLJG2znsDg71spPeaxEWDqjqcjs3
0et+6of11MXUl272fTACl0okOom8uIhcqTsyfec4eh/lYqNolcIuvBoWT1aUIDo3yL5AMPkluuQS
hyjgyFWgqrPSr7xX3q2odN9ehjUo7tZpcliI9v1EYMMCjEvPpoDtBzX2e67Pj8JwijULTHORPKF3
vR1jjF1+pvwdijs4Lz26kWWCC2bddiYVtCWuLBtf/EHe+Y6I9zzTjL7n7xoPVoFXsQX3A6VrrAvW
b8mDQlHQyuHRCLN12IaoCYPuYAn/zcFItdSb8WIayBGJvXvPE8SiLdwfoGvtXa1XLmeWzHepTK59
or0mg4uSts6MHVtmNhIuIAwyCsJlUbBJ0zXj3Oj9zhX5fiKtutH6x1JImILTYy2HbctYZsGdTO+j
NzmrBmdTjtV9Y8hL38AYUXJvR92+yHkgsoLurWjjB9F4xxpfCzwMXsZJs8EmPGDUcAlkVbTdIWNC
BcZGMIuXbaOtRVSjwjDWpZZ1N9yf4X3e06KNExi8WI+HjdbFu0Q5B+EZqM0A4ybTzlS2t9RJO6El
54ye4yyCoSEBrFza5ngyUXIuuja5MNm6jyfMlW4RxofWDbd1NjlHKAJ0SPHIs236LRMezM8NUm2r
hVdtgZNPR4gyLH5iv91mbAeE6p4bkmnZCdrTUfY9cYap9ljWerlnwfhhCDrrvE92CUtnBpbewwyZ
3rg+QvZOaOsqKb6xxcS9rEFf5wVG9I1Ciuayh0jEK5PSioCVLtowuN8yr3vRnPamzAQm0tTHfMBY
DHP60e4mQAcQRIPCYGY5IKEg8RzWUh885JAo9omDwSPxkm2Xk6ele+0nfkQYBpaWrUEvMMcyvTuG
tHKVdPItrL2zIfmquiGHjqsXN8SP1udas6+tndw6UbsdC5+jtUK/hbTUd4wzlxjlSEFsZSRuMw+y
ZxiABx+/G73/SLdwcHLJoiHSDo5rf1kBPL44cfttz1QzEymDijp8FZN/HcbmOa97kEjDsx0MNy0z
xFVTaM+pG1UHQlMZOvWt+0h+EKvSPuWHNr6wA2dIEOq+Wk91SHM3y9fT6QXoK7YpQ8gV72r76Prq
LDVEJ0mBURgO3rQW7JTxDdv2zhcj9AqNN2YxRIx5ghdrIGQAueNIkidmFl5/4ypt0L/ZYXZLQVku
IbxY2I+9g59X9Jai2BpafzelOXoJ441UEWrA+qvLHMZZOm+tWXfPICo8Vi5ikb7JCTIQjLptTkFB
Xnc0vGVJz3Nh2uOHWxtMEaueBt3pmKurOWMnr57gyAQHq/LcDfN2uAo1X3OS0anlCJfKjkBYkYwP
YUz6eTxvQrVcoNNoDMwj7kOYybvUG3YMIYiypNGkLa+hJg0m6rZpquAAO0+xcnjSjJ4qQJmCmwNV
hyLfTmbT0QnD/Vgx05ncbMeENl9pScezIisD60h69trppQ/tGzwnapHZmME5oxULVTzLZZP7N2bN
oKO3nqJ6eiX25jrBKNv9F2XhXNH/NWB7rvilrs9+Q/yILBN/rArTqDVZe3KfTmrbs0S3CduSQm6L
9H1kumKM4TLzkk3Ze4s6F2vpfFalvVGgj7nLsEMF+JbbVTaV6zkf1k/PGd5SSW3B2xrdYruNRmcX
YAjseO+x3c2Lnvgjc0mPHg/mycRzRZCExyDIX5e6XEQG+SxZvc0JsA3j95JtroNbT8eoX7CP9V02
kcbR6rSlSwpOQeyKY+PLyJvLoEXbP744c33/47WxdCpmnS6OghnzwI/XhqxpNqFu2W0rsL2bERlE
1zVLu8/2U6u/kGF3K2v3o0WL8cef1/jZfylRJzsIjgX7Lma+P4Nn4iiavL7Tu23HSFkf2m9UK9R4
FHirdhbgi9qbFT/hN2sE5WB4s+rNw4if2v061hKGm+Vk7uq8rU4VEsA//urokX++KiY9om6iWqIv
tn7qEb0q8F2IKd3WFNQGk4heCOWBIVZxIP7xZ/p5scZlwO2qm5hFkGXrs+H1r3XStR6SBJ9x/VUb
MewvXt105P0Bv6Wo7go2/ogWxv/ic857wZ+/PcuzBfHtrAdp4udv//P9CnOYhtn4Bx2jfRSmY7uF
rLXxGvc6sLBYDpK9MU595mZho22nfiYMxlCxZR1f2FkeRk2ddB/CdOUP6A8db9dQWMGqYsNg+JME
48lMF9hbvG6dAglML2fEWfkcORo9jXbWivw9aYJLXPTfCDLBOcLW0IVisBq98TllwbIAhIct0pFf
4MJ7CoaCNVicXy2dg7DTv6smZ2Ymc9pUEMZlsusz+UhE3REW3ayBcQaSSFgXQnTp+XHxpk0D8IiS
vdjBmWUKBp1V1cH2hI/B5ia/rcJ0O1pBd+ezdNi7XnASGXGiw+hdGi9j+oeYcT2UFUTBwXuYRor7
UkveW2PcGw7iCz/56upU39RJdtQLITkrcu3OsFJMfv7gHHqrch+t1psunUVDucjr4sZw1EmolHw0
t7+ZtPQ2ZoniN0ScN4N/4xCEzHvYyH77sf/jD81+86d/5tefBYT/KAjVT7/80yn6rIum+K7+ef5n
f/lrP/6jPz0UGf/9/Fd++Bd84H//xKt39f7DL9a5QoVyab/q8frVtKn69aMzj5j/5v/vH/7d168f
5WEsv/7l79+/YY1DV6vq6FP9zoiLd8sfDcn+x//9P/9zjon4N6Zl/8qQ7Pd38XyQ3+ZkYBt+MSCi
6DqSewCZ84Toz3kRBi4JXZ/d6cy95q36X5zr8hc29yYOhNlSbkiPQ+bPu3j7Fx5yJmse23iGaH+T
cd3AjPHT08s7yTSZpDKsgU2q2z9NygwvECwpUm2XA4T4hA3nfUVJC01QKRNdpF0Zw4PSFMG5vdGf
0w7w9cLp4icjL+/rGejBzm/nOROMC/NjrOqVC/kjACCIaNTg1IIKMg3gD/3YO9nwQmwywBZiRohg
+T3qlX4eZrjIVMpPMzSfIolVwgA/0s0gkt4FSQIHCDaJfchmWIk5Y0s05mkIor07C6KJD9nE1tXe
wg7OXxlIWHdehxmCIrT2K8xw6w7Th4SSElZDtVVdJfYxm9PUrBm3zVCVXOUnHcHqRpoAV/wZvdLN
EJZpxrFo1HqIvkG0+DOsJarLmzrA3BZo1ClG282pZHFEIldQsZzjLVTP6JcMBgx+UHAiefUMQrZb
1UW0N2ZgzAg5JpkRMm5bGsveVsiFdK9eG057LlVQ87mBz7itX4Iit01iAEHTeHXNzsjD7igMR+49
JzVQWqOuNbxYf3JmwE0b52InZ+hNUwcbNrZAOvNmX8xgnN7JjkTnEt4kvZKN0wSHB8nojIrk7Yvl
PjkNcXEvKGkGKZAPFq9mOoQbMYN5Iik+a0g9zBVwXcPuAZ61rrXsTJDbSQZUeHmtX1NoP5GuHUTj
XmqLLiG0qxsOqksl1IXNFSIBiEG1i5wsndN6O1vs3Ea9pFp/JNxpnyQjdvWa3WAGgUgT+lMOkYgN
zH7WWw2QihAXn9wadFE+ougG3IFpRfKeBr+U84bTjrRZ15RVDbPB/qWBhuSPArxm/ZJBSSornL8y
R2wJP8n3fZKkHH1XdvZu4GnjaAK21GTFNYK+VAnirdhrQXGBTpqUxUdvhlcFsUmL5WUwgONbkX0V
GjtptNvH3okPI7SnlK3EJurYsSe6sQ5Kko18DaypoTCKey3hpHCjmNEeJzhSfhE8JjNYSs04pW6I
7I3LZxwTY2lQ9u6QBMCLDv29KiNK6+JhsuttNDn5hrp+ib/+4kXFLF03d4MpXlHGjsdyHma4PWOG
RkIcUIGOtJsZNerqhA9NlehWDYPm8r1F/LFiC4R3wJB8rXV6CXPnQwTjNZqTSEyA+WSUMkuo62g7
ZhZTMxCgoNX0tyRSl8B0KWUcLn+I62E56OJKuCUtBTRbrLUJ1kWgNE0pCQI0olctrBlTzwODxrHv
MoY6e5/me1Epk3liRmKMVrAtb0+uHL8nMZ5QmXmvniveScUroC0F7OacjUPGAtL/oyeiZ6Nz3q2G
9xY44EYnca6g5aqsaEd6y7p0YmKlcaoMTbjzY+aUit4tMd0QC2d5mWKI/PadV80892xDKOtj2RoP
TibPSR6eJzQTAOgQSPjpRo7lQ91m1iJgHzpHkjrwAXNsXkNGRCDRcHdTAXimko/KxlgCdwLvpOMO
26LLn7XSYq+rR98KncOc0PXvPtGG8Ot1uRnhSwEfbNI1AI4MXlXykALZRM8bxds0TLhyyXTv1dHZ
04m+tvFrrRLLiXdm2MxzLjxw5J2YeQNeoX8rW3Gc5NVoBrbkRnuya++ixWQD1AR3ZfjkDTHeqhzU
k4n3QFX+ZkRui3KPpr6nSIS6IfXyGwzC9Vil20J4D10XbhFWn1QZp6tQYHDJZX+v98Af5txXP74U
PbIVa8oeqiYAWjXgJ9Kq7k4zcbumqeTmJEA2mj6STu8XemW9MndO163wn9oa2UTqGvtqgAZShs5z
xX510/jRiDYnuCZmcNLD4tENGZK5rQbDxBFf8JWpG1lPEiT3USrJ6KxBzmGzBl+nkaVTy9dvoU2+
QWcGjHZ0kAgoWXjwGvutMtXRnXSAj7Im1pKNsl6XtwiMt01RgzDzw1OfljuUoQgeudlxD1sZYok8
36uoGvZ0FNohk10KhcsV87Ln0RhmZ3yJpsURPSqp0HWXcgodGjLU4gsS7Dgkmm5kgk9oG+TtGDTt
Kmor9L8QJaAoOWS6jWhsz2TbpWfLIinT6ONhKVNGE5hhwjWVszxWVb/PCiIjKjghdt1hBvEvLOd6
UuPKejVSpa18Pb0tTHAQI0rRRaOo9MtyeBNmfHLM8b4VHhYvk9donS7zLkEb3nU3MrfuM6NbG2lz
CjLH2Agzu4ylaE9e6384BukpjZcfs8aDOmMcuNL3dtm8hIo/6NgkLD2t+oLD8H0YfUwcJvgDX6Eb
Tjv/NojpB6r+OoZiBzV539bz9YwzVHdVf57MOluZUwH1g6WV56gbLSCsmfka5+xar8QhEiknegNJ
RmBza5hJicdYEGwK7xIhrL1yvAn47giUu0udtWhhilceGQMESZGojBkqLR9iepOF1QyvopObYPLh
G6JzsuGDyqL7yr2bKmSGlTNfLLnz0+a90dVh8Mmjao2TEfTnqsdcyIhiZFabiH0EiaMR6tnCMYqA
PGCKKI2XPhiOnZGjDQyTXevybtSHBLqwiEku8vexPm1TORApL32yjzM2X1asuO+H9h1EMvA73gpM
kqPHRKuPxmidsWPja8oTZh2yWznVQOpqkIM8TXz0DT20Qm0X1PW1KSQxO/hA69kQagr11uAQ1YX3
VOEYdZ3h5OAgRVzEpoQUaEYB4/f+V5sp8n4YNczHUxFDjIFCitIIHTv+1A6f6iCm3SjDCPNrdOzT
YqPwjmGAHFbRkDK7ze+Fn3GWh9YusNN78Hhf+K7ugTuwrvf9T0N1xyiPHj38s0VebbXAuffSKiTB
DyM+Tlu/9l54/X+p2YLbD718mhxnZKifxKSfRmW0U26rYLqjorZLjh05GZh6qxS58ryy2JQTA07E
n0YFBHukwTENtZaZfpFwEhdWYDKPlreZiV4PrsqiGPK91SFCIpViRzgIjrYk9lZB6UKhHlW8SSL9
IY9BgsP2e4WidmlSeqgRXyuuKOD6cxLFXOMCM2GltB4z8+xYqHhY7ixTY8TBFpP+qK6tyTELnn7h
1homuOipqU0XWVnzgKbwaSyBAoZxcoqb+BK7xisCaQR/GlkdPiDwziWJC0KP16Eg7Npi19VMr/2K
2Cp2N5jWimDk94PXxmEMjuWfpfrGniPRAAtdbc95hQB0ilFJRHH5NRbZ3dTPMlMN5aRm28/R2GzU
ROir46xIA1t3qdglEkAuWiDZj0c21og8ibEMjbMTAtnWDW1Z1eUZrygFkmyfNC99TWk7VdSe2Imu
mtDcxXFxxPN2ToLyxrVztUjS6iOKmwctNS6WVhymNgZgnTzQ728g+j5UWXCMUK3bZvIQddpB5jNu
gSdaK8CJOE+8gBA5mYcpHndtVb8Z/fQSpt29KVoedvVdJtW9M057W3VYQqXxHQHcE0yqHfCFB8rP
kzX0m6I0dj0zCbNgJV+ZLC+LdZ8Y90bdY+NCDhgQpTWlWzxDWImzg193rxNjyDxvb8EDM74wJkKz
6oORsrGQEWCRdDt1FXgNiHBRtSNe8lwMw7ZytLNg8Tn1/UdMBJU7ersRD6MZ2e/gNu6nEmCeMnE3
8SOvg2enbBnVBtatZcDsdbNr0Acc5v4dWeSECyBD9WZ/waRFB/LQMMkl5tYM53TpQDLbzuUakN1J
kz11cbQsqm7dBsGxkt0D9r9XxA+UbxEYKeVivdQuZtZsjM7lTpXRwVL/j70zSY4cSbP0XXqPFEAB
xbDojc0DzWjGmdxASCcd86SYcYQW6Qv0ti9Rx6mj1IeIyix3j8xIyV2JdIvkIiQlgkYDAYXq+9/7
HvdxPMUvfjY9tmn6PYE0tagpAaBp4taMk0vosDKw1yFb2EAfkYmYK7ejK51mMbP6moJ39IspkMxQ
B3wHgQlJnzBBM+JjJTXIfu6IG4EhkhQPVuk/ac3wPg3NESDzWhPm2UvMbZ+kO6yG57DU14y4aHKu
XCCC3a7OoLWX+aNVOWdSh4fJn5A1wZpEfCNrqDa2ll6HaVr1YsYI9sdBD7FRWo8yYXvEKAICCLtI
wnV4zZwBJHCbYnwjudeO5acyw8tYdeY2M73NYHOAKsLqqctDyi089noa184NYI0JzJntlH0QCbyQ
NF4kYni0qNbmACgPJfUvhEf0+zbCTOGy1XQRD83hWGvOziqNr6nBqyFKa2sxIPTs5C3Ixn2Wa7w/
nQuBridTRhe7yWHDjm9q9glLDgKBwWRN5LQtGYxdHLId0wNWjQ3d1ucoLI8h6Xyn1w8YwrY+dezA
f+4Dy97bxbTjHt5FfX+DeL2KmtmC0uxDKzjBh8FiSwdFkR6brj20drr17XGdGgxa+uJmwjyB0Z4B
d0GfT948MXnmEshga6VTiybNMc+gtKPX3pUuX2uM2HTjfga1eUrFuHdGngI72os0IJuu9srznpiE
QwKozlTl7TrDu68Myq30Yif1bmPJ7JCHWIgj0kNhe5xC71TTmVDoxb2ilwDLGclcUXJK0VWuPwYh
owQb/yabVHYRNIzrh75QxkZRy3qsLQlyuyGLbSRasGqysr430fCehG9Vp9wBOGeoDha1hvOe/Fxr
pJu47af9kLBlAx7hYNAejeHJ8Hxxk8XVZ2dNexYwtoaNJw6tFhvr2Ko3WsLhcdSHVcFDQ8T+uY4R
KI0pIfgm7bt83nBN1I6BAH+hEGnnus0y5B6VUNRCFWxx49LkHt+YRfSaJD5I5kacZeCv2U3u6550
a1gfeUz2/P/PMGbumOGAoh5OSKOczfILHrzjoEyCvsFROOmKQfANY/PFWM/T65F22C78ltjZemjb
na3ko869kEzDV6SMe73L32M3pL0BSw1rit+kh6Ghb71IOJNmA9/Nixll4k6lBlsxT+a4/1YW/Qmq
8ykqu09DeieliSODto+WY5ZWt5+epb9gINln5BkCVb5YQ3wCsLOvsNNafRLywu33vCxp+irOehwe
M1u7y+cluddOrZSvpTuuO9HtQN/EKCnm2SiSaQ1j7dUluLUw+5m83DQYhfw9zsUHnXz1su/sI7Uv
b62rPtE5by1kKKwLG9M094Xnfo/tcRWFwT6zk1u3lffUDW/DjBMsRXRrLUF/94p2bStjm9HntvD8
9ji4xlaqiS0wO4sS8KqnigJlyDZ3mpG2W16Vz7UiLhb1zclx1Tet7b7n/nRvY2FcBJZSm4nTPcjr
eoeUcJ+O2iUq0otV6h9SMxQGh/Y+xMPM4bnfTSV8i4ltL/4vf9n31ZfdllvmA/tB4RHNjIQ1KbAy
iJHQh9o8vITtQO5Ts8ZdExbtgf2uvW5GC2KkgN5d6t5dMhWPlvL73cgWe6Xjq8XqMj4UGv5Zhafg
GAUcz+C4oLOb043JqW/Vpd6eps5LylSKnMN0iZ32hTMNtmy20ZR7fo9D1hJZ6UdOKo9jhA4fhPpD
i3gOFIKzRBTcxqrfdB1BAOVcS8dnTTYgpnN/s7k5ZoA/Gj1I94Tdj2UVbmz2G2M4YDaH8UBU45vC
HLyidWTrjNmevtVymYphm6GuN6FzpD5xG+bOEn/6TdfWu3QciBNr67ilrCWy5M5Nu28MIHeGpukE
rYvjjCYqWEAhRl6q3H4PVbEhArUP6N9aJKX/bAk9WyHE3yGKG7/PoP6/ID6Lz38miKODU1vxv//9
32Yp/J8AXflRf7OPui42TxcEKxWoP9tHDdcgmM0hhXkZHVv/JYujfTNXZMIHkEiAJfovVdz8CwI6
g0fJfzHr2M6/4h5FaP9VFRfzRNEVGFgt/uk3a+APM60gCCaQCKQZcemkp4LJCrGZfnyQ+uQCGsub
co+gHj6ja2bpChY37jKS0uNn18/BUorfsCfRmKwTwHHn7lE6Xol+wzvzXTiAC4WXMQZXUtRMvSRr
esjihrt9qi8qK/P7HOrFvadZHvaoyJffE/iy2ynAUxjQ9wNdcCxobXXiYaciLWALLBr7o3Eol9Ed
WgzcfMp21TiLT0nAtt2m45SiYebNyWQFF9cmu2/YfvvkBzQYVrYF1aKrmkPh9yGnisa5MEPNqrUX
sXZBPkvnhFMTQV3Xx1xS5tjPxj4Nkzi2LJ/xKsXFBz30yJimXUU1UE89Mz259D2SNOTh8wm73Fed
cHZlz07dxgjz7sVpcE69Flh23Q5Ns01HB6+NzxgXGannEOyZhbOkzjoWCyub1KpJ6/ipI/r9XtTM
0Vo5lRs8GaSrUZMY5FYivyu0qXxvGsOgzjGpjHMsMPwNgD3XuaLGgdiee1ApRthJM+VWy6oiQGev
SUtXJUj1YRjL7xg6rGaFUR4waQdNzSK7lHfwVqms/urZhH5CYuPV2WPif+auNE52nzePLRy8jZG7
cFaGCtsWlJh6ESp0/SkiraKjnwOO1Pzh4DixceuRpSLfEEX1PbLKeGMMtrbKyqSHGMKSj/YrzQMN
W7gmg0G4bKwrP9iooHHPOvfXCUpV9S0ZknBnisBrlhpbt3YR2YSUWmoMSK04TYJy3URQfqSwHsJC
X7usnglchznO5pG0TIJpBvKbY3fi5sN35XG9Vx0ZQLaOuBVjJCCELOoirxW7gGuS0sNiqTqoYXSM
cXnF5V22m5oUMa1nwezG0Fzr4Ntuli612iwOtDFZuz70i6MvSntT0MK6SZskPyMssEuYBkccOurp
kEW8+B4sQb+Br5df2GIxGWiGgj7kNA2GJUY8xeZBejdJE0QP3lBoPoZcPT1btgniD0jnxOUZvBvd
t+xdZzn5TUw/MOdl0yMwpXfOe9njLHXJQeeIuDY5k5Gy75OT+/U2TwXUeDh4w4fSNO/oNZPaVxNd
mX6OFiciwC1QAdw0W07EcTaFNO1jlArSOUjSOErdqVLLKUG7ntpi/Aizrv9oJOGaYzjEzqInFhKh
Oeg8SwYS/ZeuG0G6rjB0OPzcwaeJQOutRSV9snOhF8ibOB7aR9A304PLiWLHkNHkmIH+suHaB1jV
hvEUSBv5HKHKwNSRDmZ1Yv0YT9DMMQu7TZSwXWKrQZapTLbQqLXbAFV+Y45992C6gfbpAcK9JEkh
mbi79TjXoBtXPXDjiUq1eLxr2M/jnZxI9zmyPESZO3xQoKzdto1wWjbVAqXG5lv+9hb5f/51inXo
z1+n/+s3IDrtUAS9/+8fxtO//ed/e4VC2COsbdq8MMlhMD/+fbI8p7wxm3DbG/Pr6ycmuvEX3TQd
gOm/J7kl/9F/Tpa9vzCk9njjGTQ3zT/5Xxst/1pQ6UhhWKYNEJ26Kup9fskCdHHosstCSmpj9Ij+
lBuEH6cYT9nJHksCaHtPZmujrP6J2+YPHhg+F/g5n81Am6gJX/BHO4qNjNRQt2JvC7OcLaHOQxyr
+7TWzpMJACPSboZW3//wN7r8MQby6xCd7zrTEW0AiXOf+3xRf/xMh8mPU9mBs40Mn0PzXPMjyAPX
TuLSmYbE35OS/fOP/IOpiI80JNDFOelii1+J87xl4oTCJpg42O0WNocVli5WD3P4J9fT+EPEBXwj
qHxWdwOMvmn/EoOoJmZyvcmXG6kcXQ5yOoIjujXcwMFFVpFBMMSDmJwLPOw9x4s984EnbXDvRjfd
/fl3nneBP23MXEsKnQ5VZCzDkBLD0S93VUqDo6ZhReBKex9YMY92HKbUNBYv6Rw9YOx5q/HuW7UM
y4m8szSa/qg96YI8atU3d2qE+2oYM+CZdghTcpTQLIDFnk+ZYBeqI9wteM9mGlE7ytIeoSLQOaif
ptS9a4SCyyy8q28VG71V8Hpa5a4Sg2QqUb+vdCw29FJ8Lw16IyY53fWtJVdZ15WnxDT0F78w5anw
4kMUd7fcKRfXZ7PItI72Sk2Rpy/gDmalcRKm+RgBOFlZYclJmLHuGjswmy0tQYpq+1NkELrE38pZ
Kr6T0AQXjawuiUnDOuT/l4YXOBmPEOqKUzJz8fElQKl7KkvQNyKEYVSllLOFE0lBLXLsnXJjDqNa
HmFsdt+oMrxa1JQt6zqBJZC2eUN6cRpuQOcsRWLfYOf9Nk3gX8FpltvCyJqNxiSJ6ShoR88azqJr
7rWx+gbvjVoeIR4JIcbMitOSyU2q37q92rQmIyeYU2+d7VtbPzSmdeJidER+dkg6pONKdxTmfxrO
lz0Gf7wkza1GFSGeTARh556z5Q64YLamngBARDfd5r1L26V/FQVBFsh/X1nN8ZNIr+k4ilrPRnst
mSFT2WJisG67E5dOAdSb0uXgj86jEentidPioobbAt9l9ikzCBgNt7loykZqKZv8BgbPB3SHdRd9
1BpiQoupthhumzL86kz9lTTR7aTh983RDlyUW+8VlOQioOgL4+q9KZh9NNiuHYjdenpM3BKfqmTg
/Cz6aatKb62Z4TKS+ibJL5YVA2s4OtU7LI1lFE/fCsO+GTW1L/pyE/lEC6rwI8EKrgn/Wy6DjUi6
q6K422/zdVN/ToG3DfzqXBXFbZQ62OmNr4ABM8Cvc0RRV0w5ZxHszPAlnaGbKLF5565tj6eEAZfR
Qtlkc8DsHjuOY7+3dXmx2vKcd/Kpz4MbXS+XtVY89H6+CtDaXc/fFlhOqxpO27BUVB6klrVQEKyt
fdfadwG0ZgigK4CvF7cpjtG493vv1vM+bB681McyAdE6zrW31Akeu6Z+U8j66M9regaW5RCwDYLI
7paKGvlxmTZmyb4c6Ta558Z3qZhF29voicup7GLa6c6acNG5Li2lFXYkdd/lD3YVPI5V8tzAGQFH
Wh1djmTUx+zciUq2AFyfz+NlwpUfG2OfMZN1dGtD2q6Mvjmlu8xd61TMvo4pXKl+vMjYvPTpl0jV
jt39lt3dMS7qYJvns4jvrMregLDj5gAnEn6FUzXpe9bRa9djk2qRcxLNJhg8LqEdMKqm9HZcBnRH
LJQy7uIgPepAvHKehTHg0DGSSUkj7CXdJ4azk9tbkLOiXaqYJ4dUg0Z2TH4wnZ7rqL31bRuVX2NY
Zu6QXHa1HF5b+BOcPDeubBYE0peJhUm/81eWk61VPS7FEO26St/RRbKt+ZrNZOHjVZeon27oduOf
vwYQJQHPb2PpJ70AeaCKa5NDiWy8BvIri2oIQbE2H2pH0oZSo8mZj5whIq8jYPK9nrqt7fQcFv21
IFrv45loQYPb1cQcSz7COrlDwcb2BT2O/6Na05MCFMC+DrSYdlTXasCvMAp9wNj7MsZ3YxhXJYNw
t32l1O7K9Afz55h9pcLm+fMOVWsds8E+V5kVrvGakCUbGFn4Evt6VvYnaTdwXLOVZCzeY2ohWLUC
gbrmMFgWD0FgrSOD1eVexQFjpHoTYm3GT3BnQDujSANTPw6D4xS161hit5Hiwx7UvR1+ryLQMpwC
J0wXCWWvWXbJSu25LRjYoTnGkD17gXBlrMYpv7MSsTKH+mT02aKtXaiR4yFJwpM+e9J4r73rUl5J
Pd71yKQg8kZGqi5JgQJRC3Cj4jmFUdA64Va3+rXfUshgXBl7IUC8STPmdHmPj3cVNsWhh5JlCbCx
yWw9E7sEzTM3/C2ltXwXTuypc5Mk9/bQLmMt22JNArZSUPwLQMHBALgMMmNbjdGOat6NMOJVST1c
ggFEGdZDbvVHYovP5MT7daWs+2R6Dwc4a6ZenacJJbYi/EeWHg8RE5dhYM5NPZQVjvuhdVYFDW8h
YcKwI4xHimSAUOHB2qSzxtBXEDO/dJnLRWEXT5VyHjJbv29UtRK1dYb7U2I7+kapG0+EteQFwzU/
5YND56bxlsZnRhOrFINoE2PBSRnk8c7ldQFwFFVZyG1k62uGxwcjtDa6Zn5mafnZaEWIJzd6KjV7
owsa3zhthQ5rit1sBMOgDNBmMWYvrKxzLbP8bs3Kd25jzbcfm+ytyXsaNEyej95ai/4zsj68LF5V
0ZW2DEoNimUl4r2C9EchR1iemuxGYwpHSmTpYeQPwn4Xi49SmCtcpks3e+awvqyT9FrIZBPG1iph
hdB0Fm6asHNWidIAUaCbrDgZoqn6sNr2IUaYmHhvscljTgDagbU36jN92errJjiZYMLqtNlhoeOS
EWKDAM8i6H3ZBqlKS5br2kORbsY7KaZ9KdSjjr0syD+AAK6mqNn3AVDWzF1NtbZMtQ+6zNG+6+5a
NT68tXglgMsk0qX5bM7gQf3RBHglzA8zSijWjxZ9i57CFuTlWyHtXVGhFZcdFYB4xxx+d5jTtEne
t9UM+xsuZZjeRl71IkZrN1nZWvL9CudktZ85/tAC/0XhfBuDcuXH9SpjZUzjfK1rzCKvASK2MtIP
MyjWZGb2TQvuLHAbGHNVRki6li99xj/krn9ttOzC2+8jLIz7dND2dWuBloptkDdglbM7bpQTJEFj
oRvJuDT64FvntreihmeVBQw9ZXSXgNzdO3gTbsERxcvit04RK3tIreAa2Nk2qqKtZVHPlIfUgjOG
E8wKoPS0whHnLB1nkwn9HL2YMy4RVrkg8NUNXWU3eZxdRs+9dbR4ZRpzPQJ14qQ80ARF7rbgP9pm
UWmSIgPXBpbCmwa1je1pzkvXRLFb0IGLvEYGd0XFrn4kzv7AvrlZm1UzbIqaBKtM242Sw/fILFZW
x1SE4d1UElIuLOPUQg9feCp9b4Avr0qfAXXeDO0O09h+KuLbWgR3TLU3uaHdpXbwTQ/FPoe/sWhl
frRcL+G34wLI4Vno+Os7mij4VaIu2MQd/QhVfRClugT+7RDYl7BsbmRqHxnCb7KwnsFC/YZxV7ga
wpienWHbUFE0jdEZGRm9LtAr+rFHEE4pdox6QqopMPXjrc2WIO/ZWjvNbdw6JFXTOdYlqZbKhHtH
00e7UhrjMHMcD/ZoPJtNecUEfBi0tlzhi3k3tWDfa9Ul1eudH7gvNqM4qBnsKwdYzL1NX49Z70Vu
MJxMyYHN5SJ0IKDEBB4Gszaa0G7pWiW3RS8GWnK0UZ3zKuJGUZoCDbMYh3cVSOy8DnbjpkWn9NwC
HxydI8u4pczDC6/VKOJN5HTTNpuCe69Ub6VWn3jb9GtjyG5YhEgjkWbY+AxglekJejbSd+BiHF36
7nmC4ou/N3julf846vlHG5bfU9ttF4KRDnoQEOKi8M1dlWQcPGx4vJHFk9g7OAZj+VrVkucn1V6V
QZ9eMSnMdWnOrn8KCD5FrwVtNmT3mYGlbQZ9rLztVfCNcdV91BcH/uD+lkrbEQ5IcdOMfrrmuiO5
ivj7kIXn3oeSZngDrtOqnzaF3bCl6t25iVS8GDZfDfjBUcOtmEW8QF24I61nntinY0Z1S+BjNHct
upEeXDTytzJLvhiJ0UpYuhCZyrw6OY0q1xnUHGJnsF4YLFTr2rD1lVNHzMp4ayaV78Mu0Op10EcH
p6P3AhbNoTYtm6wjpdJBh4mg0YYrcKhgnVAPgxk21g4M4ZZUjj4UTs8Lip7C0E+OUCluiMF/kzhM
ut4pF4PBAdoyeBVVpfjGlPQDa+FtZAZvCYFFrhpB+b6ILhJ2Mzd7bCwBTD1EPUycMlXf8zL6aPvE
g0oFT0fP8nM8J79FwavWGiEw456ol6zD2wSa5iL34LOUY60vyiw8aMp9LYxe7jmVsFyqviL5TJVB
U5OgZWuRBPyUhqF0SwxZlvZeD2vefpiNVjVW67XW4MdqLUqwQs/llDgpOu1GwEQRTnxV2A+NHRJi
nygVLUjN4B/LlukYCMYn7UOXTxp1kzzCshV3aaU9MNXLFhUkjcjXHgozw3TCfDd2KWGtR7FN24j7
u06WlgnaM8DMxQ1w6/jBNedBXTpVl29ICL0ot6MZOLWuhRHxfKfuRdDjTCJbo2Ybc1DjajzjKP5g
xkveGxNHp3AsM3SC9iR6tKoigc7RB+opTGDUhn7JkBX8nTEkzxQc2FSFl/HS8Do0JWDoQUwoElD1
11D2Od6Rei1jxU+b3O3kF1jhlbt2VDktY1X3e4v87NYG/rswHLRy3ZzMVcs+djUCRFzCcLXXsoHP
4Ie00JLKQNnRIoaYlKcs+Zr6LjDAIKYV2m5Tsp3U2ukmVbjq0sEeDh33IbxvWrP8jm/Z9cEeYw8k
ejrkzqOh0/BSkJwsQiINdPt1OzxdUBeabKXbQ70qZWiv2jKD0+Wn1tLI7Bd0RO4Ks+VPjpOaBTW+
T8v0WFg6OQXL/FSKMLJRybObtFBko6Rcg/147sBuURM8v8Eo5CT+pOEo8sHSQXH+FA3bTrMAQ1TG
ZJBzffjw5p1P0NNU5GTjkdYuLumEGXmKjgn9XqxVNibOSpd7TUhS6gXtx/57Zpv/RFT7Wcf7TV0S
hikkw0dXmHSq/qzjhT2u6sAMJdtO58E2Mu7vDPPa5J10UHnGIJ7/XND6O2oWwiGhIN2xXAahs8j3
w5iR/YJVmL6S3BIlyQO22am5hUZ1LWzjd4nyX9LTiWHxv1+TWD9Ft7Zfxfk9+6p//Zfmz/lbwOu/
UVwLIfCHSz5nwv4z6zV/i//5P/7935DT4ab+n3/cMvrbT/hrVotEFvkZ6TqC84Zjkl/9a1ZLn0fP
toMUigApTT71ry2j5l8kfRNktcg+6kx3f5hKi7/M8rzpuXCxUdadf01R//nudFybG1Ka0hEC0jq/
3S9CrCWtqCsDs8LkuIxSY9NZxsMkIF+nU/cM/JpzDP64eQDmTNM1G4ODkTP9YoUit6PIUKNZzMV5
eb9Nil78Hgjk7/734T/mzzfzb7+ey6Xz6JfSXcOxfrmZY270MA4SVJRC2sD+4TQCs95JTe4CMXyE
VfuWspBr0npue8FhtAeiSaw80caHqTdvOlpH5VwL3vcRPS+pdpbsoFIQ3VkRfDGAuo+THtdoxOKc
7BvXu/Er87vUJXIa8q/uHUZk00noG3AjUHqGhs1tyEm6zI3fh1P/8LvOKvOPOWf+EtQQSQMx3ME6
ON8nPz63BO+DfohLtYvoEx+8W0WcJ6AP0PwIgkPH7IGN7faH+/bvjBiMv/uZNnYJ12Rp4nL//JmD
xl68zUJFoWFEcXNyO0j3Lm8jGNng4A1mtU5sJguvHc7Si55VnT6QwamRrqb3SsIjqWiVA4avcGpp
M12OgbYoqo8//zXnP/KvV8bjIZhvU3BvxBN/ujKl5gHELLgyXkpZ3mBTYF4nJynU763J//Av8IfP
MdHsbEGckucUN8gvKzXesKzAjl/tMBHAzuiiuw58Agf56uvPvxDzr5++Ei8F1mearBjvSOHyib98
FCjKnI6coSJpZKx8Ze/V5J4z3493HNGJ+cRstkcjvUVe3tgmBWe+CLvbukh3xZCuMOCyU6LEbvTI
c2THNpnOQSw/J8bgVt4dlGa/F4BlJs9eR5lpLeyAM4HOZrTM0ZyBnrJFL0KOP2XK9sI7Dn24Smni
NTKqZCYyJRrQfnzVdHpixvMUQSVfe5os6+QbwWMSakytNf1pdknOIp9esG0Y0vCo08cUIItVXrxV
JDAxlMdAXG0A33iZYTTlODw5ojG6WlgmkZGEMqwKlNIQGERAIZERn8+fB68FSJZshkhd3ZIip4qu
v9FyvlcM6Zk1DDdtaxwE5zR6w9+IYN7jdfueMaBbWbnH/rkM2mVKF+rS1OutNdB5FfPnXNQm34r+
FHa1Ef4S62PARSxGfqaNhrEwahTqOc9NYb3BbMM7d7785hYYTLrXQgZ7ktgPdmsAy+AQRw9B4Ihl
PIQ3eoxOajbQr8iuuum3NMhORgPtPjPOXq5e1WiiSig29RUHg22fuZsWEFVcDcEbfQI28h8pFi8g
1d1bVAbRFXny8ZsiI+jTyguhYQUTfa9NaZn8lkXEPoqcRBfhjelr8CqxE8Kuyjg1yzm30dsIE37r
iWWAmb4zK4R3DZJzZCBNtl0+rC2IqPuEuhQEEv9SZOaDVdkvBMOni0dYg3O3uS214Hbqm3Kh4jRn
C0i5kSpxcPteTadN1dx4nnYrZlzRCKIZBwB5+th6dVq5T6cKwPJIKgfS/ZetEWbNzC48elHNyCwe
wNq5E01PypcHNUQfSVB8+nV5TERTM5xxsLxY1swgmtsccwCwxxGz9HJM7AuU6xcalxPullZtIhBC
3KQ6xeuiV2hb0dWKpLfw6thHKq0bAkWZhZd8uq1r9C9KLFdmkyfwdsD9u1CxD+ga9lINzoeoLDpq
zTDeVmzE9do4pj79siqGuW21+DiJ2kIuIfEyz3rIYw2oh7E0uKWTo2zY+hbCTxfQpSBz45FlKJW/
W7p/pH/nQ9RyC6vzJSADic52Hes58oFVd1tbyVNf0XAdUwi1JPfnL+1slOti0tQWAzmnTavMl4VX
EqnU+a29Uks3GI28nXD99mDWnTq0Fb1rnUV7aGKPeNwtQaqjm0E4UJSnntLUIiXN4opu7fs9ZeJJ
fwya3tzHSvSLSbfOgLZgepMLcQZuF1JbvDNrmnUphV5kblmvVd9yeYQPQmoa7zTXu9ejhMYht9tP
XX7MBJ9UZ/Z3Z7bBNzWvAzv070LKQeTEhogY1xaYK916DRW+AWzVpSPTeqs1slxGrtuvOF5Mq8yv
TjOeAfvQNai7G9+U6apW8F0o0gXfDEfdnEbsTLbnLrEdXAU1YUuSpy+oIsux6bRdFzD04QY40q/u
LtRoWHjPKV+KwYqRPKg5rorpTLdzuAqd4ZpXaUW+4DchK33KJqxMdWwcs6qNyV0Lb5NqabccyuS1
sdD8okHtu4mqbmmFyONWEVPgW6DJerh1TLKvhT58Cx1zxa4Ge41Ld01S1zXCo5luB50287lZxcuS
9djSyYb8AWyX8m7+CCBRZW3saep2+BJ19iFG4lEl+DN6BxHUxoQ581jAo85s5S+jUB2aCL3T1jWA
1EwNOzO41I17V7LHSbDoLLwKB1AYr/SsO4ehv+uFfXHKeMeQiXmYEV4JQBwayei7CwQTF3fQl3VK
kUentYe6C19rHjIAVZT2Gvo+GJq19JvZFWZ9GYNfPZQaDyINFM2DYHbXwVzMfXEJQpjChUehbj5B
gUvpYDJaVJcOXqys+hm7lj00mf6VO7H9rI2xfSKoHh85JfEv9MSpaEp7J01ARp0uIWoOu71RMnhw
TJG9AAYhRhnx+ER9fCnx+FUV5kB/3Ddpts3Z8InAfwDHRTE9f/qJuu1moqQb89KwDCx3X5e84LKQ
UiyZW/cMq9ZOXhOVpSiUFQHxqfebEwr5TSUBJLuOFSrkSjfmcO9vQ/p1wNSqa+BHmAFc4zDE2OjG
GoYvvMl5xkFGJxWPoIYeTdnt/NZ5HtLxE/PABi7jbkxJevtRuNGnZg2DnhspgbfcBzx/bmy/TFrx
CQyx2DsK/11ljVxuyWG80tzHvEyXcQ5Lm/1AeDfxwGos9rpmXCjCvfEH9uSApW7CwrWurU5ihHGX
3cobn+6ysInLU2E/xnMFusi/vBTjYDTVG5V5F1walx7sfEVd2Trz8ruKmpWe5uYO7tYBZx8EuaJ9
b/s5OInYVlgDfH77WJTTflRUxmpio9sYIMuEdsgpMKMj3/Nmbj7yC9IBcTkFK9eOJQophV9Nlb7h
aQ2XvhIgrnMzofc3+2JNKfeGodp7aJj+duQ9gWvwDlpmQzLOTSBgic+pfbLyl8hRTJqIBZpmu8d3
fTPiIgjNFpyZeiB6e9Ejmmu97hHQ9R7yFphszXvwOqYIrQspQFWoGl5NZ2AY1W9Vrr/FfvMIlXGb
1/lOFeYrFtKnOq3vhqRBfotHQ7yrBjZCmzQPaWquDacnhsnOgd6dEWGPx+1xmvp1Jv37Sj5P0acc
zdteDmCnz4Dkkc5JCek8LefBeQkCuTO6gtPIqS5ZD/zqSerD/aixhrywC2NDckcY4popk0Cgqhbh
YK9qpLttP5T33gitkD1qsyr1iBQ20WgRV0cckIdwbDZBKtclFXmEhGHeGd2NrUAzD24tUVLRpQPZ
vioreW8c/dJJEz6ZT5xPFk6Lb4RXuh3g84XRB4qT80dOqXIrbGLlFtFgXfe2Eq5mN8W7LiGZ2wGB
JYSFZ4bTn2lV0bIZamwMjbsUUXatgUOCEwAXU/AwZjVuqTzc45+9Jqzs7K2pcWiKLlzXPvZI6e3F
EAo2MPhje5UBiScntxACETjTpk0wOqw02hL/4CfF2AiSZsFDC+Kn5cUY1Sn3kVzrBeV+3Hp5MaxD
L95QQfUU681A82F10pv+3ESsAEaSDzs+eVh3pbWAF3I2JuvZsIxdqKhED827IXDuVGTc1Y6KNjal
GItgjotmhn+aIhPNl1ZpR47XOvNWCWHDvgohhbavo3JJd4c7jcFDQ8o1YTMk9HGnhTQJ9eMuseWO
mdZGMFsgDXT488PFzyf6348WAtc6uqtjwG365Whh0XgxVE7K0QKsKRySqFhPU7PrSuDzhh7RUAnp
6T/YO7McyZF0O6+IBSON46vPQ3jM8wuRkRnJeSaNRm5AS7ivwt2BAAlo7aaXoo/VVeqqvIUq9avQ
aKAfujMjPN3ppP3nP+c76z//nb/3x/3yOy1secgZrots8fsJzcK6OwlDNYcQ4GBj3dTqNq+f2fWx
0xJrcml//uvM309q//X3/eDYGiej4N7eNAceCAdMvSzkfRsQGkDLnZoQvKP4tg6H+zb3H6cRL0Zr
bOsUOHIbNe/8M9hU42r58xdl/V6r+OVF2VSQuqZ0UGh+eBMwuplNmfCionG6qSUHd/CdhkS9HCCp
6ZjyXfI+LNpY9q2MiOwK1wt82qNwi4MYwLqhYKxiUV9UzIbKyV+QbXdjyp7aiL/6XogxiZIP52FM
7/78pf/VK//h7WyGtg+xlzXIAM7yTPoobecDZ1u77mLvL2bfRcb45zD/y7vkEhrGOk0UwvxhmM+D
pBU+9MGDYXBERB2+Fygvf/7vkb/3iS6/JIC3ZnMtelgMsaX+/nqM8A74qsj4KDI5IRsVt84cUhfP
Us+dzb3h4Zq2HWScInFxnnsgDcPkZYqM5ZgwGWujER/AxT4s8sVsVqn2Epm9Ev5M2DC5r23ze2Eu
Rn+LD7gf1q4jE7xSxXAGBFKsw9C4j+bxEU5B8heC2B99Ur/VDX74pLTvlmnrV81BSLoKrda6joT5
QDXYGUq2+otfZv7Rb/vtrWT5Gv5GSiZ4qbQpBz6r1ufoJLdLLaZsr1Lo/W3WbwiWPtaeDUnZyXcg
GbER9sQuh6eoLjaG9Qx06PrnT/ZfUpz/fySEAfL7zSX+XyXnpXAd1fl//f1v//n3v/23n5H65KP+
8w+s3PycX4Vn8ZPjeb7v04bluYv1+lcrd/CTRV2WK0wCh4vHm7/zi/BsCZD5jkncif8Hi46JJv0r
JMz/aaF5mYtY+At07Fds2i9S4z9Qbn+s7Po2v+Q3NwI4/VgqUfUAkfkWBEPvh0vZ1nYr2iKifz2y
vvENwiTngnV2zBHGiIHXqqCCaqNMD3td4xEh1MXFy7P3LAvGI4UbW8KckHccfKAFNRbt0kBUchsl
bWJ+ndIBHNTEbEv9x6mDdU3fIfpwNkabTjYYUcKebLJtVpcqL298xdHGXwKSPYOR37BwlCYA0THU
2Nk0M5BsaJTE95CvWPbZeyAwz3y98zX+t88+hLuLheBFeOaTL6d935hvdEfBzoiGHMABTCgDbaec
UYDApeTrpsV5wcBa7lqXkRuZ4zt1RmRkMxsUNrshXFUwyRJOT7CUtEZU8MhU2da0pyep3uSl/57r
DP7GVEw3uHN5kOSDXqV+Jqms7eY9Kl6ynrvRgoMTLP4i9+B5FFVZc/02mxRxZvXVBE6bIVzLFc18
z2ZK3kXQO08fe0cVa0cprG6vRqo1V2Gt5vMokOcS3L7buR6KwwCq+KYEf9lxzsARkZMgrlnOWqEH
dBDjk4vbcENhbHzqwpAmqpz+xmhqXnj+QiOOgRgXU+bf1bRF7WooNWsnqLJNxcRMDkbcuTMdLGxA
aEjOxaMXloBdOxrOO4I426kPXlJDVcAgLJtkafJMYYPexeFYr5uov4XR6GxaBnSWvwA+5uHB7H21
jZZ3xTOpYC3HK6w1OzvOjp6VHTA503Tgpi+54IiYV8bK60dYH/3XaIR3BLd55QQgiY3gYtMqmRrD
FYt6eCPlw7IxwZa8twZ3z5V4DEo0oyH9ahvmJzGKg/K9m86w1j28bCcer2jpPiuH/uKhmj9sxFH2
4SUt4uLBp6d8k1Zq6QjDJ8tcHe2terSOMw0nB2HxAXeINvRsRcYqH7FjtxRlHkIlot0szWmmawUH
Hpvgr6lZPbiGjR1ivkqb7GSwagzK4Yg/+Z1StS9F451yx0S5wQxdj/dsKE91iRqTGvtQ40Jx5bc6
hA0Z6+e4dJ5dl5NIAN43Hp23MG0OuhNnUVUvKMfHOG1PGtoGQ0p705juK02fFxuOBbIGQID+5DVU
sZl9gOvBMj9Rgriqp/GjNKlV9ryLFOm7doxxNbjpTPZ+sbIoVu91mySb0OmpSLCaCxc/JV05s/Ik
zJNNYxsIrq9qCA4NKeHMmu5tz7xVJXJS3/BpWs3k7Qh4djii5F3oDMcuGTXqGe9bUEJRqX0kIi/4
MBSGfTIAiALE0XZJBS/d1YXFJoNLH8Ppiz11D40RERDX6YGCHny8VW+CWm7IDMzJuPUdxE+cYFd5
me4aF57Q3HjtFXHTFgIzEG+Z1PSnBtb94KBJ5s40HbSbY3ZD1nHb5kubOMgicCDwBpTWftnKnEoX
mxmSXg4lir5bKGHfEGrTDawOsXdNPAx9nnhQkVBGc6uINnJGRC+E1MjMgJpiqPCxKJD2CiGuZY05
iC/QJ5Mk/sLKaulMAxyByQ8mPC9fpgkPcBda2VB9tUMNZAIyweNYSWvDVjNYQwHWLCN6F0fNUlqm
ldgVZZedvEFiCmgRo3HWveRjYGLk5MS0snvvC4nQYU3vIjD4XGARCsbkNUWL5VcVVCppS7DbYKx1
sewMJo1muW9jT0scvjCluik7mRwRAD5ni2kwIMx2KcqZ8DZ4kPdpYj9ZAq+lCTEXvAkmFUL2SOeR
R+16j1mFLEPn3KisMLY6V/kWV+3rksHYIka9FJStbp0gDtadcuU5NihVKi0GQAPqOP6ugRJonXyZ
mXowkORIJf1y6qP5+GDhF7+Whhg2szN+x+kr6JiktYyKxGkP7Sk7ZrxeGqX7aO0Hhb6IiYIhgXuC
vWVcHrupfwnTEN9cCx/DrrOQAylFeo9pxq7ErGjiav15E0rK1Lsl/FrZhCdNQWUDFP9VZ/R73DDx
OnLUFduOK+Gmn2PVv/p9hHURs2lew83I7rPWZFHWX0dLdR/N181gNiuf31tb3lOUY/ApIu4OfO2g
9WE1M05m65yDgg1v5FMdJTfJgtsOShqJg/IwIxmaSXIX5MYtTNlnmQ+PHjuD0hp3g8cHFQz0FrgL
Mrm5KsrqOi+RFYOUsK0GVwLWKN4GUX5SxvwYJP41x5QH043vbOWfPc9gwdKTyKBE3q6vajx2jt+y
26jf0iGlfqaFdRJQy9im4pMDwj6q3G7NnmjT9/FVr2cyxOWXpgJGMIl7tzFuiIrTS1M+Vx7f8MCv
9a4z288OpHMVeq8AB7YV31Vywfml8MS2Gbwz+vZmKobvE4CH9ajzG+ok3nw7BI4SI3ajXe8Smv6Y
ENjYxCN6qxi/ytT+0rsdIAbPAPhnxrtiaL+F8QRGC8EALzzUR5f7jmbZHCgKvtLWq9bQWnmWUg14
7KoUmb6hbcuJcTymeQ19P5vUJlICwGbC2jPjcbev0+HFMAPAva5zwxuP252aEneguAsKxtpRCa46
82Vip7uaxPCqs5CyEJvlMV6rCYJ9769MR70keO/W7KLOFqoTywCUz6wE9Z6q4TYFos/KIT21Fpz0
hibllRgnVJo+e67g13OXeXd0S8umTXkIkIpV0pgMPZ393U+zcB1lXGJYp+F0h70ESVRYezYxz0AU
hk0t04dwpiGyJfYxlt/Qxw5c0Y9JKNkWYuTRXn/nF+2T5IG4NfLplkAoD7sKE51QDnCzYkdtC+3c
KtEnXWMiIqd1W9sj1100JDTbkP9NiZOOSfoa28FCgRqQMbFzUYaMui2GQzka+Ff99NYt0ay8RFnb
JkUurpZIBI0m6HFZQotH3twXVYBNSdF0PSSxC8yGIYv9zlXThndsnLAvE49YCgXyXeA791YlMeq7
SzQj768prhnXLTIXkR3+sghUuVcONCYPPvNOmbUkezKO3/LU8Snl7OtN36QPtY6TQ+t0w6YBzrVz
ps5m4avdG4AxBxFruaHm/D0kpAnGXXPIgyu49ab2XFMDP1CR7obgvKB0zeuxO0ZTcB317TUK3zVr
lMXQt2wOTX2Df+glG2s2iCMHG/rz2ql3WJHGGyyBzgon+jHugyMcArXJF93IDiIgvMDtOBHeZ84g
NjgKqOaMuFixc9GpvrADFf3bKzGE3w2eRPjW2Iiw2d/qhUkZIcQ5riE2Y42Zuh+R/FzYARvqCF9q
EvprHZRUVc+0cOI53Dl992EN4oIN5R6Ek30opvQc5iA7h9nG+5Wd7bn5QGXiDAmdrZAJGhwJt5Wu
5bMzdhQt1otLMXlKdPM8cbpcB2yFT2OSxJsm0+ahzZsbkiA3ExovX7MOPKYOITt56YdQQBn0KLcQ
j8Jjx8N479nq2mZggclwMGvCEp0fY/6WZDEZd+68WH0ZVTtR16inXcRSYe00/CkbzwereIRcPb+V
LGjXy/FvXRYy2krO7xsvBgWueu9GlETg4OOs8q55hayDodmYT3pubuyUn5Eb9Sf4AMGuSWBDx+9s
lNO3hhxZUgzAv1GPJoxhUCuRN9l3s/e0WMxL1WG81ja59OFhCpHu2afTgAxUchOj2m1Kc/oWAYNY
E18EX6Pnrxwzq3XdtO114xbPJUjXTds0FO8hu3CdpNRlefZmiKg3dKrsUgbc1saIluBwp5guEKmq
fRHQzpDIzNlhJgHOhRnQCqkoQpLjXlhsemfeizS94D9eEnFsI1LLpjrDIW3gp5Nmmdyx9kgjMFqF
yQPJVU+Tk2m4s8RGI5dWjBQgHu8iKxSzGi5sdOdVnevwFOW8/K6AtDcYmF3D0TiMtuSA71fXmC7Y
31YOAHX4AoDiE6zHnI+4ssk5uqwvkhiDk9PFNKMlIDknOj6UDjgtYdGkKOlSWuG7WTXtQ9J1XIZJ
wJ928pJEJKdOolvkdvzsLWyydO1HFK1hjbzJvPK1TptHAXJiVduT2EWj6hYcXbTkAWgcAlSAKBh8
+7deIlD0PIGa8WcAGbgx/+NndMx//IVRj5/zq16Csw6LEclyH3edLRG5fzXqmXQM2ogfDrIJ3X/o
YP806i1RdBL0/BehL/7Or3KJ9ZNFcYQbWD6ayc9/6V+QS9BefpBL+EHoMjYWWrQiDIM/qMtKcHFk
kzsc6tm95VmDUOssETHPQIcDF7unkNXctkHorQFUzDRFR+W5xIe/dzXnWswlwYYHE0xvTD8bv7Xe
KECAZZxlLOwU57vEIq5ilgM2Oe2FHOorC3yGvoyl9+QI42gUkjqbmQcqCTFJeVvQcCJi/mYVZRIv
BoWycQzjxqiWVqcsh26poev5xSkLihcbhOQqVvWpseWHYkBcVSOm9J4/4mMYwj5/AhhCzmhi2ZWz
MOLklAMV9M115wN2N5YeXpIH7yZtT2M0vSWVHh6aqbFXJqCRY+6EzxjlSYVO0XXpo0Og0F5rP0a8
mMo9fo3bbqS/FuoJc2P90PgCw332Iu3xGhTge2IMj9MQ33qWIkRs7HFmwhGZEkqgEVNMAowRzfFz
dbI1y6wqybGeZPu6azEJuO5rrNK9yuyLxxs0VqbDncS8rRv6l8NsPEazA+muIxcXbHlwf+mFfs1b
8dykDSVpLh6GFD+39alouKL3kUMI3vy1X1dq69EWvjLdhbyYmTB5bOudiQVeeYMyJQN5A2brrbfs
rTGm4aYO2K5nvXddz8PrbOfbzK7JmI5yLYb+K0/kQ1OqLYP0eyUlhpbBfMtNBGxkn/dG59/nuDpl
DbYd6XAPHGr1yNhD1HWpUAJnA1V+IM1i1dEZMHa27oIO17VlJBtsHredX2CysApOQHW3T7uWk+Us
1bpOaN1yK8DlUSXdTW3mZwxUhzgk1z27lLXONpUZtUmeyLXY+TtRF60p7X0fzZiaw7oAUja2j/5E
XAQcAcO5kwWEkGzFn8q3Y2vfCsVTkaDr7bhkMSfZjqwiec/aYkh2wlZirZQk+y2nz2ZO3uo+f/Yq
64O6bGqh8+5qyvmxTYMrjo9nM4f+pZz7m2DK9sno3MrIfKnIi7IhwbNFhqCX74UYiRbaV0WNoRuF
7TvLPM49NRS0TBHEjBv7ke1TEu6Q868jx3o1hpHOLMzudmA82CwfgfFQJ1e0PI+q0t+bQt14BTQb
d7LWsZFehZ7ckwC66msHB2pHUQksWsi7KIRZfx/7JrVgPLwGD4x7kgVrVdfWmtwSKTQMpiRZY9Ca
zTxdxbKpGN2sM/7Mrz6aH116Gg+T85h0PHbxpbmU4Hk0SVbkJJPgCwZJDu7ZcK9iaP6DEiRpXRmu
UltieYl9YzPn7qcKwQvUhv3NQrszavtr5nCFjsIWK4x+n50LOrrqnqlxJkaoKmvjd+GDNSTWOh8C
UlhLED5rtnPp72Kq51AH8KgE5Cu4Gtp8uA/C8U7GS3dYNJ6MZuScAb7x4FqMClnhUs/kVexesKiR
3Qgg+s6TE5JFGjmnp7Lfm5H7Uec1JhmRynOS+NuwKQa6qrxvQcAIn5J88OM73BXcWUQKlsu6dqru
Umt58DShDJ0MT/E0gQ/sQZPWG9ftvnjtQE5jMe4U8VsWNRvRe3dzSCrdc9/jrKHm0GimnfRsYEyT
y5LYN29L4iSYJHkfys4UIMq5cfddrci2doc0yLNtpSk7CxrL3zcxCTG7waRYF2m21soARd2Vt0k0
NxCRWcT48H9pqw/6HRjF7g4PnT6PPRG0Ns1OWTJdU2VGhXs122uLIOralMG+6OavatZbVuV8ryvz
MZ7rYFNVUUZWlbhQZLZ3sOO3xG8oLVeDt1ZdQSqvSc1NMjuXXAUcVGTarYVV3kee/oaWVu/8yv0+
iOgxiy32yjKIdxgOozV2gXylQaOsYI2k6ykZHxEqY3JNjLmpxVvbeIXetzqI90HePfAJWqs68Zy7
aC6+JMyyfCDUDNYpLE0zandN0D6WWTAjJAVPRAHH7WyZzS6Pu6XODI+pkUxPM6dTsO6BwttNXtqo
F6Ne012yXHqr3gJbMObFxgdpvjdq/2EQXcRPIBI6ksccNXmyzNXHeeRWkJQiWi/Tm6XlTU1SZ+st
tfVtrNUaPDMBPcAJCObterCXLSIyxXJgWKUBves0iNpbbRjVttQc7yCc3Jl9xyNs5DVOabYfsRIQ
P2OKHUUfHIy8Ks6xgnY8U8dnO2eKiPQa3CUtcEsZeM1CYEWno+L8PD1VAS7FyeAW6YejsyLEto/h
lu6KPpk3MlT+RrvDe5JVAffBCnUoRqsrEh97UkjTomszeNniICjhqNtyZ8vhuW7Md4bGbRH2DzhL
zgHbTNpgtwp4vu4z7s31dO4nl2Avn3/sO5twmBk+muCbkbHNGPF3rhpp3ViCEWtE25kBOq/RofbE
ocjBm3epCO4iiR1lVGLLcoChMKZS1S3LtWuEqEM9Ga7SiPpLaubttjO6dm2FMQAuh9cO/iPEimhM
ZxNkxzQjahjc/+F8YbxTcxWsdMsH7bYMP8DIPSR+G1+n90kWqObW75G00+Y5JhA65t41ZCE2Jzbi
X2M095xQegbF4Z5vmbshK3mDGnWwgNOsqFIKd7OlvjihOtmt9ZqPzACZUd9bjb6ilJhu3iQwnpF2
SNIxVBzaQfEMNDPivsmwCwx8v/VAvha2i+WPBqQ2hVNWNicVI13keaEPzuQYbwHc4n2RBfZ9OM63
VMTtRy5TZ4igByCJVvWZt3yJbBW8ZkRn3X12C1NgZG6vR69BovHuTJ5zSYZfxhGJXEHq2/miIJWN
1UG07byXWGS37IQUNHtWHp5mwjboHyFJjBicyAkNEwK8NT6Vc3jhcIvbTPavNiQ/8DjbutPxyivC
axMIK6jm7RwZaypebh1BfyAw4ZXnhru8iCAGAVu4c3IBfqTwdqbXn6cxzCkWpUgtl1emMlBa+qEs
nwevLQ+D4FHkNk8tqITnufHzdS06sf73KPSPUQiLxZ+NQuyNGYXYG//3v//tf//9b1DA/ucf7I35
If+cg2yuMI8QE8U/YplE/jkHSbhQgQxY2JrWb8Yg9ycmMtbJwMGo6pO/6WA3nZ/4o6YjhDAd9Fz2
vP/CHMQc9uMc5DNomR6LbZv/yB8jK8Y8isbtbcgjjb7r5uwenC7I3UU8mV4ar7pg8nqwdP+c0DHg
KPOxFHQuD2gLRKMrQNE+1Bj7WRbBuz3Fl1JJaDfRV9BaLDczYIUmiKFujE9DPR0NEMNdmGG3LMSV
2fXvuT2Bx4bfovMlIs+mJSu4s7bZ+0SzxKrU6quZx29mTWmnPbCwUla7FYn6ICO/hSeJA779Ojhs
hbS6AXKy02n/XSmKMgfjtbaoiBH11s3HEznhT9iKsBG96wbhBgqJ/q6M7GQW9THncY4uTjttG9mf
ohbZuhE1BZCtc6uq6cK9+FkPFGSBEDW2UsTnIeeJPHZUwkbat9ZNGd85lkFRjboi4e6fQPGc2PsN
7MzFU+4aHlT8kPtM2YVbYcinIWHF7g9S7VIEvIeK4gtKSTR7hE40V8O0xGJVK9Z22O+8wGJHNznl
ocLEz8oFw7JdjvPXRAT4I7viGPXJNX863oUzAAwSDTDFydFyqFmYWwlPE7+L5nMEaWkvIoDaTRA7
G1X07kHM1b4r6q3shvtBjEjy0aQPdc0DXzZs1SA4NoAbdMjNM2lPgAdx/WPAQgqqsZGm+bSoZn5M
JJlwLLM7FgOKNpcCbTE2SE04DcXoXoMBw5M7P4V2ek3kOkOSK1Fgpy+lqb+Tf/2cW8LzrcLUGGfi
LpfOTVPlj5lWGBRwMEa5+1r3tMfi8Lcz932ogtvY17tMco4cxqfISZYYz0vrjzurtk4Vb6NhNecG
mbNN9aPta8jvE0tuBPrOXeL8wjp0A+yerLsxcFb6Vs+/m6Of9jCsavgas6ShUO/CIL3C3731e3fv
VfQdekDSa9u+los0JruroVteT/q8+M3WnrYeSkFrJPnbd6cwNrKuDojEV02nsC2U39vZYTelOahD
eR1LrOJ1IFajMz/mZfStd8qrEhU0rrtLwfI4BSiuQuss2/5Y26z5fG9BqU5yTxvMZ+SldyVGAWVC
V3bD/r4yAOuU0XVYTXdmnnyPR5+Rq38wdUt92wwKatpHE2zKZL5EIc7cxHiOrebaXd62PqOevnIv
fhRtc1Z468IfniepvrM+Aa/i3kokAg1HAkoOayjsq4diCHdW4y1V3DzDjOKrLSwOzixsMSFTtNSG
NMbMx7zrL0Roz5GRPs0hWqTXtaC/s892ML9WrsU5ZISsUu4H2tCyOhrXRVO8U737LifjmI8WCfux
fwObhU86Mg8VI4vEmiJza1eY4kuBWd/koNyE1RacAe1iVfZmWPbZC/TrOMTn0i6eQm9+rRrUHZzP
DkwBa2GJYwHejsDFQyDjZQnoZErEPgQ/3g7kj+aFSG5ylMjhXAegygeruIlBl8OgRxwAZV46Rw3a
vOraB5jxNyJv910nbmcr+tRg0P2eAmJ2BU8lgHSjVbepokgsWNjpwaDeHAbmbUw0u1j46m2iDw3A
9aL23zQAdkbMQwmQvbOSM83U1/xv2yiajs5Cbk+yaF+Dch/r/GI09Su5jU0K6t0p5CvM4W9qadry
g48GJHw9E2gAReUW3SWIpsvYVu9BQx4IhwSsi8L8+fBwy4fwUS+4eTYJCaGtApIGgo2Mr9m3nEXc
fEkh1VtG/01bxtlJymdgwtCq8m3HZqFMqccdOaDDE9/ktT5abbo1ESZybRGCyM9jXd8asPINmPk0
O91EfXofDdZLNOhjNDTnzpn2vsqPnJDZbFgcKxNzbUPjz93sKuYAnEDpz2dvY4pp45vMjVD8NTR/
zEabasH7E025j1tjgBsE+r9zupeaLoCZToDZXT4HmSEACLUNxjI+mIVuNiNdAhw2v2Oj11ejlUzP
HGzJufFrFF54/l/b93Iczz1aRowjf1qWiTwDQsoLPDl7zxrt/6GGkrvpxVyvMg7vW6PQ/plPytyh
kIiTGwl7b2DfWsVLVYK5lCZIJqlrr41SAJRUKtR0K2TYbuEzXwZTnV2rPVTxUo+Sn1xuN0wCh0Sn
O1aITxJPkfCDRZV7UJP3LKv2GMbGNqbjoQzbA9YNFDLzQuvJtxZrsszkm0M3hBmOVwZdEXbR01FB
ewQgBEb7oHnmVgIk1udpQNNEUzRXuuv3AQ0UFopNHXYnUPlnd/I20J+P4AMpFemOKQ0Wk6QOxhmu
KpotgF4gtkGqoPEioPkipQGjNKZTQiMGNRpnM27pTsx3kzs+ujRnpBwBFCB4mx22WbKtXCo2AlrS
PHM+8UbfdnX45LTOHYDJk+m6e11lX6uWjwVxVizlHQ4tHiaBSj8YTjg/DpNZ7CwemBM7kpF6kqZB
WkwANDtLKYjo1VOYkOigLYRWpI+kncJtIooFrbHgrRqinl2/DggzUQ3JnLJUkBiucw0t6Dvr1LOW
TFfkxy+oIRewEqzZ6PrxzIdhThi71VlZ+Z6SIZhJ+Z1ttTvsNpjoU3VR5kRJW3aqlHNdxjmwKfpT
6FFRrnuslmIVs+DLStMKXRmHkKhgOznX9tLEErTn2RtIvUUv/iQeU83626AsABc6oR7OB0upiwcz
hAS5PqqSxg96X1gytRSgUQXDCHjnZpTDRJh5WMgSN8Tei5Nk6ZBxnJueTpl8KZcpuoQN4/zEJPPC
zRxfnUfMJC7vJk/uBJ2ccZ89kd/eyaW1BqmKQ5p88+zqYeAeX1NvMxLriPzxhpvHFV1d22TpwZFL
I06a0I3DF4yTT3KqLaRYmcrNtPToBBTqRCMPSQp2WtFsHQp3vKV5p7SSF3JrcKm4B7JzMqnoCZX1
ZaayB8ntkFHhI/3+wwEo2rrGdeVOe6KkxHabg92pnZLVhcgXDrL4Smt9CKz65HQYI5fOIDLqN2yO
rgoP0B6lQj2IVviSlCOXR6vrb+NgoH7EBENYbWVpbgFhHABy0a44H1qpd0bYXtBeH1nfHwJQ6VjV
v8ciuW3pxihCoOrkYGaVnPyseRD1+F3SiJTkNCPRkBQ61btIJ8BnEq5YegP+5hhPFBzpChhcv5n8
gN5i5Kq4IxXipTchn6XFMy9JiJ5O5GypampLeTfVA8GZ5iNYupyYtc+KcifVF1eQavaGXX0rKIBq
VfrWUwgli4RM1FBeFPFLNAdOclF0K23j3rD9s15whXb7MTfFfTo5B1KJ25zyKT3DnqSMau4l7hr1
3U7mK8C5TzOVVUlbfGZUWGV9SZHygFK61N55NF2NSu96mq/SKHzVSxWW2VDpaCz1WG0Km2egMctp
03JV0qE10qXVZozhNu1a1sAzKfPNN6MlSkf/1pTO1SoM2+e2bh47rYkoRtFznrSU7Wkgg1aLhSN/
oLj9MFH8N9DyZQ+sKJiHr4lO0Mu3hNxg8JBCBNQVnpJI3vVLZVjTTPdukYmVP6Izm11Kb0vd7Co+
mTZNb4q0/TYG/bVUSwN5CNOngPXJ285jP7I+ReE8zjRDr13PuIQJy/IKgt8qb+YLle/4AcLgwx7y
c9AFNwNbdAC4gl4Y/24IsJQ1Zg7R6edHryrsDZ4mm7PdWF5BwglWheO0QP1JlppV8aoATaCkmTUN
9k7El6lSnsOJYmBlwTNoE3HrhnJH9AZTsFrFA1mlsEjY48YdNiA2BRwzjw6zhzdERyMKD2U8f/hp
DhGozuMt4WDa5cj0hVYSrv1mPnjpfFeGqqJKxQQVimaRmrdW22O6wCjD3f9UlMm737knnDbfvJnO
Kl+GR3BJzz0Fgh1WVqOPX+LFkkG7AnWK8wt7o73V2zdOhd2SGvBxlabY6vIhfklYIGWq3po9zKqu
pj4kyh89ncT71Js/GiuLiOpKudOG+HRDT1zajtt8PcoJQxTGvYL49UsWqB7lWKKyO7ipwuQ8KB/J
RimuaerfvCnFIkn56ToA5bWtMxp2QwfqTq3z4ABJOKLRi8qGqirndSZaRNGutnajWZv7jDsCQanw
jgVJ/DSmSQe6rea4Rp1mCGYMxlpQT/ZRZMTKCwXPMB4S8P6RQX/hzNFsPcLNDVbR0AcsoqJhE0d1
cjN4ncvVrI0D/dEdQNA54JYJxF7wQLgLSBuvyJDkWKZtvYUeznUjJSgeu/dJSZPPX7lT1j1aVibe
Mp67G+HZBd9qLi1mhcU6FT5VMi3wZKC6p12yr4bCvKfgd9dyOt0EFnYIjieQByqHUk155pDzJcgQ
AILyueUyRgijJSbQ5CsVT6o1fmUXSHgsDhwB3R2PR3ZXfq6LPVomg6Mn6V/ymYZnD9+5FdLZ50lY
AIbTDnBN4XmRcQ12ZRV7z7OXcM2Zgy/3pFfk55QN9msQ10ADlfXuZ7lajmbWO7HRo1vWn0K01YYU
jTpoP30puuiqbLBk/lvR+oeihbL0/6RoUQ1DDOI//kDO4if8KmeJnyRhMAJxyFAs4v/vWj8IFjCP
bTq2cCDf/Lzw/3Wt7/xkm3B5iFi6tgSjzY/7da9v/wS3w+ensdknDAGD/l/Qs+CK/KhnWSzEAvxB
5C2gzAfL3v83GRuZ8gqbARZnZ2Zf3MR9r91CPhC5JYNb87WYMzYwasZjYvbBzosKnx3BQPHY1L4n
gYZs4ci7jIX5cjhdUjhDTfrdkyTwOvQpvEpAJXzWsHmbfEIPoyWUVcOUMdH1A54Yu9PNqpbZMTT4
jmbN3HEHzr4WgBsPjqX0ZuJhdJiWuR6eF72oMdXDq9GGhQyOZW2nzgf2y0UQYFGeDl14l0fBfaVj
HDht+9A2o79usuyxckK6XAvMQYavv0xW5J+xPH21clz4sZPSM5Ul1IUEB/51koRwCXOxsNmPNiP0
x4ESPmfAalc0gNeAlAusTgY+yjRis2FQNGx57jP2BjYXgYl0UuvpPk+N4Vi38RL6SuoXwZhzi+bs
b6GT+dy88PcK6kVTb8QMWlHVS3Gx2pmVBV2lk7c4j6iFV/MtSdMRpqDxlnbSOcn/w96Z5MiupNl5
RbxgZzRy6n0X7hHh0U+IaNn3NHYbKAmQNiGNCxAgDap2k0vRx5e6SGVVIoGc5yTx8BIvOqe7/faf
c77TumhDtT/nJJ48zDvcg4VL0te/6nq670PnISWtgKG2lGS7texZ2OXD0NjhIWS1Cdwt+gbNkC/6
2nno08o5mzKed4jVvWUGP31SfFe4OpckCKO1PqT89pAIOfNgoChffguJAqw5JfbFoX6QY/to6nFw
SgzJoTCnSShSvrMy7hta5FqvhNRem8H5SLNMAo+tk4sZ1MfQRzC3jRH7Yx6YWzvWjYWmMKPzstNF
nKYD5kES8sooI8I56Ufuc/EodNAC/mcm1E9lgmfP/T3RnC37iGtcUlTgNZsgjrf2pOhDMHZcPOfE
QpBd9DFMlmrkdEWh6pdjVR1Lj4wNV2ZUH3UB+XY0k/gp9ZyboKu2+eiugE7sEhdnqmOoN8uNPg0H
wniJnYy/wL4t2JfaDjWRJTQ5vYHuK+W9TVMb24bPejRXICyeglmyaLPhXNjxLvD9bJPi+oKrj6uz
n5iA7C5/NFs5dz+j/GG91QPPXHkG32myeJmV8s99H0TXFmjgloR0twmclCM+d3h4RHZTKItxbAx8
7spusuPM8ehcMdOjGs0Q7G3BNXy+MJs236CEGklBKGZu89AYokVJnprj1A8Pg9NXT9C4uQH1UJZT
LTJ3meFcSUWD+cx4C6COfsgx5NkShH2YV9H75U/MUmflyeSmFOLbjGS0YBVKU3Xvv5vpaG97P3hS
pHhcP77vqoBWvVBjnWjkCF1duBzctDwUDdcIFlCkbeTsHO2N+siiJb2bFxoH2vKKrV86GlnQ7KcK
aCVtbSb8RIKyqFsaIf243cdAwT44AP3dULAedzFs3PcUOC3dnvfr6OavvtXqC1nLZPvPQ/DPhyAn
wd87BP/rn/7tf/3p/+UC/88cCpz/Gbfb/+RM/BsHIl/t94FoEOQj8AUvjLcKtKu/6Dv6L2xuuiXp
woC3NSs/vw9E65cnQdF5liNc25Zzqvz3gWj9MiCHERmcbWk0pIh/5EDkh/iPByJnq+sYHmxiqHg4
Tf76QGxC5ZNAoR03qLRHaXIRIVP/AC6r3mQCSb7DGRDOFgGZ+I9JP5jnogfnBEHqMe+TaItXadha
imRM72BFrsMxpIZrfHBmK0JqoYr4NlF4u3WCZTRbFtjmh0uWgA8SN4OdxdGmawkYjc0e8flRRkWz
jBPAc52yD5OHqYb1zCYfMbHHLKZM6s04oFs+0Up9Her6xfTGB0DPDswmPBaqsx4aUeO6wH5hmv2n
jh3DnHRuaLNDA0BuDlNoOltTesAQzYmtsuioV1F4P4zVrRUhXbS6D+lC47QuvABUAoYWOFVAuAbk
EOwkWHqUWSUrEfotTp3kia02SxqXEmgJQfUIsVUjGwltxwmxyKV+vMdWcs1HGOg6V/Uky0fMBfZn
TP0VB0gx2gerKE0yM/ZTJwyqSTuaGmiZWHmV8yoHulMzwR4oHaInmyKyPZuoqxzoEg/G4rXIan2l
9P5UkjY5+lJbmy6gT12mEEtN1uzcGK64+AmauN5AQI57iNW0sBIMuOGDdx+L7GEw8zWOM2+vI2i5
jn2ZmumOaN9X7+L3GOsSVLTj3duwcDH+1DjMMEGtXC4iy/mvsqr4P/2IDg/pykeKx3EutMBrK/Qb
DFw0d/ABFgNtz/A9DN7AB9UcAFO+uQrTSK3SNnZO9KDXKyWMt6rRAgrcba5pvPZFmbPtTamyJhhj
3k9T5W8Nkcllq2yNsagCfaHjAVNlk69Kc+4Fs4dHb3D7vdnZHqZGatVZjrdY6s3kVuawyz1lxSwG
y5echN/KaXLw0wZ3qCHPDwVb/HVgcwX2qsIDKm+9K6f4jMfuA9HNv4MIRCjGyfU7umDCrVXL8FIP
xLbYEkybDA3OhixcjsG0zOOgoMlAA0hls1tL0vpotd24JeHxRrcqjQEZ1kmpSGUlEE+IGwQboxW4
/AWMdArUF2ZKpDFKd1HrRzfkSKg3m6yb1tD9lazK+9iGS+1GxW0bcF+LS3ozRDy42yJNroWL7RPP
YQIJodmpJp/vpPUx6Nw3m/LPMqN/AToSak+Xf4+xfZFBUpHKJFUQxWqf+FghaBRcm7UBEiFteGmK
T1rtgjNcXhOCT/3iCDZ1zdB+aRXvTQKu74aG/DuNM62NBCa7TnhLwzzktJ1TrGDArnHLwgzh1wr5
jUTXXMpheC6j8JgwZMzEK2bvzkv3EjAim41u3yAxLAqYTp0E38MoPawrOv4Wxdi9FTNvqBybt0Ib
N1CsUzZ4KRCBbKzSOxFl/U9Y+NxQpaiLteY7gQG2Pg0uPb7WtRePxJMz5AGzmVIM+5OVnIdkFDcO
zUgPtA6lLQ0byQhQKbYhozEUUlod2G++yZhd0MpOSUpJR7UzpB9hXvUnhM0UQ+P4mJadZLqhimNi
sYP9rPimCxBzYzUIHGFsDpPCei8JXvXoqzwZOHxG28oeIlYJyN4ww0xdP5SRv27GSp0aV/e2fmoM
a00HM+LF5BfL8UNY9rr2/b1h0tzaMuuVwq7W5ZgC3eovtpE91JN/DRxH3ylDluihJKqkbTY3QxWA
pFOMjKV041kwgUfsQncyw7tGiHBZ+FzOpa/f9nCmlCOfsjpkpUjV3EJoVf0QuFCpCLEsQzhVZWIy
hXjLKHcf26a+p7JmjVX6YM9kK3ewd9bMuupn6pXVDtu4tRVNQdMhIuE2WIxBPqv+wnRvU0V4IC0I
VCixsgM+UgvoWmQ6LyCnV5qyT12QdsC8wnMzw7iUcvZ2VDls+5moVMylajImyGV6QIJDUkw52U72
Qepc7oYZ9wVCa80HFYypGQVGj1hBWAQ8WG4OK9zom3wGh5GYbPiRUb84UFnGuuYKxvEn+4phMUIe
i2cnVDjDyCD++ysrYyAForMJcPetrDr89FpJMvoPnNkfYDMIZ55dWivKQl47k81SrJfVEmPfXeQW
aEODcbZnVFo0Q9MS3/ChUBEhUaPjsryNj/xewWKYcWsF3DU1iBdjBrGhj54rD/d2mXf10qOwRfyB
bZsBbkrwKMaZPHBnQnGJ14pXXdaJTkQWw2E/pVdJHNfPoDROEXHQQJDBCGPN3SSDV3Ct6L9bLaTG
gzjQzJcD4+ptbIP9PrXhkP5cINLQ6NwYXzrIq2vQ9/fBDKzLW+jZqQvELppxdh1cu3QG3Dkz6s6m
nx6Nqzmh5ddLrQGKl0HHUzGyWt7DzZzBeVZiG8s8mL/LjNXLeGLJ4I1nNSP32hm+ZzZg+IwZyDem
hrcuCXpx40FDw7GCPDDT+9TM8aMP7MfmJNpnMCfX/5yF/zwLM27+vVn4LyjmP+Zf7E64nP7Hn/79
v/2NQZgv9XsQhrJMta/usgLCdDqXAv82Opm/bAuXEU3BpmPImZv7exAWvwDXODbwGlfolj135P0e
hO1f8JZIfBAEcQwbr9M/MggbFO/9p0nY0m0Tp5PDeki47ky5+f9WQ7IQCumusLE6eZKJy4/Gh2os
eF+RZT1PqYaqpJ2HmIkqAGmZq/pDD0S97+msZZakuSBFDRCp9mzV3WtjQUZ1yLWiipKblUVPQDDN
KzwRLR8rfdfvkE4F6eC4uGEbfgp614T8YFH4YlpqRdSYPJdnNKsc+iqteCE9DgQ+VvTw/oBfypbu
lDyittWrMso+aIvzFpVkma280KArHTduGASfZQKGvJwDuUkZ3WSte40oLVGyX3dpDBPLJHiPD4Cf
bSzkTwEyj3xAhB4Z9uE27L3y4AEtXseRUaNR9XTiAdNY8KlHDrUPi22XJzunsbUdRJTmrGnMd6Tk
aWPXIHCZYxWsTNmOVBiTea6iyLo0on2q07QBY+zM9R6lXFmjfc8D8B10gbaSXXSLMf4NV0u86Lpi
p0x55mpLxIa4uVdX17gAExrpFWDJDD8QlpTXLgK02KpzQVqx0/mMkCGkeqOZXvlWcy3LJZna19iK
3htdX1MUsY3TxN/0Vvzax0yovkGJCUUYz+AWyadRxjKJ1l6IOKqXLuE611U3FSAKlmNrdgVy3Qyl
Tcd7cCGgcd904Pa6brBAb7HnG6NZoFfHrnGX9jQcuSpsBFeCpReFl7R0bskDrDU5e7Abah/4c4Zz
tKejzEKxr9N9lESQagKrZ6RjKCsjz1owyyzbONk7Wb9LNHAWbl6/+cALloaO0Z3U5I1Gv8+y1ioi
xRidWvuYdNZGltUdY3bH9SR473CtUmG9dMGH0zxzk0bW1eqCnSZId0fBPkMn0vr2SPkmH81VeMXU
t0GcgXPrt3dq5OWvJ3SYIjEPAnbhSnOic67566IS7qIZzQvQwRglS10JXs4H4V6Z6Tqf5I1HnfSC
rA3/I+mFN6EXQBc5cSH4RAY6DVEGt26AcYsGO6T3PE100NHEIOusXOpigMxQx0s1Gf2i9JKVRSmj
N8hr6Aw3HQURRosmXbY4c5Vj3Eeie8uxDfkzJyInJ4TSA5O3a8OVVQlMiIxSbfaQhTESdONuvTnH
Y+XVIfK9ejEK/b0lyrluAvfJsTKxJRq6Idx8b+oUuNmO+czulud/oBVM0DdkRUCZR5c3Q+Q8xFk5
Lquy/SwyvmghildhA5sN85TETPsSGuFuqsTWLnoKENTtZKXPLomRBb/fta880hPDc8ANvDSYzK00
h5DIs1no9oWK4nuy4yc/TnZsuOF3SGQrpxzfCXgcKli7S5agI8jUuaZRTgf02OOQ6GtD6+89GG2o
X/yBjIqnrmjdV7M33+IRd71vjBsIFsYKcM+bU9ZkMpvqzae6yXDxudAScxcqgxy0i6fT29S+d9BD
UjN5EXyFMVviksbyba+s+iBa2nGkG75BNLSpfdO+IXwCIyGvvO4jSywMR3vRyfkuHSyQvWluxpKf
O/GJHhkRSAoV3dtadLIqi4tbQTR+hCOxStq4BszMjdxTuqI5bjxYOOxIWtERmWunzEtuW8dYZYkr
6Z8CqGlXFx7MK2TfAQmJN3WJmr7EM/5jTdqX36m3wY2eC+R9nsPpqMveh03JraJW0XNUFGs1zup1
L9cmdg5ptNzojThdBTVNeLWEgmN7/rCi9B2Dl3vbV91LxMaU1TcscK/4nlnHC30ucEagM9fuhBGj
k1wcNX+GBQxNM99Lb4EStXjjvXvh8QDTBPRt6dzKp9w/KAnypWP/EavkGJjiuzH1K+PdJq7VpuvL
R5VEh4g74rIzp4NbiEeZNDfckdRCb8pLVFCIGBN3W2geqDArCcZlLqq3KM0OZRPB2Jzdt3oovjHR
XK2ByEFDC60aIQx0pXGkPYetL5vwSM7dggGLAyuYU98Emis9zoEI81JPHg2qbgYNNYi/tSh6S8yS
CDif7LVia+GF0iY+zfAobO2B9zKKMqWkiyan0t7lvkV0gCokt3e/QaC+lO63Eai3WBibnEk7DfVv
YwbYDv30nUObHaE3Wrrzzpo2Xk2ynFsTh90wxu+lw2jpc2VZjiJ8ramhCoqWavAp2/US5XYizrkk
Kj/srdjY1p26A9GRLEdTo3TQYz8gp+Q1yzxABVG4Y7P+5hjmc4XHwLPrqyODdjmk1Sq0pbukgtRc
eFkvl0UXj8tM0KHiOScU6tdgqM8mduI0Vic7o/qlER3YaZ6P0nuf24q0xkQpnbfMAN3YhAw+szDk
ctpaCCvR4RPmPqagLrkI0Ap7XBX1UjrVWTjDR+yoEy3xRy+2n5rJukRz+i2X2tE1owdXa49pDzl5
Kkto1/E9QjTrjLD4olAUZudEdzvbemxAZ911j0pVxGdUy5le4rAZnhqHDTvY2F1ceGdrnG5rXqJF
N9m7uEyfA0lK3k+ap8xALsEm2NGDNjbZIQ000LpKJ1tTpd/UJMOBDJ7ZHFDwzve35MglRhnP/aS2
HqcZdHEGDs9L7wbl8hyUxqcJEHzFfU5DXeqwDFFQpWt4RTKeWrPO/WWh2tsxrfA96t+VSCTxSY++
Mho6M69hzsLhOxXPYZB+iclkHdN99ribjxOJx3WsNbfOlL7QXnNKLG5PTvweQxlc9TDY8YjMd8d7
Co/YqLE2891doU1n38k/4jonqlcmwObx/XbDMfar6OCFCTXDNdWp1l7ik+2CvtxmunbNivLBH6Z6
4dbtXe+E+6GId1lo3Hej9whCTeBo8H+cpF4WrtqWWkBwznqZ4vDbjqKdHfmsHHJqKO1273T+wbVa
uiGKoy3C3TgFH9OYrUKjXrWuca9b6bmWzs4nxGfX49qCg9hUGcy0fGD4KQ8pNI1FMgKLmsLTOIYX
cDE3ynQPwkDz8uTb1ImP3gQyHOftZxck0Fgore0CAMuReQi48PY9HsxOMeuoFW1rx150R01oZMWK
m9I31jrXK4BCe6QwgnPFfMv27M0URqwewNHypB7Ig12UaWuMqW8+djSjs5fsPdm8iJfJsXlbkoUL
q3OUvtFjvLKc4gpVaVXv1Q1dRZRhpGtdUoNbEHDtmuCSJukm672X0ho32phfaiSRRVN4717N8Dli
72TfsJ2S7B1f+lNR18c5h1ub4Q1Df7BwTAYxeg7MvL8bDAFpPzmYkit/4Z8jnxSo7x9Mkemrrokx
iCbhhyPJQEUW9Q8OqGFLvbdJcJ7Zbw9FqPkw0Ov+3KX2tNX6Pjo2OHmxaegWO6weSfYbu0P4WcNK
3rZedl9GhiJEJ9ZRWOGHcs6Zw+rSiG8Cu11hZmZ3Va3Ketx7ZXYcwPPowcRiMFP3TltvgJGuzT46
+xhpos7bOMmcvBtvDVfbm9awtfHVLrVa3Ce22GT1dBe64dfQF1tlNBfdrR4gEu9yq7jrCsqjO7u7
qVN0LGc6VHr0pE3Nya6bK20o+9imbDPvgVC4LA68dOtjgK6daBua2RUW98EkjczCEnpYiMPNbPvj
OI0vUyMPHpaQ2Js2o8eXRdHrhFp5uoLv50+bhnYPnxfKTaBP4OB7UWnx6bjA8WzBhzjGJW3S9l3H
sshxV1GUonmr8DC12p3bF1fGHbRCw15PI976tjiFyr7hdmEvHWoqYM6fnLZi5ToQ6qz35Nklu/rs
le3k0hjSL65idEFIHOqmutLgjSI6vCVaytg5ZUsIyckuLAhIcttxC+MMYuJSFtMLQ2kIUx0uuNYP
d8JK37XW23pFeEhM96ZoLIfER3dq0upJH8sDtCBqBKtLqWe3dR1tu5hMopuzsvVa+xlD3Y3JD2nK
7jtl82lZ4cVqx7uSfx/nxoEo7L7ogEPJ6gxYl3KFiDRG2zzaNRKqMVIlgcfpuR3ECX38ls8Yawtm
/4AecoPHb8+cDal0XvYbVA1C0ug7lPHM5x1PpKH3/XJbhii29q70uoOYxhVdpvuMgnddjj/8ci99
G1rMXMGD0SfgaCu6Syc0HKNETCDMmi8qb4b5GFtViXrBBetGi+tL39LT1vZvZeE9wCtNaQnwCSPX
7yDPaAYb0ZIytQemMHG5rfZx6C4Np7vvATgrj5do1M4NbrpQZVfH7B8CCh82OAQem66nF8EcfEg/
PZXlox6uzDHK15mriT1vaX0jdKZ6HLVgB0Nqe/O8bG5TprHnlgtcEpHZHMP6hq6jeplmbUgfgqj2
qCrdZRjQM0yg9Wsromo8qs1lEfUfg++PqynDDNj09jcus2shy3XqFbeShmbm25fcUCN8Sz4rEga3
BM/WyvdGHuHRPBNEvqjS/+Fro4/J/KA6QbVQ69+4ihnW8OJyk9cs5UjoXEG5zzHq+qPzZpehBK2i
cJoTAXFmPkDFrlyftr5OWCYsHBqDzfIci/aVi89+qvlvfcvcTo3zoKngrejVc5RRqR0TBRqc5M6b
5Ca32206VkcrHmDY2XfszQkixk+aW732YUBmviEMFOv5qkvbQ6qH4P+HQX2WKtsbFkGdVB+tb6Pr
QFAYt1pCOlS1kjLy8dYt4VFaTb1tpRaCcGrGwxRy/4HikrzGdsP6tvVZPS6cRlnUQSuMJVPhe/vW
Jqil9y2nFo3hEG2aaE1Vl7nUy5rrZ82TVoc2CC6IZKxhQPpwwkyA4Hjf6V7X3wRRc0oa7a4mooQz
0ilOkjjKwcVFTtolENfUz6qzldfpSjPcW6enZ3ho44Peo6WwYUkvhL8IWmJJXI6+3i/494KQlsg2
wBX8pdXBCOt1EsU8GN4ys9lpDyMusxRkHaZborQID15Bay3Y1m03+Mla9zW8pfBvVggu+c4ZqNLQ
3T1kOx3SQK825mQOG72z+DyLxUSN/JBpR49A/IbIgvaY1sDxRTXk7FbgDcqK8DKebYyKvQrWngpI
qaMun3IrYDR1FBSvUF+BOupXMs+qNbwPwse2mSyd1hH7MVKSZlX5E6nCPsVAfjZlp2cnx0tw/dEv
M59hADyUc55aB4q31zZnVA6LFAtwt76s2mXOgPGZZgBh+2RUN1y/cB9LvNSD2967nYzu68Exjnik
GvQIZ24sK19IvwkuKxYlRf5QEY110UljzHuyCecM2l3WW8Ym7bgIhJjzSsfCCzmNb02F/d5qEzw9
UbxzDT5lxix6w7fM5D/OhhwFNiFVJE+sWNXUczufkZlqa2wsIAOnvFqGjj39AFgKNjR0iI3TlNrG
SZmGndgBND2xj3YHrUetGSIs2AErM5wizARikRTAAkp49jt0vP5gDNxYNPhW/4zDYtObyUAsa//e
rvhf//TvwIGwDf7LH3aJf+Uf/saWmC/ye0us/wK8Q+7VYy776y2x/ot9g+S7zrYI0yKq+ntLbP+i
6w9fnyFNXWAT/Cv/IE5DPA78R5DtCLH+I1tipuH/uCTG1OjoJtB5iSeRffVfL4mFE7al3yb9Tk3N
mvjEd4HHBp4tKfI0+xhVPKfIcUAILK9Rlh6BVsWblM3myuuHc1mGOxJYxdLsX7mwLBovPU50nsBw
gD4DrvUlA1I/CXGdQH077Vo2xdvc1+G2ICora8vHHpQVeY3dM3x9NgpUoxfaE0CiRyOhLt5NNrMq
2OeHTJUbPb0tg5QvAvyeFFVFcGHFjfedNN62cu2LY2Ynt43WzF+XwTVOcYni5ZjofkY4PLAPwJhH
SWheHZPYeUkDGD19HV0MrXoPkoxFaq2/1HFxKG3jrEtvV5hwAHSMAGCYi4jmLdVeuFhuw4595dxC
G7fgNL5cK+Nb1lcjc7dm9WVkEEiyli2LxtZzMp7he6y10d1Fgf1QuDjjfQt3MZ2pMt9PNI8uY6u9
s3MyaJwcwqyOZilJuISIuy6HR9sRIIafMRKfWrQSeknprcOoeppzF7QXnFqN45PpHuZkQGNCfghz
BxBntDThNTI+PQCfXCsPDAygnnXV49zyuzxfGD2h38oSe8csXum+BiBGeayLYKmNS09+hbV51dG5
uPp0TNkDuzTU/TKhUMi1hhtA2Qc7ay4F+OQ+428LNiqFNBwWMdDgbZjU31oFzdhPuEOU3AcoU2dl
k2KOwOIlmE6IV1ACNif5D1rdsGfVNwpYDJvRXdj5lFST8cPkHshuRcPt/HvfVFFMM1bf7zHU037Q
borapUSlPNhFebEK/UK7xG1NiQ7730PslGedLJY0rW0QGDhZAzbzQ3eEZZoszIYRWzeXJfp9SmHh
AuLLwQfQ45n5qujqR/xPx7Ipdnk2vMQe1NM6cu5ir9ywfz5hyn4wSgAtAp3PJntAu4tlqPt2rMEc
syNb1jMalqB2vrDDdKUP3riMfYAcU+riXSzjrzgwj6il70lRdndzD9fGJKPXFcxyGDw3TWgtbakv
tOLGBtrBIUN9b7tKaduFZ3kCS7xO51azMFybOEavVcdq2Wu9fhVXLrmkiHdsGl6HrtqlEf3ZVUoa
apw+fN97ZEyAH6HeO118eE15ozcxNdr9Mwvtj2AMNwbTT1Na3AGCtUOAJTHsfVUEa+W7Dx4ECKc+
wuZbJVXFds6yX+MYc2ZbwTKhFRjJY00PWb6rqkQtIRLyaRBtWpFenCA5ifweGi5YJ+s595tt79GP
lzkkHssX8j9UXORuu6Rqel8U2V1LtVKBSSDP7jXlk5Kfpn2fOmSbrCvrgKVbFKvUsI92EG11q92b
zXMLR7Fr7GXdKHqA3QdkagoMi2nRdB7+E9RpIns3rqQ1sIxXeSyPENvOXtCvhRk9idytF+RXnn1B
c5SG8yQ2NjgAPkPhXFWbQHnNi1UN54mNr3PpfRnyWrrb2G+MhSNIYQn0iJ6QSoJGEcXvvNpbpqaN
5xTs4CwsCqWzRM37iVJamKv4PvXHW0SKlxY0ZwpSrWTwaoGRu8NbPPUPqf/TYGzhPqYZNDEToPGz
o40aNPC9gC5iDOCCfhcINriMfhhxKrJiMU/caO7RkNZAemAIP9fhT8aDJWLeb3IfGM7KoCoOzuoj
pMVDp1vLSKQw28PgjnjHJXfKFwqqbwyzXFlW7C4T1zpgrLkB3/lA/uTZHpAMEt8hX6ECinPG+i4f
WHS6ucblp19pjLG+VIt/StR/jB0G6uzfHzv+7X//ASRk8vgvf3g1mULwamLd/O//ef6Yv9rv+UP8
mg94oBqC7JQzjze/VWqblMI8SgiLB480wl/mD+cXiqtl6Zbj6raBSPUXlVpAOaQYCGvdn92f/5Bd
U+hzPuEvfS5o01A4iOrwM6BaCsavv54/mtDF9hXa+R54zW3eWggKtvsV4JvG4bebldGuVHf2VHyx
uvoppf9sxIL8Wdmg7Dl0I4IlC5jLDftjHDxEKpMVShKvOg6WbdShC6btJTBNkD+Uk8aG+94Ow3uS
ee+20f9k1JcTFjubSfgCVWaHTsEYnZqQtqrwpzE4dRsJNw40OEJvJ25FldirmpKvT4rImo0vJFe6
qcsOWuZ1T9Lm6qzHovt2/VG8uxqjeETFw5qhnto0a0bulLDJTzCnnGcbT94ddv7kPmzdZsMFRJxM
PzEu6LXPKQc9C4aGTyXDjfjI4vbsOn1AbC8nHRYQ6jf6HhATsUlIeAOr6f7ZDNIMpCKusiJClEeF
Cvi04J0ei6cgiRtWJO7c3NrrWxVV9Yq/VHnUAjdY2w1Z4CrRtGtgetGFHGCzyfs2edC1kVbFmOQW
n/Npdcqd6NMZ2TNi+ewtjVIha0JkwA+zqOpwV9QAwhJb3SYGMqyBeTskRoc6DOaqCQke51p5R+FI
uBDuwIp3JHCHnbHhsGRpLvRiFUbeNSk4VuIM4nlCaeMU9C+RZeVr7IneZkiTT1/hjWKjysDZw3ct
qEU/cqrh5Jw9sZNy8aVaZbdU0Tidilw8Gv4pmGYQ9Fh6exnQK0klBbJIxM9BEpD059CTLYzomA2a
u6Cc7lTnbIzMemL3ebWqctr5g428T4MIsoRxi7njA1j/16hHOvvFSNEd2fZLOxXTug7kD86MT3rt
Q+C4afIc6S0qI/TaXuu9pY5sMyeFO+QCUCSZoALONazdFBVgbXMU98mJ+UUH/2KMUkLVxkrWDLte
iGdyAC+sfeJDVBPVCDhbfG73i7itLgNwj2IWydIm1naVSgmhRqyzbUntXzXm9aruzIOMyv0gAMLn
5r4BdV/ZyT4MJoQETAQ5/k+WtPWblZLHt8SToapd7TePZtc96Z25Q4TxtnmUyb0j7R8fDCE6PApG
xePSoxYqK7/xJmCEeXkGdk2V0XAaed5jWezrzAB1qDUHPcq/VItk7Pd7KyQXGYj8IAl3OqK6Mezi
vlUJzA8TvnQFOyNs6Q82qcMtkB6GpvhAPcvQLZN7LanI6iWjXANYxSk1o+b9PtMQ51pnVTfel9XG
NEmM4Nez4mAFVEF4BY1OUwOYK9aHjHVJYC7drst32QSDs687pkkcA5GTnds43hc9e0IeUG/RCf89
l6iiPXFaXTPfy2jEA1cwYILt4GDv0/AgswxuKUvsOnpLm4lfQOqYZtNb6JefdLyBTeZbEY3Bnc5g
ZUDFCXXB3kgCMkvpGR88b5M19Yc75SeVs7IEbvmdjfn7VCRPloTcV1JbK+L2zkEdqWVwA/prUwVo
XF7FO75v9IWpOmoKZwNB1oldRrCY5958DDQZLkUS1MvWrM9B1m/t1PxmD0nSUPcfCkveBKN6pOP9
U5vEpanqXacVZ+ZS9rrVDlwQnYmx95bAQJl8be0hgcW0GRcpSQ4dYmQLMnMJb+eWqr1FVzfkgh22
Q0OUvHSOX677rjxkhWhXtUGUvxmdu9qDngRLj5EPoEf6heHNW5ooCpavbt1weOms9lrS5NwLU+GD
dHeu57MXDVnScG/wKe4wR2Ygop5vjfSytWHqDCXstJZ6lxwTPX/TXPc5sYON2zQ3ID64x8XRfahZ
+0KTb7mwnUVUWAODLAuaNrW2qs9OQw7VP+iNnWx7xqep3cCSSJeiSdqDlpKgo0PmhYH3i3vwXail
zhoao7Po6BjawrP9CgoWdDhUQa3t2bDTB2aK1//L3pnsyJKtWflVUM0t2dZvQxQD77tw9+ibiSm6
Y327rZ/BK8AACYkZAx4AKXmbfBQ+O1mpe7MoKC7jGqbynAg/7uZm+//XWt+aOOoValqFVfTDKIc3
wxi0xYhf9dQ5FcQ7NNUW/yXITEbWMTCXQSMiYvmtsQsDhXxZH4o+ujMn0gkulkCcnseuooleDgmc
VoppAr2+D+wZG8c9MeMeoUT3I2oqsU5q3z3B4Zw39wpffA2pPc2oUclC8dFV1Icj5mVad0OS7JZk
IGJFOawj2zimSftZ0IMhDeqMqsa7OKm76tsaMWAE7M/8aFfWSzmywZ4xfePSrj7H6r4J5uHYugkb
andIHxPj78sH7m8HFpKnhFQct34u5t71X0GuMvywxvcDKAUuBqiWqwYpcUeK9xqb3ZNfNJvYgU9L
I97BjtyT8PybMLHe+S6eMIOIdeeC5SoIiVGldK9K9zS1rKqTzvieeveMBLHSBi2eqYTfuRB0YoT2
R8E0R9vAcK1GbRN1NOa4lXYHupGAOKKa8H5yxcXHpJNiQnty6vpi2cNNEg03ECMezShWi6BwiTGY
KX3btOLo0cu/HHdhUxsGu6t/9rz762+//qefZ9z//HPfRlj3f/zppPuXH/THUdf8xXFgugnXxDlv
OX911DV+AR9Hl5+Dlm5yTPjLUVf+Mu++DJYVBq9LsB9TCPDh3/+d7rCEAxDnGZZr/VzQ/S2bNjoc
51Xan466Lvs6z8UVL6SQtmSp99d+TEFVrGvVXrZPvYEpLvdAtovOvymxR6xoFDlEZVPSeuHYa+bc
DySuF2VWaml1cB6yqL4E7JiGqLhAz8ckE+XfQgHwrTsAL1EwF57ZhySZcVVuwnAbgZqN4TxxP4SK
TAj+q86sJ76DhHan+NB6eKd8gTujcWkS8sxd4tJm3vuK2urhgOvrQtkiDs7cVvPRLoEh4X8LEV7b
2CYvWnOzNwjqs/3HyygUxiJBhNSHuLFMffczFdluCEl15pR3TZF6dOUce9ARPlx8/Yq13AIi+sTW
wLj1cxjjNnogMciah9cQDctI07FpuZcQ7yCJz4Pb+ghEYmX7UEK7OLwQm5ULsjprJ4zvcq9+RSTA
he0/syq8JiJ8zJp4WzrGOzU6MFja+i7NyxOOlW1usBMLxls34UTgdvo2QMJa50lt4VyHqUXMlUpX
QcnEBIlnleA5C5TzCSQhWA/JaBwA+0TboAwhf6rR37Ss9XnDdZ4WVQliGCl9MUI8Xpa9roNIm+2K
eg4Iu+zKVyW9l15ZL7kGjK2B/dIZZY6+pqNQFQagBtlN217pxpaN1ScIanMpdDzkyuYHpjEF4kss
EsD7lIn6gwU0qfjwhcjfHU5WK1E1925dId5UlODE1dULrRgGw8RzHzQZzNyHZhgfTFd7K0R+h+1A
wc2eruOIF6mOIfqIm9y0rk2S3Xrt/VBQrDaZJG10m+WJeWu0xbPnN3S96SXklBgPSfUUaeMPmcaP
Zd3cFL68qJjmcaWqh9Zw9gGlwvPe4S1L0iPv9MrXpluHHa6Ve/vWE0dvlHt6gn/kyMnwpZxlXJAI
BsEwSLkKO7mRwNsTazyPVHL2df1ERu2lG4vtZHoU54F7rqJ1m4OV9psHlY7PUQyaSrot1W5IOnQR
VXcAMlK8ai42+lK/dlN2lBNLVgMcjKZPT2aF+w6nrmm5xItm1aokGleovl5m0FDyxHmu0uGiSEws
HFQ30Xct+9OcfiuN1s70zoR3veCjpWadXK3rw3Itkp2ea8x+BHKhhG8KYTxBprxt9eEjHy10dpD3
Et/WMkuto1mlh0wNr0k5Pjaado7MjJFzhoK7yV3A1hgYy8FLm30zEeSifN4MvTN5rh29OA+jLt6M
wELJlmxrRnyO1FPnYmv3xtLSyp1G+Vwk9NueCLNSIZ5eI7yz04J8Yx/xAMvqdW97sJjy1y6zKeIB
HT74d/mkbwyrRoTSH72RA53XlMu4z8gUGz0iWUp6qALTQyCjoizZriBaYUyyw+EeGWGJHffQOuWm
ol3G10DJktKSuMi9ruVy7vMNrisW6Ta+nIQqqWGybnAObfRa7ppGu9fM6AD7cJ847ToL3Dc9MdZs
ETaBAcI8h7ASBA9Fae3CLNmXldh09bSZh6FOegtP3HdwnygayEEhq3WH/poZ/ZnR7pF/wEdsOFfO
CCthTNssU3tjTJ8yJuLU7Laxl+0sHHU4pjY+ZLgsaBnJh08v5VLNYDOjBISq+qy9Aem8ooWqu5nM
ad9aEOlTGvFao996hkLLxy3XiXpNIHbbqOGht7VHFVR7y7bu49m4PdGZaKR3SCnLeMqPHpH/oK9X
RdidAzbAoILfKnwJQM/rRTayjfCSAX5BiHtUV/VzbVQnfG7aAsDYudMRO4ZQu0+YCIQMbj076HFO
8OmbwWYs+q3EbIJ2zZjQJOde2beZHlzzvnhxWR6Gms1Xo72MXJSFJ5eRXu0wc25UK26rdFozgW2b
Qj34RnIGHn6UWXQeM3ObaA5FdXAJSsJaUXRCuoY91E8kTk1/PQfk4kSQKGv3xYgerRX3hd6HBBHc
Y1CF3y2YyLZpd0Y5bbSK47ljsS+vo5qTNHoCoZvPgL0A0oR1MllllEq/T9L+XBTOvpf+ljljm/bt
iQU2ZIj4zkmzqyPGk6PDO5gyGncoSwmD9iasqIMRbb8hC7Qa4/hgTOGdFqrDAHBGBuWa4PqRduZb
x0KSbbUljRc8zibvvY7FbWlYj2NMT7ubGS9sbk2gEXzF7BGPmahoFLcqinBy+TlE1B7L0GYnMlO/
gsx7pWrhURv8I0HPVx2KnGZP33Vf2evM5eqy0qlc5j6zseV737beMjxyq+0Vnc2wqZRvb9GLxoWD
VwHGzB2mwgcRpRR8Sb48GMW4XcIjYPolijEMb75NuqrOwQhknrei8G7kozROqrHeVWodhpCXPJil
z4XZ7AqqBKk4HQ9p7+z1gR5gHmztiqeriWG4RdzTE4WlPLonRgvuZvB/2JQP0jnj6KzLA9b8OEGG
esCvxJTWhhtWLrsyb1a6VR2KkaNMYuJ/GfUZQsTauud9g6DEMf8VtwY982J40ktEjiDJqdQp7RFA
SDHunIpdkaY1ZzcSN0MUIM4U042jxGlGqNWC9QQimgyMh5kaoUnFN9M/pFbBeYgiQizE1rmZIFSD
ymrt5I2G25S1vr+qnf4ZjhKpOwsLS6S9hxGlJpHPnql1s9ssbB89W1PL1ClPwA0hE4xym3fjQ6uP
d1gR8FAPtAwm6XDn+GSrM6X9yDt8wg2+yKHRdmU/PthKm5YdxVedjy8af+vSrfLXhK/imHfbKsJt
3c26YeYRd4ClFLIApA2up4OAnpJ1mCOXoA2/lmW7rEuJnRaAK0i7z57wPcIakYXGS+QCk4u2sWU7
U/HZviTZ+JHrtDHkhQ5nNQGqqMGEeM7TGAkjWPPjjm2BJ4VSrnUzVs8lBgHCijukGUYZm8y8rB/o
J9vIzuIFxO90rR2KePhQ1I2HYbgjSf5oYeEZeZzFiuNmWK6LHKh9l6BucouVVNVxlTwQ2l0lRbju
ffk053LwK10Cs92GrQYEL7nCff+suMtUybimY3WNkHAgoHEItZGtA9cWRJdk7lLBYlVgcIuyYZUR
9q6SEqceXTJrYYGDF769x3L+IKf+A4o8X7f6vpuzEd0gPxuhHYYqekA3uRnHnLvkJJ4hRp/6xH+2
8HUu+pxrM7A/HMPfN6W5tpNyxZn0ULjxibvXpjTlWg/yAdxmcWia8tN28K8pSyFL9hWr4fyR9fmS
3sytw0NKmMFORWJFS92SkgGuH3fvDfZtF7try3bWDszABfV/O7thXdXwt+YFcV7AZ/UakPJY0Rwi
uDImH2MA9kqbgKNWh11S7zexHNOVp+kdiWwjuItGUDyd5rGuziDiqjC4WpPNbdBbKaPdDILwEjod
NHxOUOk5rjSqJLpLjeYz5sVdDJrQHzRik0VAvjzW3wOR5YtiYlR3qvwxLyzwBnF3kjSsbDsZf0ce
XxGsdjeUlvGwKs9mAuUr5EbNySVbkvABs2ilh5THDjHU5iNJtGTdhTlYgfxe1+qX0o7omdFikKd+
/NFkJkqhTymt8DPC7qH1RcIfM07I8yeMrTWPdY5hfo8zHtg/blikyM7keTu0YApSvedZGZbvw9Ts
dUX2Icccuih8jpmiOI9Be1dIspiVqy5+aODn64wNkdUj9AWsnKO+aMb8OUkazh2wWsgTRLupDJM1
7QusySwcaVYMY7GH4IZhnSiuNb7qEWnQqsXpiwNpPoGpjrpgFZ9LIekwyWkCKC2x4kd4iyZQXzmn
jVrR4TZnhAR33yIcTnkXszdM1+NMyRztTTm1qyQeL3oa7BhVl21ib/umITihfjD/EKCe7YaSCFyJ
i1jn4/fWMe5OR6gbs/MvWm/PBRq3uLqA2WEJz61VCEt7GKZdoGdbdxzPug/tsXLWXRGtAd2sq0Su
CKXFpPu4NXAA6xr5WFKM3Nn9S2tapHGDPSbYreaySOV4iPqM3xBzJXgPELpBf2LEvx/Khn8Gxb0u
7LMWOL9TrfKwPeLjfUnbcpe2yStIRs49xZ03EkBTmswupcyPdaydMDlszYYEde5g/dDINyzBAq1b
uwQzV9+WrPtGBq50liWnUduWLpFnU61bc1gTc95MICIX4TgRltBeWqM5Zq2C8skaUEXB2fI10sG4
2XMcbm5W0fcis2zdRM9u6uNPiJqtqTn3MbrZoiDmIProubNoaqQma25THTh68yX+jgQWvwI0sQ/6
usnDqzY472LON7tEl9wwW04NXF49uK3H7KHQcmuj8Yzm3iKeQ4d8mFfQ/yeqY9ja95WWnQNdbm07
Ota1enGjfje0ALKLejZPDOHedtuRQix3HzbtO8SkdOln0zEaHWofM7dGhLFpJreANdcyOnPIeUhq
YCapHd50QWGgmojwRfEY2SL5k6nX+I5nMwSccuJLlbJRNsyMOLcerERU3bfketjClYyvqtU2Y1g9
x31+maLuKYWkBxSdUaQaAaGw4iYBVHUw4G3yawvV0q9lkVUD+tXfYIX7MuGBXxmb/G3P37jH9T6B
GUw5hms5d8uSbpX9OLZy0zipdnQ4BfKT2FS4uTKO6CjsA/ogJ900YyJMk/upxsaAfmRjGfUTKAVT
pitsAtUCmaI8jD75LcNvszs3d9HblWYvnaJGcqnULSfReEWS3DsWjYcpNyEbE0nW3gbDdU4h8pI2
XDx7Kb0h41Ah2SfFCznKz6TCURgNAwRjp+fOmPBPL5WvLhQQ6pfCKoz9IAiLOmHerEWvOcvG6e6r
KAESHOK24+ZB9QrHMaOdVjwebxIzfXNY0MN+qUtc3Hm1GdjoLPrJPkKV9JeJ0/2ozeYEyOogW/Wi
5n/rUDgnm7sxgHJEAyW8d19yVJNhtfML4y4SOdT1CHCz1a38xnZxgUS32igyEDUaOQqnuZqjS4pT
Vv6RcmR2nlXLLimDFLVJG1ucpsY19zXWnLVjNtxFism+0ik9nXNdvbpq0A7dQMH2fNPeoK4O904X
e8scvWhnkd5byjoj9DqllbnCFC/vGqCdAApK56VgCrYW3lDKO2qu1U54yE5OWEAf7ycgyxrjNXP2
iEOViS8PMeA3/qAToA2DI+TPYe0lxKn0mGu+6TWNLEZbHeifJqOsBfQbe9XAoCVR63wYNxtOxhSd
u8TlioCznOe1D2y+iSE0bX+PPEa1FwLPua8NxNSEcMDgmme3iHR8XKL6nIyU+zn97pgjRtlv8YgX
PxoW8hQ6tFRxLvs4IfPZIi7lkhYfx0QnAuW24iL/qaMOLPk7nFyDC8+O2syVDVSARDROqKkASlc2
JDSS7VSXFwcQOFjI8smdBG1ogTqFyn6T/bxpIr5AFpPTXmCD4ILo8JZEVFNTBMNhjYDbumhQiUbZ
fgw0EOBYyg9B4nyMRVgRD/btJe1rj7ER3LhucFcT9uYluJCGUuctKhzKoiSNOfNo0Vj+E0ML7W6u
eBWkPRaMRR/g8S9VRfjRN5pDrJqrHObCdJqh18aUPeCTHxaDH9/aVP8mDjRSt78HvscgD5J2lRGk
cY1oa2naQ5FOG7S2jSPKL+gxm7YfD5wgEkrcklVbYYAXWbxAhDxwhru0OFGGGkOsH1tkzrTbWG9v
yFCyfQGOkRvjm1W5yzA39LUeqs/YdKja0mZJXLDVkzUpEqndcZnQHIHfdmvrxIf9Qnzh5jKXTUfu
JqoiiGOp625akMZQSOGfes4n9ml3gbMaqKuDtOWUz2YXp7sByh3OcBILXm3e9jLe0wwHO97yXyzl
1xthhd1K17rgSACEJCuJwyIpb/O8vVVF+Bao6RQXdADYiBg1PEBk0KAwzx3Z5LJyN90ASda1ztNE
9M7oaG+L1Ixjrtl9kFccFdV2GvcoNXKQdIPXsHOe6p6vn0FgqG4h2WvyiyDmix0baz1KCDeHTEj9
XRWmN4pqe8+0aK9qR1wP5bGb+HbVsXoSXnEOTMC7Ab1pLj+YsSS9T/zuXebqOMbZqRk5ylLnvcuy
5sR29lTWhPWKvsEVHi51Z3hmuw7Bxp5uNb/USWGH47qTRk50p4UYGET7iozRPiE4BDIDic1vqEzX
QN+RUg4oG7FqggVNpa168HSjBQRc5N2XYlCGQom/T1A6uVQW6j08523KUmPV9Wyy0Mvv6bnWroQe
P/MOBSobgv7/w9D8UPCEzv7tv/4c/g2qFjoX7VY/6Zx/+a/td3F+z77VP/5Df/o76t/9/N+YZVfv
zfuf/mOdNxEpmPa7Hu++eUb+/vP/4U/+v/7Pf/X986c8jOX33//d+1fGWjdSTR19Nv+EQOL9M86i
//rTRPTff/v1P/7266+//c//8Nuv/+23X//9/+EH/aG06L/Q02PZkiI6gXMZ6/LvpiKgqJL8N2Wn
tg74QrqIHH+Ymt1f+MM2vFIXuQU01V+ZipxfTFMaOm6g3z3Nf5OpWRrIOX9WWjAzozfCWEXZ+d2+
9NdKi4ObZTKa0N65+shpP8n9hd16T25MBB2dWy4mkRTroci+uNXSYVKhw1tz5R86KqJ1dE7GPGfs
AGNJKFnHx0dbGO2FB0209bLPJ0l7GRFKWu2WVUpxT5I4dIT14ttqS85oelKeooFs5U8eKs1zzBDK
/hDD2BMuxpfZuxoaAulcujLgULTJh2ZRGGb7FeUBagCvmE1izaJIW4Y109Hgzglb38SBajywf/yY
XGo7c/2m1LtL4pcvQVueUngkiyCyukUe10D9i+l+SNON3ckRl0HBa54rM8OG0CYUrsfUHF6MmirP
gYNhrR/7jJAapTe0lNkUk4jb3qRn0BIM8C3WVdvC2EjrGCBtEmObUaASp2btbCeXGLtiE8GxST6B
DINdVZwjKZyFpE2IUrA8ITlfXi2TabfTuovfmYSv0nFYqhxVNm0zuiGz9j5LrG+vIbbZlz1lJ1Lc
tIl6ifLyK2w0/9TrnFUN0HinftDVuh9+VkradHy64pLXMQv2RnDH9x4ntsGTtHhjWx6Lfm9uJ/JU
SRLvIJnDF2lYuxZZRf8GaWEIr19JmOhQK1jUdF6P31fbCdnB28K33NPU0UzPFjBps+IsVlbWnh7S
u85WRzRl8G3+gxhwjPHRvNYyfuEg+yRt4z7I7aOQ1lG5wTsf2bKoxZtejzd2qx5Y/Dz7/JaAeNoS
YeuRSnIkKk+/ujUBa1Fj5K2JUKFcsMotIIFrR6PLLzrm9DBivUK3TamsNz2FR5i5zuOUCQ4qWp0c
yLiHp6IJ801l4BCWZpXtKhfYXt5RxjFVSl81DWk5jn9PBlANTWcACmMusnDQp9uyQpbvwoQca1Zs
xr58jHDlsqTWTFreu51sMKNaXTktcd/nmyEJ6JCxoX7bHvYgC3Rubj7GVK4v4RhS5RphHdf7lPD7
BA+8B7SywTMbL6jM4MExWbe+18yLcgtePxf+1g8kgluZrFwjjZaOnwW7RuIZ97E7ryZSzQtepYbO
7x6ctFIrQax7rU/tsKIwloumMHumGA7t2aR3dJSY30XslrdmWH+r1MbbrXN00J3EWePn8rbcrOXB
kkl5Yw/tKZb1D9Hm/Up3bTah1kaY+cOo7BshCko+azNfJl0KoIMQTzWZIa3FbE8cByuXWbYIR1Cr
9jxHTzoT8lIZpN5yXZCrSwJnF9t0BrN9vbGFuu8zfO4ExaF4ZC3A+4611jCGBKXnoQOuChSrKxUz
FRbu5pbr+s0YOB2Ycb2riYsydEeLiRc5BNFtPvHZJ6bPt2ygoc8uPIAI2KSJCi1yi7U87WMXK0a+
gfSiVkXC180taFcZ8PUyQFPelAbJU+bIz2T0iIZFfrHMOyhugzbOccG56aoe95Xua89agxeqHgkL
OsV4jBngKP906VioZ8hFY18N4TWnECoWa2cuwlLS44tr+ZDxzrPD5EQAwx2xeswdulbaqzVYJ4Ip
n0Qt8f1x8jXbfu8UxmPXgywzwQIM8tql7Q6QwbkAgLbVOjtdElS/tlXnrBCTuDABK1j9u9OMRyKG
1sqLdZodsfHl8y6thCxWauB9e/dHJRxaokktpKZxVJ29yZ0Ccn5dxKQ/GiS3lGZYEEb23Gt7hI12
GGvEl1JgB5LdAC7FBwOoqrb7sqk9oE2HLhARBiikU/jVFCI81JK+otzgQWAGeAYbZ2iRNmoGQ815
FknS7WARceV24XcVDXAE2pHCYpLOuujeyF0TuM74WjPzFgstQSaa2M7funTeMP0H1Eu2N8Lw/cec
pQ0whurqOBU0e3IIrgP3MWOFvKj6Y1KZPMNk+mYX9cvQQ0H0NZq37MQIDxkUOPKSPBAhYRg9Plat
IC1pZtu6EO8JjNFVxIMfkxZYBb3ozxj495YH6ruJ+hsrAQwQpyLY2CyVCNQ2fLqs7/28TN7TiX2W
E9qP1YTHzzBkuOuMkKlZUexgOFED/DrfCJJ6IH+yY93XhNzHh8m3D4KxbVFramX3hDPRlrdS0HiB
91clRGandsouUjMoDhhrb9NnGH9KtkO7JLSj5QhLbRfL8jql2XMq+mydu2PxAPAPLT7tAS2qgGU8
fyrdDCXQoNRlTKdtpAf4VyMwSbpBYxSQPibJGQi2ZGVFJYQwmTu9BqOVPhADSk0mqNKlXqTUynDp
EF1dGjmTdj1FLlmoKlxmnI0YhMJnAYYcsBNPXtHTr+tW1SlgJ0EDaTmtAT2+mk5U7yiAaK5sZwC8
4O8oy+rnJjg62H5oo4iU9jNyP411XfJFLtZYZp3/2Lm4HDMrAMKdhfbsa7K2QxLe+XkcP2G28AHI
sSepzGrTz2ZbMiDf1AgiXzkuzXtmthEOKWLYACmVU6FaWLoVLUNck0kX0P6QsyuFGlT7+VtfV91S
0GPbyrm4We/IHxWE6DHXMWep5M3UCH6Vqf9VtyUs8vZu6u18WSnoN54TdKuiVy+Gl9/JHBhHxenE
wQQCloSXZcFgmMsE14GDP9ogARyGsYltMX7oRkzGkwNCnYauZzNSoNfta9jox5ZzKXku76Otgh+O
HhwlpWTJPAz6cX3Pn2ROd/h+TTGnAU9RBKrRU0NAkhKxjoRw5npPRqGh24EwoehLY/xyR+fJD7At
Ai/Z9B0vjcXZKyscgrwY+5qcZOpsXm7CaqmHBm9xcM1qAxpUdBNMVH6zeRzd7jDVw36YOwlTDyOm
sgxjQSb1ZKR0JGfkPaSmwPoV5Sve+++UhBJWpk9y1jt/NhBqVnskeH3ApOlepVPvHJkdBcOgVxIB
sxIarE1IC6BFU0PlIGXaTS2AhjfDZzVlj71WUXENfcPxIBA1uMCDOLktgR60kXWTBPk5TIxLXZXP
CQnoRVMC3hVBQ1LIOkVafOyTFmJ80YbvqSDJ4zbgE2sbQC1omBWcTJZvbfGVpLj8Kp3ndWKY6cby
21PWTOG60T0kNAy7twS3813ZzI+fJJEOazXIIFPvPanQBcpD1i7uIwQS87lQ4/2g5gbkKr/S/XjS
eH5vtZGa7SJQ0NZ17HyDTS+tR/UddmcPtzDTrL8n/TrsTDfMtzGtLy88SMazKjp5ZVoRm9QLWHoB
VXFt9h4NoN1WlXfTvIG2lXFOYFOhToNXKqKr1cvzRNFPVoEW6kV5tHyDkoFyeNDS8DKoELJmJ0Cz
VDsPfz1PlW6Cm6bf1tJ6GuKJHI92rAruMlGaPDqzAdflslhZkgsxcFMME9gUZ3+OBtMqs5cjEJnr
yP5rx2LpuXMFGR4j2EkywlDVs5tsfkP0qr6Knqdm4EOyJ8A4ElFY1F70GNBQwkaygeowvaA8bieh
7SWaBK4pkypN2pEwgpooayF+dIvFP4p/sfGi4GaqzZ3MZLUdDYU7CqDvTZRgORB0sm/6vsrgH0fe
utO5Fs0s1VeOWRwbz43p5/FsTF46helFC8SKZq1ZlIBc27upeZ6E5R/B5EHl5VPN8akuHfLctI8H
pAcj4Dm9+GRJNsJn0nnbo/SdJFzJLdFKP6nigvdWhBfwo/vJjN4irdpSR6CWDWDuJa+eujKOxwuf
o1pV4r72ZR/gujApLpxYbHiwqimvX3HY/vCdaBfPSI+glTxwB6/c9VJ8sPsL17bgk8LrTRE7xx49
3oyNtpywWcRFfE266cnIFGcDkqt8NwRV8CVrG3hUHucLDeu6NM9cf2BGyguU/U1HUXQaiGtuOFvL
Fl+RbVKF54LZoXjCJ3I+bJywfkgn/6SLOn4z6OpYm4avrSzI+EsuLJR5jdxEmuLE0xznmqTVY8Fb
svfTbDNN6SnV9V1U48eqh4dsiDXKqhHh/sVi+rszdE4t/d8iVaw5iFT9l9/D3P/UvoO//8e+g6i2
wYQrdNMyXHeOav/DvkP+IglOmw7Li3+M+vTmEhjbnDtepE64CRL9H9ZS9xdy3bQk27RgG47tGH+L
tdSz+fV/2nfY0uHV6Rbxbt3530NUtIZZtd6WWDgjb5s49LNPkGr2tJO9ywi+j9cVq8DEG0FF/E4W
Etyd/Rm5mAR7qIwwEZpdW/P0YzueM2MkoMUcrJQUyy/CJP2QpCwphkvwhAThOc2jvedPb1WGC9VB
LFwNGqzOuFOQdWzjTe/amXif3bRu8VnVxXcjNQ/SU36J5i1gmTofnJdJ20B6m0QvlpwJOBnS/beO
RDlzywubb24Xb0w0Fvjdot5gTnoPSmyEMplOJuTVpW84r3WdaWuVUJXYzT26LRxwx0OQIWdGxT0H
Xsvn28jMjDoJNLGpx5Ml3Nch6ckgTP2+AABzl496siMn/sPJtYfMJfXl0bRqu9Qy5fWL4drv8CuM
VUupAEGQ4ZRhQEY/hTfEPHeJ+vZ21NrPONFQk6JwnaA1LYbU3naGzSKmmy6Eu3dEaB89D0zy1FfN
BqnRWrlZ/Bbwe/miG3MfYfdtzY0yFMe/DBa8N5K3xSIYqzVoo2IfaBHDtqq6rdtgQay4rFbmFJ6h
rh0Cbbw0WT/RkdrRX6Jp8DZh5XRZ8WFXmVzhJlHLIDev9IbsB9x1BJY0f+XIySMG5BHmYIjrLFRW
LSl+pLIGMNo6YFpJWuNYyyGwSABL3pkY+B0rf8rypjx9Mtz0oXFIj6Bu6WtyBgP+Vbfh1xnffi1K
UCeEjiMlXuDgnFRglfte0aYsbc6N5K3JPMnXmtXbOjfSg1cz8oSWfONmCGsjG8NlnGZPomZbpw/9
pWRXi/HDJJ6jRf0mA5+3MMmxcTAIMLa6H6UsXiriOtiUGYvcorlPZOAz46r3gQFrXdbJJcXLsfTS
CTVUySemJZNRr7m1XBtwijVX9Hk6XDXe/6XSmN9k3H2DNDiIibg4bdQXmZiP/sjj3K31k5dExjHh
FEcXEH6CviclVhvMQR61YpvcNIluSbyWxE8wwoFTuFKSyPsrq9U01TXjYBqtSP++eYLnjpRoV1IR
9FZGeSXye1PyJeAIbY+rotG8Pe6ir8QpMHA6xXfOtJxHoLpDeLskfqKPZlBUGKdm/9nRLRG7vMum
De6096psqykqq7umsA9YKajC9pqXaeDhGqmQVjYn35uRfjdJ/SwL99WpDGNlGHSUDr286Xr3Gfag
sbJ1Tj/zrZBnJgAhs39V3sgh10k29GMQICqh4qtAnCg7iI8BPuS9X4q5lQ7+S2SWTwPndCuFDsRH
6V/A94AhMI180UX4mUaresfGIRl2rXCl62gwaM2HseQijcb0phlxTuQeDM4gjfccoTeaRaPcmIgf
AdL1znYL/1hnPRVEdn8nWrzzRigO/D5/12g0luIpYSBi0MBMblm454wE2KB11lqKPM2ESN4gYOt6
Gf44TboasF/ILyFx7nUQ5j2CL0bdsDQ+9BTgpRZQyFt0UHbMqd+FTnKxZfQyNM7XlJjIs92ZafFJ
K4PXyCwaChlQQ3yj2Hm0WJtV+6ZixhFnZOtAj8BXz8eLBpdjayAxOdgJbeQxrgC3LB503/6Mlc7m
qvT3ObelNE3eijSjVlnrSV91IVazyf3QhvjFIryyivRSx7eoDpUNJjSxHOKNuvMSlBYqcWq5/4u6
M2tOXEmi8F8h7jsT2oUe5kZcgRfauI2N7V5eFGoba1/Qivj18wmDl0bu23FRxMz0Qz8AriqVKquy
Mk+eM9koKG2CGJ7JJeALT+NCnVtIlXsAixUVWYdR4yVnEfW23L18SOA3ja03HhV+EMyZVUnenkzS
d9hxcLwykb2pWG5kZWNuXMhypSRj993E3kKvgUFQXKCfOYU08ysRoZNG/oRs/WwDJPVTvALbN6py
714RCw/SgtU1YmIpvO4x0kJB/iRbmwD+R2hvVplw74CapdipRnbRS8wAeMxp7ss/KgeBQOhYl8j1
padSaKAu3KhfdMRPo1QFnYCyK5Li5Pm1YaiMDSuEiA8+URFpRzPbjCIzbrmctTWJLCAZl3DKLmTq
mUD+6OM4Ui4jhetsPIS5P5PXyJgQLDSV0sJuGlm4TINmOCmz9RA5lxWCV+TLiQeAJCYrmoGpQ3BD
C2rtNHfw6mHeK8dEuYHrFxS0wQwEhqnK1bHugNNyPPFrqSGu4Ia1f+n7qkSlCJRwZNXKU0tAJaQa
CneRs7a4vDi2lrmEOOKvJVKgJ5uScFaSbJYbJSWc68gCRbsAR9ZG1fK0puAdYT7RkhIwASBFyScC
HpXaF5YIdBoxCjCUAs8qP5miZHAfkcNUQ8ZfGfk5cV5IqC1w3syWx/U335xVsiWRgQZSqqrKeajq
a1II1nkZOisi6Eo6SRWpOSsE9XpEKhfZydoCo4zdhCkPr1AUN6GQGro51XhKBO8pbohWZBGLLc0S
Vi+a7eNNJXEPEuBjzXThvGyrWKmWiQEbNd9G5Zq8g3g3FACpi5vLZBRB7CpFS0uWn9RRLpkqoeaz
sgSOmOny8MxYk7ipLDA9kkglG2cMFBwFsDIiILPAIYPhpOGVpWdwl1vwNAUlwve5QGmBJPkTIVfJ
gksZ1bMbiozhhDLTePOQCHgKsOhyQnEecQAId4ikupT2xCcjHYV4WXS/u1kcXZL9udqsq2xhBUo0
ESHcMcG/NAT6DGHsWev0RFGM20jW8kmRt6fiMBqXLkyRYqQuZSv5AQJj1RYLDU1s1jgRK4tybQ1o
QxkX6XmSCiIQaySZg+Et1STXNXAuN4T5tnarH1DJnroJB2qk5sgQpY4wJViFknXuYOVRdtEgMDuS
S5K8KQ8rqQ352MDjqRSqKWsRznBRdB/z9RrKb4UwCBoE6ill8c5ETGDCcWVcCqeRv5cSNcSrKnyQ
HfRyDJhAx7Wq3K1iVoXf3h1LSwUfpt/mEvUjDVi9s5i7FzdEtta8MT5Ds8WpFboakPCNPxk2bcWq
GBDwc9H5XCXqnUyZD5Wbq3HLvTUBIIGumC8iFU+lSuwAWQzgtUlHFvykRTVdobXduJTYsIFTEFJ6
31clvH1Z4C9G1EDBucoSM3LR4oTV5+QtvxMI+i67EBT6MoQ0+MOXedgyN2cxRCY6kqwlsrURkUzy
f9+S9XAua82tG6lf8yH46Cwr7n0o3U4Kp54SCA1NdeOS8IhAb1RFcS2F8mouU9pvFklyGRHhCbir
k/z2PwUOSUIJn3HsV5U7y+KwuKjBsVNzeVdq1JD6PlXPabT6JETZfGWtn3wdUgNQN+eUTQmUvytn
BrAUNr/8kUqzqRVrc91yynEtE1UFvUxdwGg1XlUjwgcZdD2eLBuAomp5khLWqQq868wo7sQivjIy
6WIVWoap6VF96oxEb2wBsCeOb80kdVRBI9M00zqrzpycgnNhUxMNgp6NMLCPTj2erglAMrgYaRCr
BGAXFa289wvKe1RxDcoldZYwic6AyUHkHIqjCwKNMFOiFRi7LVKnlt0z9OrvUK+E5S6Vr6B85E5i
uRAwitFX0fW0s8zXEauyqF8TW4bvJMJAhuGI9KQeiii0j4IF0nNtSf4wGMt1+TV2yKrFETomYW6h
EK7FJ36Kz4dW4xTqfigDIl2cQLyOLxbU4lit1t8gfXYnJfKyjZbeGu0RkWxyivTh2UfPBdxnWdVm
6JO8cTzpO/zrgKEUNGYdXAkOifiTprWlrmiEm1Uda+OhOrqqk+gJZm0qyqU10dGoDq4h/iPnVBpE
pjls2STRja2hNT3LleGV6/izEGy6WULKlddieuq7zvA0MGRKzMnuQKDBTSdfBxN0p2GKAhhvNnJ+
i+4mr9sgku6NiEO3eCmz4CLb0vU9IgOIAmeWPeAbXUeSZOPxQMo/pMQpApwmGGvAC3UAIEm/WTn1
nZSCTJUrkfhXthGnkOBwcgkZATBcZ2dk6aCP9PvKCuVTiCdBy7jVTMySaqI26hVqbBsUjKDc1l1j
zpm4cCOCP9TxzTJIOyFEqLxTqyDpJ6yF+1rXicOKhE4NpcwnwM5vyFOSIRlmTyQwHiwqqgEprS/R
bjdmkVi1ENfValpTemGWmgXlcsGfCcm9RoLcc5XixFLRI6AWimB3QZW8OsRD0tFaRo5M/eoCGjSl
QLWmpcZ6LDIOOmVFAM2tNtdwQ98Qo5GnYoWvG4F3MCuxpHQ+IbCHFrKNUJZFESDLRCaGb4LRRE3D
y+biEHYpqvTmgU9Vy7Bqnuo8vqwzKxhDsAbo3SDVHyrKUzPSE+4DCWFDsJYIO4UtSJ7L5KaYI1mF
UpsBvr/Oao5RPyxMo8Wj+2RbTSGgHFyoJ6lWXQuESsdJC3bQAn6jCVeWqo1HMHSSxee6E8bXuRTa
WdCcxwn3UM2vL2QJzE3mksffrMX7oaZ+iSOfE2FVTkppzUt0NlR9pi48hTl41eFQvYQZMkQnSPsB
5WUGRo1KLD2GCBl1eREExXqehOGjE8DTyImfUxG6Ak8Fkcc4FlSialDrjqlHv8laCu9E0CWz5hYC
3xA0UYkYqMj71OvTYUSwv5KxItlAiTtvJpWoUiWUFd7UAsl2WsXMz4hMHoVV+mqar0jHCiUXQpIx
FFyt5C+1Ji4boVgA+YxmpR/JpgcryFhWrbs6ytKzXKcs0Bcl71qIXWTxPOL4KH09GFkNo5jibqb/
N0G2Fpj0EbwInNLrt/PEi4vb5ACD9Fs/+nVDv4lXaomQYFz4KWq3HdcWMPWrZkKbVH35CB5KRGsS
ElDwPxAahUns7D8XUHI2JI0EHZE4AoNvZuajZ//1Y90cALgO23k35geC40SZbpaOl8RvI46SRN35
u1jlB0/9UwtvnlpFPUjUgdaKwvbfzw8vUgEPXGv/PV//V6bgY7TalgZLQA/pd+bhp2bezIP8L+Bl
1O0TXX3+d7AINEnW8VIAjf0PzgBR4WNnQIHwSxUVUWMuf1r/8HvCQaqr+xXyuxPwG6bysk0gKxI+
bncRb5m/ATr+7Q/2xnbYwM6Ipo///qO1lHc/bEGQz00vX0CRf75bHltDf/Pl3vC3/ez+fPeAh12/
62v/VPsPz71lZkP912y/aHbDbPGh//7DLJexM7iw48EcP8eLH5ZvDX6oQ/FOkSTLdP9xJ5rzxRZ+
1RWjtunr0vb2bbUzxWuWRiNSBa+PfgAW/a3mv9k5eLH3G9aWK1dt2TKObz209620w961zNo9tuW7
orAz+9Er9k29aR7jP7551/YGt64dv5v25/FvCfhe1uM/m/e7H0k8uLGLB9cuPuiFXfzYx7jN7I4J
Etvc15Hjp+XY2TfzOvcip+/RTdvBvpE3Dfew1hdl5r07mXevswcrpWm7+HC9tPraR873okxZJgN4
9bsWZA+muigDl53g/Tazm6Ae7HWBrxa4XbtBK6B49Ox4bJHdcyO1bJnHTr6X28Gyw5KkHmx0YUOB
vB/j64JvEfRHj5st8qNp6cFQFzbyj4PnN5vZ0X68b56hD6N97sRmdXbNUh+2u+1hntmB3dVDH8YL
y3M8+PzRM/RhvTbeyDLpeAU92O5N4g1OulZ/D5Z7YzfsDIfjlnsw2+fj9Ufnlin3YLk3dtw99h5M
l+X44JZ2Orhwvczj/661KfdgxNuOvI9OlhYMc+wuNHfLzs1T7sF2525mL/dDfN145B6Mtm16Z7OD
hTf4qykLjsemw5+VezDgues9uF3erNyDAc/dZetofmAJPVjxSwcdG6jSgyXP24nv2N2UHqyYttsX
GyIBe7iQlD5MGdtF+71j4Sh92C+j77ylKH2YLpeTMvrIr+3jevs5AVf9wcpso4XHbj60z0W9061V
ejDbbfNmaQ9mdkSwfD/e151I6cF8P+PGFa5Xd93llB6s93PX2aL2YLbPHk+7e966dhS1j3E4Q2oP
NrzvyK47H6UHI971wGYRJx2ebht1Pnqpbv3DwZx33dlFD/a8e4rPOF0dd2y1hwOZqs1Hu9NZUXuw
5kuaHixYRwHraT/jr8am9mDRl/ZyAI2O095rOnrowZxnSdp9KYONdt/jP48XzpKlt2/lZWbgxd1/
dkTL2y3ucFI0o4eVeZHZP7rG3cOSvODm2N6Oukbew5okCoxvFXefYVqryXXsxnDRTjzjdwatn7Vv
783L7WFRXtihnXdExzSjhwOG0nGeoMOedKGHU2bcvt/O4I8u9HC27ALwNx2RMV3owWDHLJ6PXCBd
6MFu6cBrbLyTwx1TF3ow3bZ9LkqHCxP1u/1i/ee7Dq0/uGCenbzjAqC3kjPHmle7dLrCV3ofGRAT
3z9IgsEYYpD9UF8sV28zoscO/y/2hVtM4PD2spU7PLr5KCayzVugmONwB9V7yYU8YsB4iD/lWt5Q
wB8Zv+VyXeR2jEzze69nV0rUwx60c6yeI065F72/7O366WEzaq8ZPydedq3/7VbUlQZ9AUocJkf3
AIiuP3uf+W1/8RAu7ezP/wAAAP//</cx:binary>
              </cx:geoCache>
            </cx:geography>
          </cx:layoutPr>
        </cx:series>
      </cx:plotAreaRegion>
    </cx:plotArea>
    <cx:legend pos="r" align="min" overlay="0">
      <cx:txPr>
        <a:bodyPr vertOverflow="overflow" horzOverflow="overflow" wrap="square" lIns="0" tIns="0" rIns="0" bIns="0"/>
        <a:lstStyle/>
        <a:p>
          <a:pPr algn="ctr" rtl="0">
            <a:defRPr sz="1197" b="0" i="0" baseline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baseline="0"/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กรุงเทพมหานคร</cx:pt>
          <cx:pt idx="1">นนทบุรี</cx:pt>
          <cx:pt idx="2">ปทุมธานี</cx:pt>
        </cx:lvl>
      </cx:strDim>
      <cx:numDim type="colorVal">
        <cx:f>Sheet1!$B$2:$B$13</cx:f>
        <cx:lvl ptCount="12" formatCode="General">
          <cx:pt idx="0">8</cx:pt>
          <cx:pt idx="1">10</cx:pt>
          <cx:pt idx="2">5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862" b="0" i="0" baseline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th-TH" baseline="0" dirty="0"/>
              <a:t>แผนที่ประเทศไทย</a:t>
            </a:r>
            <a:endParaRPr lang="en-US" baseline="0" dirty="0"/>
          </a:p>
        </cx:rich>
      </cx:tx>
    </cx:title>
    <cx:plotArea>
      <cx:plotAreaRegion>
        <cx:series layoutId="regionMap" uniqueId="{823B5F38-5323-4C6F-BF3D-626C8E58584C}">
          <cx:tx>
            <cx:txData>
              <cx:f>Sheet1!$B$1</cx:f>
              <cx:v>ชุดข้อมูล1</cx:v>
            </cx:txData>
          </cx:tx>
          <cx:dataId val="0"/>
          <cx:layoutPr>
            <cx:geography cultureLanguage="th-TH" cultureRegion="TH" attribution="ขับเคลื่อนโดย Bing">
              <cx:geoCache provider="{E9337A44-BEBE-4D9F-B70C-5C5E7DAFC167}">
                <cx:binary>1Hrbjty41t6rGL6OPCQlitLGnv+CkurUVX0+2L4R2t1tkRRFStRZVwkQII+QExAgyU2A3AQBAvh/
Gz9KVlXP7G17Zs/OHyRA0jDKVWKpiuRaXN9h1Z+fpj896ZdH92aqtGn/9DT9/FZ0Xf2nn35qn8RL
9di+q+STs6393L17stVP9vNn+fTy07N7HKUpfiIIBz89iUfXvUxv/+HP8GnFi93bp8dOWnPVv7j5
+qXtddf+wdjvDr15fK6kSWXbOfnU4Z/ffv3yL75++c9fv3z5+uVfff3Hf/71y7/++uU/fP3yH79+
+a9fv/z3r1/+7dcv/xLe8PbNi+lkN9/O9cvPb7/7kLdvfvrxq34zrTcaZt71z3Av9t8xRpAfBTR+
/Xv7RltT/DqM0LuQ+IzQKP71S88fK7iRP5qitOWbBKbx68jvTec0mcfnZ/fStrDc0/8/3v3dAn4c
fLK96Y47XMBm//z2VjxK/Wie376RrU1exxJ7XMrt5rT2n74Pzz/8+YcLsBs/XPkmgj9u3d8b+p0A
QojgH8Tt353CCMH8H3+0P//kcMUkCIIQ49/EyY9J6GPq//ptr3E6t6YTj596J3+9/r8epW/v/SFG
3w79/xahf38KDxwxOFb/5tdj9X8ySME7FFIc4DD6TZDCiJA4ZBQd/yCGr+f4NVSXj53oqzeQ4eZ/
I1jf3/1DuL4f/H87YH9zdt/WvO/e9E+tefQd9jGLYoJPYTjG4buah98hHPns1/EfwvTXCvS3J/T7
Ve+vd343/f/7Re1vF7y/YEP62D1mJ1D5pub98eivxfKHW7/Dpu8W+mu6b59/fksI+yZsx4/47ix8
/QKnFGrnf/sVBf/L138E5IOy+p9+8ykvj20HSIbou9CPfeYziFwcRnD4xpfjSMze+QENSRj58Kbg
NGKs6wTMAr0LoGjGCLGI+dSn5O2b1vbHIfi0Y3rAYUWEMhpGwV+g/9LqubDmL7vzy+s3pq8urTRd
+/PbAMpw/fq242pZFB6rcxyQCCMf8BQ+7U399HgN9ALejf8Zqvs6Xiav2whPx4mRY7FahhkluVfa
8yIYzru4uZ6wURe00/2OYZ/woXKKl0se3i+ldyjKemfLGn2cuihbEIlXkg5iO3pezhFt5Qb1w10n
Jd73XYD20ewm7haVLDWz62nox3Xjxc3H8mYs2XBLugoNPHIB2i1kijZutOlkxHRQpLa7clI7X5D2
YtHzPpicuildR1eyDIqNxOPum9D+zuYQ4BI/bI7vI+ZHUDMZCUIGqfHt5tCyFoPRotvYUcl9H/bT
wdR86pB3aMTQ82LBwy4Y1HwpPbPuyGLXfYHb67Irck6DsV/FrqvWrikDHqh4vhEsVys6dtHqdZ1K
FUEajVFxcK3T63YIPMnNWCdzMal0zL3xxhREpfPpWWtz/scrxMcVfBt+qPgEsYBiRk9s64fwMzv0
bOjttKYLPLBwqPe+Epu6zr31guQDjoL6w6LpmfVym4R0GTZUiTpzebOk3uIXBxpVbu0NkZ+YMSRn
Mi4+//EcfxMFRqlPIhT5FDKf4AAO0LdRKON4JqYRbI3j0iULqxreTn17YQs97Gvt+dum6y7CQVaH
BhaT5ASL67nqHp1v4pWjpOce1F3eHN8az+IyCpv4bijHpHXRsGpnrTNVojyL9ZAnJTXzZTehZmvj
eLoMFeaTt0RZNMf9SoU6uPrj5fnoNyGgAaNBBGUgCgmE4/vl1SWO6EwQXXvKIpwi1frrrsI2dU7q
m7YPO65YUSiOPXdtzOSfI7PQA60QSgwWNGOtWrYEjZJ30/A8K1yduTmWvCVVfU46yFjWxeW1p9vV
ZMPyDFPib9mALS+DuDjMgwrPPDHZcjV1Nj6TpDSXhcyD5I8Xio9x+i7XgLHHfgSqhcYIsyO8fRvH
ogkosVE5rCOv3tXFwvvGFzfKKXnTW7ykxTyOqzGnSTH1m7yZ30dtLp/7hV30pKkeFlTnmYvqIsFe
7p+pfPB2Qtbq70yThL+dJiUUTnxMwzgMgx+OBI6NHwZ106/9Ao9ZjWeauGIaMu2VzepUA0JBFO+E
DiDXPNV9FF2xGR0ceeUN02UxRZ8KIeXu9Yib2cTrps4YZhMXzazPPVq0Vz3teFONyw0m8ZQQWcjV
qQ60EybZH288+bHGM4CSEDESUxz7MWLHFX9T40kTy7ybzLDu287sqUTzupnEkPRLWD0tZ9OcaCjn
RXuBaqn50gzdOjDVdIgWceP61XzWxb5LwhZVV50uxGaJi3A942VXu8hlzeToDatls/3jafvHfPg+
XwABQ0wQCuIYxdEP+TJS4UgvUL82AHrnnt9iXnjDPqcsTqum73de1Ls7EY47gvRyZUl47yYj4Q3m
U+7hJlWxl+9Fv0hu57n+aFGfolDzgHrjwQajOGtMsBIhREOwsF7RChsej+E9mV31pAeaABpusNfj
O9wsNssb/HdyDf821wDAQzgLJIoDP/oRYGZZLfUy927tn2CvSRqp/Lu4OpBxxtdwV5vNpTGXzdya
7dBWc9LFNVdzEV0BSjfrxkTjwWh8N/l/Dxnob3Yf0p/4lKKAAE1BP5QlY9kSjD5yawD7YDtWutwW
Y9fuBOn9pDOlf2bCeut7gd0Us+nT0K/fT45ZPk06T3QkmwzxOZ7qD3+cFhHszo9Ti1nMKPODALAr
/A0si7HJwTmww9p1XtqP6czmnbSu4jVS8c7kmg90uhF1b5OxDxnP2XxflaLgZVNtQ1HGPKguw9gN
mwCNmAcCD0lN4jbrkMmsRSMnjao4GuZ7gsP3Iuig+BZQaccmWrWOjklZIbNG7SB4I8mQSMEYr6y8
qcYObV1dvAQ6Cvk4R4x7hMHpInWV+jFmq4GhMG27KA08og62r67LEquEoH7kNLYVl0PzIOTl7Dc6
nYR3UUD6cFqrzNd1l4yBeaa2/qhYv7EkvuiHZeRTI/YMW5HlDtEsrxuPmwjTPZvolGkyC57PWHBV
NWrldcJxKaROCetTpjVdxbK4FAN8Na3a57jzLnKz7IppJIkOnkPfijSeHrx5LvZD5W0kG4MLulxi
OyQ4L9uVaMsZGLxX81CF/joS+HLydsW1b7yL0XUJacAw6WeZbyWpzvoOvppOeeIPMcqkjessJDnX
O1bYJV3CwSZVXi+JqOTauWnkggGA+Y6cmdnnrQ0B/AskuRJLl05Fw4fFENg0iZIByIvx1J1sh0/j
EuZZH1d8iCgsF8dc+XJYGzXaRLjH3OFUSm25kaxe+Qaip9AB2M1qtt4dovGnDqtVb1+avOjTguCG
T3OTEtw/qFCgxA7BwoM6ftKT41iTmDuo43w4plzZ2o1i5i5i+ZLkti9S4jzCDUWfJ7+9R7UjG69w
SV22Ic/J2CRFWAoeUYW2dlZczOZe9YjrOjgb0HiLBNsAHF2GEWs464MGqGT/KMZ4F5Z+ttC90Unb
BmmOpZ/gwtYZKSCFI5kfmImSLh/JKpiPSa+bxCv6j6RFPQ/94YzpcgGKvtJhH3NPhIaLULeJw1wq
ZVZtjDjC3m0b9GOGa1nx3PM/5MGCE9n6HIumSwpxNc/UJNRHAfcD+3EultQOs+SiLaaNLQeSYVeK
JGzcgQTTQwtMeGqfgmAWiU/dQ+M6nvfuowy6vWtolXbS3DW4+GgHdu/mZQvaJIsxrVa1NQOvu21j
609F2dOkmvqHQqMhdV20CedQpqbpA051nDWxV/Jm9MYUlR7mZdVFycgg1X238DzuM9MClezMdFZJ
JXif5+cCZrCbpjMsF8rjEN3qohfpkBdd4vUB4wt2PLJxUkXdsJk7mH4sijLJ4Vhupi5Dsj5Xlpl1
S6A+9OHyPtJldxtW94qGfopzB8HThsv4vfHkAw1omUQgaXhYg1RowyegaNNq6YtDbM1l5+VNpsZ4
vmZYb5ra0vtATtsJL+1a2qLLJo3ZY3VAEolPfWVs1rcL20ngjnufLTs1hV7ijQW56LpAbrFD7cbk
HrpsWjInrUH0tu2qFVA/lPRF5zbuCOKlC2/xsRBB3fBuAikND0jFnpHQiQ6V/NRMV7mTKg3HSexK
vw7fU3RtAjI/WEnwWRTYJYlHP3w/yKlJhCrtPsdDcN/Tkc8sDle4k/W6KMJ+U+vFywpZ4w8LKEOv
V+K2mQXb+51tkqlg6ANqGjjwjjTnavH0WZtHm1lj/yJijo957K7mOhrOIq99aE2n98gt7+umxNdF
H6BrJpogmca2X0/5GZMFORdkbC88iubVosUd8GbHT7s34/kx1pG6CJpguozNREHNyvvliFy68FsO
qDd+YJ7K6MD008iYx+tW7su5RFAQ5nJHx9KlfVeQqzbSWQOx48J2cxZOztuWOf5U02pnpKC3I60O
J84d9tRfDcVS8pYNaZi7ejd4vdvPY+D2ns58NYIQJMH1DOX3pm0HP6smP61Lm1JLyqQsWXXb+K26
cqXLXNyUq37BYTYGkXfrBWtfIHJno2jbh3bazp4LU79F8UM3yusgXroXD7PNWLf5mQwCyxmpQOyD
1OMLJOth8UW9jvBkN6TXbkdySP1Ra0jrIA8vl6mxm0G1RQIpByAnyuq2jPB9VGPxiUo882hm02UU
sHJf2LhPjTebxFXMHuKc7OYWKgNHY5WM9cQeQEfuNYNqKitWX3XG2F08B+UqNgFad4Buqz6ek55U
5nFuic4i4GO7uO/UrfG869P1qF2GRFU9SRtR9HxEeXsR6Lq9GKVWaytFwEW8QPBLqvfMi9e98LtL
Qpo6ATkRrkTuusvxeK0BPrBD0n+IFn9MdG3jTDVFdK6PD6dn9Sou/eCbC27xqgzqQ5jIRUbcipqs
OpuriwYtvzwscTVmcEhwchrApPR4YfWUNdEy7yHf5z0JXNNzG1OOZVecna51cPxfR//6klZNGuux
PnjxqmhbfMk0wK2bfXxZd77iwCW7rSoDlPNhdMAF+rRUZZSeaGWlMHDp2ojMAjs4L2lzwxrTHVrS
7q2QTCWVljV4HWORNEVhE89O9mIUUvFoIvIqtiPwnaoS69JiHjrsrmoPMOlE8qZYvRoZrKnEoe28
w5Q39QevRIdyMQEnJSQiykuVjSxHa9h4P0yoxmnT9NlQsuUj653h/VKxWxKMHA9zv/GmmiQVisxd
cKQQg7nEwR30y9qrgNLlXAmVAkNUMyj01EZIHV5fqTEymwqYQFf1UCy80Ic8j0i49TqA/YGFjvuW
FjsxhIkv5uYMTo3WKxbpmMvauTTKbXN2ejgN4+N7Ite0u6KeAPIA3IYKS77AfhSilE82d36fgLi+
VD19GEfPnI1KMeA07qUSY3TRWLOxNqQ3+Tzwis5apGMNW0fiwr8jkeNlMRc35Ry0CV5eK5EN5uky
H4t5ZVhQHIAlmwwUSpeSISR3yAtXxmt1FsaiTJjv19wrGv9pmYa0BslwbVTkktkAxY2btCsdF6SE
PCvb654SdU2Yj7idOiD1sSMgbSaS6qlqr/DE7sawMJyZ3p1p448H198ty1jlvPU0yEC/Fze+LaFq
eCbklVcX2anc5Fa+AP8F86jH4dqq5sbWsdtHC11bfdRYDcl3OQWIUNpXmahGMPrK2evSeTGUj7YZ
tqjt7gLXLZe2Qy8Bbj4PvV9ezIN0KZ2D/Dwa4zqZ2lhc9CWtsqH20c7GVt/ggHwslLKbALzkTTj4
N90oxHuv9sc0cPh6AYs1nerBntOKpa/f3WDf7UZrbVKg0ABbHvsHU17YaSh2vg4GIOWRuh5zhXit
QTmcXg5Fdfd6u28MzsrjnrVs6bOpiP3U9eEA/FLNmRa1PchWPoO7NaxPr1BEl0xOJthaD42p6Srg
6Z2Od340eavOlX5amb67Vnl1jXAf7rumO2txtAxcRrja6iAJ50m+N+EzRfmytlaHG6CN8lJEw5T4
XdZ6vbgcqM+XUsqDCwacEdsPtxjmwOdA+ryo8+gc3IxfLKWmih9r64fPQe44CzWQvr5ecOoALc6v
JhlO121XbMMjPig/LH/ZOVSNcj+GPktI2IUXeEYiWewWAkMelpBMyUBVtaadCc67LgrOhQGf4Qio
Q1yZnEOi3g5TJLeGFmpdN2N9H+jpsq2QvwoGo/ZFuYWiHigOTwKDKbjNaFPKiecBG+8GT7UHB4eS
YwYHZix0vpEl6q5bY1bRIOL9CCyfdUIcTg80UJev+prhYVXCLIGow+GjAl1IVxXroNfVdm7oo4op
3BxG5XoA2ynBPXZnAoFndijlgHY92HDbtomfvc7tRP/ejb780Oah3lChxoQ17lk3M71YJpVntIiK
rcnnG+D0+qADXXJgNftT/EuCPpPxULOO3LuYzuc+6jSINJ2e/FZgcT5HfcdLXTYfGJbzBos6yFRX
CfAszbijwURXZBJ+ujiSrwoo8mksmbsC3qGBnox0e3p5Ss/TNbx4wRZatUHS6Hza5r63pGIpW+Ad
0/AwLgvsyRS/r6vVNJpuNzdDlUBg/DsLZ/r1pbOdvmoLfTWOI0vafNS3v/cMLJ47Whl2dsJgv4/w
JhZNezbBthMprgpsD7SoUVKUU8FpE4ub+sI/kq9ypMVZ4DTjM7DTs6UCsVeYCh+qZr5TvudfTnHe
rC2Ico6IqhPrseBu8kydgLgL7kbb1klbyV+enUYPr7VZN2W8xv6QA7Xyq92roVrW5ZQRs9iVsKZc
F5Wqy1UdUKAgR0t+HpqIN30pMz3mcwsqokLZuJYVkAztfIhlIfDeoOphVIPb+B1hh6pu2WHoymVr
fX1gwh86jmZl19L0TwFgBXhYIIUPRCZ1j+w5bqDhQgLpAUA29vx0jfQu2pXE8HZuNpOamw8VdGPg
OHUFtEpstYL2AkpPTuSCQYIYX0leynrhuGrMJY1KkAwDqJAaZHPSBj7egzHZXtPIfgRJPO60a8HU
jxnvSlqc63w1ReF8nvfjLw8yt2APHI1j4BPBAdH55WQcm8Wp9RTqJAbGfTNBrUqrtlRrJNWuXMb5
o6kR/KrkWOFK0IxXphu7FJyaKAUqEO1AiasqtA9WS++8bLwXVLmWe2WEDjOVbjNYarJZQDthQqxa
FSrA3DZCQ3K00GKYaJ9Wo1/wkal640HP55yRtk9GG3YZcYIRXoDXsFJIyFR38XIba/+qKa/itn0u
qzk8o0foKodg2FkzO1449GmcQB6quUa7hkXiYMIcg4FS+Zsa0ZDrVgA5GZnd60CY7NWgL60P1XpZ
4gudU7eexUB5Aw7k+QLdgygIp1Uz2nqjeo+9D4aXoTLy1kTiYsENWVelK1flHC8r+NkOwCQGKFy9
ungeqnh3agCNkcp553UGgElAQEnQZBQftXwx2fNBo7NIxeZC487sEPjQ/MQVCmbZavTVpaM6Ahwc
ixSPw7gyDZk/alPwttK7srP0TrlJZotvUtThbq/F0B7qF+TZ4hPYB8lYDd1+DBgAPs0HddlTAXqr
E58ABJc0auNz20iTRcdy43WeTpEOprSGfOx4aAagbhYO5HCcajkNN689LSJSY8IiyaNSXS6BdVCG
oBtTEUvWIFHnbASvk7e1l0F4yB2E88UrKL0xo14DDcW7wCGQ9b7sk7JX+VZELcDdabfQuIx7ZwUv
KZlvTqwTLVEl0kUpXpU23GEHjLZjpbqGpuqQOKKXlRqwSk8JkRvz8bSB42KDvelizEeszE5Uts1e
4XeRus3KeLqu2Wx4VTVDtpxsWaL0VjZDmJ+VwqYlZraE/G+3ioTxARoB98Z2JTQGp0/I99prrOdg
33vztYiKIfHd4NbdUclS7NldtUSfh+OrBWxIXoqWpDFYELs4h8j3udsOrvXOJ6Sfcww+3CLwtJtO
YTr1wF5TJ7eTAZB3AT99lCM+iNE+yjdF4M8fF9rF6RR3NgnIhD50obeaiwLt9CD6CxrLHQ5Z+YBz
8NdVaW5y618Po3Br1OdiVS7Ef5g7dSbmCLiHF99W+bIjo1bJ1I/jWeCP3n0emIuwyvXVEKI5i5kL
edva8iww9Qh+h3IP5edyNgIAEVpPtlSfGpGrnSjaICtsFSXT0Xk9aQuwoObNoPtsjDRUUeNV/rom
DzYEsTjisLmOW6c2uipuDVSUlQedo93MoAVbOFhWa8LdOC/L9vTMRGzZjsdrp2eeLTVn7ZJnGoH/
1ZSzu54qpZMcQrseUN8c3dYWCg/gD2i5CroG4yz1nfSPXw6Nqmyua+iHthKstGJpd2MXzvu4Hws4
swaN93GR420XDj24m48yR8s1zaXb6imQiYESxK3RaHtaZ1h1MvF1Sdeime5OTUefyssTBJ0exhK+
qavqw9K6DNp0/r5YwmktW3BoR9ODBAev/LzpsLcLjbciJ+3P6GVslQYVA3Ilgtb6yjEW7WUb+Vu9
1Dw3Lb1goXHg6JiPsIv+hTeUIZ8J1SBqVPjBCyLNPRWL/aI8m4165OpY5H3IiBWjYGdBX/5V8/WD
0Jt+0i+RJOBb6J0HpoGKVk0cm8QUApweEBL3U8lNCb1ZU9V+6lmmfnlWYJqUdQ7NNkamXaW8JasB
jD7GoDwtNKo+qZJ8oFJGGxn5n71+QataiXaPapBR4EWdV1p1V2DCe4kqpiSYLciJke6kzCuOVQC0
aq4e6kB0QKSjIYn6o7vPYpHKAO+sdmFWuqni8YqpyqXgd7IkpiDuAkfUPhhvi9GdLX5/D0XukSmv
TACGwLpBYkMbeR3lkOU5A5fVDAGYubhL6EYEDgzOEcVcLzNIvinc9KEsNjFAdIp9EKKiKD5AF3bm
XSySofIfPeOmTMz5tjwaGv4IbqFf6KclMDsclGlEtMpKaGdxLbXgXrRkREcNrz0xnDn4IYYVG2QG
zOM2BGEFnWYesAGsarFmcVtxA694nuuLyZtJwsASBfQuNMejghpeFyIBOFMrLDAYbnLOmjp/qWG2
WYNGkUxIcc/TmxK7KHFayDODZh7HQkBXYLoZ/frCaU/tcJV4+ZCD1opISrts9hD0QMaapo1doyjq
gdTG8Jmy4GDGHYtTWYCIBPN2juc07Fq9gbR9pAiIDfEKnHbPGLVk21O56tqWnWnMXQ4dBSCBLpFR
k+G8X/c5Bk+qZOVqRmvV1FUWorgAXGxHsPjBWVEsT6rCDUA3eg7ZLbbTs54RXg3QHZkkMRlzDzMR
iueQ8dx5zZqqDTgs9xKc9QU1Ce17sHHL5bovGHAuEt2BTpDpsLRVGulwPdnKrPoBWR4N7R2Dnw2g
ePLOR8mg/5BHSaArPzNLs5MlS+agQZzITyB6P+atdOvBf6w8QCSkwn0QxS2fdNhBJyRKQHYNWX5E
q3lWD4MksJ3tBI0cs3Vxpe8baCxw5OL3DkyadTfnn2gnoccpweQ2S8Glw9NmCYp9TenTNLdLOstu
HZcRTQH48UaTWvIKrH4j3Llfo25dz2RFCMGwELyrQ/gxkIhZsUJFfd+29aoouvM2IMF22SId3VeS
Yugc6Z4jFXhrDwNvKoDDxVRvQHU/z8Js5sm2KfQr97SuHvxwOZvJ/AGMOIvFpYnFlOJA6nUxl/d5
1X/CcphTj7WPKhB3/tE4l4zmq8gjma36ibOq0iuJ8K7B8oOa8nntzwt06mDrqzZv15U3HAYlPkFP
62YWL8ez0gMgRrnn8dIv30PJzFNpVcS9Qa5rsGsX3H0uNIPWUNtsxTDDz6/rl+5/cnBmS3LqWhD9
IiKEBAJemWrsee4Xok/bFkgCBGISX3+z7ovDPqddrqIk7b0zV0qsKvOSCb5cbLZ0njaeUeF5edUl
d328snKPGzh4myxohAONt+4g1y2flyZ4XQD/pBudi3A0X4THp2nnGufb8CHH0aS+Gp+DNjnFi5Av
rjN5FCZfQzWptCfkqQ36JvOXf7wvIxMJaJ4wu7cwVLcOVOZ7r7+IQ0sUS1ZWqjCyiu+E373wsUnR
DIms0d2eVxhc/L56Cb0ZNoVAoXKrIlnzf7+7bt+GMdBwNPxvT8YHsXZbanVz4bKujozupyTofmIx
+CljcPp6EUy3eSLKeV2daGyGA9XtM+b3rph0hebLYTzfoOSUeDwwPKNQFACGcxSo6eBP7S+2t0hh
iWBCn+YUQjLPdATVPdr0yQ+Dr9NExc8GxgJzMJgvb2hWPIxTC38o3j1S+MNNWoFBlUXVj2y6Nfes
gdIRtr8LtVFue/I5rbxJR2eKXnuoXTDSaq8TWd2pY7BFVwoVJ7eN/KKKq3PddT+WnGqmt2yWykIt
+zPTUcE2MA5dSwSjjJpsaipdJNN2HilF32QXe1wI9PCZlUzAAYNaFGBAbY7o9N7IedHMP1DRnuZO
DYWFY5Tuo5dkEwARGEndisZePtSGF51gOJgatZQgS+DOQZdMEwBfFWylXIM/2bc231v7vIWooiag
B0VUmPWoyT1LJQ0g3ILEH7hL962Ps+V3aWSF1RnYtB2GBzE2NrPQkXJDVDYSr0vXdh2vVm5B2tZh
c1hALRaMzVgGq+MPMnnwx+AfCaB3zXOIJzM32DpejyczvLaWnXqrcbzH+NQYN+9j+gTXzx5V1P8J
Y/ndkab72mrR34bmVDvlzp1wrrBy8bJwxbwh6/AN8MsM3bPLW3wdRbKuUAWgHQ9JVFTce0Mhcfno
Lyz1Jkwwoz2a3nhP6wgDJlaEwGhrtkzp+KvZqJcPYit6D85wNAx5NMjvtZ6GPFANBHBi/MNUB9/a
7zJaEbQ82BUb56h2EGI5QJZ+d14aros8iASeJKzLdRwPNe1gdS54H+js7o03tNm+oqOgUZwmwnC0
FO0vhxBphwhyyh64LIJYvc3N+9jqoo7pngkbfY2S2nRk1SHBFLlDEoeF7XuwPhTUN/Y33Kci3oRI
TcdVyfY6G7wYUuxsHgXwxyxI7hu9kmutqVdABgDQkISHIaqmIxbMaV+8fGxGeyHhEBfTtB3INByN
I8lFe+0dN5o9uG067CiBkI3tI3S2E979nNV7RUu79IX06r7czfZ39m2xLPGVqbU7YWisc+VVflYF
8gqe60nOSY5W1z8sYtkzfHJ2tu5bCljIu4jvErx1sihxHPWSeWyNU3+DZNe6FrN6aK7T1O9lHW7H
qFNJrmt3NsP03eKArELMmyzScEaSDVp6S8+N0CaPh2VDm/0UxKotxohf+nmuy8mM1xWmYrGBQkrx
3LN+28ErzVuVe2r9I2m+1h4UnWZMZcfn6xrKDCb2NxzR6TCOfE/ZnJRWmiFliXanlsBnEkSW+yAf
N5q4lATmHMqRH0WyQNYg//WaLZDqoc7tGi4rXYCmsdaki03e7Y4H0Yzyv85Cn/BB3Cmvy7nX09IN
VmPeXrM9GZ5atj3K3YlLUnGYxp7MVStafL+RK+bV/7NSWpfJQq6J1GiebfOXVP6j8oh3YD386lqi
8QumCiOOD1plIB9bgnYgcFiqXlDYnQTA+dDyjbBu4w2gxT4ED67xQNhhAdta8VzOIw5d41BgSZN5
w+4fV1TAQ9uiqozc/wq6+oSqXh2HZi9DhdbfYBQu3GZegQ9f+z3xsxjdYEoEWpvZopz2aR0zly6T
JzIFpy736B9h1E9MmUZTi5YillCIHAalRfZBWu2qKqOlLS2m/rRuybtZSZc1SXMVM2FZskRjvi22
Sx1R3YGbbc6S5G03/vbcvUKhe3fbfueXk5jQ91fh01SzA+eYpgNHUUGDJQWu8RPHOB+IshfpIOxF
MznEI1T/dru2PvEzFdO3MTEC7qpEi0lx9ALO1KkWWEU9gN3w7M3tJ/XaV9G4TE3KO4X1L/ihD/T0
T71XmC68BjcYLGgC/eR3fQoQM6o+6NKNB6NdDpHapDaYwEm1zZfjC09DzpNz721PIsTowReUlMrW
OVSoPkbJIYlPigljV16NS58vW593avtxvl82CdPgA3ebymCAjzjjj12lsgm0bIbgRpfPmDTkuiYp
SuQRTSnaV2Kfta4unmi/tHkg0/TlQYfLZ7dPGA+2ONMhhcCCYZTd2poe5+3B+v1U6qg5iylZMjHO
bdZGExqMMYZNsUFgXi2wJd5Dlcc6kMI2Bfy84Ujtf/FOlwI5Nn25G3oHENI3ddFG4Olg2t5MMnam
wZ6FgxQHHlUYWkyN8zOSJ8bsKwQVnsXSxiePh18Ujm2m4Ablm++2NCGfhLVTMS3bg3GtSrd2C/H0
NMYLHmCBLHFRNygjDRP5bOpXiiJ7KzdQTMPnDkvpOKxYkJBFP3mvgpJVKz/KsH8e62CFhsRdxnvv
vITPGw2XbJ/r9ogaWgra5T1xD7JTpReu/d3Gl+vmV+Qh7NHXYTjJnE+h4Oy0y6o5qm/CFxxgEy3H
Gum0zPMnmnVTMGHoWO5YC51+GT98V2GhgWIy9SUBWJwObmWwzD3AvNv72kUoCHCM9smrU1aLYrTT
xxTwPLTxfw1NvloBnCSSyakCGZ7VOhlh567HcGxMljQ0zPxOp93C/pv35KL2qYJy6jBtevos2k+o
a+yO2QVrUMCCChKGVsA/MJymd+E03IXJgzdW5jzR4F84vCp0rcfRDzgqIN/SroIONHNXDjS0p3XY
m2xoz01M8kjE4Jgo9aDfr6UntyhlnSWl74nr3M1/ggVATvOj+qZPcQSteWj8dxo3ZbC1DsurTWU1
TLAUZQu8d0M57CwqbuwVOtFT3p1Cp9a8kvCxBmw9dBi7l4L4BniV7KC86p9NVMBz6Tqmg5n/8yhc
zR1wXzMwAGBBvGcTCf95PkDJcNlcOm9dlN/+E9jeY0L+GrYvJ0HFlPt84xgY9RH1bbuGTPwHPyXl
VU+vdfBreY8NcHs96sSM78xnaGZZxus92+tOZsRKHJJJeyOJ2GMbzyASAJTAe1m+KjHWl3UKTTFt
NRwigiUAgAPqnswWO/CvTeMHbQtgYfhyjUuK8DpOmpYVYzQbQpH1lfdvgYOSJQPHGUrkeF5W9Uk2
+Fkj2s5sn/YHpYI/jdn8kswQm4e6PqqJtalO2r+bRP8SG4eTtVqzybVv4BlkBgDpPy+MvpvVfw+r
VmPXmfC2z4uOSC+Puw2C9Hrwa+KyFf8+SpE41jfpuaY454MtaXMyo+ltNLpRGpIiEk17YKuDh7BS
bNfu2Uk3Fknn5ZgQceoP9mqnAT/dbL9+iE5zFbXIE+C+6Pu+Ih0NmYSakU14+ER76P032PM4AXu0
62adSsKIVzaUQYgx/anxP+dlGVO6N/YwsE6BLkdB3r3v3i5DmgwbTr7bL2MVAjUncirAj+Er01sa
Noi+8NXD0jPmuKxtC9zFD4EewkMwkLVDvvwFQU1S7u8MI02ExRSBaTHjMZzW9cjAtNw6qlQ0/Iqe
DIcVpI1o7hjsD55z2IRD4iA87dsH1HjoOvRkCYp5b9GSrp0rqeVrCVFPrQJ9rN+OZbdKyEL+lAZ+
HafASuA/QGCn7GV2Bq7csW3idxCEXsQJNOX76ebot8Am0eBM5z0Z8RIyGMvKvxsZy7vb4d1JBo6i
4gTbgri8TipUg9YvQt1Oub3hkqOH8tuz0AdV/N3P61AE4yjyXu6ljbDv1rq6ktb8dH4fpTX8ntSv
ANgyAF7Egxx7Wmv/oY+D5DDIpugwYmYGu42s5EDCXR09HT0TavYL0MMDM/6tZUMBDciALV3/Yf4w
FlM9vM3d8w6duIQK16SuNWcZ6vdm7u9ZpeocrOVbSMJ8aV3yDK4BA88qTy4Ay6n6voLC4dN07MmE
1gY9RYz40xNn7rAWo2aYilm9lF3b/5PDxiDMbBEQz28TDKWu8ICG0WNYnwztU4seDKmlKNOgnsGc
IuTTvcrpOMAVf9519Z4QOKpVDRpwjvJQVVDz+CIzn8190XRRlN4mwDzw9Z2/kzd4ocuBjhOoLREc
Nr3QXE4wmheVNfAR0QBuLX7Xo6ngQLv4XmywuLJ2Foe131w+eDM/8CT+gSGtHD1KvwOL4iWPicZv
vN1JRBXUFXwnvB1pcr7P6IzH49ahi6XLnLvQexmNNUUb0EdvNB+j4DhHN6ryvpffbVW/gbqLT3LX
R1NVv1beLz42wFbH+GTIEKSAy5oFy07r+aJpW6dIlr11SfwvWZMs2eI4bfUCI6v38w61I2D06tp2
ui6oUbGQYQZpJUlNEn1705TVSrx49TpdaQ3ddW7ok1ggBge+u/NiF5TeCHSqWuYTVqgtKhHpI0bV
qFi7QoshOhici0VY0/9YTL7m1YKUJnWbqW671kTNB4pg2TLWhYzmClQjCowZnka7P+90Su1g7ZEy
jpnETbDH6vDZrD1SQRUa/JUFEAb7BY5EzxZ0jRsrwlijdkItTobqaDYVXQgQz12bQz/Onw6K2SxW
WQz8aoeQFoCft9Shmh4dghRKR/6hJkOfhpG1L3+jnYwvMFbeEjNWV9HGex55/pFGE1zE5n4G2HUZ
/PDNjuAmLdrvvI2viZ0kpPJmOFsMjmGbNDkw3IscQ3Wa4RvdkiqmqALKC3+dqwNGoRywQp/SNYLq
RHx9YCjEVsAs7ncZwdyMC9VQWvYKyjmz7N8+h3EWCwAxBo2+VMOWKiMeXdNtpRfgT1EyxZh0aKkD
bgsSRuqwRU+rCGrowp46Nyi4OB28UiGkUYb1lwJn7iXdC03A/lSC6aOd46e+o3kQYpAzyTyUk1w/
iDYYiKbujz804IyqnQKKro/oDjF3IWszR96xw3s51KuHnhWQzymI4V8s6rlqrAc8YkS9nyZ+XQ0/
bjEKvJyiFv6iDxRJjae98gCWQ6rbI6BIBhBbryHSOx3fw40oicO+ZzFg14hqddVtW0qVMNBpds16
iygERvsfK9DcA46YuqU/dfF8DIaqQJ/Y5WsfzhmQFOiV0rjDkEALnz1hoEmveb3OyWNvphZJgxFH
eXgMHCQyruMOMoNjF/ChLx6hhawUe0LbcIGBPJfLGH70bbQDC4vfNAVV6/EdkwQk3m2el7OY/c+l
bd80R3EcLWoSj0Um+00UxOLt9CHkoaBZ/tbDLLK9XR+20IUXjVBBPpjB5XEIGjOGf1eSERmsvZbz
yWDJp8EU/uyyspcQNXGIPIfm2n8ERgW5VLn92M78L2H0OUnwDakVjlCXbY1nL9qkCZroBx2tvxwY
PlBOdhmWGSwsvpoxathhR3QqnbS3FpzFB7erxyoIn6eo2zJNtr7ApwKANtQrmkgMybbzwE8YuLH1
iJEVrlAlmpTben/T4wByRSTQi+s9H0k7IZlJMf/zG+uUcKCU7nE2U3XZ9upBJbT0I8uhCnT0Uvf8
aZ/XDGzCesCc0JSJS7KB6g7hBNcWDJwr2I0PdFDLYxIBGzA4XJUPEL5JzP46VW17O1ne14Ulh8AC
FZgZyXuxhoWp/CNZwdIn3vQo5K/SGMn4cpSmPtVqkW+A0O9MCB1/kH0RI515mEfXn+y8g1PjOHb6
EQt1QD74ZZ94qWSPkWvpzpCq6SO6kxgO5fIcQMxF3nFfPxpOr3sSo7vtKnNZ2rt+Y+Iqg/ZgSBWd
mqoGwk/+U0C3con2HZWRvWMp1Qj+ivdVwttu2JZ3tVGndSRLIfEa61+h4fEJVSfHyKBJVclaw3aY
STo8KbPfY6OShyHG5gyXvbno5MmS4QXJYExLI84Rq+5juLrQgYS7dF7y4kZL74HGnCKops1E/qGF
uHMGllnc+EFOMdmmgRM+kh7jdF4MRxBkjU8JhYeWRH42x8o/bnUIKcev+WscV2+iQ1J5n7ZPBYW5
xKKHQz+R3CP90fXrUzX5Q2ZQiefR87IZ2dpenEiz2gvid09dCM0kUmQ/dTXAWCujrx4tJlu8p83V
5wANQdn2fnUQEns7sDvAkxo7pzY5kM0ha/vuH9qCJLdh8jqCmMd4lLzHtBN4rTln3vBZ0Q6i4MRK
xcBFuH04zTZS+QYEFsrvlvFNX7XXwWHq0GpPKvZKD0j8KCgah/7ZmZoDZTARGjcvx5DeXBDzyYKc
zzKGiI0u0bUhWjSKxCZPdkjFc7RB9gMkDFAuq/vlv5gvHvoEyKHMDB9Yzt92+YIjEPzs8yMbgxbk
TEgvhv5EynclQkzwnqLwCjFxzNEq/EacDSncmj8LOAewKBgQOkFeYt8cAcJggIq4Sgkq5LIlZTKH
nz4N0mlsh9Om+j9GBS8dFLyLF8blFOmnwPb20c53AXCuHJ71UztCMPxd3eiueuN5nJp2G7O6sjpr
mEb4pqkfx41H5bSI/hwF53VJ0rYBtcaDEC/VPG8wTuHjwKTe5DLdOiP4CCbE07U/3Pbs0Vsxl+2K
4q9qzExhOUctOnzjF7zW/7lBHWTT4uF5Q1BudZO1IyZ6WzFVinF5QOgQyw7N8w5/Wzj7AZjgkbe2
TsMQmMmA8fEcCOBW3R4DBV+QjmtW74RA5Ufv7mfTV49t4M8ZN9FPRTUA6+a7r/gTQjs4gDZkhzBx
u4wZKbOo219hpYpzk7QH5zX5CrIFzOh/DQ/VQXczljFchjIJCcIJsX4d1M8tHHWj6Jk53FwnMelf
RL9Perp1RO1csBHhIN7YECMCltxq2FUP0dUuEzvhdoK0souB9GHrEqG1e8l7JN7ijmaBizMs5vCg
p+kR3FIem77Eu/RLFq/NET176fztrwDukbO6IZcUDwh6keQBEE51lNU0A0hPkM9DPhlh6ksUMFZw
Y6CrBF+GT0OWmF5BmW0PaA1ExgLPzx2NDnOz9GVgBrAYql9etkGlnhalttCGwVv+1zewRZLJuCNS
ZBYWTf0csHY/+Q0S041ALXQocNnCmgfcs5AHDezvxXshishX6/14QI9T1SFvs0Z1GW8Ry+muMQv1
a5WReeYAy/APtI6gPur5Xu0Oxgbs3KwjpD6FdEYZ2oYzTkUkEfJGLhvuSWhfxuZlj2G40Bb2xT7B
ZUySSydaLzNrRDOfeM+QsuqSkfmNKXT3SEvdBVZ7D/wPRNO67BYUd7UeYZjA6+lOXgD7roY3MdgE
O4El/acnn9lOsYjux/hONjOkshOLzUsCkeIQUKxCAIUh2xCca4CuoDn4i5h/Vt0wiqjF4KYbFNPW
P9eWf+5LAJe5XYrIBQsmdXTJiIMJFd+FHpw6ImORh/IWEu5WKGLRj0dcfxYVucxj9JIo1+eBmX4q
7Z9Bnu1F7I1TschXGssQrBDDh0iiTKFNeh1dc7fL9n7ckWGxa4uvF5hMN3XeuZ1BwWOB/+vZbC/+
oN/auA4PuCTimwLQyD1/R/C73ctqIXiiw09EYc71MgBWS+IFUg687nrtPtHbKczxiy2k8a4345sy
8CdQ8R5MBIMi4vs5tJC+mYOpF8h3GGMYgfZlvUJjv589/g6FRpcw0NG3+2/R+teAKOW6Pcf1KNIZ
U/1hJuJeiGPoJuT0fJJr2DspkmGAG7QHQCxwaa00PhBAsR0zEQYMfARW1o7GYHnq+cQTHxNJso9F
GE3vsBWbUhnM+m7MuUAcX1toQNN0wCnywkQZc3Gcgu0NM1XudLUiOBjgxAr9f5OKrnDR7tno3kKq
ycHvYZogIogVrxG+Caq5qLALswRcdoDQRVDvfTpOmP/DgJGjhXC8DAJqR2B8jILkBdc4/PDF3es+
ujpEhFMOw87EOHWa8JXJ8BzN4scHTnSONE5Dz0zFuuuHRJnDJNG5kAUaMQChVy41MM4BugnphwNy
iAGyGNIUSRH4lznozWGg85UF7KPR/l2icDS7qxnM4z4v7jSOwTHYZVHttb0xtI9Gz6LQVN/X86wL
HaAh0tE1VAhQbRAnZ88Dl+sAjfq0/rbgmwfcNQKkHjM+nKC7Zl8e5y3oDrj0ApzuSOEdM5xJ22YL
dID47DvA3maDXpz0z7jpAeZp9wRS/2mS/rd8lwQ/TcT+FDXRm+KbO2xmOOJCg/ZMdtxpkoCrziMi
z4Z6h8UkB4VcFyKySONSEf/sEzUphjoFMY/iLcYvNNqfXCL/LbgsobCQiJuaFAmC5hxAa+3Fj1RG
ey5j2LUVr9MOACPy1kTn3fh+yy0PuBsmheaAHTAEryrQLG1sgEsGlPuY/e06Idczs1CAO6dALVDA
lwZ6W99A0NvVCen5HGcgtucmT32oZjgxUxF5GCyD1h5tLf8BEAlytNleBlh1yQbyPiCRXLPx4nWI
eAKGQ/MkxTsfBBRlOwNKXH6te2Ix6H/Y2TN8YEU45JOOF7JWEG5wu4PqkLjs66jkbX5rW5GBfavp
sqfjO6PbA64/eugmSlPrC5eaAVHZ5AbzLKCaIDu9/fINH4PsAz6YG5FIGkKYYi6j9Z8mRnKoRjQY
+hzWgsEkSmzyVQexOOw+CLjeYvnPT2tQgUmZcbeNO1OojhOAryreD9ZMn1JDnm1m9Rm24z8iHqN4
xTwwKZFRU/oqzHUAdilR/Mna5U1t/keIy3TSddQY35rLAFjCa6rPOBJ/u3AIS2y9MzKelzkCkDgm
b33V6GMN1YWR8GbUVwn0NlCz9IHQ9bdrkB2GjNkO3ke/oRySCvI3QMcc8Q1Q7z6uxRE7UrR4NCyW
dTEka9Y00WVBUQav699mbRWBcxk/3P5bN3Eug1vDEJsJTimID5ThmEDQj6aRnX92TLGYxKrrMEZ/
RlxGlAdku6whb8qxlr9dTP5CuPqWiT7BLa6LbgXdYLa7qmz64F8vQJ7DfoedWj2j9hpQvWaAzAgE
aOwOQR/etcibTiE940BOFec2w3wOgxjBL0/AIkko5uSokE4WHdy24DY87wop2wnSfjCKg12/VNOB
0dzFIQZwnwk3lSP84fz2FbCBvgm6vM3S/gSt+AWHVC5yfBB9ndxg5CNPoBkY9q+aBHRAwU7xVr3c
Vqkc+OPi/uHGAmBiU3K3oxd2C02HDXPgsEwfm4fk+oieA/ISqh4OSb1hr4QKwvygCyR8n7iAzoZb
clTKk+E9kvUjsgPAaBA77oD6vAXjTNMI6nPE5QZZFqn3Di0WMBmXJUitwERqXocYcCXcihkHSJxa
SqEmcKgHu6ZFt7QICEMbTle1dLkHggYiOGA8v35r/BrHeNA+L83Ki61t3InWfyGmvO+c/7EdfpZC
TkNIN6uAZ8JHwXUJ7jpH8i/A2u+OQsrZNqTIZvVnR2XLSJ089E1UF3xALrVZOIJTUyqWun7Aiz/E
Kz9Qr9LZqjGOMR+fQDR5owvvFuBcIJoMnUvDwP4dZH3eZ9wvOYinJsIMsCbiu6r4W/AUJKR6JuN/
EXKmh73BDTZBkJyk3mzOm7a9tjXC/MNSI1zPKb2NOCl6P8ggfvVvh4lcGo9P+Rq01wFNivlYAGzm
VgJNqHCnADxcwIQ24CfrcFYu3t3oVJjuuw8zm97jHoIedkP4MU8w1BPvVhLBbcyIX2HR9RcFF+Ko
H3mI4HllVphc3RestXQ1fgizAM0X2yCiNwyHccuhilc9utl5OUSuP2rm/BTGjanVaVmrojMCn6nb
cHNGMqctrkzJV/DRG1F/hgEDMR16D8dvWEb0GSBBePHr+T5ayR3+xwD/zo5AUIQHG5g8VAlUI9k6
NNKLzndVXyZucaEAxzfcfuJKGUhj9j8/HoOUoxMvcaFEPszzpQ8xXq3YPoctBq4Dd/DYEJm3E+pz
63SYovEOcp3wv6YiL76nf3oc1vDH/JcVMamU8b7FDQb9z2CCz6Q7mhH3fjXz2uYy3L5x9QduwZnA
hrgKzA1uTLpz7U37UxXa3L0dL+Ee4T4J+EgN+Yyi9WgTV2oBKAaT59EXRj4FcvmRHeLFrKr/Vrt8
6SUL4Lqy09iSCXr4AowLKHZK2gNdq/7RC38jX//GE7tbmJeTFn2SrwD++nQ/gAuNzusz5u271ajw
iAVZ561XqUMl2kNfYQrwI1SKYYPcZeDJRct8bikxR2TFmgLs+5u/4nYHy/iJLfNNiz47iDIdG67z
PAT3CfhehbR3EVG/NPDMdtFdfCSocExX5yG5QtNMetMcFW0fRoY331obYxC2P1iAyFPoEreX/Ybh
6KCVYXidqDr1Blr7YI6rggyb8OXP0KMaKQxgcOgQ/FvOkfPvII7Df3UNTNCxR3wo2dMpQBpY7PpV
U1kCL3prF8wdalmQl/ZQGtopyWqEnmHqROLEaPPhyKm5uetjTcL0lrlJTSNg33iapHLA9BpbEK0e
8EjctiZS39/uAhz/oNG2n6YWVx8KiWJx5llAPgNGwrRmTZVxqqOcbv1lqM9tsIqDmZFycczcvumO
5Jzwi7Nzhy/JRXD1EOoNZ54atpEM2aj7MAaYC9XAnNV617r+g3CPnIHY3uMWGtyHFpoXbmV/Wgko
VWhRCBu59zqCcQoAdS3mJhjzilQtoAWBq7w2BW4MXDUY1UsiwuTYhP2p7psqR2C3yvu5+WoIKGYm
vBoubvjkJtgyVW/Oehged3MT1fG66RQGR1xwJGAaAOBrlHcJlQZpNbzPww/vwocZyb5ytibA12TP
Aa5pAB/WXIN9wt1KjLLCRe0DFCYPPQoBqwa5Izfgwo8zLhDAEAZ7YP8fR+ex3TiOhtEn4jkMYNpK
VLSCc9rw2C6bYCYYwPD0fdWLWcxMddslkcCPL1x0GzmKab1ANsEz/SEhsAuCttlxMCZtWNJkqjy9
FV3Li0xHk/6FXIX2krHyGi9U4ljREjmuLdqRGz/8LnooEoQo7xxFJ9ONEyTsytqVSbEuy/jC6THb
xn45scjWq8K+FVTqeAeI6w5vul9Z4fRhZzWtrKPsBxXNPJcU79Tacyy5LtP+q7D0r1lVcsuix/Fy
np+zNt+Q0PgKELX4htjmhXqwYnFcWvPc9syfYZ3vaLn3zOkOvxTVHHNB1LplaacGQ0N7kCYsmsYO
3QmW4u42Z3hZ1CQNrdXcXs2G95EjICBKmUTdsztBPYaAX3htapQ9NasHw53kzsmf/Elz+kFK3ZCP
uLcbDVHEU5/t0j+O0Pzw7yaSh8u80bPJ39c5ewEHfGfIGgIk6ANWf3amoGZphBfUmntdpvXL0C7F
JtXLcmYnfRuDQW+1N6ZUaYo7d6SsMfNiL1Lu6jyAzmIzpbC9EHESYreM9bAODP7lMs+v8D4PVlyw
/BASnBraKoEr5uNsOck6aV5mo8yJeoWn1CclOQXb1qis0xzID6Ml0SpM/jpU4mrEGaZuXq2gLF9Z
Vp/8rnVWM1/l5K7ybGl2kiMJ7hvjIv9YDuZuCTOEzXQzxSRC/cm5OF2y6f2U2ILv9FG2lOQGGYDi
MiCHH/OIILK2yk/usvAD0Bfn17B3mF34CcU8vJoBvhrYxzwSCV5Pd5/7gMx8iaeJeLft2vjWxODt
AcJ3nNIkXrsSzs4yK/8YJHTK6uA03WiR2sW7HKX3GFQ9zMNCMRXH9bM7Dg3B82SLGs1HETrBSlvj
IfR+6BdRZ4fOFPlp+IoofuuLjiTSWtojSsj9pAMEh6J7sFOKHkG4fFu3iLJSbcjz1OXrJYXvhesP
kUXIU51Y9+qVpbxg6kotVrcH1N76OvkW0x06ksUGFaMtsCJ75i6defGy9MUCDKXGu2AmtW33LRVU
RslKeMd4+O6McDzNVtBgB/8x+mDcOxXsqMY7BA0fzNxQFBrs/LWV9qkIDCTfW0PObI+zfIbillzI
T/Pe0OOdJKUEwu1knlRlAaXgv/bdQstL84ImSttnXQeQ0VJKRTRfODlmK7PN7QMIp21S0SUF63Bh
iQ0PTeCnKCkFPRlmppWXI+TqtB7Iz+QcWwL/uSulv2qDCmcyP9vegg9gJJsqtDOIBh3wDpawLh7+
uiaYNnHmvQQGmYqC2Cw/fObZc6HhAFMydl63PMXA/EJhMUkWl5TAW8QUUBLk4ADs1uZPQMSpn4wv
bZKqDMZWRVQdGW6tL9hRauXV9tmrKEU31a1MgT8uC4MJOG4O+Apd7jKTZzcPqXj1iqXkXM2L0czo
QBNyBkE49qPllCgvWzdu7aOb3OmqI2ZbLyTpE/VtlFBygnH6AdD5D02aUJQj1kEfm+sFYuRxhv8R
LuZ9Qw0+Net3y1Is6ctWCf9fbhBYJbpVg+0bUcNJANh12TFcHYdyYK2Mlb0iFbPo9F8xxRYjXfwd
OCH/A61tMfR6hQB9Zm0qrxjAUd8IwE15dSHXwHkCOzIJaNYtfGhdy3xjECbexvGwbhbboydaxetx
goNlWsmTN0t779z6OG3QGdRJkXRiPyaqAzdzpUAuWbmZrKnvY/zGnMjrin1cXNBWl82iCNCnG2f0
vL3f9ec4zt1NajIT56p/9AzFSDGzBo/iHvDQOlPyNwiytybcutMIt2Ll+2Cg8n+tWT9lsi+QCorf
bOymlRGbF8/N6Ou7Rx7PXVjb90PdffVIHHP1meNETVO+6ev+orV+nmaxo09wYna4r5LxPScbOgwm
WqB3DbR9mO3bxKr8c6JJsqv06VbGqQsOy0ZBQ67WHgHPZh1Uw7vnUNgpjfJjmizUDD/4sQ0VkaTb
zGlyTEjfGKrYylxFpbmQZ6E1Z7XGSdr9tB4D68nS32rkFUvlDjf2Pe+Mh5yEoI0KLeoXLcsDoUjm
SP9QzbVzxIqOxjSpo7R1/VVRVsfeIgTEQdooF05Ydk2mHLxmUeZRghDL4XgCRlIalALDqwjMo2uG
/6zJJK+/vBk362NuxXJwe/+CHL6LB0QCSzED+AViBJGnXW8M/LgQIpapymJPdY+xYCjVXjvLr6W2
04ArgSXH2Q37y56qQ+knajcnTcEJmpKilTG3uZa5vh0Wxm7posoq2n3gb3wnrG5ClRVNufgOne7B
nzu4pPiDvFiqeUzgXwl4JzXKHY84k5JTky8k1IWiJSIem+0yyWHPRDZHfbcO2uGWIjr4eV0c4hjd
Zpk6HZmi99flQh9nsY+BH2y8G4E4ELBcMn0yYvfsDPYECPTJyYfwVIvwSQ3MW2GQP1mld7I1429u
8dVrq4LW2dofU03wOIn7bTIlHWJ9ooibTDk76/xQmKhWfphHOoCRIsp8V4ZWGIXCXbkZSeemXi5+
0Rz9yniJhTr3gSb2Qp0H2XFVDbWxY+tgPVdILK3HV+XY4UMuc45LXrKxEuN27v0dEn1KzHa8G8wJ
AlSIqvYTIlVFkDmTjW63rvBOXgKKtWkI2JoTnpA1y/fKtWkYLDa9plltm3j5HWDxYn71VcR/CHZ0
xXOJk85WVw5b202ZDaS19Z1U8cTZcxQ36CIhdcWbnD2FIxVPMWH16H3vql8kha8WOf/s++kG4/CH
KNFfrsBLlnW4c7vfqh5eO2/ON3PXPsLqoRjcNLsYUlGlztCm7lmbOOq4nMWHcT+o9i7tGZqbRK8p
hz1XHQmf+ZvpdLwrFtA6My4N7QZ8EFxS33NjAvvWSWo6AYXr/naLR8qkzGYSfx62GmEbD+wU8635
LCdfgoFLlm1row8FBmlzzFIE2u6HcdKMxpsB7bcAJfLiA2ETWCL/gxwliiwTTOLe0H1Dd4pjO1/p
z1iyTtLSbs5BMWWrwqdVaNam3JawdmyPX6+33gfJkEoleBUGoWYnPtqa6mPCIu9RijkQGLnAXAP6
mBSHXjELhGMlL0aqTsaijG3QEBwLsjGyCR/QgwnWTSPevBjUED/cMV9o/+mdV20RanD44AJgnX+n
mjajCNJ0ZbkEqEeyQVXenYrBrrdjIY595W2JI28gGJl4SSvHaM1tUuJ5FLY+lBbrfLUMy2lMuuOA
OXjOG6xcJtO1mQI0NXtgK+5MN5gGTF0n54H5gLPNWzfpMcq7DHI2NXEQgCn245Id1GzvMolOXXOu
XyeGmKMucnTCOGkkny6hnLHE56PCEeX8irojKE5dBJtwKYqdaHhCqvidehIaIC/LbuztXdFKGlhl
PiNWsOmlMZ1Pbe1LRO4tdDGqhCTiDTgOauwem3Y+BJ4BjSXvdnKGhUO/J7RGIm2TdzZk+BZyXgML
XBH+7sVzjSu/5EQxPYPOVtqO9BfI5txijn4H/SZbkHzk3LxxwN56ffqiQ7ra6Cm7nMJMPCj7YOPd
0n/iH89SlrmhdCVeOiEy0gFD2FIQK2JWWd4CvUwU21xf71L7SU5VsxeZ9VIENkqQBw5qqrxzajQ1
LDjP2YZhEeUeacpeO7zWvADpAN7Q6khAt9mhsxA4tYltjlZJcJRPiFgWPbqcAMSi27XIsxs1S3/F
7rwP+v4tU9TXEYeZ1uL4VA8h3TNBdS6zd3FbMmn4qDVhTmpgAv9Dhql8zioHNcrqGZTtfdgV3U5T
egdT/O4Uoz537k85Mi7Ty84I4PqF/TBhaZKa9Z8q5ag9H8amSMW2qHkXCGtO29ZK4IDx/XMSezQt
MkXlUu3mePrKitnn9PFhJTy07jJ+Erw4z7IBrbp0976wX0SCS0A16N9gx+gFlMLqFsWgD4GOVQHk
IN3ghmbFppqDKCBMscWveOnE/OknCBuN3T92hYVDbEt3FSQmIb2y2MWmnNdSo2pUo0hWcZq9Zfw+
q0EAsAAf8ahRMgmo8iFI/xJ7yrwDJ5DeLb1/UvapInWxkcso8MZuhm61EHBm1Ovk/TDW1zI0zq6t
blF/VMSatEKR+Bv+qje0p3XyprbdNI747TmdkxmF7i79gNUGnngUSiSbWI1XLx7CddyX2OXunjAJ
3eLFylaTlQWcBEgmNp7LmYyEZdcs+zz9qqcuZk1kGQv4wyapCmJJyRMULUxcgQFq+v5vlif+nmFt
VWSsOV4QEnQLgyPHppWVqP1I4mjH1ws9fMJ8I950CwoVKztbsj2FWB9Bun3MJvwAWXLWTXPCKX7g
7oSYLh7VeTJMlJjKeNqqpHhivVx2WTfRrBiQOUxp3wJIR28kpNuWnArivMoiaUG6VqZmCiCMhIPj
8OPhAuJMYB7IZbiqKmmw74dlY9pZfmtbwwPvSb1R6ijbUKxCGAukMouaHqbN3zbYACh6V3n8MmWB
T15ZEh1zqv1ozcTnWqeMtNUd89q4DpPHmaks1B549cpCNooa2O6rZp/eoLe2R+jMsuC9NMg2lc+x
p9cSm7+i+NZ6IEXSJDIhcTZei/jjN0dcml2eeN6OkC/enRueu8TZp4b31IfKRo5n73U1adrYwfUN
ZP4YevYjkjeFngx8gJPWLDzkIgmb1ll8LxkA6aSr7iFuWHKb2tYrmRTqNAXzk3Erfw2TtpmrB0Rr
w9zNA9xYg+QMhayD4RFVa0trG3hdHFkJf5rDX3Mjg1SrlrP3eSmDqDOX3RAKXCAnfGgyA4JMRcHJ
yTD9FZJcfJ3NtH7mIB2UHMlVPsFTIxMk5rg+ogqi2AElj7y5jAaj+vTM0QX9OQMxao+uE3ocHppi
q6YUVPUyXEztfmBqPVLwztZ1qCTdLj4Tu/jMgro/tBRg0jz5p2fKz2yY28Ji6SplcNBzXqyzjph2
DWJvHWenLln+8gp11kX5XynjgIePl1nF36YCFjVkIFxM79EB/b9utD7LmByxhN24TdnOfTKudWdz
Xis9sio5oSz1HLcczfxGsg+YWBqeCxUge47t/oDjerUANhMsrbGAKXvhhWTXavRhO8sZ0sUccyzD
uuldK2Zuy75JiCYnsklSQWovOg9Djro+xKXdkKUUxb1Pi0LvphHZcpOs94ya4arz2go6l/GaJLO5
mnBtD2igUXNrlZvEDFajDxLaHH+BhspNQNZlTJ3L5KVnJ6MBCXB0JTiaMJZmAZUGOyQn6myaxOXU
O2XhunXnc9mBGGal/Adg/FV4SwB/l46f1S6nqgGSLF1B0sAX7waRkY0v87/AJyIE3E1tlDqiDnRQ
SS2YEE5ySLymxbfjAXKQKRMPYVU0qGbmfB7T+N6BHNfm9Lsx/Ln/wS1PtesCfg6cY5gDGTRvvoXm
CgOWXz9DC2et6ArdfPWFiEzqTTTEN01ePiU2/ZJiJP7rp792321nKO2o2seuykhutNx0kVf5Rykw
IHrnwio5bogTPy/9+GOn1tYLiDELB1jB4saXptbOvit5bmTQv7cm+LSGeyJuRIKcxZqgjIIEElBQ
xlike9i4BkwyEhvGHK9nj871NIL5tdAZgrYDfDlcLY0c2lYQ+9y8/3YUDCTRPPX0P1ZLaREv5hgH
lIHQlHEfksBdty1M5KyojgJIRcmKzsheE1Nmv3WSP9Z70u7tUN0DPI0Gp3ymPLMubWM6+rqGvSdv
+KrcWoHBpjTHr6QVCFId9EgkEpxi6ELwpatZJSTIm8x/bAKqD9XwIEYkjTBHSrHGwqZhn3PYzvCA
LOh8GhO2NfZlYL01RMGHXEExpIcHjiqUvBxlW+L50eQMZ+9SlOQGlAf+9jp4FNXDIovfEKnAqoLv
m6FUFIS5ck0thQTbKmtRJJANXgS3YziJBsM7UEI1XCieKOFW2MIH4R/yYE1ulGH8kMe9uHL5GRWH
UDKrdpSTCl4VhBsIvt1Vof9HNovtSFTDJhCvHcWXSFbud53HRKddcxu3lE06FjJbm+cyj5/ySX27
fkNVrVthIL607gVEMrnxhteH8vRV57BHeysNt0NzFDV9VAyptZzhSaSluvgz6QlTx1ddGWRqiuzO
ysD7FcF9ujSkXgL5kPGXRQedd9UtDMU5Eyqlk7IJOd4t0LFXMsgiXSfPyVzPRETfkNDreDwO9YJ6
ELA91s6yThvKepAEXsp57HdjCDq/1ahjAtU4cuP8c6IXtBYZupWm7Oj7N2SqTOk6g4hYCzITF9FT
9hnMtYtPfaWjlCOkMRzQHh0q9W/qm46BHGvDO081+/EYp5/91GNv6oPBUXPoxEeg/3pUQ8y/sNyw
WPvp3KzFreolHdg/urGuuWV8w+VeyZCaH3j3z5Hm5HKDXvQLxG3X3SfDeMeGJvSoos6e4R7Khubl
TIqwr7mOg0Mfkcp0uVs4XvZLt/ZRjyZDH22n/aVX8OySXRjm/Kfx7ds/zOokgzgHdRGe88GeEYSd
tVbxZ+dQ0OUg8jck3J9jBM69culp1BahI7+7MVIUVNUGLMRSPvml1x9cGGOr5D12+RNBWJHODurn
OKWCV7bFFnPz6uIqOGAzvAYijm9nr+AjOAteOzBukYhFJMlpoAPCenFqiEDJ3uf/WVGUcwkAoC4M
4hdpUOO6UNj4N+fqfmCwxqqwrmXeUOQa82MBebJ0yrvRpFHbtYowkbpUJYMeGKRto3ug/uRuVBqa
iCPzqavlt4G2VlKRJQl8l9vPjSgB1BE00g3FB5zJVZLEH+Uc2yvi3KekkdeYXzQm0GG0E2FvbnPJ
2P8ltdKIHOWaiyF0VHJRB0nq7MG7ESBcwrE5kJdCsKgMRc4iPVlXeA1voM4xmpL+u2IX6Jcm0tI8
d2P7u3CAz7yR9qylQr4U7zecs39hRiOKujz8pBAZ2Y2/a6e7zKG5JXp51GBdw1K/L9mUQiFmn7O2
theUNAooKvez76ycbibhWLUQUqb71mzOdVPx0bctem/5SDYAOIxiVJXxLuc53EzZeE+d515JVsi2
tQwuYHBp0HNvAhVS3yTMjJ6Fm8NzieDt7ty4Z9nsBQcALEBvZ4hbCU2n70xD16pAtWRbe46H4CVr
JnPTmHO8oU/B7UXBUafmQSyv1jwcijCQHFSYSUwbBXZZzRa6iixgCHkkFEHs3zPCPLjphKLrcyiZ
x0MHYG9SLVB9/8627GtKASCdb+h9p30u5/7cGNU36vGD3d+VYfESq/YYFyE+PFIPJDeyxG/jQMXA
cPa9mra9wrro7e3ScvMDvwYBzXNben+ez1iNB79J0/FrafQ5HIi79GJTOMtzBf9CzITHTAvCg+tu
KjtHB5I/oTG9xUDmTcvgh7kc1Mh829XjxNo25w8UPw6ol2NZR01982h08NzJ9GwMPUeMmFQMrpYx
b7NuOQ6F+8In/pKh+U5Gc8OOVvCUy+zVI9QBpYX1w28+JkNQNYlLaFWLgJfbT289qgeEUM6v2UKo
kj6kCropMqgsjuHB67qI5G5UJuDfKl5TcyK9vVBTcYGuYrHffjmzpbQ6hGcV++tkQfIXCRJnQOct
C4J3b/I/4zBhak3H36qovq0hmKIsSa+m+phgH3B5yLrsgn3elc7atYlEa/fd1x4FUyhygmtjrErc
gX6JcBveQt1GrZ1ifOxHb9nO8fgSl/V9mk17TdHG692a/FfzTsuR9KvzDl7qXJvJDw3O27rr7rAh
mWhxB4gltRFGqFNPn83C+2h2ZxPnh+eMPzFKPBU/+bodp7DsXBhgVCMXkgAzi5VlfIYKCOxoQ3kY
6pq+nGrZ27xNWrQbkzQVa+KhC8BcEACS0ngsM9ju5MqPWbkwoOTWm2GMH/9/4BqjmjwWEdcc+obI
8Ans23LRkuCxkaHoCmLqv7TcLFVRiPPNfTr8LdBYkqx+EqqAubfKRlqbk4S1K3xkt5ElYKBDzUoc
GeNyamWPNkOX2JHZIdO4frdveizTz3ySL5oD1qrpKSANF9n/2FCTqN+MUZ/Vr5bQezOggyCIiJiY
pNEw2gDMVHO0y+pxqLMNGKx9ose1Mzns3epJcIznRB7Y29I0v2NCVaRwHW/bTv3WxcU8K2c6kVgi
I6zcEQG6fKhrWNy0SQkxCGMDhAQrnQ5PQ0pLqfk+HkrqrkVylv24nUMgME1ovBgZhqkvBFYVOdfs
IdfzfFja5ioATzLFDVtPkJz4X+EY+/LDFPFGSufixkTJ0PXOeD3fQ8gLMNbvHW5TOQw+FKAwg1tv
ATco5mcsrSzoXhNXg9L3k9fgZgS1DhxMbqIjMHjvp96OQuK00s68kfFA1+B/upwgEjodVOI9ZHLO
uRVv7bjhb9LxwtSqTddBIH6MFsYBGsFLztFl3eG15sAaneEs7YArNVrS346TXbxu27Z0ZSY/fmrA
yaAhc4CS8T/uGiMEfsepmHtW7HWrpj3201mVUO5S+TAWbREZ1fRWPXeed7ihoLoBokXTmXcs2TCV
6xL2H5dJYMvkX0ZRPVSep/Z+9uhzp/FocrHCsnMzcRZT8D0G4OwmQcFffJrcxrbhagAeToe8IA9s
NVXPhTUNkdUCa8m5EsCUKmp660W5JTZsA3mCu3KOroHzKSswvuSGye9Yz42yxjvPw9SHpDhHTsnQ
xutNMKFOnaNTOgMqq/7QQ3MISPpChOV6GZye8GDDJ1jsBbQJWOSVpRmsSlP82T0fD8RO60QgdFWF
8107k46BkuStMtfZwys62c74RfyKeVO2v838HE4Zaj5iFuGK/s/LEzDZtcaCfupRddbSlN0dMRFT
2f9cYzqQ0cYTnDpFhK35VQQkb2nYy0hRiqQr9Hp+DwLyFkZJebvwDk0++F9qlmfi+WqfLtaz3U3J
VtPKtNsryzLJesm02H5L3PSoYzvb9Kjfa5p5n91C5Yo2ZyiScK8DhlM6rLGe9LoY4pPnwEgYApYL
zuXQI+SuKGAvc/NTxnJILquI/6TgkSByuJonNM1kxB+LcyRqrz3mbesCYQIeM9vG09y3F+0qY8dm
/pDN6Ub67tVQrd5YhvG56OIOmu+7y6BNu1L5HNf9MxzZ2y1UUPSanQjG8+i4tJHK7i4eh1MYkJjs
2o4OBFXSVYGdvozmlrsKmCkK+3uWCRsHwSeiG8UqZbJYV9UwHfzKOdeK+35wVvd8A7nJUVFY2bHH
Vic1Q+bOAr8Y9KkdLene9/SOFbNYKb+lyAicKTXjP78p+5WNmbazDM5O7WztXdMH3NIZFLYFEpZQ
vncxl7twIPIu5zRyHIgRPFX8DDJNTEgmVU5yY8y/H1Vm/TaOXdyVzsg9MzJbO6j5q9qjeo1XdpxN
Y9kx9XH5itlQuSbWI/yW8HMmUP9AIhHLxnCwltPEnsGFSwON23VrpOWZGCSBIhwvYAhIGuwzXNiy
7oLeOzOmH1XALQqh1/OEu+OXNO3nvqcX5bTFLRR/Y1NeHbroR99m4DfdEUsmGBc6e/29OU4Tsozf
ccV4+tfN07ZOOBs6tThgdF21bz/x4FvAhC0a0mX5BBfku7bMHWQIhKXSnzYDG+mqy4J0TzUUf6C/
QONhGDVh3NHiugbG1TRj+KCzdRqW5NvpikvXjBmxMW6uxNhezznWBujSH0FiQhj7oeOCIzouSMvZ
fT/weC2t7NapG96lJof+Zrxd5+WJP8ecXrwUf57jCZHp9mBQ0F15RW3umkDe6bk4UItYd7bRXaZY
b1tUYAbRskOkIoNWENapmE7rTqHWVrFAFaCYLKb6Dcqo3nVcOYWfhbWYGAQM2iaInKq90hZ47gKD
mWTETs2E7Da1vKdOiTdgkvM3HM233gDt5ZEmD7biDi8SSMJ9H0z34i9XTcOOezxUFg3y0fZv4CjU
b2YXvREYhNxJY8EtgG/tDuoaF+XChjYdKIvUJAUNY73c5QZSQZyP66wHftAX7ozHa/wQKucmN+9T
grDZiFtE0BMk1Etsg9Tti0MA9Y/bJ7BEZ1iQa6NoHgfIXnBAuIkt6yr+PHs4FTMGHe35b5kD9qOa
OrHVsbyinTy5ynfW885UwUtKSG6twVRyG6ci1kxtgdmAhM+o/MgMC/g3AO9j5RBxIAPRhh34cgoJ
zTRS5/IKuQUCyC0aN0irYbA0AisOSyvbmBYd4KK+FN1I+tb3P1HUbbqgOXOP6CvEZywitw7AEkHU
Gd2T0w1yn5FbW0litHKmEscdWDlVdfXo2QDquPDRyihaNZV/ahqL9k6IZhDiZIx5+WAHtNpqV3/V
pGZvXaS7eVxegt5+GBYFIyPe9l3Q7bhE72/WyXWcNQv28I6N/mCNPeg2t1/Hs1PtApsbbqEbQ8Dn
3Q2T7KjJP42UaWPZPtZj+EaSFiajlmLdrPHsfIRhqDSwKwjl1PofXQKEMdx7L+SOPEJSgufAWDPU
5fzrwnCLT8tdYNSNZw9uJ50FEcD19DH1w0ehiORLVlqC4i4m62L82YH6cnwG6jRuCV86e8vuXjR7
VKRFf9UyRkRD/B+7kUJva9FMS35pjJM0Sr96B14LeyO8n6R/Zsz/h6O1c1V2nLrxXnFbF5Sy/AeH
jk9D/PpFeS17X+EELV9kC5OtwSkdsFmWplEIUfTBjXHu2mRfBNM/10rGnTDlm5Xy6Urj1WwUfG43
XC8a/lgL8WzlKENvvbDioEjjd3VLcCo3/enM/qEyHG4npvree0g9JK58sqI+xZI6pA7v2Z/aiO/a
jqcrwfMkgue8D1T1kgK+ppOTmlH4hqsUuYhk7fRELgii7i7kpI391y18NWx4HTZ7M4fsOgTz8VuO
f5z5Xo1bhVoZH0s+PbLkcCVajFUzO/Q1JzQcmx9eEIvxkpjJJFC/nmd8sXVCNrV/2sUdt70leCts
uSNu+l4hIJQWkazKGGBlsMYpFz6pO7yIfoEfgs0ZJx9W3D1rwZHNZ2WgGE20Oy1+O1WArOeDanPA
YJz4X1pIMHGQfr7U0M1XoU/SjmjCR5t6A3yGdNOXN9FnAgKVeOWhEfeq4eVqp2BXAUpFIOrRRjOW
AzqB2DHPZqru3LD3oyFkbFBlsvWcMln7QfwlGh4Z7oz68zDu+VrKI3OxE8JttUdOdBReOM6wt/NI
3ENOaNHqBflZMFNDxUnCyKd16SyHJCDBqssx3BagvubbKUihw/lu8+n5I1fe+TErRBzv9ELtmMAj
My+bC/RndI1lIWIv5aXK/DJCY4GtaHGL4STydy5k4puZsYObYbr2Jj68G7A/cof0ixVjN83sIyv6
r3+W4GoXN6UkTj9gLXetPz95ybSTA+GCeQlwph4kh9At97wRoBDZl21iGC1N+rHcmHoofzykMAjK
ND+5/oCyzqtSkWQsA33AqHpqRy7SE7q+z3xF+rO+hA4hWswvGtPmv5g1bLRA3SxeTng34LIuruY9
5V3Dc5vuB6A9x/KHCsmHM1CDzfybRYAnCIJxibcsgV564XKQQ2sj4iLGI6bW+v3GdcfoX7EkPPvg
qBkeEOgSRog8xubQjXdLTYRbcnVXDn47VXr3RQHQIOYpG5cYVLqgrKfJ9v1/4A241xuzF8nJQCW0
h+9ykgfV9FA6m3DfeuO0gZ94Ayki5OCg8FXras1VWT9DYUPNQiEAHWZ/5NoRJD4+09xatkFHi0r1
H3Xa/oS3HUg6iwM4drlTxWeBR8UdXeyNPsrwhiTUlaLt5AwRyV0gH4rbZWzxL3EsshlBcYmTO66c
4ZKqZcGRt7tdBjvf4t+CLeIeLFTOLUD1Xyc9tAX5DDtHCjdtFy5JPx6t/nHm4URz45fNVj7vNMd1
v0RpWjiZyO6euPqdt8DgHmyLxgOzZUqFAoXb/q45ePHSDD36TZmcuorbg4vOpeFRlsDyDOLDfjk9
NA5skUIIAC4941ZC81cxFMH+Bdp6M2SJT0rWkjXAloySGF8a+Vsn47sz/JGYV3qaQultx+nHdCi8
G9lN/nQYDEPPwFd3WYtmUbw0zvjRLhMJ6WBeB3IkRjVxL3lB1oQMIKMjxUDYdym3ZEwukaWuP1V5
mmxmu3qjMh55RGvWwxuZ97cKAgj8v0lGQ9LezR5mDeQv8IdqAMeN6cyzjteufLoC0DJpyRSEF0B7
7BYfro2+nZw4FpoxJOwgRHMfMui/uS/2dTtvyK8W63myy4jVih/dEsytqRH1otm3iDaMpjxUMMvG
Nt2UY/PoQsGx8uReyvorUzlzW9v8QMhaROhuXDN7pUK9nCibRYXNCYQ7heGocF3DnBFpGdzeWZsG
aruoueKzSd5b7tu8TuTLbc947Fr9j574ssXr66NeXLi9uozGOflCE3l1w3+LhrU6xoTjElNorjyh
ezD9x96Z7FiSpVv5VVI5xuJus72tQ7dqcPrO+y7cJyZvre97G4GEBA9wpQsMkBADJGACAhS8TTwK
n3lWVmYWRYka3MGVKKVKHhHeHD/Hzra/WetbnnZpC5ZzOoWUlM2dENV1bwb0e7OXzPC6x/nQUCmU
wDGwb5IourD89FULxNsEeHEhYxZarJMam5261xots7gHvWNQloAJ9sL+zsCIvxrKcVcm5VsCymyd
yfzarpKn1glNhqYxzEKytlaxmX2tB2kBLKtfTIa6KOh87o9UWibTAyd70O2gXjkWHqYOqfc43hEg
NlBCxftgeNY5h8Osu8L39xVp4MGbZ/KVkT97KW+JSln3nTlwe9IcAjLpSCLTPvj1gzErwsd8sMFR
Mmea12ysPpslcJLoFCPpFlP2kLnQGylJXlKjPEQZS13DY2nl8BoJ4RhL3opkz3KZktSbiug8JrWF
ySfDlg7fkpmDsqfL7qcwQyoO0kXJ8Fq6jOFqPXkegvF8qNNoQeYcvetkz8ateO01uFRljIyptDgT
c7/eqMh6I6go2wZY4gid340OlNexxinCnB/vx20ooS92+atK4YLlOo6MEh2Y3YoVERCQLrLuxoQ1
wh7Sufb65mvN5B4Mjo0wcGkWoU3TwZWI4D9clo1I18jUvaFxF4xMPwpCPOOsK4gj4Z1NYd0sOjba
cMolz1b4mlEVIpXP+e5Vtatt4KksE0WUPRt1dWV15HuE2ludQNVhQrLWLVZxedFhIcyhCNnYLeu+
fzWh6H3+oQ9MdKIVULghM5mbkgvgq+JSoV4BxowONCxOuaTlj0fuZt7UPRDGuLY6HY9rWaLy5aHF
gNa31OMs65NtkaHt16TzgqRrFdWMmKRNO8LAaYAXgEWJTSFtBzsoOb2QWblEpwWVw63uKzDJRl2/
Tw3b/fmBqgInmh8XTyYlwmpSnLNa5q3dXJ5VNdt7VPqaIxhp42LWbTiPMbO9BN0+hDjU6fMDFsrZ
5eD4sT/ofHVcXMas6BPjEHjN/Tj/ZF8v07VhavbK7lZQCBadMd3kWHqg17EX5aI4pKC1Rizi6zLU
rwN6CAzJe1PCN8Mx6+L/kVtpkuLjF+8WnePC6nkMkY0DyyyOyYi30O5X+sBdmSocVYmbLEWh7nvk
8YwI+wunYm9SnTeD/4THE0Kckq8d+ShTBr7JS01ULUP7AAhmDVOMGy5DPM2r5dYgZtKrZqoiq2nh
01dqZYF2VGFf9QzvyGQLZ2oPJjLTfNYZLI+5d/WMdJG71ksxWxw8J7sggIZZL3kOSUy6ZDcH74Q4
QTdI+xf2RGtLXaRx8zFPpVwaQhUs8FFye37OojJiSssiUW403/hw5bhj3gRBoA3Uhp0lvmz4OS6L
RBPoLeMEHZIvfoRahffMhcJT2W37TL+dZIe+qRluzNxatV4it27lptx94bYNgPX8DKeoVUBOMeOD
yIZkaVLQKk70Vcgwc+tOF5ZmkhtOyw6SHNAo9oHFQKIPiBReZTekGFYqe2AaMZ6DChoW1fRU5X2x
wTpZMbOdJ8jzK5UmD26PuN9r5g0lXh28doNaYpL6gL1LZxzJdTWw28nzR+nke08QIsz9ZOU3PDqf
wAlmZugGfMgqcFcZx4M2QglJ94mUc+vqBxLu4HEQQAQbPpLLSVQrAdFu0YQ4XA2OAag0j1J53bJj
7my2PPe63TzkTiKAeFO6VAaDAGN6IYT2YoymciVaCSGadadWjhzSwwdapZcgKxl7DwFxEAyompJH
6hI+RtARUUhLhVFuGPx9WarrOCKfllkmYVw4uVBpmLi+A7Krqmx6BkdjbvSecBTVvxeiL3Y+KqJc
THBnVLlnyJRxrWMSzRAVoSmqXmr2WAt9crMNZ3qnoauTfnOGZggiEZs2ds7hSP5o0jdHPjhjSoUK
DfI1957zolhXMe7/QLUKmAU3bUCkyHxSn4LtWDoMxFSOw8ArU4312iw2SnRebab3IYLdhTsvJIgn
upXZR9NmJttq0okCovzQAkIGH9bYLKeNXblsXcFTQUmylu0w4angnbQk5qpfh5JWxeUuxh3K3pbe
Xc9kVLYgQsI72To1i1h1YyD2kl2wbjMEPUxlH5Iyu6EvQQ3Ls0C21DDaM+ti8+lbi4g6GQsYB9ga
0Mm2+ikM0EebA2d5YVIPW0zdqbU2w+RzZbr2Zarra1J5Gbdhu19qBiNcod9NqdhEVlrsUimhWXXm
oinIXGdPOy785kjULlq/8KEN6Swm7z0zauqHZinx+50YvjxYM8pfx5ezmJr8lQnpS97NClID3DUR
gSlegA0C7jZBAx7OfrduYGFPO47DqV6MCRsu9hNOz/vTpx1Aak8KN5gCfD/sB/XZajXFGqOqKLxI
IpjKBg7lpU33QLvWZzDYa/267I23VPEOdNKRDJwpLC+lldg7MWEIswoc5HptNkfHleUlFrlrLcI5
a+Xsq7LIY0NLgENbQjxPRw6dkRPHGlkqY+2+Y5Ter7q4c7at7wKm88Jn4q/uq85pb/2JdUXjGBeG
l3e3TRvHvL1Q8KJg3NMJdg9s9o5tozVMuqzwJkKiayRjx3PZw32bHDYJFcDI0jC2uJOHJyJsi3VS
MyIhhPfRm6PTertVexNoABctNFhsjsfYiuoLc6wZNnazwWICpHAQVvSkT230VkXi3CU76iEbpzd3
YKO0Nk26MRt9w51vdfPQq7l2nQFcYhLCRC26olpLrTFXmQfIldguecCWUFxPrBNsm02v7gQvXtxR
bIFtuOYXe54zbF1DeHv2UqykIkJsWZ1Gpxz17ykYx8e8m0g+KBtnP2aRax00eXTmsMTP/9OV/7X+
DGXDjovU1Wr8s9CAVtaPFOTB5LMzcZUJpM7WmGSKdmLN9lXvnRonDNADL2WsgyKdgY1OLqdXsNuM
wnwdmGm6dbr+vWOasNMm6Z/pGliRSmEjTkpwxPNfxYambUFc3pSEER+rIY2PmcmAGolowjvxynOq
nadP+DhatVU6sVFmnh+8koiq0YK7pSlYjYYgwtAuNXXFAWheGbbhLv0wNDbEsMYA4tNqrayxO08y
tzuPgG8CcvOo7fs5SDCQc8Xx+dJQYRRbLiV706Le3yudyNuytnzJ7BE2sJfk3rGA24IJj17/M0I5
8yHgZXzdhrTG4twbQTlP+E2Wsd3Mn5KgzLbYo2MNDVfkI4UvmcWqXMFJ/elJnww1Hj81MtK243OX
IBBzDMZd0Wi7zyTQKiN1OzY6fNZ2RJvpBme9aYF+nz9SagKeFjcZrroR/LQOFYkcjfs4CJpVKYV/
1HtrviElgHdtgzgAO8RXTTLqTk9mxMIcWCznHE9eGnkKeAG2JkweZvamzR06/sqNKdoPljZdCbiQ
u1BpKIUYbvq6Q4NaIcgdoSGy34my29F0/dv0upxvaLVBXBZWqfZhMjGt2cTSW+2D7g+lpIfc6ASX
IwDhLPyMS/ONID7WNeLIOWDTh2e2SqtI7QUgVTgaCMUbCq+DbFKEKlrtl5cqHu8blXmH5qdrN529
KfNFHePo2xWuuvGteDhTIQl01nzlIluJTqMZaefJUN0jjR4vo7QOz2wnZjshx/ClZ8OyCAt0O4gA
810X1tUxg2KH04DvO3YgY1NsJT1lKqBoCVaD0R+FRxRsfnrvQ0cBaa+jQ2IyHHGsCdamfnf200OE
6uStP2MjdcMvFhFigY2fIwQC6f+WJsb4MMKOEMWA/9ZFD1PjFzn7vBArs0IcpPR0x7u5Q+U5RHv2
UAyTrAmsi2qxRubZmxY1nPIiULe/fJT5MaKV+VnjDUFSmT+DT4y82fV1+WYH0lqnxDMtdX5LFwvB
iXttRhppVS4nDJC7oPKdg6m/ssQYzkZZpMcUPJbMzfoiMIybz9cIyM3sumbyQGpFfpqEMG9jCwFb
UOiPnZ03q0TQRoZIAFVz5IrIMWfa3j66i7pKrUmQ4PVSEYHniAgXhsjM26Eh5k9BmkW07jGKasBN
BamxtHBFXxC2wFAE8qojy0MF7fQibak+HLe8wqRyTaFuXeaW3dyVtKBBWqwmvWLfbLKhg6NanUxH
JCfCocAXjRukyYA/h7G8sUgzLbXiJXTd8WspLMGqpSftwm7XYe0z6E+G+GjKkgGMqqMr2y3Pjc51
17rw8ivmn3gDiKVd+fX8bLgTvkjhg/Om210ijurP8JFqeB7IKcajHFxXvXNVdWR1FXV/DRnQ2tOy
I86K++IhHT68YForWCUD3osb33PNG0s5NCxm9AT8SiwjjRbYb8pzR8d+rxTMJ9WcIL1qFxln5hw6
xU4/MoDeKD07eYWHoBaixjmsUHHpY5ym8J/kAmxW522IHjpn3EFHopd2AaD9tc9ksB8qzEqFhVex
88lusvBz04/CwRO2Pz7hKKG0Dapt7sCC6yp7bYxV+tonUG1BXulnUs9IlBnKB6x+ACAjGIO+iTw/
YiR7A+KDCAAtjd7YHWzHIThUTWHdlahrlw20rcs+bq9mdeo67voCyhN2fTvPSdRM4dd8vi16Iw5P
3jiJU6+JgXUNMYHA+rloOuVehysN7xFIdic+Z1ZFvGRlhiczSMhtdCAOViOJhIlUdB+9fcwVNTT+
+/TQMGw5yBExTXArGJOBRLaq5VT25d427WqbFRBvzUzlHJSoy0BKb9kVmrspdpy16RPMhIHsrNVp
bqJA55jHPBg5EaToDqJiagwEwTIQ6AH9BVl3MaBsBKGKVCaMMobzyiWXlUMd8aJ2LjH2mDJews0+
iwnk3iXEgCAsyoFoiFPHebFtml7A85wupMh73oboNkOWpWs0zLyZekgA/TCBUHHtZVkRxFuTSLwe
DPxbFm6zSKsu7RikvIMEFwQxpIam3QXo2sEqXlfgJeCt9KseiMYJDZe7i7mPkjFHaAladdIvQ/we
3FFDaKL9yYFSCjA8iVcpKyyVVIThGCkzEYirjHACkmwLe2eQQJoPFUVt6tAKdd5d66Rrx/Pmu5P3
olXpNKO0GJa19XoqzetKuv7WsFxz4RbG1s5qe9ck4jEz1D11RErpWjjLyUEg6BqQeiVvDZwpAGS7
eJdyMWaRr5+FA4kuI2p9lmkOgk5x5GzL6cuQF2Va+JxyhzJrdFGOTlnf1enW4qJcR22jb/MkRx8T
PrIHCxcc6niUMFxCnr5pU+0pnM+/sZaXHYc4g9XyYoyts2BkoS8CMa1kJ+4l06ol6vRZ+2XHkBZP
KI+Hex4OW0HUOjnJFyPsTtKV1KWdjdAWrANdDRsYxTcdIH7M5hgmRQgGcfWoDZ6DlR+oeJ9w5GY4
b+xU+8g1uIW6WQIB6ZNmnYMBGBqUoDJMyC3p/MPQhY8FhTriaIgGmBnuhiKHOz8RGBhPH4Oe2sRV
8mO5O23gWXgrRLtnwsBKNiM+iA8L9qHo8RROm9zuadtZOy2FGljhlfY8kVkqL6qOLrnPg4Gx0RHl
dSnlGQVvzrumeqsY19uJyVQNJVJhaVip+TTTDBySrVN7P+kO8tbyq8q9i0bv37weE2ldW08ujVvs
mEde0WbrqXinDxL5tz3eA8IiMjTuL7SsK/dhQ3hlN28rm1RnXosiuGIQ3JikbUQd7gOw5QHdfn2n
N7mzhtucE/9K2WXpxclxnGDbmYI4VdYjcGPQwkoWFLWMmXIW6YqGnmiJ+Zs25XA/SI0mOdEVT0GV
EztHCDmZm5WSuykrcMzk0VYmzVsDImvp+9epNTSnIVTFijXOSeUZCRA9CyPNOnYxtO5uukhTJP6V
Ph4K1q5bN67vR8M4fD6QeIIzQzzD4orCRZx5mZ6ulEnII2mgHBOLMMHcz0iWHPC6u7JjnmXNqSBR
oglIy+4KM36ywp59IKboXgcGsZAduHNcpIQojuImkuNjzUW8ambfih0hZHQYiCExjB/LltpojlEx
Y4XaP7gac9E/WhGCl+w1MpkCdjHELXvCqGyJfax19ySI3Vsj98vwzAGADQi8gMs1ktPGSTzffb+y
CWAuPGu2pxDQt8iOTRm91jaUsVHfqB67htLc+5aMsl3BoYZ4nlVIiWAjaIOraGpfVMVQizS/ZIVL
+DEzbUxiqX5pjeLO0pCh0kgx8cmTJ8SO1pp4QLNq9xnVwaLMGQjlBrMrD4SbY5oIoB2G6vAcgbZF
DG+jeTu807zqtcZJ4o/mM4nzEFPqz+fPMXWU2WG5cSXOs5rfNS5KBlI2+C/2Lp9vsrwqr9ihwPGY
UpIleDxuIPZZhq7ZTMcDs1jv2md21Fjhe6HoIdzOvy1g5RBdTg+icoHYj6DXH3/4m9//7evwT/33
/DLHGpNnP2RtepmHWVP/7kcpf/yh+Omv92+/+xEeIDQ0G1ebY/M/17UN/v31+RriIZ+t/xMfjKne
NlGzHXooB0KP6qua2fBCm0l5WNK8Ij+NU0+Rmxv6uOOmy66V6FOwPVe51uPFjEMSSZU7Pds6S6UE
++qYeaDk5/IKQUh1gpcPtZ9jf912qUXkgnE+BnOkmmtke7JO2lXELZvlSGK/KXVBSirzTGrZwErE
5vPX/Zvf/L715+//mhdjBU+w+ZM//v42T/nvb+ev+ePn/PYrfn8WvlaEXX00f/Gztu/5+XP6Xv/p
J/3mO/PT//DoVs/N82/+sM4aUqSu2vdqvH6v26T5+XWbP/P/9R9/eP/8Ligt3n/34/NbinE6rJsq
fG1+/MM/za8zWx3bcSwaKfNX18f8c/7wSfMv8rsfv3/7V9+//dfv3/7l92//+fu3//j58d99//Zv
v3/7n59/+c+/f/tv37/9l//rd35/rhuuGqG+6I7r6lz2jrAspf/4Q//+07/IL4aSui7ww9okDzo/
/pBxxQR8kfNFKVtKoWzlmNLUrR9/qPP285/sL7YtHMc1HMMw+Erjx5+fqT9c4T+9xH/+iids908u
eYpjF6Wsoxs2D1OIP7nkUfAx9I9Fs58cl9l3Hc5ICesNMOubNU1sLyXENixTS6saLrCkvhm1d/K0
CrmhVUNIBX7WxKhP2yOzmYup4mRqXdwsjWMdJzZhEUxtGx9RmTU7dEbYreEDkCB2q5Pd63TeMzrN
DeI2bvv9mo3bhli5gQW3eXAsC6yyn60MezgGBrxqHh3AAzXexJH3zlBotuXDIS4BaIljWChaSoJ5
yghcmLxMNXGZV+Ymy7JtXvu3ScQhW1vJRat5vOX6tY6f1cPYu6QGBWpQZ7cSryjC9F3Vxkc5aGuc
QObRDXFAp3529Jz2zSmomhrPfJii+MoEnpOWDXrar3iNdjGclWw8Z2NyRLi1jTXm6wkCyKC5zB39
WcfUDmbAWKR5cKFYWRI+o9+5kbaXBVZMACZkeD2wU1grZlwIVzaZcG9LpuR9X5xbIPrCqn1xi25F
FgKjwP66qLpzZqUXY5UBBm+ZnivLnUG47lLEwJoCSPGLwlHsTr3xacTF4dfJGfIwoiorQuEr1+f0
9m9QNR2zKLrqovIcs9jbNHlERkF1wJxkE6qiFFLByqQXlgUeZkjpBCCghA+kwNnb1+/E9n3EgAD8
ILmyJsiRQHZJ/dHQU1gw2U9Rw5fQqo7rWNKgNeNBpcm5ALZFNvJb7eFZH2IR99fBgH1z2emD/05q
6bRzhGafMSzwyT5JHeMWwC/PtdZ2uKctuavcUmyqzPEAxuVvSePgIUlKopGWje0XF1kBq4xlmlpm
JoMFamAVb0rMqstShuJWx9J6I9j4yHlJTkQ544WlcPvkkeKFcK8ycjBAlURkDWEF3EZz3VdLVu59
wjV8MHzbXBIlGt22w8x00xVMIjP0SMkNGkZ0Rio+UkbqCD31+sJ1p1BbclYV4TJsIwS2EPGRpev9
dVQF3WXuOdgeZwkg0xrEZg3OPKN2j1aEDtcjpmKhUm7NUsW0hjoc5si9xb1z25r6nlSDQ4AifpEW
4Umzs4ssbfBW9d4K1SXYw7bcoa4/KbM/pRqEtsgQB8uZXgfJNkurkV2BMuANK7BX+8R0d0k+rWO3
0+5zU4EDjcuHtgOBjGBEX/YXybXNcqfrFgZEUs8R5/U8W2MUGKwsIl/xxlFEq4SWr87he1rKvOtt
85FY6HUVMeCMC/06LqqDFM6HmRRXoTa7qjpIZBHPSwNbHJGY+RjW0Y7b7WuYZxDxRxQcIr6Fin5g
DI/F3gH6NVOjmqp8Rqadr6BbGtfGEKBFUba3q0fy2mTxkWQeVkNtXtRG7Lkl0Icaw8HSiOoPSDcX
Sa2OftFeojq9lTU4EhdOmxMrYxUGzX7wkwfPWqtRzwm/aOegIGqbQLjesWYxAtGPJSO9nBgMsRqa
5GHQyd/2AnoFPUCk2bNzt8nyaCaXLsWTh8Fm09IP1NSUfMy0I7dchqN9T+o7Fqc5GrDIL3tboDFi
IUqWK4qr6zxN4G4wMD4CbAUpoLANygxSc/QpdvxIZY3foZfbsWSdAosNYzKDDYNeurTpFiOYSQ0q
3IGHXQXlWU6bmKRU8tRAl1z0Z6077fFLXBDXfgTV/oH1k4PfF/A5/GjZK4IRGzsGAJRUKTFs/l60
7FojTXtQhU0pnDRXZkpr1LtsVyp9dufH8pUf168AS7GBAxS/TItxxnWj4IloM1ZtVbkr05aX3sBk
KQbFkCf+A9/uoBpcPb1R7iJNkbI1jx41g5ZIpxFe2iJkuCq7ewEdl2U3kkLgah+TET0nLcAMU2fS
pLWYpOskeelzzjvX+9rKIcDMihgonA29ZilgLRnjrRdAQp76DjGqJpYY1TPGr+FLQgQPjj6r2I5x
cOibsriGEfxCccbTEmpPGExYQAiOFB/R9dKeyE8xyf3h5G5LMlbtE/YOEk7d4R0pZH2R4LNbIiDf
BfoABcyxQWThQF6MGZdGPVQrOediNBrKPp8tDUdmcpXJtCKQ3L+rRknGbJzO7CIvOtRWhbYyBc0x
agxKjBrfah8xP4lLzHYZLaE24zY0K932TfTgdMI4lFO/wbR3HY8toe6NZ1xkrYfkUct2eMax6ZQ+
6O2A3Ag3Vxsmjlel2R2EBPjWOYhSsSjedC1NWt20IOQKd0EoKdSGRh1ag8VxP40XgHNIt/HzTd6x
8R7D+IlxX7c3Qi3fd82AmkofaWRc/6jIu0Jb038ULkjV0TER7w6ccK1VPoewSzdy5qDbBkm3nXM9
qmFjtWb+D1P7/iOqalHwukxqKSL/2PL8mZKWovU/fP/2bS5g/9c/+/7t779/+3ffv/37zwqXYvbf
fP/2L/iEX5e0v3zbn+tZ8YVpphK249qucg0Kxp/rWfFFIjV3mXZa4qei9ed6Vn5xTVM3qYJtBrYo
fH6pZ+UXYlkd25W6Y0hSHc2/pp7Vbb7Tb1o4mjfXpJ51hS14KM7c4v2qhWPu43RF6lOatn5wqQTx
K0Lo3EKqm34qiAhmvBx9tapu2BroHLhxGVfYB+lPSxSnvqaROyutSwq0+z6OXg3hrCMZPeguNlcV
dGuabXRUbcTwLPQ+dHdeNw7mUTnRIQpNxLxWfFY3MJCiOtAQxQOIglL4jk6/uw5xMET2+BVm16Ys
+3N2KeHaYVi/SDRJlMWgXh1vIM7eDoKd2fqvULaealN4x2iGQxDEQl65nhmM/LKSbc8szcoFNZu9
ZjG+rKOgO5KcTEWb8Ys2ISJLPcdSjEj8OepNOHdMTanzK4pkEGej1pnXSmv9C9KKOZpFRSArbqtR
wxNSIBDLItN7HiA3sUqCapcObHBWWqAw9AzwW52gHrcwR9Nmk5JHdpOX4IUmUuWAsZKJtqh70PFe
NMIKN8G/j6C3qFUNJZBmEB9cEBcKwZlhSgnhgE33yka9u2mkOwGYycHoK3GdkVu39kRPIWeDHNMm
cPuOPZBtmoTTnm1JvW+1mkNvHEWyG0gj4ABi5jcW3khwcGqfTYkNmB/TfOQkewufG3O4pL1kfIBM
ruwJ2KhwnGK/8O07BgREkbLveMgU5PM4JvK0l0jhgKYdpNFewJQ5g56rEWAJOiALt2HLEHrS+iu3
D+1VUQZMWFjaIHrq6mzVCeBsXtxG6Ki6V6OokMC5CJYnlIQObnNK6OorWXwLoynf8Goh43erW1/Q
ZLQkQS3kZD+AvIlWaHpvEnZIOy6dreOTQ+qn+hlsQLI1y6+1sF8ZHcz9VAtfxb/XBxesX5i9SFcM
2yqzvrKOtJeS1Q9czVsCyqx106UCKBr19pCxBvbJmvsHGS/8YztiUd785SOWQ5T/OFmZFHDQctz+
j//jQP38Jr8cqPT/dN+mMB2kYJzgvxyoeCFwtVq6S/9Aq//HAQFDBSWkcKWUjqB3//V5ynDDwarG
KMtxhGP9VeepxXjiT89T23U4Il2dHRmTgt+epzJ0fU8b2mbnSJP6TfjhDQyijZLyAVVEdgKFc4uE
8Cbm3dXU/YVHZIxDBTglp8qFW4YUzShuYMGBlcJONAAAAvuVAiJ+icuwXpquQSp2SXhh0s95JLHx
rpp9Gb+0MZux7m0o7628XqcQfXNIn7HnY87CNkNQCGcOMb1P+dje9OybouQjGt+dplyM3r3Qn6SW
0hxS34EVhUG3yQOWSBOVbpmdi6E995IM73FyWWvAf5BGXes9uhe9PFZm+cHvGc0k1iWJ36HF0if9
Gplf2bwtUbiTQuceIh2HEWGefuIfytBccwCZG8uHRFYqFkb4r9P5mLK127i+yyok6ra58v1049A1
G1qyUUFOGCQKeRIha50zpoDDXuDSIxyjXHi9c6GDYYBk5r4R7EnBOiH2Tm1aaV2U7boRIExAXM7A
x/S1Ae7NSQxsSMfyo9WgcCOQTrDxmQnj5h/2oe9t2qio8AZYdM7qIZ0SUHwA0TpPP7gGSmidGBCc
t+MjyAATOHg+4z0GOBU4NspqYr+RnulecNaM0YteJpeJVwSXs7Zrz08mTyLXGDGMxr6Y7Uy182I7
k7UkuoBYZSIs2OAZT1YKc8XuHvEqXmVC8/chWS7M+onFJmGr39OtetvS5DnWdONBM4lY42iH9917
47wIpj1foPZOGTbFC71ogz1LaZJxES6RWOXflfNZHtpCX/z/w4x60VTMA/9SvchJxgFGafivv3/7
759TUD7+T3/mPOP7/HyeGV84lwyqPWXMU81fDTz1L5JZH/NOikFWwr8MPK0vlrQkFSU5ApZg4c8/
/WHgaX7hL/kiYfHtXJggf815psz5vPr1iH9+QCh0KDgpEaUx/6Bf14d+pHmamppxW2v6Uenm0Sbb
Br0+SFLTtINHJ2RMVUSI6tt22g4kX61rzrTlNHpHduI7HckZxmn4mUF8yVbxMp/sszx3r5qJFt6J
SuKes9es6p/N0uP9XXeMAFjcNGl+Ynh98ttoO+pC54RAQxM7WMwsCKWlCdVAoyjSDHgBOht9GT7h
AH+fDFiWqSIpmpgKrDD2Yazs8x6KGjth4KAJxYUflCdIjjCxe0naI5GnbfESFPVZRdEZ9N2+KTi/
K+tWqgS5i1Oc6K7O2oCgYEHXVgzhJfaWA2KgPbMHezFYDEKEfmWXOp5LFz18RsIcBL3zwQg/Yo9d
cK6h5DYQ41KUbhJEiE6oHYeGs8eIqpML00a3M3iLql8B1DpvU3nfqXabxeV5PcSPk6ldVIV13kzV
3Uik6ipA9LsSMWbzgU0q9HnvydB0tUPp0XJ6h9TtTnRJCiFEWKV/dDnDIIMiPB7ZQLcQZhdYYU4Y
vat1OJrgRpWJymEq1loX7IoU4CEFzjprnWezB6QDqXMHo/zQjBC1UwmPQCuONPNbo7N22Cu/Vl51
qur+OAbNI3kSVOhB88EYB5UbnXiQumurLS6gDt5j5XrsRv1CHwhIacTw5NBWg7m/DBvgGkXFAFuD
YInq1H4phgK/KCSvWRpb7zrpbZUHx7s3WbdW2AQ0d00QCbqYNH5rq3zdYyufTJRJlVOsSWoEziHO
gjpagdYEIW6nxOpQVCYOxq16th08j0W69v1+1Q7ducfYSp/UuQUDKQaznSTBfdoBpGbOMxLBGkp7
mzbmsA8gTPp6cCEb505Y2SqI1M7zRAbSJATTzgcQVTdWgL1BDuPGnO0FaNI2Zte95ANXbjFcV6m+
Rrg1p1sXi7jtu0NKZbsvay1G6lE0DsMNyA7bsY6ugcK7q5bygck87AS3Lu65zFZdlOxL0e9zr1my
gcawp4uH3k7WKud33YMAIhrZ7wxjHci2gHo8KFKCCZkEOcB+t4w/xh4bZ5vH70MPwMSMACQXtWiX
PWBKrJ1BjM5LC8hPHM/x/jK5kOKRbIwHFHDIfhCKdlnKDC7FB5u71xJnoiYbA7wUwhLueNdZgPin
z3DwiSwUOweb/MIuVbhC9zUDdmJgiKj4Iv3FSyzIZLBhQHjzzmSaOKAi7x6c0Zr4rW2xneZbbpi5
m4bI8GUT6Rd9SaxYNWMrO8ngKYoA0/i4o+OsB8ZXO0cWu+DPPeOlKvNX0wUn3SEKAzjWPNimU1wH
RNijX3MAN2tVewCjnqwqhtm4IAQ7WTmAe9B8D5AKoQ/AhMqG0Weil5x4StvmdsYyA1zEEmQi0XIt
KRlqsF+SRCJ6m2FoM4OGAEKEgqq0lhilWW5X9HOFjgBT77J2mZQQDFILl5YxQ5ZcEeH4T/V8ie8W
kxO0dMRfyLwzpHyOhQ/AZLiNLQKkM3j3EM2gcdYP3dlQxxuejgGOF6PBpJ3iF6cyST0qiSufrA8z
7bF5GQ6/UOd1a79snbVLcvGWAE8graWvke1h4keJkJ+h5saeUJmvWo3dys/cd4vYTuhbFz0d25ri
gdQWXZMAWFN2DN2tW/JqGcSWYxSNPEbnldyFRX1d4sYEi8ucoMa83rYVgASj5wJO4JoBT3pqEHWt
hTUwr2UH76TGFUayS73r32Knehv17GsWYvuNQ1JaACA/W6K8C/Lma1GKS9uswm2eTSx+NJnCBMtG
DN0toqKRaz+pn4oKJQ6baXehBRHDfRf2+SBeK7DUoW9c6iR2ALmHttna83rLrh4ZbzKLJ94bv0Oj
cx/i6OuNnmvIgIlZygksdtmegAEvyV0jEgVruBUb/5u9M0mOHFuz84qQBuCinXrf0Onu7MkJjEEG
0QMXFz2GpYlMW9BIMtNQZhqqdlNL0YfIzPfiZZW9qqyRVKacZAYj6SSdwMXfnPMdjLPGXDuOKP11
N7mvojmvEx0ruyDgcy1ubQPuSYYpdduaclpDgS3WTkc+JWkyIV4aylkKMQDoBo4hZtvtQsnGxW2M
+Q5+/BObT6ShtR0RS+siE641nkvUoMuqBj9XSLbeyETgJMB9ZtFYwiY3waQZsVoi+MGgniE+FB3U
ByjZh9Drb1UHloXFPpTSEqwamSv6dtDw/nR+jmmyzsM7X4r3zBpgaUTJQK5dzbOpdZt/R6X4b1uZ
/8u79/8LF+Y/ZoC2oP38e6UideL/+tH6/k+mi/+8Qpw//dcK0fd+8Vk7C8cwEYvSClM7/trx8jfC
9W3hM79zcbj4VG+/jxD1X2hnbQdBvQ6OwTL+WiH6vwhm0UwRbYeRH7XTn2p5xR87XpKkDdbyPvt6
08bsrv9thWg7rHuybJgP6JRlhV1z4iCz2jlUYQuN1FGeJn2xcHSKI9gV9D2+zPehb03bHLkhiOPi
AO9rtnNqTzkJeU1EErFMsAj1IvrK9fJZWN7Jt6wLnjsdKkMgV44eb2GtvGHAOThWQRSfgWOh8GMS
JOmff/rN/KYC+Fnnwvs8/xA/l8GubaFMYObgzYW6cJlp/FwGl6lfDV5WTdsipmarRvFUByH5iKhJ
OVkg+EwVZZjjts8BaNdbvHvGgkAOpkqG+uzQaa5MKTACNNZH1Y4bfPkPGWZh4srVxXSRDKXKZTJa
i45iojH2U9XcI/Mlxlyr7BsN+Njex1myrH2n3ccsRxcwvS9SOgM+L3Z4vam92j4G4aqG61fJWqya
kDe86SiEujE38Jz5Z3x3PB11LJo0iV9tYI6XxiMEZgRDGqTe0W+8p3EkXaeFQe0S77CY341FgaOG
0V+SYBrDOBFr7adV5ftIip3bFI8KqAd2071OOK2TdmvFWBfFwjKmyh/wTHUgOJooeYbjSFNurlgm
b1UdUcOiTGzcx7ogY8gqV01HY5FJjs9+N9nNG43PYcIiFePcYVeGewHtxb4hl4gFPdWYruMac9Yj
dqsmTiCzGLcJpPsEybks/Ac6hxuZ6DsNAzk5LpuBYGrIi9uuDe682IXp0N4FLbVtN9OGx03MeBi1
1B1q9VVrOG+dbMFSB3gnvK2NoToTlJSOeBzjajexmzSj8po04WECkxyh6MPrVS6Z/VD6Egs9xA+6
9tlleE6zlLKqb06j1wIslp+QT8+o0W7xNB3daVxpU7sRnXnWHW1dyfjs8xydiMrVa7FDagHKKN4w
/dxZ6Keo2uLnyG5AzkwgHRlr5MT3jsVnHunX2jTplz4we71qLeUMKc6eHrzUSb/VWtyDXDXKmWbX
3JZU7Y0vDTZJ43vrAZzEAsiIdQJHG3mAAKjcu8o/hmp4MqP+Qp2KW0F8FnVwMGRIgDLRZ1jKkCHu
1VTcZpW+hptWQFlMz7XwX4KRe3Q2qbWATYPMWlbyexGZdFva8yjLExMTqEa9fhcH+t6HmazHNUgq
AajdfdCVuZPdjgobzIEyP6OKSCUbSZ3Mi2eYPK8uQ2THi05Ra6IbiW51VR8rx/gSbrfWwHH1xIqG
Vr6OKN5dg0lH6YmF4XybbSWLmhCORWKWxHzEPsZAFzErRt1l2E03doMBJq8Atfe1BYHR1vRdamvN
EtZ6CTctlouWdFBmT6FHH2ThUCptYuJzaOATpAmIN+BgQPL7jPwLc9M21KUE+k1LYiK9NavXq2U4
XyrVd25Yg6SDncTy/FSNuJbxk2K0jEcm19SOSc412vjG/aBVr00xC37dNln3VfOEMrjdO5P9Hrpu
vdWqCRGsKy3AHi1UV4+VuuGQzJeSWxiMIWQXz3gaWekSmGJdhSNBaYzZE5cliQ5RauEQjq+2Fp0h
Uu3LkOZNtn2KzzW+Zz211aDGLujpz2FdGSDb/AeG4xgckcoirn4gc/uu8Ttknib9sNH0D7mND7N1
BzzkvoNGMwjwcIn2LjfklywU8EOj6pggIhvNa2UslUuVVDe2s0ZwXKxSSn78u86+67T3thn2HsBA
VOw6KMKx5jaO91JRk/kakBwj6uUeBNn3Mo8OWY5nWcU+E0IHO2gWqC2OpBpBECS9KgVLPUk2Jl4o
b4nXmhXWJP+gN0R0zU5+iYb1wYChQGpOQthRGV9QZloIqJibxkXwSjT0CeQfqi/N+rBZ22+Mudzs
e2zPs2iYuh/JiW/sCiew1rapHvXGO7v8Lpux1hBhp8kyTFJSNOG/WiNM3DQB5+11PkgPBhWaYCgI
kupgCK0mXI/bdXSzNwE9dclyGGaDEyl07GywCz03916jJLPQoToRKMXqqpvqjVvhxQ0j1mDplC7Z
iRQAKIOrELV11/ni5E32oYgtHgcqQ4aRHgFVcNGl5kvZ8w2VqHJ4z9Bky6jRlj0yTt756LY3ky+I
kdCubCtbO2XFyWiM6zxh+uiE1SGbynvioD/GQAJZLm9KZSl0JQZDFyd+tQvodsALHvomV6vaqIH3
GtGbqu0Se4n9qrnjgVEW6x3XPFgmqIK8uStyk2CB+IBO7Q4eAVh7DBdwmDbWaINMq0BzW98qMyaY
h0U6Nv6DJ9KbEdghfTOu3EY0D8QAAekuRiha5qUWJeMR8njqoPrMNf81M8RzHTC56pyK/IKqXkZM
k+SANn6Eags0+Aurzp0uu5uw9/Euera5LBzjHMKcgBFxHuL8pW/0a8TsFd++390HMR0bj+B2hbjC
XbPX+2SXAUKra4Ck2AzO8U2tG35wuGb9Kc9BnoVIpKt+IJSF1rXKGZfBXnkJeiw/sYiXkmgGrNKf
soeWR9/XHzSQ8cspJMvUbO50D/2YMMxLkKrvaQnSuEuQTof+a1vTbjHzYf4t231dqEdniKxLbWOC
nkiEwniPiyNS8auZ9isRiq8cazpny4fuNIReQ1+tTCM94Xwcl6IpP3tf+/AM9T3p0qco0MRdqypt
7cxSizgBH8r+kShcz4s/ptGTb4Cx/F3eZ/64xe9HFjwnk7V0MslEPqs4OrUBcH47jD0kOaGfrISd
7BC7D7UxdczK3cm81T1jJA4CmjKJz21xq3DxWDJ7VULc9inatq46WZ168mpiMEgof6ht/3mECkom
nwESWJh4u6JvVY/5PrKxJ/OYWdldwaIFowxvEymFbfgtzot0VU6TR2tEU5XB2Qh8mtzE9J5TEw8M
yHxnFZsMliyeboQEduKgx8Ox5m5IPH9lRDaavLBOH4hB7MmMYUwG/PLWyvRrG3sPMs3uZJBc/QGB
W3tfmWuteon5eW3zVGDicUdMHTEu8mBrws5rUC2acjfOrDrAXjDAwzdhvrViP4lrXItlbDEzBBa1
bM+mFbGeJgYPrdEwnTSb+OBWZ2qp7chk6/KtYlTRty9Rft+gHymhj/Xq3OTbTO6LZxWO2mKCCSEQ
ljfAuLrVbDDRW/wanbWeIMGmebRtXGYBqGfS6CrVtbdfpuZVMk2t+q+eyHIfrqml4wnB5FVdyvRG
zhKhfUdbmvTBFXXLYvRPc8lnkeSq7wyA7z6ED0xwC7uh9pyuU3wE8bpoR2tph4JyWC2MuoWQJda+
+yBBfBikDkQ+R8CJPc8qy4CNWO+QPxmaamvJGY2amxP5XMW3nfzIypYoMW9lWqAv79D06d2L69+4
8SlUJC1uQS5NxZUkHvZgzdVR5j7Cd+FSnZAJ0DL2NVJSvQ9axvb5Zo5FcnkKpj4LeQivZM1JCFkQ
HsgCt6pN1A5r7yNvlm4PV4J0+4qakEg1Lr8wuKTBSRu/yfYpzsxVod3U7veWXTJ5eCtPiZWPY2a0
zjK+IGCUAA26+GgbRxKJt7l9chEYWNMl81foCVdTtc7xlvAE/uy+1+lLnr/m0ZvvEfSCT99fmqRW
2JcJUoaSaL2TXUJKQzZezFCH45mQDkbTT4oDJ40+k8S+BcMxcyDca7dzazB2akV43yrPZhPZrV3s
aaYWM8Y+4F/hxh6QoHKnGbADJS4o0oiWdto/q577dSWg2+gmW3gekbL86gt3w+Zrn7j2pvbl1iSN
wD11OasESPcg/jdFdJ/wnbiehilqWpT5VRpfKeOuIDx1KQIzdgzY/ktkt4b5rU5ODtV8dW0zgCvq
kHvxsqgf8xik5V0VvhHFHjK6C4JTMDGu4A5kPmkVlJKw2TEOjWqX2DRlJw27K/mF0IK07wJ5ao+Z
cqkPVxFjPjgm8bF22K65XKbxJo3ebb5cnl97lqgMPQOObjkgjuVmxjETRE/tuPT1I9HlGO3DBR5E
ghBe+5J3MGVjYoH+5xpzTwmGsYSxa2mbN0H8vQmouRttPXcWCeIPdwq2yv+oxdHPLyRrLZLhDtIF
vxJYP8TK6kG3CjHJFFFK2jVHhQhQ2vCNABp8tvp8hqrlsNcIH3KbdTc15zh9B+nBCrpdNuT8uF5+
mD2seYGbb8IqkumoItxxb5AVNIzltsqmvcgZ3nYsRED0jCMwgNBbB7m2LgoXKkZ84uPIWqYjxDJu
bW8kxcBY1Ylxjfh1lQCBtSy5lnnwHsA2tGwcfnKsv3lOnZFtOW6q2RfqE7aFTLQO1m6KOVtTa2ig
N17qwjJ6UGH11iCIi12DwJSEHA17X6FIzzwqd/rbt4JUutaO1k0yrPopucUWDELIJk1Q39H2bvXp
S4+CSxV4N1Pv3Oi5vR2AfWg22dWHgHzqzPJ3LGMo98bsNgtiWJyEwzYeqTaN/VSVMIeccp6ptzsZ
iAcz7C8N9mDGszeS/YHSNMQp2cuc+omD6SbJiKdD8QLrZTURCIMZvBIkMzbRSdRvJkxJchBiM1m7
8UU6DwUPy9DoPkY9WlVNtwpghKRpj501fiOebwficdnrjyTaLNAWHKtp3DWUh2WVHlJMxjVy5cxS
GyNOvyWQ7Ee7bjbOQOqr9zpG1R4D7aIaqosJsDw1LraeAuYb1wmhkex4t/Fgrxzi2xKEoqIABRz1
i4oLbMpesiwAuwA8A+WoS/QSG2gCGixtn3rYCJlvMOioogfg71tkUGvB3gDW9r0fRWTCqH0Ny6qD
yG407ywK1dJFrmU2lIosHyqjfmpJRKOOxnNn3PZsrDZ6WL54XnijCIxX9YCXiQhiM6TbqtZIqzaT
RI3j2IiiQH2ji6Z6fnexYEVVutUIIBdOfWeM1iKdwUKtDJd+Bl4kG45h0XFGTlvDgHtHXOhTBzVh
0TXpXUOLXMY4sLwISH2b5o+VFlzawQRjpl4aixyAXgwYBxl9L+pOnQHhLYO8PhA+Qqwu4BeLaMOI
oCMl8AAF7YNID5Xz3qXJlkCkA0Gk+UqY5Q55+LXAzhp26iPXoOWxka92KcscUiuPykTyTJozdegl
Q1/tonNgMr61EDllw20DrHOytDuCMfGWVS8BfGV3jluCiqZgIcEBZMVH+pi1qjnuZju2nTC6cEnv
jJJy6dMtdAqUWss4xKyGFQ54TB3NFhOlfwX8T7RVjAosF5Jnx9BuK7jboZeA6XAmOCbBjFNL3kSt
xh0bBlwdwWTCYs4fYWAgCO6Ff0sJ76yDOCZjRMJ6LTSCpqx4AhkhAvecmXRFLQ7YrZp8gvcqFkds
kev/Pzj+dXD8r9ms/usPtRRSKXSoyAx+1aH+S5optJ6/awx0BKUGk2PLNITnzEa9v2qmEOS5JqNg
/s5z+ZzfJ8jWL0weEa366GT5L8HY+XdTFfpUw2H05yAIMDG1uH9GZDB/jb8ZrvIqOv8IV9fdWQrL
F/p5uCo6oWKkVGQGT27K3dLFyOUNgLOMhtJY46yo7WTfsxYWoArHLFpNDtRygGglQcId4egZiYgF
Wyy2rLbBiJiKlszwOn5Ma9OecyHbrCjvSn9uwDz7rYZqs/ILq7/v5n5W5ix0rCB+Lqro2R3pimI5
sbu0bqfEvWWn++AGwDcGL+cI1VyooiPohyMXt3WqSx++OZJAhsG50L/hH7KXlV5O+9poaXo0K/kI
GEeANWg8BjPM2Taiap1trsyvVMIsXZp50NxLH0OAbmLMzsEy0ZMGwCiRVzbbsUvz9eSZ3dHpOhKi
yHhD6NhtgESS6lFu7Mynd8JmHkRtsMGRWu/1Wezpz7JPtw8AJc1SUH8WhVLY5XhVWEfHDE5mZpPS
/h1K8f9g+xzH/U3J93fWObM6/L8gXfyn//3ff4jF/9MPjfh/+6d//M8/r3b+8kq/bXb8X5CgG+gF
bR8qpT7vVv6y2dHZzLCmcWwhfv2b3+5LU0fLiNkR0SIiyPlm+v2udPFHmhbScGySFq/3Z25Ky5mV
PT+vPFh1ICJyBDc+WnMUQH97V04mm8M+KSbKYIOoFSRHSD+UkW4S9eY4dfs4GYXgliGvSxsgcYWR
lj1VCpNDTfT0o6mGfkNEXXN0TFBWC8vT5S5qU9jiDB7ngX6AP90k/vYpE5H/VATMrqjKx2Fd6W24
VlhAX9GIBI+FVU3NLrDdHK9wXxWP2SSCndNm9X7ig3vb0Fq63ABaQzKQey8z0mTs2El2bdlglhxK
cBjtZBiHEF74pqiL6dBnDh2mbxUMX5o2zteAiklfwo4MpGVQ2TGa9FhHklhXW2Irq3PlRcUdfmnn
a2ij6UHz6G5aGwKw7QU0F1E6f4tmXa9VXxu3pCva7DO6egdG/0CM5bRMHZ02R3bWoyPK4FpbevNB
ZxKeJLtZvEBQOuixEmalQ5G5d33qgQ8SuSMPbhqaO68nt4yn6/TqKzN9yzIHv3qFD2ZD+Gd3iVVM
5LyWugtbdr5GmHCvCKwYuv5EprC3RkhLPHBuh98R/yChkI2zy83avGp66B9bnOK3iQtPYwHsAxpz
FlBtNKMXbgpE8KvEVf2xDGJnDZw3GZCmU7l3ieaYq8pS7UbnzX30mbne1jFNkwvGhCEBsWRLp2FP
MXRK24cZ7JzcVs6l1VwA21zeV0s2cxgXIXsXV0r7SdOE+swYID4admmuIIS4N1aoO2tRVd4zWzfC
5TUNU6bRkChkl5X75oxxchIOlstuMNyVw/VxmiABHNMmHN56P2XyUwbOxU48oDsjqeWNxwBVSqiU
c87hC4qFguPQSdVegczdJKlqLq3SFKYbT+SfAx6f91biuIKvYYp7H2feORuJuncjLb6p04aftRj8
R9+DwUfjEuanIoQxRltrwtPXcQ3GWghiziRDPYzt8egXg70PCJHaVXHXbwEaafUqryA9QQmV5QuZ
WsbF6THj5n7ZnlXFOqElAQIgZ9ISsOWMqAQkfktK8NbeqF7PP0QTx4+RowAlBh3XY2nTp2Nyr17G
JEEE0oxpv4/Qr2mLEo7es2tU5nunFEDTYRpWFcqTacHyAUgTUOmdkjEIz6bNHqpy6s5enNvwIAti
N4dsGJ4am+nFwpEdCque7JqSU+nedhoWDhWFKfhJWvd6mkEKjX9voP06pYXpML+ct21j5ZhHx2uB
5HotycCVXbfkJct4VxhEmoWRSVFLSFN8Ax+0v3YqU3sxRUyoMHdB3nFNeRNMMa5AEtW6jRHW+QZm
K0C/mHrlGfR5edu6ZF0o3UvOdJbGa4sB575rbPpk7LklasbAe8smRnt1bpK27Pvhpq1CP1inEzkT
cFJEjsAnTk+6GKcvDW8kZsSmOcgQqMJEN4LMhERS1VTWNillfzYiE0hzGjnVLpQ8mgVXC3FdfbYt
w04YizLSGLihP0JrHXPfhdI4jU7l3AchgIgNe9gSPy/D/AiV3HaCtPURi6ZhxJ07LxGn8c7tOzay
sY7nrE7pN2HqZyYjOIlYOnQZf0xAWdH1GcQfmJU8ckGll96Jm72E0YIdpqrevbEmASrofEa6Jvf/
otJjUIPCCe/9iu21C1mO8mpq/KPNYfk6uHH32gwdtwiHCbsaX0RHKROsMgVqYhZDRdrCDxq4PAg2
2EQKLEPa2cO930wEzEVG8xpqbfDeZL44Z01d73SzqBngpMJ9bzm6IELkU3xIwIRuJe/Z3nam5hs6
7IGB8jTt0AqGOwRTYDtlmaSwVtLEJ2jO7ThDsXovKuKqmQaZbv+khja9NqYZA/HK5IMnZLxVTOxu
c6X15zAr1MnS+xT5NVLDGAvguDIrZyQkoptmW3cG7RmgNj00FRP5QVqRHYvIaWl/ewiRqOfd4Vua
JDFBJdqwA88MBLjQySXdtsUE3rBS43R1ifa+RxjgbQIWkbNODii561YeOLqs3mhgZQj0JRQo7GfA
mzfG176rmksFDeOqHFER3+BluzrILXDyQfxNjW0JyzSMCUzIwhuzC+2tk/bMzTsCgiJqRY8VjRER
61GjEyGyJ8nyV2rg4VxShd7YJs5Y2abtGq9xc68c+42BR83wRph7veoY1qIy0fBFTuV7aDJUHEaP
tRDRM95X1jr1oeo0h5RgYkwSIrtXU8jeB7KRv+rqKNt0Uzs8E6UW38g86u4Fdk9UTLy7zJREB4+y
nyNQPSwNQ06aGg6pPSMv4HLtvNIAXt3TQkL7jauWdbldY6eqdT44pexk8oYYdCg7Cgyhpyc7Psbd
FDYa3HVU/ITdtpwEpywgMUUFCcQ4vZQ3ddVU2wGx63mQ7vRoEuR39oQ7cH+0qbWinPZuAU2YT5Xj
9NcgMks2zw1wM+boKviMOQSTZS2KOiGNodZWOcibeBNHvHWeatWhk0X1hDVcfbQyoCp3+9x7nfRR
O2gwieaGw8sgMeiaeNal41zx/ldPdQHtHr+AvqKngJs2JLVJDFCTvjSpDG7Y3CCiSKaGvZoTyWVv
5HJbaGBzlz/0LL+hQn4TtPyBXPKHP/5bQCb/zzmN/jUzJ5U5iqv/Qcv8c03+a9M9f+7vzbLxC1Ir
ThQwPS4iOgrfvzbLnrBod70fJbn512YZQb4HmsTHVec5FlosKvnfynJ7fjWbl0G5Nffehv9n6nL6
8j/U5dBYeC06dlvYFp0JvfzP3fJUeAWeZLLiWstka1RmbJ8zxpfDgH06T/JjlDPW8+O0WAo4krsw
6lvyJ6GTSWzchZVtpJ4TzB0512CikGABDqHeeC4d7zUt0EaUkGHXaVCmB7KqJk5d5zYfshOBx8vR
9+9cK4FCn1wF6ttlATabSDTnwSo8d5UiJ9gDxHonKC1YpoVzVoLILaMN0EYlZBUPDut4WTjsTxRr
CvdMnO20zmTJ+Dlm6eIncz6hMaMheiaJbK8ILYjYs+iCMpHIl2huk6PevLVVaPNKuPKHkkDWAED4
0pSIbKBxrHyXzYVrnR3pExpGKqrdIDZPKOnJzjSpi0TpbTEjPTZ93rGqHemoW/eqa5ydnWPcwFhh
9hb2b2Qz7YYZ3RXV6SVgexVI+Ly6jcyswZ26iCtE+3VAKhmzYsSZdoZ7Px4/AF1AsqXUSaz5B/aG
+2oWo9qoUn3UqYAXu0U2C1bdzCNachaxEt0Ubyt0rYZTvbjoXLEhvmez8JWUKeSdaGG9sf20reYT
1NzFRysLP/CbMYtng34qqDXy92Fq2iVsA5ujh/UcAHo+fRbgOiRv44S/s2dpLqS14Ca3Ld62WbgL
uvjBRcnbqjDcD6732GMCWLO9OLvIflFjf4UNOuAIQbATAbDnAGVBN0uGs1k8HMwyYiQ6NBld2q/L
WWSMb7RY9+iOeRRMyPLGClKI2V2HHrV0iCdkRUbCJrSbU4CAWSNXc6HPQhpnVjfXHlxj9tXhwpm1
z4S2wG8YC7id6KJtjxIOmwQLrBxkWkicRKhguBF2jpraCOakFU9HsIvWWs4ee2iR4blAiM1jgaSi
DgY+C4pv9qzWbgQojkb04UrOWm7YpbvSyDGcpH16ayL4NuzuNY4h3Xs5s2fqUCahsz5cZcDNjB+a
8Vk9zjMzolApqzu/6J+nhvlxUwK+Juvmw0B+/uMNQEh+rANImZgpaM1k8TAVTXSoZv06Zn+UO0ja
B8bMEE+CDUhGlGM5og3jgzy5eklGO9GYKOILA01cokjqSIsGuosYNmM7fKKx6Bed7QIHKYdxxTNR
UY1FkN8qYKi+QwILcl9iUvXgDSL0eEDSQkq9yzuZN8VdYAs8atptDMOL2BYWJ90BwQIMP3K0JeWu
8vxT7lkbIpRgxIp9r5IX8Jqo6Sk2ebwPZENQF/P/FYeE9KClHrC+HiXLXOHHtxD4JMIf/kT2zu3U
kRwdZPbDnOQza/9g9ey44tKrO4bs6aw6JOQVkXvlC+KfovgL402JP9kxd2EmiGMuTHWWOTk4Sda+
eUN65yT6i5vHT1WYz/yHEDcOQQ1NPt6GpfHFtmvXtbB4kXkQ3ygC/1baDOK7Ho0lArtjKVPc7yx4
9N4j2Em1r76WbvTBqRdARl9TTSNFEvkXFjuCDQzMHJpjXMcCsEpkInZxhsMUiu6mYUe+bqn1D+FA
Jy0ThncZ8nkW79Ae+7gdVwG8+JnAA5OtMgVkE4XlvMtuitr0CMtiV2SElo6G1DNQYbDt6Rs3X1LH
3BQDe3CqRhTtgd0v1RSFe5KHHhskajsx2eEySAJS1Z1IY2JYkggXDGepm9ae6QMnpUFmVQBOYkn+
Los+PwPBIVgNT4UpVoi1VpMfPTd9q+4nXEOrzAXLXmjdyTGIDlH91i7sd79MSWhI2odJ1m99Y5JU
UQI+rJqG7Bl9eK2y+AuuMO4NazqHUr9CHERlhMOhdGv071XpoSpVku2rf6hrUir0xNzYAvmu0vIP
evUjsTpPguYZFeZsdZ9IPBxIuiaWLpHc836ovxRu8YF5HQpGCRonl3em45zryjsOU/QwDTo5mJW8
z0Jv1S6PQs9XdW/CKskuPOnu4KtuFauS0vafhrq4KWKSQ4viAm6VkCqVrcfOelKgQoPAPPaxra+0
3AfEbWhXCu6UXLduY2tIw5JIf9amhOCO6dPNirOVAS4RWie2Mvavdlvca43/nqv02BTxse050LVx
KzuS9SI/OxpuywrJCI9jDdK/oSfYRaL/zqshavDpOsYp++pDjPlJq18yHSoIZA/0Q6TSL/A7cGSQ
WwhPgUdA148wFCZ7rzvsZkhpIO+msK2VkCR3GLE9LczZ/5UX5JelSQqC0tnIhlVO7PLrchygM/ER
RdA5jGo0e8mcjty4Hv4fqE4JmQ4r0ZE0l/siX9QpZqjBgN7Zi1HfVob3bGZFttQEJAFRRxUEzIg9
Z52ASHKLZA81aWRXDyN6DF1vw2gIxHaRfuDSgFqj8SAp9Xg/xB2ufXg5y2qOKurnVS+hw1zxYdFu
4s7JVn2lzr0Gcd0mxmGdl8FNJE37YyDzCAdMtpJpk69FGDDmLxSLYqq7VQEyd113yKtpLMF7Fgzp
CKfxzzVP10WN1JG+zoITNVH7WB2cd3QyYmWIEd6sIjVUwdZpOA4l4vXl5MffJxe3MmVguiwdJhXJ
GJ18M+HuKe2XMiVKQ/SetmZZN3teoHK3+XtjhmBoerHqYr9lFhj6GxYNau/I3to7tqR1LCjklO5k
QHPTp8LlqI6leq49f1yUk0VMfQ3Dou58FHeGKTetyLp1S3oUwc5egdlbPXYJ4B1rdhv6ROqVCrSV
Q9qO2SIOaGnwdV9fjS5hbTGRrmY3S/HTNKPec82dPsqTF2df+oglRGoGbnPArDzZu67YT1l0auOC
IIWAZ7Gp1LUq4jtGCQdwGO2xy9pPZQdv/hyFk4/qMmQtE6e8/maY1pEL4L40+4NZ5Buui3Jd2JyE
E8/wdeiWPI175nR1gYZHAV6qGgKwuzDQV53j7f983/MfbDXxW/NCj/B3dhOsJP7xH7Ah/1gX/nNa
jT23GL/3PtYvngmlhv6X+F7jb+mLED5tD6SnITAF03b8vih0fsGA4WCPNmzoCoyS/9L7GPYv8GUM
8jfofLw/u5Nw3HkT+PNOwuGuYksybyMdLNHGH+gKk0xDGXcor/jevTcdvt0CBvjS0iH51lFwisge
z+LG3ulxfELwBxcgDvrFKNyL6zn+BkavWMWiQOPX9hsjxzmRtrQsYfZMVh/b9Cz5bLNyD1CmX8a5
1W7kwCTcnBN/MT8/pgVRuVWDPtzCXTBmyltY0t8CYCuZo6b5xZqUd2FCFW7Cyisf65JFSF2bG2iC
/rVDuw9Q1tlZkar2SGRfPU9l6GSMfMOczl9kk4/3IKivSCSArtfRDeKPcqFarWdLSA4N+6U9kqkb
kppQqKHfpXMD5J0LoaFaLN70OD9m2kBqqYn3tHF9zK1B8uYOJMsFlMnLvGDcqls7pKtHws2IgVJy
647qvrGqZ7Dcj1lJzCrpQ7C66oLIb4wuvrg2o3MVpU8oQGmz6g8KjBmWXBtG9IJqALdaA7FW9PK+
6fH7WC1ZCwSbbkRvclc3Wz3Q1inOzdLQ3rhcFExknIehuuuG8sxjBcWEflNbM75Z6LdS4BDXg4fW
xOQNCed76aM3N0m96lI6QLYHy8i1HosY1SERnbug55kk2o7pl4dRxZr7BVsmJ5DZ29oNT24xbIy0
w3FOYJtLfnIx5k9F5710JaUFvytslFNxY1SQhsppW1klehGeW8i6GPIbdHhhpa0GAHsaBWQ9omRQ
vvkxRcUlq1zcnJbxzAb7TRfhwcvzw5DhRc1s0MXam5yq2yoejzXQ36TP6E7K8QXf4KNl9cVSAp6j
7E9w8Za3LiFHYclyNxjNZFsnAlu0JKS4o3xZ6LUKNnblj2srJHPUZBzdM6DdJmZ0qmv/05eTs8r7
iqeupZgLEi2BA9Zy16rDFKpV6SyWAbMYqm+9i5m1CY82WWLLoSFghWsc6ohV3pEbc/IYtEY2v+AR
TbkIehrpZBs53mfWt3wQd30tk/NoOzdaMNz4JMHVXnRn6/6KtI69kwHq/T/snVmO7UbWnUdEgcEu
yNfTd9n3+ULcbC57BnsGOYEfMPxoG4ZnYb95Nh6KP6osS1UFV0F+c8FACShBUt7MPOcwYu+11reo
hxjLxqdSJSvxPsmfKoHHXY5zAP7IRsnTpKfaRa04RIn/TBaFaHf3rmxmLLoAxn3e0uBTFEd6VTaj
ZR8DB4biSINU6J87VuHwyvuc5gLufxVuwI3bNMZB9ZzKU09vQ9XeQM8mPz0E+3omFKWhE52E079S
ivaiHIwtQ3nS6FCrUYc3tkVrKT56cmtcH3jFbVS73F35WVttrXgeOKwYkwdjJG+5wOWDsdyIJFIP
npEdGLZYmNfyUxbOT5G3DqB0kJksFH84qJ/0z89PfSPe+XB96cG+LSW0VGrCwMdnGm0sjx4q7T4P
g7dTtbjD63CHRycBbKmXvKXatLX8UD4NebNTO0Dxw/tiqoJjPEvyAekVMWuqoKtTkkSPio/3Ctr9
aQ4k/m7hvtIRu+HT95AI8aUTc9x3UHI2o0nSwElVsLc93ImM7DduG7Oj6Qu9M4UaD2Xr9NdjM+mD
oMDmZFaWvY/pDFnXE/iFgvDbKpk5rtU0vrEwZoCOW2oGLQcsq6aIjQjBtzZ8Fwehh2+pyeRLvmRr
hpa3hCXAOAYzKZKwza7Z5zJwSeMLixnoaA9jJCMDTQyJv5n5dOJ8aj3UCmFwHw+Kr9Af7rPO/6Lm
9OyOPvfymb3W1InpAf+TunaG5KkmCrPzh+izLsonIC58gAg0rAYc4ixNwF8NCRRTmAIrd4jbTVb5
tIR4zo6N7LsXc2OOjeG9EdRAaNoIMpmj4vgeT76ppAMLWNaWvH2/y2Y8Wk2oCLt3YM66HI8neXmi
2CI8lnWF+tLfuuPyAag31Jm8eqn+Fs7wQoacIkjq1eaw2WEOR9XQVKf685pC6wo9Jt0TkiH41HIb
9ekWTgrEcYpRWRrPZMezrDj0rst7aGzwSJLnstznXmYXk0v7Oq9QtXXG7odnNlknB6bGFOnD6I0n
vKRneg93MuHFD917dPIYO/nsrOy0OmYjdUTKDCh+NCj4rn+AWmcNnpFHr8W9m7HoQofHQZJcWZF1
540B5b8II+GIHYe0Ozo2nUsr0Xl7u7CPrhrSA8Pe0j3B7zJvqU105S4yfjXY8RO51bQr4oXCmbPz
MVok78Rt7stk+Azc+DofaOpO+EIS51nfql2tkgsNIicrR7py8unBmmlnn+aWVojcwMpcP9SR+1Ry
EofCP0wJt3btvttznW/CvrjzPb3DSnqsTHU78/4Z5mhrlzYSv3/liva+y7MbOyXh6foUSzrlnnH+
ltTKFmvnXRmoU+Q490URnDuLul50nkOAHsX7arhqm+Q5T+1HN+9OIq6OVDW/uDPHIl0OF1kSETXp
KY4GHglxrVvey8UxT2JYzCmIp/zRisNHdq48tczw0OT1xaqMEzkUfm0llWj1VFFwJPYRTlGwGbz0
AcfKPPfdliF7YUXofRdha7KK+WckE+CT9bQWmvdma9Rf1G68mVZypDrl0cVvXTfJqatqis0sdQXj
gC7LlmoNaWAsr5pjpuZ7s19a2zv91tbVsh8lPe92PnGalk9N392RTWpZylrJiV8/VBQqwVecQsFL
SWsGGVg+Pu6+YnPlK3FjiORLVvo1ihoGy6x5x/9dvfqmDUfYDMorleifysXRnTT8C6avjEMBlXzt
OuP1YE3JWgeTogeY+l3ZgnVm1cR2LH2IYx7vTQ1LFCamsSuGdKGkkhZBVGIgzfv7oRhYNUXpB5hb
alE78iT0XYNALpt9PLg3oehPY935u8BNn/kDhq2eZusQoMdyOTJBzCXsB1sze5NR9qSc9F2J5OS3
GXVSVM/RzHvfVnA2xrRlp6s7zkPQvnPKx7gOXXpNHXmuu5gHPUvVeKAuq2Fx7EHVxX3FR0Aa9riP
XYMv3yTr3J5JiGAQuVJzoG3iMcWwrqPqHRgjHObMlI91ZjlX9ryM5aFNjzpPnkOozf5J5zTFdIOJ
fR+fs20YdzbxicsidNxj4ZkestF+kln7xvf+WSOLsbjHV2cMvtwjy0dHWpbtLX7Ac6AmsS4gH3AA
cVDxxNlDd71u0ukyd+ZPPbhvkR285GOcbJJJl7vQi5OlwodHTL8rluG/d9CiK6M5kQYmU8p7a5TZ
pmnAGJT9plv0rb5yX4ci4MlDIyuZi0jiZLWBj41M+vMgnW2bmPIvWe4/pX39S86ADgPZP5oB4Zb+
11+No+hfeEf/7e8lsOUr/DYGmr84Fsh/6HpQfl2Pf/K/fGnBgpdywFLZUAWCPzL25C+Mefg8mB+x
jQnP+l0CkxCuzAB7J1YyTzKk+H9GAsOz8TdjoPSwsi4zqinxrIoFjPVHCSxpp9EpMj43XR6JA92a
HzG+pTXFu5+gEN6DDoxzrWEB0WIdrBc+aQ4PYTOCeVzooqwQlx3qiPZ24MYUoe52PAlLkhneZD/7
XkEAQVV/sWMtIdeI2E55Qe8+KpsmNRLydtY8WTy9thDKL/BDrsouv3QVa1dR4XCoRtZO7p4E/FJL
Im6VW/0IhLzFDUg0ZEw2RWKV+8wh/FCJgdFqvvRUI8F/maD7GsEn9+R0bduY0Kd89i6YTs5tQycJ
O2EiOELcY69zcNkzjRGOtFYDFR4bP8FB5MTOJ1GmXZE1eOhkusE3+zMeEnenmqGnrde4RKkgDlQU
JaRggNBy9u+sOfAeqgbaNubTc+dgNFEq6k85V+JNL/14B7ZguEhUgGdSnxV53ZRdI2SjjcimeTeY
eHA0ANBrNREp3AYhJ1lKfhO+Q9BP/nYcJE+8os5lA0AzqI81bQfTS4AVcKv7+gPvECUpJs8dAtys
/C23uLXDROhdV6k3MWUYxUiiet8hWbv7mVh7OGIjkWa/TaEr2BKLneSSsuHBVK+HGtRW51gch2NG
qJxaMtCEmTvezlN7ndU0hjhNhBmAC+RK6Jn8hIsvz9qb8O5XFFOYYBi4e+i0Ott2yhKw6ztCHmqc
mVWhlBfUtA9LOphwc7omM/pZDMG1N4J0YFkAy3qcvzANmftiSkiOlvkdfkaioexJqceTTxHAIiil
FU0pTvc0EVpYR6Ah18LiVswQ+ClFh0QZ+k8YkeZVbobXOhLiLPqc+dXsH3qHcqzBggMjDcpi52A6
NIqDZYp7tZ2b7mmOqg++cRbhIQnbjiO8yVHTKifGwQI3qeV5vCJED0gIm9OGKjngWKRmogU3PQZm
cRrSgZ+PPh+8WP4JE5C9y7XzirDMPb4k9Cx989VInS/doYnEFqKoDdUyy2V+pO/5QRessIULnssT
Sb7XwnryLF5GXxffWgF39S0aiqUi3W1r5wYU0shlCbB/1ZdvWFgupqye0qA5D4BO4A1Tfsxb5oKJ
/MoN6wcY8Dkj8cjmvKIBIpvK12aOngZOqZUOh2KD9HhfAfUmypa+Jmive2eon0fKOVZpJto1Ljq9
MReAfetaNzIwXwGTPyLRLBGNRx+3JEZIwVNgQEB3jPI18xr8Ia6fk05R4TopPUq57eLgz6zvG7t5
i3wCXixACZgJ53HsIorCMvMxtiekH5tlQ4J1RC+FHQSKf050YcMKiMzdRO/ZKhP6jmhv+A7HIzrR
J0B9W25+xyZqqYrCPX70ZBMn4thHtXNMprli9wTbMau4VqvMPkmf3A4Eo3gzuSjrU/LeZOVNYcEQ
KmL7nlui2ppqIdnR4nGCb/BhuOZP22y2ft38qE1j31A1wSxEvLA1jjLXz3bvfespffr/e9iFJu4u
hpB/dAazgSWzwekL7Rb8D3/73/4PBPFfv9QfD2OT89Mmu0BK438fxsI0fzEtj3d/4PNw+qudrP0L
R6OwAofrHZE6m03pbzZxCOKWa/5uSPlzPvFfibZ/tZMlmgH5x7JtxwOju7B1/3gYN65sJzOs60MC
msZubLja7t0EfC390GgJYfdZTlizaFPUAQ2lS+nZz9zmKTYSMlbRI1jT9VC9xuZtT8VDQRp15PFU
1IvOxQfc+eFiBcv5MPae2Hpg8WwQrVBqNn75zARGkd1bVNMHNSEw+itZUe+dkMOcb4bhbFcznlnG
2RZx3HVuuwBwIN7FUAefSYcs6UPvPkduscb+pnW6o7hrVYb1JwIwVa4J5hIUdpCxvak2Q0QhS9Ne
z9wdpnpX+WR3ned2+PZHnOPUopPlo2Jp7WIemc0dBPS2vs3jnzH9tkJ4NKdZRNkgjQVqbcSKDlOK
9YZ7ICghlAv80Vta0Kj7DQkzNtBzvnFUcqY9uW5A5fgWawE12N+OGDZUphx4JBArpd9nbg6JMTM2
kmsebmLielZHMTm7UaPH6IbA3AIPbOjFWrjamDMaCIR1M5yW5WOXJ2ubKcQx3sAxgN1JrtuagZa6
miSatz7kbF1GaxEdw/FeNuY5ktbbAHMQKxylkPQRBN0uUTz5eW3D15m+hqAx7yg1b+Ng37AyMSn0
7tt8NVjniDdIwB62vivzH0mwi/R2tsiGoWvOOEcMNqKm/dTNtwJVeMK1kqJcJRixXVPdTNo/q0xe
cJ8c4MchIDKfrycTUlGU8tO5BTXoiFpqnc+RT6T3VITR0+gk23kECzOnP7D4xmW1mpyDmm3YwloD
I+TNSpQZEwCZUG4BmBDbT5dvyFsaR1lkKeWfgVGve3FqXZtzj3jqdwmzbXwZ4VsJAM10UhGdfAnn
z1YG24hUnEe/OvuCyVM7QhH46WFZkue+HSA+o/AbB0E7hjRBtIxP7rIErOenMM92g/AB3nVbp0s3
1KpdvCbeWM24xSO5Ne15F83x2Q/zrZ9NZ4f8vEWKcFREHLoPARZzNp/SRN5Y1bLuuQmAm4d4MCd1
V1LP3lffo/vhE4sNPkSDmb38abgduEe8Xj4JcPo1ePWxY/pbRnxar09Re5Lpk/buLOM2MV+t6lpO
5JuWG9q132VsPLBCzQ0xCObtRcWlbHXVwyWpnc1QhC/Tkjg1b9vEu9KVfoB5o7PgZFlXjfnYgJ1K
8xq4QHVpsIAZxW3qF/cGjmK/ekJJuM77FwVEyh7bHYQBEO4s9XGFeP7JaJzN5As++D2fNYAi1ksT
AEug7hwsfNma9D/2rx05yI7bPC21rOMUFjBjy13wRRbeiTpSmkF1vS7BzE+Wva0s8wXcgL8yJJWg
JdFfXe/6Mb9qghFAZLmB+rmhm/3QqRQApAM/STMwgJZZ3vuRNrh8d/XZc+Y70rDZsUp51+NYueL2
fgfH5tqYeXPPKdgbFsuT2xz09EbX7Jfjl0cBrQj1/tUfq20VwReIWbGJIqH0mjxxOKlTngiAloMX
7MXyGlV28QS7C1H7xff1Zyyn87i4kpwweyDNsMkLMnNC3WR9SVQjfScXso/luGsCSZm6vY/Y8Mwh
TwY9NntHJx99nD5qLE20O8h1BjqqCMF8Fc1X7SPV5uwmizoF+cMt1UzH7ggt9KayMtKkxcbsMQ/1
S4LF58rfdEazB+D/Cog23VD/RZVTfBfUGehG5+wCeqErtpnDe81+cOXSRASSyvlheRQCZrW/iVT1
GpjVJvCSm6QOnE3WoTpZffvUag/PAZghYwLHoY8T9Awzdi8pn3CHMmNepSfMMxvPBY4ykTd382fX
LCl4hd5EMaMKWeuFZf9Qh1bJDTmN9lUDUNHryqsqGa86S2AoGq9RDo+Uc+0sad8M9XBquuG6HNoz
7VxshuyL8r8DiDJEv2UU8ev0NtoVuPLhTOQTO3pz6+MSi0m5Y9bajwnwSJ65EmcENa2q55ei4PWK
aI03eUJ/JOHD89Fg3nIyvS4X9d1PMBqxELXWI8URa4QbmBNRcfPnb2EoAvzvbzsI/6rc8P89FzCi
8T+6hIFb5Ab2H3+9gf2HXynd/P//9D/++7//+42IyZf67RImfhEUnlHJAljbce3fk3oBew9uX8i/
nAOO7/yBwQie0RcuPmIbiz0yO3uK3y5h8hc2JI5lWpI9xvLf/ZmNCJ+Vv9mIuEtRjEmQ0xKsWviz
/voShuupUl3ruYe6Jzs70vXJQKbczcyCdk0PyrwmYvDtQPla0apJaQgC0JTAYAhosnvG83hvRpXD
0j52ifDk5roBUL3KqVTmmmatrSH7wm6lbzq3TdC+HGRWgDqrLg6Tk6qgWEm7I8kSNTcGD4jbFKMO
qA7zzYNKtfW6IiRf63XHooLFzDfxwtrFwtsLdq2dE7YweRRvhgl7PKUoCGx4mxC1BeZC4r7rkMNp
N9s6WwcxbAVjXlr20jHY2Cxgm96c1kT2TI4eAASZRGDKRwxzndPkO6sFzbfC/nmW/vjl0YwC+8hQ
j24H/mfKi5fEr27rjP6bNHYTVkVRcRjAiG1Zd9AWpqhln/q5uGkyjKlB1XwFZrOnCW/vsPtcmKib
jKgIlxX3hBvhseaB6pvZOWvRXZpR7QTxm7VnhJdGsEAVlh9TDW8S36jlE/TLfmNZdvbDKgnrmVV3
grzrrQ2K1nYuHb3wsPSVGwCfCa30qIEwN1PdYT3Iqg1m5GpDAA/Lb1jsx2VaJJKIjVim0yaSsj+r
PLxKiuwkW5utPT0EJ9IVArwyhojc6l6NVr2nnhWtGW8PLPTR0F2fnYLid4+3+Sp029uUFAu+t8Z4
Igt6Zc7JDdekZWchvbtUeSYmTVDivGYknzqPtY05vMvQ2+mBr1srCObkg775XfN78pvhYBveS1jT
AdZ6ut9Z0bJcNlq8vFX+rb1GnISrX4DPguOa+PmCNmjP+Tw3XwZegN1QMFD3VkagLsbYLaYxXVsy
Z2FjgpyUBm0TeWlQW678BwCM763ISjqHy2LBDWYXwnZk+gKCf2riNuEEuEdIxBFfjATBR5eF9TCH
8xaFtl0JET0rdxzXGHIh0czWw5T72yQvh9vJqvlxMnzkbtbtASDQEBd+NqSvccYh4UUWDgHTa+/q
enjg6MAq2jAe9V4dUPjbHzmldoWq+o1XpO1+zpDq69yQ26rH9QYAXa3GqVg+c45Y8Ru412UjV4VF
Q3s8iisCpR1Ma3k7E2k8Ul2u0c2qT3/gfuPo/FHPsOebnl9qVIJXCuN0OfRZahCqLR9iPR1aL+px
yKq7edLeMZwjkpDxOKMN4WLJ7EXqjimoNogP9W7zhor7MMxqWA8+HCcLD+hOw8ikyxD+suTUBydk
oHLOG6dxrpIxM/aW2b/M7CZ3ZlIexia4FWqxPJdQwalwfO3D8NXWXHyGifakyXtuXQYZhUtgVcMf
XOfRdB8U+XMBVRPPcGKtBJB84JQHFIwP29LBMa3Yzi2KS+r2n8qdbyZCVe6srtgBPsUuV5mQ2BY4
ynjf50F0kCWG4zpwaZ5sVUOkWfcPiIok/4Ti0guM9sCy0ti1c1xTILkwli08MKFv9CjV1Y8k6akb
pnHyNs9NNF9g1xvqa3EIR4RkTZrmNmFLnjlOuo9ZKyDUtbwnfcCY24Hr8GUTrpmdh20d2+/Y0skd
ajNc1RNspjITuC/a7NyUKRCUeTi4PuQAyyFKOFS4P2Viv5Ase/BC9DfPS/MTgLt0k852dWxd8zMs
qkNHPGXljTIFt4JuV9Zsw0qW30ZhBjsvzextMXrDFQ5irB0GBHOyy8jco1xQAPYdcMQXtMRnnVef
IuioiRVI1mNSnMYQaTxFuncR41dWMlz8HPpkMtwGdv7D0/4dMcAP4Y7Huc82/UgPlenxSYmB5RPw
ym81dbl0q5by4Hm9Bs/vpXzykROx3ba7zuRN1QsGMKuBY1WJyIe7X7ynAUwTJQvNsyE8S0K/yKby
MGrx7Lb1QXkcVGDx55UdGWx+p+xnqwA4AfbhfQH7hU+hp7YTRx+inInsb2F6EgQjeNNBJSpjNPsR
5TolbbIrwvI8mXTf6JnT07fS/EDZnn1CfgdZUwXmKTeMESqqxQSfjUyGia32HOps9ES90Bm6t5Rq
GH78DA5EZz5PoXiOxuLYZEB+ogxPRxGQWWVYqJP5G/nBZ9cfQt0E3210uY9EVta4WicYtVNpHFvf
8A+DNs5AnxkZze4+ThvWAHN/hxJnriQyMwsKTOCJ65EuzAEWDs74miAL7Ms8ELuR7em1kwUYeuLn
Vo71PukAarRCsqgX6XeEIR2vRjLujNKPN5XBqr5udH4ea//bRz7FoetWi4N83fReSHAyTXAllXeW
WUC+RFXAERPcevZ8h6fbgYifoLE3DfF91subQafDCfY9zQBtdjXiNWPFYolTZ6GJWlDANlGgug2L
GHrjyMgH4Vxuxk58zLl1Z7M7yCv5prU6V319zGrnGefFiDkg2Bueu7XEcIoW97+feG8TW2WuEZL+
st6653pDIGqsUXD99moQs8eaBMKN603bepQXQxtqG2VevR8C14fSVlI0a5Y/2HLxnXQKEDv27tSv
IzYMPGC8jA2yFSXmNsjsbJOZBXsqtj2ZawEbk0G0HfrcO6A+76lOAPHcNt4u9mlujbMET5YjaCim
f3JtmdUVHtoF4JNPq7hIPnLXMXZk5a2NOwfbIbYJDPWeVx9DgqxY1mCYkq5vWOdS3W6P3UCXbfBz
8KO3qWfHlBexjzd6+tnaQMmKKT7FTkRXUhXi83Ybaz3XmOOduZ0xQAaPZuB+iLJ6TnNJY0HWy1Ur
yP7i9frSBq8Trj7CUjCLIICVV27S3toe8S+lW5bX1ngEG3oXoqWtlFE/JnnFD6jt0AYNxB3QiorF
RpLcRuYM78Db5NQt3VZckoB96WkbDvKqnbW381lNp+zpj2HFuCP6yrxJSvt7ALVVDfYl7rJd7iX7
0cpnggHuIQ/4EUZdYZ/JiMq3XE17nURbMsY3OJgRx8PynaqwH8bC220bjIaekv8Xgcl/SdFYMCf8
81mJbTXSMenJ//wPaEPLl/ptVoJQYnoMIgjIYEH+oB5DsidAiSXYXaYhYpG/m4jpLSLYyIwF2mTR
d/lHv81Kzi+ssalwl5RV/gVl/ycq3P9+VuK7cgR/eWDrJWl/Rrk/Lqwz4lRNIOz+0PZVvDaNWW9z
PIW+w525TT8r0W/9PLtzQJhNxXTCKrOtvGbvRsjDhv/F+mmXaYGSHDg3My6lOjPW0gW1p1u8+tVY
prdlUSI9enX57pTa/zGPogFIkU2rUmVocGlcYuRre3BoM3fhgAoZFjiEiHMulhhK+rK76DB6LrTr
7Oc0/lAV/ZEFwxaRO/87lNmVsViXCHS+QaZntQwabW876SOwxQ9z1neVQ00u6+2HwgCJrkbM9qrR
6XoCkPFsjvpRx1ytO9Q57KsWhDMWOZU9sqPujvRj1nsnwQXI7T4/awghm3zmTGxittvwxSgP0uoK
lyLPAg/0GhW2BGKoZN/zsKDvDszKdTnbEaadbE8HjQW2Ba4TJU9H0UHFHcqnYUaZnNKg3GjgxSxf
w2IX8Ue0hb521AJN98Qzx8fGGbPPEVuTI+W9L52rWnXpOuBxQW+F8cqZ3xwrl+wAAuOs809X9O+t
o/jv/eqA7Xlj9PXe9dVNF4xPdlifC6O/SWc8iSqQqyRslvlxZFHoRysw+JwjnOc3WWVoInNkzerx
YiQp4VQCKJXcI64/9LXc0zx+rKxul7v9T2WHn1lr3RuRuiXyc68pkvwaqMvcyJo9dqpdspk5tqOI
rQLLbvpIo5aLRBIaqPBme54ZaW5018ptp72PCLoooEf7zSkmuia78i5MRtCRi0dGmGl0KeXwJHXz
qL3FFJDhsx1EhEOQQM0O+fqHkwKao01kfJDgYdbK929JlPTgrcvl0S7OHX4835cvROQPJe730Owv
ltc+STd9QNt/9KrnbojPfc9RYGhu5lVh31v4UZm98qPjiK88SElwSH0am5pRlvJqOVq3gASWY6T2
7oxJfeNDw7FmcYZFGWsuvK01SRP3cWraL876BxwJD1Grbj05nvvcvLOlugvs4Jyl7TN1B/cIbmQA
s/iGqi8G7Lxj95hhaq+ky9DAph4mKOpnr7DLl/Uy9Q1wVivjkjA2bIcpAS6UVI+10xvrOfPOlcU2
P7AWaahPgSj7VbpjDxyTgWlf5zG9oREKxaEGOovnk7K+Lg8v9QDJYxrVjWiXeAsBqkG793lHV3w2
PI1KndJC3EeB/54UvnGxS0phVyZtWntgxPYeonv/FQWpODCR4AdL+Uxpe/pAmVmbIysYlPh9rJOH
zqzerNF50pyQpqsXmnR1XZowL0XlXOdxEu+oJ7wVtnffWyn4gO4tqdUNaYSDFcwksuroOmirez/s
3qPQrl5dOUOXraLbJAL37FXkIzuH+lvLvcD0NZkiyp/CrC5FESsGGdfb2aW8jA6lMG40U1Vg9oci
TPb+Mm12HdM2d01/A4+eQU1HapMmFbG4MgEuqcqbulGvepjTdW0pmzYyi8Jyd+o3lCzxzU0IJ449
WWCSFVkLPsBTTCm2Jq5nM8NCh8L7SlmlM8TQ7tvqbaqrakttPGj6SN7SeN2fIst9T+b2evJZlTB7
f0v0bIIXGAgbihfwlU6nAaFxiw7WQYNRNMaFmpfGeAjUKHDM0jc7u86jW6Hm515R7dQcvamie7H7
/jvtEkoqaoUFpxBfIS8kHgF2LU2HbViO5uc82cfCjL/iLj9FYfvlwsY+Qp9AgiigXcxO8j4my90p
sS+m275Iq31PG6RDrmwPtenDke9SPOi0uKclgAjsBUz3bvIqp/BTOO7XYGbEaJWIt0a2xC6H2Tjj
0YiupkLVG9WOEw4B597T9VlNNcnYENuLIKds6+q262rIRaK7UT409DJ0HmyZmnzKqUqhOIG0ugr9
o5A566/GDrcDGeKN1UY3LkzPOPG+I2f+OfrdVS4rYodx9RphwFrnsSDPaCM7JNW37XS3zogvOCeb
vE57Cd5G2181fFvMMpl8lcrWByWDYWt0CduyYiE8exq2bU+4cwTGscb7jI00lJQxi/gzdia97h3s
1syXMauFKt+1OjymnXlxdXHRnU30sRDThi7ku7Qf351fDx/PrLc+OCRsGLLcuKa/FJXGT3ruOday
uzFIe/Q3+YbrF1Y7EmaVkMJVEl5BkXe8spq6hhRA2GoIzKOAkEvBqAFAWTWAd6DpJPDE13Ih9+t5
/mJ6hpMz4bexe1Yy86iuyxgrFQ58wK29kaB4oQX7pE552trmtmvKZ6aUdO1y7m+0E4mVC5cPkdVR
+9Im3ZFX2bg2gLjave0g1rEnKHK89hm8TiO1IpSZzj43pvHgG9WVZTNy2kGBuzO08sNg9eKmGY2f
VkaKMB4cbu0yBzSb3iTMk1uXR9TQsZbwJeqkXRqLkXV4o4YWy05jhuyujIcp6+84DL5V6NZr2vGe
3Ab6zWSO34UOnG1nOM4LdgRxNeghfnHVaJ6x0WNQ0kZHhcbyUc+ccAu1bdhhHn2ZpuJCoMFbRTYl
pm5RPtpLgYXbKcIwQ7UPRw51sxsxRJk/EYIfK0FNytzAZdCT99Zb8ftYYdqyk/iBTUy2rgWpXR2k
rzwLPnUjnI1LzaOmFXcnJv1YOgEqszp7YqTueUk3xyB4uHHEPNFpxlwZUeZuYydoSFJ4xyk1P7QJ
uGqcbaZ/bzHXufTaiYc5CJ+MUBi7RgKQy5n2aWSo3tI6eaC40UInlXIDLfHb7EV7AdI+7uC0XAiZ
0GKAVEhGJr1zyJ7mMpVrLnW8GQfiz7aZHHBfGyuz9p9jri0UHyRcXfry20vG4Gwk3Hg8bOHYLC8R
NiqqIYmH0n3Rlu6Zl2/htNc3HeENM28JD88AkHnm1yNXwT+vBP1rjjdc7f/5ePNffmXC4MfBjPPv
/smQwxf8bciB62Iz5Czlq8wRjCu/QWKcpbXVs0x8qZZleVRF/R6UNGE92twcpSldEfzVjGMxgNMB
y7xEvjGw/4weFCyeoL8JSkrPJsfpLCZZ3EH8SX+ccQxTu2FfyeToSr/eDBkc0WGITJwTzrhnRi9v
MRr2h26M2HBU08CuQO7L2RFrs+g/+soaWAZFp9RLUG5EwKWGP2YdsddfN6ph/yCfi2TkUZo0L3PR
0juYuQdRkWcAxMTnlqgA8Md2PjTFBCjbVDuVWGdb42XUo85RZBEB6PxbmrL4wE6hc3SJQuEWcbKj
ZWF/r9qzyVV6XVeA89P0IfHy1yQHx9BTeL/2KajEEZcxlAANxLHJqiwadX3wTKyEOqMez6m+aOF8
ET4JygiWayIlz/+yVVy9aBrwZQyesLSyXZ22wA2D/MCg8xzEkFNrCplHdAdcEI29nQcngE01vo6t
9eRPSUX5O+p8VapoG4wZXGzTfDCtIcbv6x3hZTnkiwII1CntPoNuf9bh8MBS5ietm/ISQA8jTk/l
Xpk0O7QXdifc8+Za4JEZO+/ooOVt62H8WdZ4/43JTNa9lLTGDIRJuAtPGyo/nvKam7Vbk9B3/GhD
iT1XD8z8HTwuQnAhbiapv8vZfaCVguhJ43lc85Y+sj7zb6Y4/Cgj76VV+Z2C4Wfg9V2piuOsrqyr
rK73QZE668SDAWQYwVvQ8yDkwOQazwF6HPL8GcA3A69qk63JYn6lYbxRRRs7e9hC3yLD4uQY3VeQ
qmLdhtM+zamAgfz22TUeOxu/n859EAYbGXTp3rSLVz9gdZd1923JvWWcR76vNjxjuh12Xed7d7g/
w02ejvHV/2TvTJIjR9YkfZdeN1IMgAEGLHrjszud88wNhGQwMM+j4QJ1gT5IS5+oj1IfcqjKjKiX
T962pTaZi4ggfQAMZr+qfmpOXnZddX2wV3aJBzLA+V3FtTgFWtySSo02Sg6vlYERoqcya0OEpNnm
OTgcTjUxGAPgR67vXtFz0W5ghDzVorNWTk4pgddQCGwnnU28K0FX4Uu5SJfIY260D6XXDse4YFdb
Reqdp9+46uoiOoiIkAjfEun9uINbnEINz5z8Lp9syjkQISbVHwXMHqi9/WMEKYxdJe0tsjGfdVfg
A1t+QBG0zaPnIv747UTFQFyzza/T6yZzntmoSQo9lEk0q3IumPTrNUiFj9nWJ9MqXupwAs8jmmeI
THJLKKs+O/H42PnFI2PGU9EtkKIMM02d2ONJSuSpPMrfyib1r/QUTSs6OA7GHN43QwmfBRoFB5Pp
DUHNWvU0Vc5yuoRtTKpv0HgiNDQiK6qPoiGz1c9Nf+EHMQnQsdonHeHDUcM66O0ZU7HP5gIInt45
Zsiz3Y+MDSQM4xVnh4fCEnT7Oq89nLjFvPFTrH9V2Dcr2x6bo9fq+G4YgvHKFaPz5UcVeuDYOg/D
IONDGYXFnYB/gtabJzs8HenGnOwvYdLt4rOjvZ0lPCm0EnWl0i4+aoRRQExtj4UPSBNF9tmhdEDF
kFobL6cooSJHtVQkOOzzEl+Wp1pP/VVkYMrRaQlh36gVAJqueWxrjB2JcAgycWDizvVImFteTVP9
+JrYk9p5fvOZl5CeB2XVSCmO+gym7N5fmH9zcWs0nvmVJ3Nz05YCs3UqUfTIRjMi7gqqoGRJ7NBt
t3o0PUakiFEhKLtrxAjK42bRfG9jvzlkaqQ7oIjDtdVmCWXQxnQ1RoG/LTS8/ECy4Rw76NbOTO7b
NKfxvqqAaZSDc6oTDsYOR7NE64I2YEo9I8+wSYzLREAEjKPPWTrknkXVc0jmGLGx6zbEN5BTb4YI
ylau7dFRFQMOGEOvIsku4J44HL7LiS5iLgwKgk5FFWx6o7OercGpcIKmydYNsorWViLaapoFIHzc
2Gron30ZUtrRzDQGluKQlVa6tcbQ3il3DCldkh21swCQgPOlG6cHgx9O7nPOiPzaTFrnHMIz3LE+
J3dStNmtDEzn2eylPDv2CKm0BmBFjIq2v3Q0hwMWR+edXd7wNUQ9hofcH57yqMhPPmbWtSDFu0Mw
D99F06A4YT1tKLtDyLKvx5laBBSVTTU7L+M0vmua7haEWgU8NTgEdvBsJuIqs8Uh9LrvSe6/R0b/
npoUaRPojhUTwjDvrlna90mPpqsdI94UyL1auZ95ZH3kmBcH274IRpdDDLjMxHFWZu89M9teZgQU
rVf97Yj8VdnZweiCq9DxvuGhw4znWzeFGb/06fQeMcO3RrKJoaSqIWvTR5kvWp/F0UhWewENmRKa
jz5tSfLG3V3CtGFl9zSyDBMWUWrSwmy4WUJ9TEjDb9gdSiT+9KuNGCU1Q4wpy5RLuVZ+4c/1fV4y
OxuVd20ZmCf8zjrXTfvqRPUNIsuZ+N2JnwRRc+T5VpcHo+2e4pYadYdPoAcgoDvnrQMQrLrsrnGc
QyGj27GJ3qQmrz8MjeBwnlxEJXpkXTxkfkXwrCvkakjkZR9ORyKZi88UPphr3voxQfRavrTFQCxP
k4XtG5Ln1HwM6hpSi7EJq4iRw/iZONYFstk2XFRgN6lvs4hmnrF2j0UkPnLe1SpoOgftM6fMlyP6
qsjGGjh0aMFfb78HZXwKQLli2et3I/yDDE1w3U5LTx+elc7Fp6nAYPG03FfhfJ15obkGYR+ecpeW
jNYs9i7C227oSZEMtFF0XftNY7i4yO3OWNnV9OaPtNSQZsim4K4p7FcEPixhVEEFIfR5jhKrJDD4
6TpzuX0NZ1sZqI1d/FRN+jqvxnCLtNydKocOlrGjLsTrRgRd7jGXc2/gpucsCfDi1PFbwgEexxBL
UlezFgeudzkEebZuOnlP9GY/VHnN/iZ/c6tabeypv3bgUeQjqnq7ICrAPixGIIrtF3yF5de3+QK0
gPS9rBIUY0DgGuFkMFfxoWuRhLSy62khY1gis3YNsIxRDyVzWg1QCtqSPUPTMCfSvOOEN0Eaas/q
MJIKVY+ZW7bbfPC+g6omy71gOqIcYEcNbZd5s/qeuHWGP5iiMD0c0mCm/cjmw4gMpta57ndshwGC
QAYJNI/AcIGFpE14OWUZqpPqn73Cu3QWsEiKtXygVH6TGGHzXNQjJ7MO+v6qka246gjFPXDjngz4
rSwbWb4fYDkz3GnESdTFN/znvLR0sA4jTaR5QC9fpciNj1aBTojLCoHhIUFZw5VToAYIRmxNKJYW
EEBv3GTfUXHJRXf1o4zdi9YGTwzp4SuIQtwREbs7FY03qRM+9j1bm1zyZROCMyHkkoy1LoNAkVrJ
5k+MBigL/veRCpuMegVWhSbBq8wEmDq3VSqYCw/K/24aDt9ePb862NKDjk5FaQ93Zq2AyApgGYFD
4aTowvexSMXzoAUYgAID48wCOAG4op0koUg0cwAvdhqYBgU3Hzqb7u14OIpUfTa9xRglYWsXDcCU
DXmtJhCHgxN8L/0SsEdLC21wS4nBB2LMtEdjuHB9gk9eM8tF8u12OfQ1lGXxrHN/C4DRxZAFUK3R
1qPpRy/MPEjeOs7WF+2nK5jyYpahXyGCVBabwXVZ2Wcvh+tY9/6RDoa7wIz2Ux4+NSr+Mi1mBJ6Z
3/mTuCGc/+zlibVhHtcd0gbeh5HQapLZJNA7JZ9gIdc3YdVtTFXfR2F5a9tIo3YA4l5jtulsdWWF
bMCy0g35Sn34sdEduhLW+di5GIzyk65xnqcFhvOgat4j03j1JyIGQ+qkhzgLCFAb9oUzs8t2Ep7Z
tjlGW7/iD+eBmYpBRm01gSpe0/tKFZG7S6KRTUAV9Sdd5vaaR469Ng0KwHM7svir4bTGYaVgFnhq
W7sW/DJL4/xROeQPw6g3xP1KzE/UxykaKrdujmjjdZW1jpKYWvlKcewptzAy76vGztaiMZ7GanjV
Sn8xLKL0R6R3TgIzsES3LyZ5b87djRmXzoqODtwE9r5N1dbgbgyK8WjBrVvliXEgnPHR5vKNF3LX
TE27qweM9qrtkNoYliT9vOF0sKGy7rMv+svasMtVZ9hX9MW9+uH83oLxMBJvW2rvrDv5FNQoL/BF
cXmF4XsrcMQ48QnrBdQ4VT2lcdrvikrgd4/Mg1f1rx4ESgBbh4ibvrOC0yA9VsKEdpHsXFFcEEoH
/kKcPvMXj8yFXlKSWoBUeSYPAF/WEtO8gRrOvnB4CgzwIi5LAnA+gna5daYAxb7kKXjV2yAfM+gk
68DHHMQJ4wHLmWQMN74TPj1iXbnNwUC7lsvjUQfWqhTGuzMFV0ZE1jPIbD6NhoJpOQ8XHTQFQJbA
MliZsQmI6CJMifZlBds+1Qz5yg3cL8fyTSJq862vAWPafpFuwyY9k8007vgPo96FTCmwu0OZMPQ7
TbUM3KpSUknAUF1UmCCmwqG+rPXfclY0DqbmWxQGAymJEDqhP50w1Vzi8coZs5sIXVZwlVF8upxU
WnyCKt6qkGKTf3109f+jidlkoPN3k6vf7MsMrP73z67l5d/+MaSyKOpxHIY87h/Qrj+mVBZlITbO
ZRzLv06v/phRWb8Qz2YWZVmeY5L8/tOMyvyF3ROYLNdiQuV6jvMvzah+nFD5ZMaQ8y1UT37Lr47m
z/e7uAjb//U/zP/ZdVEbOBhQDknSb9I8voiHgW1pta+jfjtRpzM2wBs9efjTB/U7+vovXe4/Nrmj
WzAZY3BHxI6wuvNDXI1pRTDi5uoOngGiIQ3VFwOpw2zOF9UorjSHbC+3FiTxV2tUH3//y5eW+L9E
5Zbfza2mFHZw1/k1Sven9zxPaSPZA3WAnbBNO9nRjlM2xcl4gCIW/GZawZwffpX/1Tt1+N5/+HWL
J5yEILqgRXLwhyEgbX9RSei3P2j0ly7rb12DTYLi4JZHDS1q3KUilB8Doy+Aj/Chs/ghoqUkM5wb
wJJ4F4d510g6I6Ncw7CBYira7plU19EPsmfKwO/dzuupthPtTWsQzesFPMHKjK9qnZ7Bqz1njX2p
lILMbrSLQe2y8sSrodNPM7WuciO8zEb7WCBERdbg0VZt7qVp89wKzT3KNnmKNvwymvLseeFFMMWv
jWs8CCsiJC/z4Sp0zccmyxUnBMKuNiNFEwFrO5XdJw6Pa7/wmPJgjBD9o2yrL5zaI0BKu790jeYz
nqeDN000GUcUJDhiNXUToyd/OLahV6+l0o9jXu4yI0F9b7DK2xZJrsihLw+7fXJsoOX2Bahtov/U
TUycEszsWOLUlnV9qqJMABRO5IH9ABB5xEjAcfJpUHAF6jA+dpZi/BcG1+CLPro2vC065xtK4zG2
nUOJfrPqJmpfYNKjWo9UxrniDKjpwKOApd7Ibwkl3LkFue6us290SmQrmI4qRGZvjLjn2csDuCgl
NRGisHH9y+gUtOSv+uy9tL17OSOFx35763TuFfBPvp52OqSm6e14Zbdt6GODoANVWDd50FxbWQcr
KGDnPrNtKtNqV1P9s0qn6Ipb/EOo9FtREHQxg/bKsdtqZy3kEGyh/jodsy9OFne2yq4DyinRY15q
NuB/f28tq9zPVzuLmWkzePeJw/Lnf7q54tkyit4U3QEKj7nr7fLByqd3L3evuqDo1sPiRYx6rqnJ
9W4MvKaWX5KrCYLHv38hP9/k3HWQ4yUrL8vkgo//8+tI58pjZuB3h6IwH9hT75WIvoD2MZcd0uif
3OTLD/vrisIvQ1NwEBQkssEPt3hJO2BhtarDqgOlGifpLu05UkRhpC69okH5G2TxW3DoHy8sPy+h
NhDIhYLgLw+DH8WFDgmqGjDaHgYjf9eej491zMSGQH5OLzUnhHquZi5+1a8nOb/4c3L8+494eVc/
vmvLZM7pmo7nuGq5FP70Vdd+0LZxyQtIwvyzn8ESdsQApfUbK+YfvlH5X32VYDClT6RmAfv/8Okm
FE5ExTB1hw5YxQqX+r2Yu+uRaLIoxw0Rhu0wkpZoHJilsOhvkhi8QddO1obPiE57F6AZg+XzHHEv
5kNzqbvyDYsuLjH+RRPH2JJxpYSwueo+eEoE6AJm+lBpXe8tyIdDDFMaOTE4GV19axOqrhy9tSfv
YWhGB3Noer9YyQHZQcTST8FA5JNSVGs/4cIAF3E5VHSwtPUFPi77n1x5PyaOXFrBwLk4yOtL65j8
4TvglJxS4EXrVYwIkxYaPLt4+fuv2bR//p5tPniubKh0kjK0v37PQziMk1fF3cE1cwjyvT5EcA9W
kfS+VDtfpMLd54Zn7uvBR4JwOCiAlsKtq/hQpph069+/np/fMiEvmDiuQ7be8u3lvvjTZZcGid0I
2+POHupvflmRZyzv/v5XsBn4y3smPsbwgr41c4n6L02NP7gT7WROYuGb/YE6kvfesR+jHgOvWr7A
chyj3ZBCPRz9rJnWrscgNqsy91yY5XCtvaTY1llfb0grXTDELY+dE7KhDxkladt6NsYadBzZL7zn
3mVOudpj0wqm123h05jeZ1AssuybNVXQwDN1nTNUvJv71t42HnTtEmHHtO5xV6RPMwceWtv1sKut
/j1yp7cim9gnoI/vJGmodRfl4daIxD7BlAxKJCNmI3lY5dQXrbQKl+rzsj0Lni8rq50YwvQV1gog
gh0bxo0g4H+BTFYdh7wQq2rok2tacZ5oeUMraUeyo9PMCNFLdsXo3DX9tAuxNa5sI/vMzTbZuRmH
ldjg/DFUU75XvhE8ZljmSN+Tb0eiSIH5pe5z3znWOtf6qffms8dIfU8OFjEfZ+uBV5JvmsQii1Fl
PijNnjA9Fqsl9XQ1AvKErQoaNY4vYHfSgUVUzW1qqu1C0k8SZ8baqYM7hp9QOTWkfCUXnj/PZrPG
Cg6jBrNofOlK+7VfaENjyzZtasi7NgVlTqr6ILk1sMTAJbDQtSjLwxTgASyDIyLZ68CC3MyK4Hak
+3PVQQwakdrsomr2Q5R0m3BkkYCNCXU0p3ty7Iq9qS06gby7toGSEywlUmbJ127hcyMdPcV79LnT
MOC1nHpA4S1otigvXgxHw9Bucb4Gerwl1Hxliw77RtldGkWyyzMOxm4Dr409/7NKcShYPl3kuh+Z
+A9V/CjaWO/wdmTrtKUzrOHlTG40bEddlQwsFvuGGnsojgmbOQpAT4wLTrMKl7TbgPmMCZAe4PW3
Nr7WUeMsqbrope0pV5tqeW5KvLV5IMKtN6Kjijp4neinIjhsvlK6g2gcp298qlvlkn9y6k+4dOSM
ZLUzbOp1zfRDJtFB0eOGR5HZcGCjbsbKvpidjkIFN6VBfLDvfZPeDuGycWJqQhS5Kgei4w2j25Kr
V2nr4DbWF7x3qp3cW01y2wn1Uyuml9pv3jH7bZe0SG7F39s6Z9Npx7eunk9pD0ZxLA46zp8TkCxD
Gu+nMdzZk4U7JgZ32NsnsMf0G8/7IWYfpyTB4S7Ykyja6dG4Toz+IU6Gt3nWV2PoPDFXOWEYui9t
ewfPn1ySlODty7328MdYo7qiVgWauA6v2gxvWu4ET9FYD8fazeWq5m69L6fhdUrFVZoNV1So5esi
BHFJ3MtceYQEYGYxLmQfwOzedk+qlxdRRx15McrrBsFyVUn7wzfqk20GckX3xnPZZqeZ/NFKyoLH
XXigN0CtTPKaG9+i5S7DVVa1TE8cc4IFGY/3M59NkNsnVxjHMZCPXj5dukjRa2fWwUngXSXkujCP
hsI84zBGr28GYDejurTpe93ZTeKt6GEKN3VB7UeSinCfKzsny23DpUpQyMJKm1sYTRJQLLCKQCH2
TkykIHPKm1q0Yo19hyxt6I7oLtl0zsZCIxDMBL+GY1fVGOqq3ocx4ZwGy8Nt1R3atp+4ELiaZU+z
QW/AdRQ4vPvoNf0V89mesxgtJuW+aEhZcmkRLp1CdTbjJQiTPsepu+5Hc01c/SrS/jYW9NPWNH5g
uNzVrnkIEzXvI2l9hUF221a4xUO1ixQwBLngzUoOQd1AHZcL+GKQtwVF1U7bXudt8gSKlGODMWwG
KeYtPMN243vMZUpzJDjrwlXhTLhtuv5BON596YKYDgKCN6ncVaW+Fl11kxj+bi6XdUeN6Qq86iUQ
q/eg0GfcHmeb4T9+SONNJQC6MuV9833ZUCcPqATVTB89oVOowum6sKL3JCtO3mR+ttX00WTmfBAz
h8i1Gpiyl6DPLtKKkSZAB5OoW4tnvGYRLkzQGxjXNo0lgASOr22MqZQbYBPOEj8jCrVBOcYqMoNX
IyTrWfTUilNgh+RiVe26LZ3boclpF5iBbov6aXaNbzGtoWWrNhOdupFb3SZRRR+pmm91kr2pZd4/
Uy2zySNOWGPVfHdUftt3CMBtTAZWZMXBSJwnMncUhynuGTKqlCpY+c7P/ZOtCdCoBq5z5V8qvUQ4
e1J20TSd/C4FNdrb686udjpSd7AP6DorEip7kzcj02/w0iB65IZEKqamxFJld0T0cze4DtxtOVCx
Q7K4v47UhLQ2xRUoZstARCCQPBWc50sT9/ngXVp0M/q1/VlEDsZAcu7rqW3ti9aCX0opKyfNKgxw
bzuUjrikffFGk7AhD+e+xoNt4PYj3lYwa1jnVnMTDMCslHMR1Mk6qshQEQsIaZHnc9vGRrYLUnlM
rO7szdN93ZL97HIn2bV1EKWkGwjubvwk3fbj4q7JzXDjzmi4AzIDwHMQa5Oiky3xxrM0xK4QXXc3
qn46Ga676zuMhjEG/qJfSjAwUqgcJa23sUlSV6qDAKIb3KpTMBTvQaQAtyUveFm5RpSn2aGPu5RT
1criRoXC4eOsjX6vJ/+Hh4e/nlGWfRxEfOY9jNEc0/V+TJnQchN0uIK7AwGsG9s1ntwkvPfj9vz3
G0bzV+b9fx6Gfv5Fyyb6T7tSuLFJoWjfOwwM9A/KjV8C8sLQQ5PNPHUvjhM/gnHfy2j+iIL8Auf8
S5JFdD/X2W40+mdSW/S0zCfTJCItp884n3nqVrRcq7GhHilJp02OdemU2LZ+rkKUykTyseNhcxno
47KIW6cnoICLxa98dihp8t437uJBea/G6mYW5dNY+JfOmH5pk/hKTQXL7Icbq+LGiQL33TcAooDo
ZVh5axjZx8hgHcUwvRySpkENN15qm6pAHQmsJyMn6blnVA96ba+7Sa38Lt+ZdXJqjSTaRFF0BWXv
1rPKE/1mh9YSGPN9/3pewO09K0pPuQTIqm1fxO99ilU0lMm1coaLEssu5pt71plL+qS2Vt4DVQFo
cJACFmqpWU4HV+9FAvapyXHccjEFqqzWoVGS0nMOaiBhr8vi3Q/Dz0SmN6VwDrFn7WpZ3444skzS
0U4SJqTi4geQcFs4sy9IbFvTte/bMjzq1H4g+MsS08M2ceonw0teWpvdr0i/9R7m6p7Y3+evF9F/
Q1HlPzGAAkX9P/9vqe4m3PZ/f56kL//8j0m6+IVbGXsm7k1f/erq/A8iqutZvlCmkBguyan9p99z
gaU6lulj7JT8S5v5wh+ZNu8Xj2AcCwSuT/D1lvpXZunOD4uA8pgl/9r5zTpvLxbSH4ZfOnJM3AlF
fOQJJhdMht6UvnsXWTojTxDey86u70mcf59Si4u8n25rH2UWiKS6wvQTbJsS25pMqVdKaaqFRYAv
JzYoNg3HoGasGvRwaCA7E2f7METzVaA2rkPa9k4lO6q1b4K5dNuEB7tnP/cC33MRWs8QM8Y1VYRv
VUd5bGdQp+llAM5mv34vmEEHc/uUZHCDalO/RzUHpbrGrmM5w7kqQbbhr4a5laUXvjkem7LItnlL
04YkF8CgM8dG0B3ypvoK7ZbszPAatd4x84z7qWi/Io/MlTc34dq3OG5C7ue8FUPCEkY7rVPfyGnL
cu8cgVI7Qs8iqwpFMuzNjU7x9ZCCGgA7r6Q1fBUFICzHJFfb+JjZYuFBK2rUrmHrdeNLoiOmqS6V
21vnVPq0Fpe3aTlcGYEvD3HvXfNDXzRx5HWZ5t/rrLsXefrZW6N9Jsa+ANr1eMbrUENfaJb6q2Hc
CDsmLx9bHL2Th9Zt77ze72lSnCoMdZ6iAMyH7VhXH03v5QiaIaa2NpzHDWlqzDLBfF1O07T1KUQ4
jR6hDuWzXQ4zeOAUKSb0ipZoAq0JMxMAfB9aPkAH9lz84a0T9ldDJp/GkZ/gimTPmvwaCAoOm9Ye
NkmgkQWVeV945BJGgnS7OiqKs3LKckVNid7yEFeYV/zFF0dnkm4ponWrO7hXVzZJKs4xJQDLkByl
5JUJYabrrJMdfNR8bB9kaIk9U8xiGyJsndou/Z4btrVLJqZrfpqUt3EYInyHY04CEivYoAq1UbGR
AwwZriVsgU3CNYk5k8qRxCMvNDsUXHTe7cR8YG3NdbOJSv8ituQXnhfMgVE9HDJbpuDVS1qtwMir
iFntVCXdigov6HIhZY12q26geNd3XkRJmDCjDzOpaUxh25F5ToPEArgQFtAd+31a74YmumJdwI8a
R68FpDISH0FxFB3jkaVUI7DA24mI/5CGijdT7X/UdngH2RXaqZly/80c/4sxMfdqrsxVskC2B2Ie
h3oIXqGR3ZMgfM5bdtmxByRD1wn50Npk5EelIZ4jr8BkrD6oYE8uvMK4jHziCt5Ek3nfdEcWrtui
7NsHu9aKei0OhoU1nDzFvIM40T3lFXeNCji3+Ic0Lj5DBddFmKc5Q2twG9IzsrLxWtEJEHU5m7Kw
KnZkg+IVOLFk69FcCNYvejMVdS4YGROj+8hdhlcwjL6c3glgZCzHp7E7FTTdgQh49MvwnJfypTGr
a7iogElNMB+aFLuf0MGFzj8sSA20yV3nWU9DND1lLQcv1/5mpcYh5OHqB/VehPYJp+JdAT8xdcwj
LS1IH9O73Q9vHKmONA5fxDWNIGI+ux1Ha7O8L6NysVfthO52uqyuBSbbmbhQH+4Mw+sPVYJS31iU
XqZTxatm6wiATtSY3kfrmAdduA8tnHMxtFgIEsO8wf1x33bFtY2xFWFs/BgdQeuGBSYuGs9OHR86
w1qrwEH7mo7SmD6V1XyUrr8x8+IYpM4+nOt96uSvYLjvGAC9GTo8KuFvba0fJB6UusZpEo3yzBHg
06j7uzlb1t3cvBXJ9CgnHMqelR4cSlmxpO2MnFWm6Z46KrFXvmyzfa2K21rVTKqjYINLxdkAb77B
M1NhRrOmHYSzp2YANJ0Cpn2gFPy5tbW7tVucE16A/c7OxINPfHktMk2BbP7Nl5m7c+kIxM6Lf742
EmgThi3uw94DCuLm3j7S9TM5Qy6yIKD+OTSjE6ozHtfcf7OUri9IZQ8ruwyzTYfdfF2wVvITr5Ws
2hNmU5MlJ9J7y4zCM/4CY5ur4gUz4dayw3cQxwHDUv3ICYKitJwaEALSWNlx+nEd5MllB7IEP4V+
ccMMoHDf4mXyFxhCiA0xSznP6STUq8kG6umko7sD9+xvSjANK7Ng4egqOFEB8aCNPWbRRSIYIHna
Fpe4KF5HgwNxZIbpHoznZ0h/NJxtyc6XVo4mkUcbCcFO+ktnsop1E6OSFLaRUx5Lc8bcUlEdZBh2
DUDQfYDTo21sKgEqh04gB4V8LMNpJ/P+uQ+9HkpyfW9y1+wBEmO7m8Ynw+ZYR7rkSVfURvD7sGSm
7fdusZU1U11t4xoVwexIJg9t/ARiVVxqbDinGf54nDrMmMxoY7TWucUtua+naF4xU+vuAooSOAsW
pKZGToB6YEUUjXmEms2kxpJvfc+8bLDUtHI1E2BD63f04HyXxTypxaiKve0w/PXpjMGybD3GCWAt
FbnzqtemOGtpQiCvIBfW1rYrQoNOUIeiFdSXbSw5iWjq5VZIzdmKmKp/SXSWosHZ5YEuBYUNWbn0
5US3eQdhB1bTZ8FIZ9/gMTz2HIRW6Eh6nVGWU3S13LUujJ6ypmO1SRpUU1J/Thq6N/iHxG+KwX9v
rBep5p/7U6BG/NvPu+rl3/62q/b9X9j9wq4Dbmy6ip31Hykq/mQxaDhQH0h+8JhnJ/67Q8X7RZiW
rQS6J3+Oj4OT9++7anoGwHTzc1BC+b/1r+2qF4LFX2RGIlSIi47kCeXwG3+UYoJBp8CFxn4vXGLa
MaEgFxje1mFwd9QqObRiwWW288LJdfMVZKjf7U3/cIjwVzFIebwC3ottQRb0l/a9HwQwkdf+0Ll9
twcPgCtm1vde3n94GBNXjWpfR4K1WzFNz9SG/BPtzbZ+fvN8LSZ6FuBpk5DvX8cKnpwcgvRmz5iR
IL62MgeKASwzHqYby+44m1LiYynjQer4iiRmvXET7Z/rOpjZ0FLPhaVyuqj9iNhXIxE/InkiTRsc
swmPj0wv6rp47AJxwzpB6zZmHx9GjB1ON2UGb99FGjsEJcmTNI9gabZBtwYo723+dF3yN3VYFn+2
A/0UlOMTVmAdkfQQz5dGi7++TdQCKDcZBXOlIzXzY0TDSMAAizI8A6KxSVTpY2Kmp06Z3iqL+wez
su/ICFE7lHmPczMdh6K/CwrxTNb1E9oa/KnAuk8HmPD0lfkUTjj3f/+ipffjcIkDIPRDQUYVUAqd
Dz94DLgkegtxZNhnWjz6pPcVVAp8d82nmxYQHhj3E3A1P3WK0IIHGsAY8YMVfh4WQ7s8WaTSN63n
R7vCnPTeJCwgGdFXk/eS8Rhd90vooOE4vPL6WkKQRjoi30EQSjcvXWHdqxbfT6SieBfYnB8Iun5H
G2Tazs5xR+UBZoDiC+zuoxeiRyqDEA1GpM1sjB2JliLYuVwPr1ZgfW8q90X49YWM2EargQa7ybG+
iiGBSwBd9ehUjOTZCx6HjhdvpAvSQ4LzXdD3tWNR2haCw88m61gugHwGmHuThrkNR+8vxyWd5y44
/RBM8lsGYX9eUPtuLNQuiAncY5X9rhcgP8np07Qg+nkbsC2g9k8Lvp8v4qFYgP6RB367tZtX0g7A
k+Py4A4+AohjWmv2ACPUIsoBsOG+VGT6OOVSHOD7REdaugRKa7gQdAtIw3oKdHpnLqUDc0/9AOIl
p8KOzb4z1E/JUlKQx/rBjjgTM9e9m7ql73fm6Wq48WNGx4HjaGfTKT6LqSUQ7QbsAoS6DH191oTk
NuNSlpD6De3C1aMl83NNm0Kx1CrgSh9X7AqvvaVyIVB8H4mO9dqrqi8N5ZsNmXxUS1WD5VDaoJf6
Bk4yt3jTIOFxTiZqmB19P1u6pxaDQSq/2bX9ghMWS1MJizqf5Es/0ROBC/ZkLM0RY0KHxLS0SUQj
xvvcCs5Y7DAxqyJdfMbFuhsxq3ps5FY11RTt0lER9uwVxt57TZf+ikI0H0DxHuel2aJdOi4MP8EG
RRyrIRC4GpYmjFL09/gcQeka5nQqmSOWS2+GG1avkjpgzm81+YRu/DW+ClQ8DZhZuBFcRX9czi8h
WyWrfUza8LMCVbJTBoJCpcMRvTx7sTqQjYYPoYX4uLEu+0VpzvQNbTD+ppJBc5lRV79RxNucPii2
UUmZXvzv7J1HcuxKmqVXhDRIBzANLchgUIsJjJcCcEgHHHpWy6g99LAHtZxeSn94ZlmdaVaWbTXu
nrzBE3y8EYD7L875jsL2l1anMmwXKtBwaozpVJGZtGGc/zjPcs8Gjcmq853wv6WpMRpSVabPDo8Z
g34KlSmurX3hWe2WIxLzhHfFGXvqA+t3JG1s1Y24LKtaPAb1CCh7dE+iI+VcRg+xnj4cb96nDkuQ
cmFSujkv6AT1L5tv0dTwCLSYD6KdnePbMTWTknS2mObPKNmGO1PqQxfWT2Qln8mGeO29vqKzzG+d
wL/JWKpQM50LiQloNuVtF4wfDSnhUW7v7Sj2uRWSPYrBRQfkf0jDfU4q5vxFgYga/CyANM6L5jA3
+gI/hPadZGr6IpDIfUTPNTBx2jolQSm+Y0Irny9+W57CCu5H01FvRlX9AcGF8fQo8Ey0U4JUkM0Q
e4m70RxcutgUHL60HhTF6zoYWEcVBrtLFCGAb7oQ0myJ9josxDrSBYAy7Ya7zp8/Kj+L1kbnUUO2
LEMsoiM3Anv/GvXNA1idAWSJV1/IOkCd6oprYdFmB2Y/nqcGtk6TsFPuUSqsysB/jIUH3nzMrQ18
uJfaLu5n5rwfClND14b1phszsK3twneaTk6SngcfMKEciPYu9PBtMCJacfiPu3HgaYNiLvbshboL
EY3Yri3nXSjnN0l8crQiRUcfyquF26Q082jNjYY0Plxczql7B+OEwPgm+0mYb/eevvGdPMbKUNxa
k3NJkQv5VXxgWLkhJelg6vg2zuebKmG+taSy41Uo1lmB1Mtr9M0wVPSuGaok6ATboh0A8S/PUE8h
z8Vnfowx/hQtCzi/RJSvBxeA3cz4clX18k6xiWL6aO0c7SZbVxHvSWd/VrxHfwKbtlS43rnQXbJp
zQ7XhvSQxZsTDQE4wQTt4bTvY1JTwnC4kTXfkVG4B+SaxzLjsInl4lUp3a2L0WFXZ0hm2PldJ8SN
e7MK00sc80k0UaXvyKmddrZtnlKXFg+S5vdIHii24vTGlD240OjbLwXgrOjNn+MLAB4HPE15HulE
SbZrn+y2Ms6hXZqbtHAfrE4ctNG/szk7kls5HxuajaqP7gzBSexa3bQNtUuoAxkFdad32sZgwYYC
gSQ8kqjyL9pp9dq2Z9rKipmpaCqYgo4PxbWWlFhJc2OVzOhmha3Z1fraCr4+UT7AK8Wp164z8Hjb
EpWaCPJXJ1d/6PeS+0Q0LKAwGx7YuY6b3gog6yLf+2iALX/2S9a9GIRkvhVOESeZDdicnT4bw2WG
qMgLNpAHNY2G60TgWyOCQ+N1w6ZRPb+3jaFnFabzr5sWZNvFvQ+/vGGTlM4RrxxNdRcMGRxJ/2Rk
/E/+dRVkLTPtf1x8/VUELRC50EYdhiDrn0u33K4MEkOTfl/2TFTNdpehhma3ySXe4YkPZWFswbK9
Ta2tV8Y06hcjFCOPSrv4ueBmOYynz8x3H1XufAu/js8h05b/y2/5z3V04PJbhiENi2PBr/P5Pf/5
t8wwUlnUyu2+1M2NV9pX1/sLntI9U4l063bCcMgs/RAQDt8MFprZOrnBGHj66/f4f74TFSFf+7/q
RP/tL67H//grbed//q//+Pe/AB//8V/h3v/6UX9f97jYI3i0hG+h+6T7+ntjSkNEmJ2g5DYtIUwc
Ev/ZmFow3U0bab8tWO3goKUq//u6R/wNSR8tBj4M1zMX8sd/A2HIU/NPjz5uDn4SyXxII1k9Lduf
f36oygy3uImB5zjY5ErY9Cn4fYyrlQVftjIpWiCab5l5vUbS+hB2Ma1S8ELlON8Lq//ttMGhyoJH
Y79oUQiQiO29FzNwDZ1lL1YSYI7otpFrgTfrX3TuvFeNlW8mBvjrVmnogqZiWdSerazlvmVfufLd
KcXuFCGa89EgT+6mztIHlXp39hQllxmH62lQ7XMkgKlP3rFMq6vOw58JCVnCAcUM3L0bwurqoIEp
YBWilsefMYXVu1HaUJRigrS51rhNCYTBIGpcasfFMCwYOvHRw2+MbcH6VjK1tclmp6HUAWR0EbTQ
nbz7OPfOFrFrdJbz0xRPxMnF6o8PwXUFkOrVdwxq3wYJjKIWzMiQYYBOd+IklLWm+FAM+9aRKX8t
4mINiwFt2X9aQcUOKuuvkTJeZj3+ZsjLQgwFl6KKjpgiC4wP2N1DxC4+aJ9N71HbTfwVU1b4JxuG
aE22R7K1ybdbt5Z6bwG4VXgV6GOscm0l4QPqaYheSDcBC8sAkhfTN6olH9mkcNXtZCfORSuQKPMU
fCh/AREhETyA2MUlmebu0WSMdpo83bM4mtl602LtwrorkEBMCaFx9GaF5kganSwjQDVgxW767PFa
CMM5OW43MkREmkrL28iYtigRL/TTmMAXKz7+xGQ1ieqHAYjiAx+adYl2iJ2fdQJbx8DTu5Uqe+/E
dFRR9Ts5065HwgGOL74TqKBZdJVg3lRcHkNf/5om1G3E7ohtJAujMtkbS7OSTDb8jaTb5nH0IdUw
r9l6PTmt+Tgt3GAeX+KAYWZs0CbYwzcwg11JBu1qGMBC6OoUSnUzW+b7BIIBJAsUJS+7FLK4REb+
1owOHK8+fFV5DPzMkAdz1HgcUuonPueXgM6F2kL82J7xklK+ribgNMnITKg0Do2O924FCcuuiI+G
jg2LmtAiBqb4V6DSOiev1QdE3+kmGzU1Jg5sXSOqmQ7MG2+ki8ecGuSuMTuNCzm6FAMG4LAcbx0b
013b6W2K9W+jKm9RywImZHCyjcxFywTlG9NwgNQid/KTiB21MasCHkfJmkUURYs+rr665YzooPQa
ak497oE5j4QoL1UIi4RNQs2x17K3t6HtputGlOMeGka3rhlPPzgZJuNY4p1PwvTWCC11iRyjPEe2
zNdF74uVBp22EVrQIEUls3/IwveNETR3cdzXnDB+vNaZCEkZFNnZnCgJK6YSYFIsAI08NXf+5P+i
ZvfIuJLe3p47ieemV6TcMDsupYjXCJtnlh0z3zHl4h6eH7ckaVEr3FtE8FjdzRDx4SkRqV1ZhNGu
Lgpvo5L0jhYbJnkQ3JplTz6epPRXyWvjmBh9dP5GdKaz9pIBj7f0prOR5k95zRmAvvEBBifWFb5p
utrmHS8H0x9nnLd8oiDFA16ToKE6LxzvdgzYpaatwaYvaqKt6WM1rojUKWvsym49fFdzhny4rVpe
UjvdNrlfXmyLHjvQljiVnYr3XZt8+zE5Cp1caoAo4ofZHaVBZxPTNxurwUlJFegrfTAaXvt+fBde
8oYBCL6p4f+Y8bzAMEvyzWLq6GEmZcY0LLggUZFtprR8niYQDsOQvvmiN7YWasVDkiK8NQuL+KXY
31D90VQ1mUtnGVVbNtwuArWQstKz90HWFtAYp/vKbp/wbu+LUt2kWj0YaHbXVml+2rnc52byjHLm
6lfBa1F7N1XYvPsJ4SITFBluRvpwwgAEhx3Syo2ThfsZr1SbwAwZPFSsFjD5iBCPyaGJsSexCsih
Z9DhneKxPnHUUYwK8HiZpkZWFjBwY8HKSf0sbfikQ+LvlcoPVpR+txi9CDLAxTbTt7sR4I3F7ojH
P1pETV58Y9rGnRiqRwNnc1tYH1EAKpPbEDSTHkishl8+RCyPG+OYYcViJ/KsipZcjya+ARNz0w/B
WSJyYmuNzTmYvwMBo0ZGUcd8qOl47BNSm8DNrAo8baGMM77X4JyPFrzIOvsxE7Y7TJLuhk49AoNC
mE2gRUpSNqCUm2oI3tBP/0ld09u6cdBsgs68q2QPg9wObjulWcIwFiapYOR8Jj3a38RJ+GX2oXEt
2/FxWLC5ibb8Tco8s3UDtQUjErMRTRT+FKZtVtl/zyAV8Urwx/MyY0OPgo25jvHWd2mAn6jPt1Vr
OEf0yvhchA++o4jlMey6+yFgh1V2ybSNDWXdF958Ty6T5FoaX7sxWaMR2xMzB0jRZqs7NDfkyhxU
xAZoTIsbbdagwvpP8Cdsml2GT6zwVonjHmHMX3SqX/jN4lViq3OqzbuMYdsayNR5UumtZbQPXZzc
er08u6kNVyp9ixYyc4hQ085yFjv9I2EfL6GO3hB2i01oRTuXizsvmNlZc3OLmHYvGw1AIQ7Auzji
0hGQYqVilyfVo6nrC9CkW3JZt0kykvkwHrUbvUuc6aHi8DCZ/a4HHyoWhsAn/D/R1lLGxTactanq
ywg61s2bS6DzH2ABezst90XvXMlIk9a+/IIKdR84xISPRIMBBOMUl2RU8FWvLSlvg1lvhU5Qy85b
32eL7zUojI3wYPbi02vj11yLm6krtrWFNLZNUK1YkE96/5O79G0kjmMv0+F26GjkIpWvZex9Rm3d
U6nJ8Vhr4V2jobv6/jJ4tzBVKqyIBcUCg/soQyRDUEtDvxZL/QDFBpxjrJ5HJY6JLh510txbnfkx
xLPBO0rGTafRqwcVyAKHkrCuABW7Yf8Ql+KPW6f3keVbxCQz17PRHgCWKD/1QDFHYdRSrqx67RML
gntj17DERHS4iPA7mACTcjI2keYfRPX+Om+y6hUvAFoXpqC9Bz2x9opvRK7gQ8u0eCjLjrjEIYb8
P+XcwZU0SHtgoiUmqMI43slNbhkHZ/60DZb0cyZU+bMk6WBFXA50f6oyXFuHXvMFJ5V16DnLXRrI
FXEceETc4YENOOLhXHpb+AlMSG2TuW3NPrktcVJ4Sd7dtKNbnpElRZsinbjap6RHRRyl+sYwjfdZ
JzuIHV9s/DcDJEvMbTx9grhHgDcNg1JFkR78WFOP7oRm8aFIumLvZKrf6hTVYV4nPf+aPZnXJADI
VaGdwbHgkNHQe2pjuyNeOJuLJUud8AAYV64MzDl7o08vZkXtExrTpS6yj6FnqiDGS5ENG7j/apVW
UIFRCTxpQgVU1hvw4GYylCN5DhP3R8aBgQGuOdSNXwBvtdX2//en5pIJa9G7/av+FCc/Nv5/+y/W
pPyH/7kmdQM6R5yIbHzCf4BNhv7fMMc5bEJ9ljj/iNP3/0aTGKBGdGyHuBrB2OHvvahHL8qSFMQa
ObDY2P47rSi/wzJm+T9jmIUswB6Iq5MNJVs011961X/QH6vJH926R+icicTlyoCHG0rSUuzZ1Ou6
kDspSaluFn7uxCPNfMP+Dha2rixHxL1MR1cGtitnIfDy35C7qm0S+Kj6Daq9TVSDmaxKfhYLjYLy
C56vCdgXXOF7zED0DLX9PhfDk19FV4OrGJkWfGpeWXNnCUjBLsM25HLI6J3+fiwCudPBeJ9XCHQT
sijkkO6zBT/cpZwkckESx3byVbT80u6c46gjw2sdLAjjnBIGkzykw7Qn7qLy02Eb4Gw+yAV/PKGI
oMR3vrMONLLX4wED+GPwUrZXTzQ/fE975scKAhvAoszKr7zz0NGt/jae7N/W9b/zJHrit7+DnTJv
SiuMtl69TJ0R1R3FgnE2k6zeuAvaeU79R3Yggh/U3qly9HbN0FxteNAyJrxJ/YWIhhtruuKBBciE
hIKVJcuWmLkkaGmfEn9bRyLZ4hGfcfOgbApNXOd1EsR3gakfsm6BUiuPYZpfM73tp2OIEmpd0oVv
pd9+kiBPglBOq4ERiuRdu35OFUm8i0yPIPSLVP0nM1p3rwCIMejMtl4jSCXw3Bc5BMNmLpjL2Um8
K0Og1WPUXT0NHJIdOyCB3gaMUoO7mSPvICb9AobXOw05A8wkgXjew48AxpX1h7mCYerMkEuMbLoi
hOVLsfB8hLX9EWIzQJReyrVdYnvAcLVAtMkOKGe1buaQKXkSgzJL8o8SwzyF2oyHz/bfIsskE1ij
CzPruzyv79lamXtpqqfKdTcs/oFFktXORjA+2W2o0Op1sHUM3PpBwr6pGTAd5kjs0DoSve0UyxiU
QxM19zmw0XtXpv3udwjGQtHipCSGdd/7RMc6I1Q/H7ABUM74LhLWE2RlwOBLVlwQtyx5scHyJPJY
kJVClJO4S9uw2A1apIeGadBGlO2PY0Z3btB+aXZ7tOdutanq2lqZDj11UsebyOKrw+f0QNbdeYjC
hyzxXgw7R0JUf2BxomaQkfPRS74PJqdkmbbLHERbSGVLSFUzmS7YxKoj9dkbNtbnDN2SOSBSZN1+
G8r8JvUd3tiaNf+YDpc8lEctml/oqhuzHEvWhX6xtdrqVRrhXZiUf9CzvSCKYl3VFQyrHSZKgULu
JY6DcnYIiq8SdpDIesjfxlmOMAtU9jmY+uBQgUHOuWV5dRQFAuYq8K7sbB9MZHOyL36jMP0zEUtj
18yxTP1hLZschBWIm7LiR03hqc+Rj7GALdb4sa/d3Btrd/IegE1z+VPdgGpS9irkZ86OhrwYlUjI
LNpT32EBCd/mWs7yqbecu5hXYZX53o/pBazziNViG44xIqGUBJdvPrhkAW1i9MqboaifBhUSNWjY
PJaVe5ps49SF47n1w2crix5zlnaThQvCMxRJu/KmD6sNClYkp7gZg36DcA35bB/Ye1XT/pQOszA3
QfbdNC9QH8DsxniphEq/Rl0hrspOjWJ7y4nEkxjGLSpDgsbognkFjQcCTkqMpvJdYVQQg/fRFkg+
HVMRY2ot8yaP1WZtJtU582MSqnJ1iBmEVDj9wL4b+jmZW2/bOxZpwq13GQWzJwGHv8pS9k72LK5x
Uz7OyD8iba/RiRMmYg9EKetOwpodw5XJIg934aLGVPe1AzegSxGACj2xwBoGc9+33sKb8rudkfTP
Xe7f5MQS7dMiC7YhgfUU5jynvLfyCOATPTEQ8tWikoTKvHNgp6OaYaxGfuWJAQpS1Daj9kzZEFZB
mG+Rh/04FXliSYXpVOEoX89Fam5mxpDrAm3DSs/TiSy5edt66aHM29vBx27VdQA4qy67wPayMLZm
9YqxJPjRdg5ArGhYX563BySJONCDIhLYtGBhnh5JJtgKr7hlmf1Fou+1imvw5NqiWbaX4QV+vobs
52KIfkozon/ps5azumS+l4bJQYfWy+QD2/Sbsl9hbyu3JEEkB876q5TJRZa4jucuvhvcBUDgOX+U
73/7WX1sAAX2KVkDyG9RfrrkiEX08g5a4sQC3BFFPdB6HmKenvIhFUxx+jztz7XXP47C+hlq51Wn
NWAxcmqQC7NvRGFTH4NRiO1QEkbM3K4nftOiGtAR/Lasxq3phNcoNoEzl/oKWXXcKSvzNolPLkHQ
Zv5jiagLKD96A1VOD0nSTwQNcMy2/GnWnSQgZnZbsfVKMd0orOqeM17BzGBJLRcMvmELWmLGH1bq
/iGROiceS9yaRXLGU9eAYki/Z6iZG1vazl0hsm5TFel+7ojXq2tQCogkkLzSFKXuDdwbblm8wvwM
/0aUzjFx9GNmlDvfqtcIzZ8GosFWRA/vLXyLa4iJ9645bKxMPjhkea2imAwgrLQtnm4UISrsmKdG
ZOhR9txDIOXv0yqmAbJ1wyAibw78Cq+l9esHYBjNKN2C8QNmw5gVGae6Te2ejDuEVQirr0RMgqiJ
22uA+hVgLmVPbLTDmiKt2pmqQNIbm6wXW/+HDtfY1NEY7aU295VdvjLo9dZ+G8/H2Oe5kYslf4YJ
dYKBwcRx1Nm2LpfGIrefGpjOWwgvxECa43ogMAG4hKr544zvk9ljpJDCOaOkpLs0AERnFnGZTI1R
oo+iPxa24Eb0sqOBaI3G3x8OceJaO9an+c6T1pcj5ojhKi8Rfr0n3OXEfoV4rKym/c3KmaQ7F0Bq
PaE+aWXLfEbmLivSAgKfiaRjmnENB1kCf0Op+B73AkXSnJOf6hS/shvxxbOUW09GppnQIUHzdED1
wkhjU+XxK9o1ItrkgETHqZEeuOyuFfPpjTDyB7/hUnOhV98hkiIkAZzQltVmw/kRMuHu7XvLatud
of142zHD21QaK8kUMB6FuUdCB8MU8l35KBpBxgUBer9JxarW7cOLGMbHufD0LmKTRE7HnGP0YN5h
LLp67HTJRi7DpDZN3/XgHa0IGmMff1o+PvzCoUln2OsiA+jeM2v8rlsHvQs4VtIuonU92F9E8Xi4
AmBlkkd1CBIeEmOyu1MSuA1BTLl1HAz54vjDtZ7hA3gzAg8nEd6OxQ8jQR/ZGPrq+6jFT5HOMxhI
xF/4N9lXRPE9mAemuigUUEtU83Vwm5csK5pXTnt77Sa5wllSsvtwrI4oypK4O6PBluAEU3TG8MKA
vWyufqTu2rx+sgV7pyQgD3Qcky+3MZ+CvuWN1voNBvjIcsL+ChjoWw6QxaqC8ZrMo7kvuvS+HBw+
Tkq1VUZk4AvanN+xtm2QDxRK2rSjdVZj0CCYKeuhSMhMkYhM/bGSRfI9d7AH0BIZJxOFJa5FXtJE
cJA1mu2x34QHafhMfwEuY2Ppv1ILeVkKAJkLBb1M7s0fEWPjbe2qF6eDfVDH6Z/A5aaQAUODvmdU
PpYRlXPzks/DorQmqFLrkANAzNyr8rGdfCCviQDNNxrk7NiUPVGEUaTPuEJqz701CnEW2ni3yqhk
BY8KijnEugchpoS+OMo6cug9p3wfq6FfuolC3MicHGVaj60Jljv3FAKsWBArmUxrCP3hijPia+hH
YCl9+4mM8DGTFuG48iVN/fzSktG7Gsy0XbM35yHuUNoMFAz7IFF3sQjRaVWhJpGlijfBgEW3tE2O
2BgWL3chvqDuN/f5VmymfVliky+GT31bCc4B6ZfhuixrMNVcc0PkPPJN/uBrOvdVWD+SZY/UJsvg
Z0coe4QftRsnku5alcFd5xWnHCnlhncO81cSXYCJRytXD9XGiPm8k4n10GjL5KZFAnHXeOI16RnF
zjpjvzS4Nq+ienVGIh1hB0GjjmlBVUZqNcMmkm6WLKmJcXg6MJEOa+pn7b3nFsosx5h/oOJxXku3
IBYmn9Z1wxOQhM2bEw3NSk4tT1pENA5ifpY/NYtL3w7zdd4HJ29U34aAql0RU5YEzguxRt0NsZD9
ynPkd0CPCcmjqtdeyUgun9fgO9+HngFP7gIZs40Hq7VuuwRbls1qIurpM8gnejbV9Md19a2XN6ei
RZCS+jdF4PnM86n05WjddEUZ7DTYCkMXDzbRdaRQuXSUPFrca29mAXnCij66pD/V7XyxeQRXThMf
UoG4LK+jpzEjIQGt0Ip7eOe68N3UTPKQNwDtdOqcqZcH6aKrqXaCplphdfpwYookNkLE2ydM7pMK
4r3V46mIAsShJpTRZhGa5MElAn9XOPN3OcWfxVLHYtn6YQQabwBQJ0CS218sJqBuyubPOI3MO3lg
5+mrNocA000yrMAe0gJWbb9F8sGjbw8P1pSVa0Zfp3gKTk3R3CTp5G7nHt/MgNKKmfras/GbQ6gf
4ZFPb9JkW1ZzzZRmcELANhOShNw6KzwiAfxmPDgGQk66Ld4+g5xyZXdbCxAMnzJaaOkFS/4V+X+R
X/+ZnJjKo6CNDAYJ6I3qNYnQb8X9dFL9OGyX6OYdsRvTpmQeSn6sXzLEtINN4tSv+Sy/oOoRGCdt
vheTUcVwMRAgMM3WL7JunLVypmJXkoO0LgDcx+4ImphWmBkew1ITIakY+z+kAL6D2SgfRFWevHzq
sfPFLhs63W+AJz33y6wjjK1oHwcke1bRhIiZlVPrTsae1J8FyFrUP70zPPOZJWt0ApdszEa6Aask
L7u4qUwfSj0ysQRH5opn97cTgGUJQrbXqs8eXJl9Wti4WN5Z8bMZMCUPrOGrabXY2AO51y50xVXp
Q2R2x358UKVuKfOSEC7exOKV6Il305fdBp8hy8viEszBpfHiU2ckL3GOnbJHx6DM+TwOuD/YASLv
qeqAHoouYOz9LRkcNHfe9NR2fc+yriYCzg5bYuKN+95Wv32K0G9eHJYGW/1QtS4H+/DR2MEfJJ8v
BPEsZ6ZD0MeiVwYug05nYO7JEWizVy1/IBCx4lsSwxPbD0i4S2GMQN3bwGVH4Jxq4haxD7Bh0e9t
2gELcl9SDLmXzpt5NRiGbcbE+4pyhuvYVNiRkN9MwTCHa568GR4PauM2mHnvmy9iJSjeXQy0nog+
dWM9FvHkb5uCnafI2/PUmeYaXAOB8uYbtqi9MzCJ6jTzFGyzOzTfT1le6C06+p1qW6QWHQEGuo+u
DVcBCgpFhIsdw821MSbW5JpbSRPthgrhdZiyW6rg6BFT/tnPOVUUsCE+Eo3SLOFOnU3C2gt6hzhk
vZixc165VgsUPSs2qeDsyJFsk3pU5egEq8fY6DsiAdBkmFF0aCa65sp9Ej7hG2ZlngiP2bmd+JQ6
ezak/Cm6GY1fHTcIDXwFzH6EN1yRWUXIHl31GNbJgaLtys2Z8A/9D9tLjFVRVY9iXGJvDW7rsoqe
0auAImHNBvHIXh4WQaNk/FC4P4g+eglw4/NAuvisXP07+eIxbIEgqNBhyoEOYJta+oFkqFMg/a9c
u/HaRzu2a+vx3g1nyXoueWt6EDOU77cJUVY0TK+BCvy1X89fQzhzZcOUbw22Dslf8I+ZZ7YzBJI8
yov1VKID7ZxoT7MNG2YGqqvDpz4hs2TsokVpPW2KONkFpgmtoMNdZwTljdcUPBKUf2KSJYMj31pL
27zxDfcBmare8Bi/T+UyqLTjxzlFgpJVAkxVcQ3mlDW8XdQr0o8J1bJM88CU82wrcUlJy1hjiuX7
ip3LLALoW3n5YboxuaPeY4DZltKvZs405V/SsIo1gLDHOGYqahbGq4gGnkgArAflUnAEk/uK6ppC
PbVCuF9IAga3B+mJShX5c4Kp1T/JRaFR1PFDM0+AheFCBwAtVrlLh85u+BjrINs6XcDrbAOfcSFM
WR+QRYFqs7W32+I5WyA9+Nj/zKG8lB7/BAV/sJoTsp5HMr2OPUHgKO7riXWTPrsTqcPN+OAZ7ZUv
gD1dei3yMNqzMUcMNabEz6kP7UQHHAQMPormU+QyZ7hlPne61+DEWJB3JiqlzHeeBAj6FUUj7RvG
W+aH0EtmfitYVV+2YLlNbAvxPK29gxlKZZujqaTkB0HkofShP2tRBynoRfgANmiFbuFaTWshPPzK
+r0DZ1QE3bcVcQKNsn3rfOc1HhdfgCoY/7gFMOmIaVs31d+IsgEYiZpdnFjU5dp57eAOzRaNqYzO
gvVj4yiM4xNVX4TvfjLfFQwKqnT7PIv5Qs9H+CDmF+pSaqPC2adD9cUuv0YOLz6SCqQ5lUQXyK8u
yD9NpfxV3NgHgw0RmAAAFpV+GiRldI7r4zDbpn/STsYA1kEglNJlwurXH4zg6eqn1FvRzShqverZ
RSwucjb0BsuLTWzKZ8uq4JDWFDDLDKCvUatMPX0pWtY/WVUoRpPQbZaT32SlvMnkwv7rMPGJiVp+
yhXx7MNEjuZ8R10mN+6oP/Gof9t5Z6DIT59r0R3dvL7mc0aifXStswI9b58N3BlAUSYA3R6XgDA2
TTdclKxu545DMbWMH8U+OmHqNA3OObaN78xe4hADhjwtyPVYn7E6HAgBOwG/f7fa8RSk4n6o7bdO
jKRNRh/KQcIQ+cY1UOajrpNnXMlHZraYzjE9VFN5yWZgVrS/DMKtEt4g2jPV7VXA3cYQ8KVs9AGN
7z6U0xt0ncc6j6iuXKRFS908e08yS/fdGB+9yXrpupDrBWhrWr8GQfaRDZa5savmsdOIPnpC5gav
2dF4bfzZnNYIA9GVZxVFEnRb5sZIkoZWvbq2e2O17l0rzC8/go43Njn7kmrwGeVFuNPD8ujLAJxE
L58pot4Q59wxkqCYIpaVz8UO9tmEs9/LBLWSEjgTojA82xNyJATlek0eir8bFtIeaYMdgmlUxKVy
ffDv8VPb9O26U4C+2LBj1eky64SaRW/yKWdOrA6Fy5s4ZyWWvTDtj7GTcXuO92jhkBJlwIXdpbcH
Zhy2JvVEzZUyVsFwiEIfi9SUMxWIu1MR5QZ4AWGTcWhvy6AFXSF61BZxG55EUx6VZb7lynm1UFBs
QpolbCT66CFmIi73OJN0VuQIQLJu0DtRhpuiKF9NVHikczJk8DPe+fhOxQNKhXy8Aql7rOaIdVFU
s8/X0Q3abZbaIZ0ek4f7WM5XXbZHs2flEdLDcqcSnNzXjbcva9K5BDJseA2LlMeL6WK630ACA2y1
BLEEs47OJ75gmejWUeP+FD4luh8W5aayynu/dp6agr0IOsBHt0j11mxscE0mz5HEpO2nQB3amEDG
sdcn+j+GpphHjlAj1Fp47Uc/5eM5t4ZfPHHkvEO0PgQOOVuFE2z7scTPHzJxbV3cSfWZLMxglzJe
zkioQ90Pi6uw/QHdyfhIcgrWYsP5HdX86mhU6JRRA/KB/GWemLbGVovyI76dQ83hKHloGBauSwkU
oaqrduUZZEh4Ppwg1TNaFgaTXslMNdPwHFswHGujb5nc9SG2roZtTmOjqPKKFl9/P/qbBjs906z2
FlIW964yf3FJ8xMr6wuaD0Yfnz/ldaL3ZxIytxmwCFMi/BJJLreTmalNgiaf9uTkRxUct4mMozEU
55Svhj+l+gwc+EeDVW5DPMn0hvyc2YCNoNrs0PXO0YAEyfCKXMo6wZgM3+xBpl5G3CWxKq5qmltD
mZxgUc+AxUvn4JamTiFR9BoO2/A7KDt+EVFsXFnSMPxv9s5cOZIk3c7vQj3aPNw9NjUzckMigcS+
KGFAARX7vod8RRpV6tRInWbDt5lH4ZfTNrzdPWN9OfptpcuqulFAZoYv/znnOxzODOWZBxGU7LWC
wtvIyx6cnsc0NOZD06Rii4C9Td242SC0gAZNp1Ng4tFYUm7iKfN7TtvIj2lEqgGY3dZsi2qVDvye
kc+jP3jDmVoK9po+4V2rxjs6Z66qgDkkcG24H5owPuMM9VnjYl6pGKOLO9rdqfa65DGNvHCfk8Hw
ByfnSpTXpxgsDHUPetUZy7tm/8nd+qVi5ry2kulHDkARVS8It06ypNsoy+mpGxeqx3PsHu7c/nS7
eL77T1/Cr74EMqV/5kv4X3/9y1/++hdaMX81zf/3y6//z3/9JzYFvs6/m+ZJDLsXcwHuJWox/8v/
68S8mObR2ywhpNbmJQTx974B65dLRyV/gHWAw6T9G0YSRZogl8Aj8f/Jf7VvgJzmxYnwO6cC9zZL
C0XWFYcyuWb+/DdOhS5SfeZFfbBv07kES47iZHUWbu857K5moDSQRbM7pO1pDU+OEd7MuduahF7p
mAEkgUa4ao7xA8vFxoBWSipl2gwdXgdEonTbBhg6sRlM8NI0RALpGRZVZ+rFmyrjgK918kkrI0z3
8jWkQ5tjPbelTun7su6dXZ/JjM7q5D4Px2sR2d+sG8/k1h6XOrodLL0nTXzhZY5+iBjR9MPBGhQo
tthn0unPJrhZKfN4EyzdsZrEZxQDSMI1ywyES25pGCCh9MWrO1QgzJQ13NNjS7ExGs1Gl6ZzlG3/
mXnFpQCBw2jmstHktjrQm0zWyiMUZRZ+p9uHfJFYN3uib4VtbkbDaQS3QsbGObHTjVGQYcVKWq1d
6vrw183tjooHtZ16bbO85cudExj3BeGhQzoMVMJ10RzfxlrfNZ68KqPlUcXOZwHjpWjYFIswOsKH
3SZG5PkYoH0V98fUdc4iaJ+wiF2nGfWCyHWcmxCWXHnK03LXX0wfl3P5tpDxE/6C8zAgWlrA7E70
NJFWWpxXXgmyCAVSrJE82ZE4j51xU7njkdoIKPouzT10tnGxewh6czc6kd92tISHHcP0FLpIBYXW
s7dmWO6avt87lBCuFsJoOaMt12XrGtofrexfDFseAyKpwIru3TC7GrrwaBq0vOsKlQEW8qVCAD8a
9y0L++uqqk24vIa6VdVC47H8styWirGkJEDbsobCBppXC+U4mzS6mEptccwEhBG+Q0iQDPTXlAUP
2zY2HuMJr7QuaFwlpME7NKmnsO6/IsRMsOPeeWoLWFJm9VCWzq0nFubPfYMJRDR3+VQdsksbtq2G
Y1oQLQRJY1D/kjr1Ph2W/RjbW48NLLNQmyWdkxIvrGVlx/mC/wiGbQltBm/e0qwqExdjqeRCjT26
RNgDwYt+SAt4SY7LN1IyXWvqpFZ5jIcgq4qnEKDMbA77eIp2RI/BopZ0f6FrNTkvVZr1m3KaKQ6J
lxx3c4arxrQPSYMk4ajlnT4rijTzWm0LPHX+suTcbzVv9OTi3SuZJ9iJhLIU9zfUrX6Ck3zjv0t9
d1hsfMWIBxOfCAoy1nTC7q2Ahp9awafqdHVrztwR25B8qhZO9VCZjIKa0PkSJtMbONP3/cA9qa+v
YV8dKId/GrwQQyEtU8yPoAm3qXerND/EEMLbCt0BkLvWe3D5+7LlzJrwFuVEbVv3Lgc07YfUda+Y
j+OZt/V1PPUvKVYK+qS4eGCtQo0QzxALvmWFpwPK446z3/fsEkQJ4miDGs9MyaV4u+zqnaZIkTG8
9cYYiFO+ak9kt0+xZbyU6cQoqgr2usAFXRCzxpdw6ZHsSgI1AgBvJvZFwmS4wgy9gYC1HWLnYSxK
m0IsrgcTSB+QONNN1cIxnYYIeb5rsBiBdoyHn3Zbbt1Cf6dBFqzsGpxrEuorKtMJi9rxN6bkZLPY
yXd74cTU/fxht2An3BE9eGyKRxyqu8VGEuxxN48MmzOkNocxJoyFv4mQ6daSrlzTPs7NT17e/QLo
aWlwmjEKDVo2vlN9gMzjIPandXu9LExwemlPGHPmjzIT99IJeJuH/HkM3H1FReEqluG3l1gvuCa3
3pgfIw3NqKa1i3Iq17T24Lp2Y04UvxHTz7wvr4kV7Ywlux85cLddt7GTxI8t55BSdcu4Z4OUdkPT
4r4Yo51Yxo2nrNtUNzdmrzn0VGN60ppnlUT1Jz70q8gx3lE4P4a+eAA3QDX4oO6isHmkzms9Nnjk
e7DvZvaWZt6HuWC+tpf2OR3zfdXD2dUtRGF566n4ZKTZeazaLzMMOWvWB7p3MKOVOyfAYiwCBkFV
cdbTxeTTIAMsfQW4jmq5vBF3aUdHrdt85Kr3mZhwH8uMzWAuG7abu6hPD9j6dkKrg2M026ZpNvRP
nXsm304vNkOVXMMweCQttCp5zMoRrhW30HXgch1YcA3W7l1kQHcb6j1hqc+qhzeF544LG5OgVZIE
h6nsnxFL/bkk+gSoAYdHmW9m1A3ZT8e4cV4YTRwShdmG4C90Y42GB74jDkZYW9M9Af29ozFUhLkf
96rbsQjFvpy9fC3s4J0lCEsr8vyOG63w06U+kOTbeSrYLh26Y0d/11w1AJ7clfL6QzDOJ5qeGZkr
40bhosBbZze7jiB6acDQEimfwwlF1g2BWenBunHkAoa2DQkmDA+6kSftZJd8R4m7EZeEO3Nibt3o
aRjJnnMBro6eQrByG9TwKm3irUGFShiN8TqqjY47HVlop6jeCQOA8TC8Qw+kjr0ogGUgxTLBYTfr
m1LOh2681NEgqrR26ed9/YbkiKBmpc5ajtP3lIF9H5pzP9LzXbAjCYNnwFD5RHoQ/ndP0w6YedtP
DfUDIgPShpfdJSQmVgEUxPW09Dtpqxe4XXrVYi7ifmpf00ryUpI+Bun6nXpqWC2L42ykOR5V7D3E
fX2ifvDbSwnk2j2dg6J46Re9d9zwPJAjKmHsJC6TuRZM+RLuG9u26TGZngkPneMenbQnDEeq+Bgl
0w2mcmYW5XG21K1IAJpY9ZfBnWtl99k9wK476meGtaApzZN8DMfoOqrQd13yJmFupiuBEmIk3bVt
T59DWGHHJ7KgAywLdZPfenF0yeMvfBpLApOiCY/yQjDEvsHJB8pDYzMIEjhQ0kwfh8r76B373HBj
KTsaodOkv+5Ff2WMzY3snLdBuNeZpb7Am8xAxU1njRUBZ5kniRNktQ/8kgGQ1z1USXoCLfKSeO27
3cZ7iWLFw52+0atQEC+zZ9/AZ7Q2tP08tpxm5y7Obp0O1+IcFPuoxCqhBC0YVvQWUMu+jjRhMtFR
/hYu8YMCMb+CtU5Fs4uia9vzlZY4XLFU9Gzh8nswL81H+HB68V0F6tWtjG8aSxnhzIuinyDE3Eed
9spuSH4zHnjKq/yjaATt2SU90z2SPqQF+Cij+TVlTD+dvL0u0POB5sH7SCPBMqI0Kye8SgogaPZw
2JqsyxymnQTDHJNOdm6CbkUsxMnEETPFwxJZ3wwlsBf0cBu4AF45Vfcu0xDjf4EuGkcjXOjeLBE4
q9sJ2sAK2uZ1G+sbPU5rb8IZ3xf1vqyHDxI6aJrFtgXTV8KKKZz4uFCbsO4ccSTtdaUhUK3tIKQj
WC+rcplPbkOhO6jF8zIxvndiZtSWjpdVW5WX566RmwUnGh4xeiwzxMzF/khMm8bCuPzMpDyD0/Tx
tO6d2sMXms6Ewzgx+7mZZD6ylLGStXlirvSjMZO72sh3aZbg48JqOWsRc3+GdQmQ3cSiE754Q/8u
F+Mr6+VPcyC/OeJzgohiMsZ1XqYayArl6+9mEV73Tf6ccWTe4SL3gyA+2wVI5BQBhcvazdKKq9Br
4zUPZLUWRQD0IhcZ1Er3E4/eFmVsWY2E0oc+vp/CaZMEXPlth5TnIOU2jtKrtjDBI4zZM4InEH+U
9U1V4+kKaPyGWc/UHWvVu+4I1TLZa66gFhW7DD2MAmrvh0m6c00n9hU+HrrEAmSIALMXOx2LJ+rP
tIna+t2G58L1yn0fZ/PAxwevTFKgzy7ZWY3yffSsN1FjrlAWbuWo56MrjfEeMWWj2SRCZ7mKJhIu
4UVLGZKENNNoHq0K3ooBTJSiOsIRSbp3+uRalvq+EPo2aag+c7xsZxYxrGy3eezFxEvrXVES8dBa
nJa5Nb5EUXdW5XhnhHpHmHff9M1rHOG+tLXnj3X+VuU8VbGof8Q5REqOzY+Xn9/pacfWnUnGjpBh
1yKNTMIh20NvRZGkD5WTb+PW0Ds04GdI+/VmscRHLDj7yaK+4nbVrzS2YWbI3Ee6nBhSsNO1BVyw
jPx6ZHaVp/pE4JpfcAOxOdMHzOrKMr4zdeB7S7ZlWdyWNfNAjNXnLhpPVhg9ZYAVtcSf5hT5QUvW
GxecMJF3yC4I1BuGRrt5SO4DT34BkzqkDYN27HLXasrfq1KcsgbSNn7tI8lG4IY9AL98QcTwhC8E
kyeb66oKn6caEbEKqjMJ3QDLaLmr3fjkTXHIPVxcAY9JuStfjP8W1muMTTTWvS6UHYRL+xiZZNEv
WlO+zHtqMS/EjZ0cmCjF6iHgUJsa/Y470trprTvhhrzNVBrbVX2HHr1tOxbr1HtRIXjywazw/SNn
dy78oDqBUKLK98QghBw7AMSBGmcNsmOM8dmupMGprjzrflibAe0aCGDNUJ7AnPywY72NkOFzEpEG
0gvsDsNPK/scFcZNF+MqxhC9Vct0bCYHI0J/5GR8JJNFd4gFO6YZFoxH2rp1nOqOATZ9D+bENBAU
eVVp33H7EzapnU5iHEJRzSnHCs+iZcdurPLFM72UHlLmn2EVvcVZCmQLOEYjOIRl4UeaNm9K61tF
gla0y5vR81j3okm3OtDbYmlv+tgGZkyXajfRATKkajOMinb0pn7ozGQd9EQoA9vCVdpwcA2eEJIo
M6/ZgukX3FSR+G4GeU/8wOFblfiXsoy01NA8V3HM3hypxid3PvmGFbW3c2LJ/dQkGD+MktBhTpKM
AftQ7yY1kaOIUhA4S7Rp4NvvaOdWOG7tBwIf3ToI23Yz5Aq9UIQ3BAUkWqb9FLQGR9Kldw+jkiX1
sqXFHkWFMg0kZzGydjn1OXUxunm4keBpDRtDzxtJvZG32GKn8/Ej8cbDLEKDM1zTMnQkl8A0P15X
Wdqs06VZ/ClgHFSkCUm9cOBZH6Nk9eyb1fzq1KwnZl9vwMAew66iUanNvxsPguxCknsnU/cGEehb
iuTgdfadxBy8CSHoPAasTFvFxWKNVaTYEKFx9vilQ79Col3XLtP0LjV/ljUhXQq/NdbF5V7U1Yfd
mOkmYzdZSTx4/uxhj/HoLYe4vQpRMjDC8VSUUzpgQJ6v7ZaJbuPAfW0aHKZx8cCj/0ku/hu4HZEK
aLAzbNVj4AJgZcB0l8lh8K2OsUYLeQmYsYmtpSY73P0I+ugoEttYpyWCW79Y5tUM7IulKaBhLxyx
I2fhvM1CdtQAkfA/cSaQLD2Lf/58LAu/5N/+NpblF+TG/sc/jY5dvsjfZ7KUtgqQI0w75QWxyczz
V249mj7dsMBNtMmWqOUFcfL3maz+hbMldxypLPcyx2WQirO4iyhmVb94Ng2LnEiVFsJ1vH8lPYa1
6o8j2Qs53wVjwj+WLZwLPec3I1kCxp2K6mjc23GcAO0LEJJyJJ87iz4gep8Gs/0y6HEGbzInT4Hp
niUetqianrsSHbQaGVY0YXunjOZ56PIfqg5oSWkQamNxK11k7KiPvmtsqisb+Zc7tv3YMKciKg9V
WxpvseB4VVbjT1F5D5MGJOSZT9aon/KmGTZp2Ek82dHRbhQnRfOou4GqlFm126YQuGUqtJfRcXbD
kl4TmEf5Tr9LhArfMMPaZ6YECNgF4UUOf8k+Es50dWNctV52lULLtpzbKg781lM7Fz9gOHQU0Ba+
xZhuIyOL/qo5+bkEethqzwLCqShXJs7cbnBIE0HAxLaJ4ukUkiTpZk6IuP42nZseEwdHUaOYOjWl
QEseycOg5cWCADbqbjwWF3RnTflJtaTkVvsQR+NyFUfOTarVjRhrk98wtrTSH6uQ0D3/w1fnBucl
8LaVRdJ3tPFdJxl3l9xyHmmAubJ6fPdLE18Rj+18oYmTGgHSfhcnmGRa6TNMgetW2ebWtNKjNWEo
Kpze2I2NSFcNiCzfGEuFTQGA/NySocqcfn6E7niqZrphva79qYdRb52oSm4mk9avQciGeutyiA7L
CEOONmF87URxz5J1+GLbMGDjYJaeMLkAGzl6Hc1kVb7cuhXRs8hpH4jkHFWrwXLIT8sxvlTEnTwE
Fy6LN007G/fZ5iYGTJJKvlhZG7dt53K3jOnVzhaWYyBZft1l11zaAJeUwM6shG4vNwg5sKdzDS7c
e7ZCXfsLuuuak4q7Lr303ZvdZs3efC0MdYWY9ykm95A49rgBmLchmehyZrKuORrezCz3nARoJnYG
zzlMISNGEXWrPuNa2vTy1AlVH7yiYCSNH9rqtdjanQYJycnATfNso4b5icSXu0m74KGxS4lnzIBQ
yA3pyl6KS5oOBH9bMSybCx5DskWvKRYAKBa52IwisvZmwpNgLyFlVG1JA66dO3eZsIs9INJ6BXVj
M1D3ksPeWzV1Vew60JLw7h3awC9vWqMMcc1OUt/rOTG2ZeUytx713qjN8SaZwux6CRZuaPQww+Lg
YN3MabfOzFBeoKX3vatzWvc42yi749qiymnNwOgWvPTV2GN3zotWU2UHzKdNnHpbRMaANcf55jBN
0EWUBOs6GDgrUS4YtXn5Qjx5UZTt/lMt/FUtRJb7/1IL2ZP+51//8t9+VQv/xtrid9ir/vc/UQ75
mn/fpcRFH7TxENM6JS0HntWvu5Tn/qK1ErCuLpuX7TrsbH/fpcQvJt2z0qOJ1EavMv9dOXR/geDi
0uBkCympb4X6+y/gti6J7d/phtCftWQHZXvWlidcvoffblJDlAoFOsfa1dguXEdv0DF3iTEcrdl4
aG1sWXKinS9JvS9nHLZ5UFPP1WNJBzTRSOvwm5f2/I/I4n9oRb18O9B/LVM4igy3h5j622+nGtwZ
x3vBADeh8AHv8wjYoRY7iIQNmmVO+TExhnVg19SlxcNb61XHVicjFShcwHFCyv+IxCcur8BvlVXI
1ATTtUPjlVIcKiB8//Zbih2tgsGAvlK37SmNzHuL9hXu2ubeibNDz/EDg6phYEkp0zWbyFFZ1U1P
3DEyK2+bmPC/YOjyzbVcCXPD2wR9UuIaxmkJm57ReJm/KY7E62hqHz1jfDUkBSpzQDxITNw0ZHTG
VbSTXXWDBgTAJyjYb+BZAZwOGUy6ez22n91C9tsurxNp32E3xOmH1uF7utxFrn3IZiar4xSswez/
KBEkVtZEgXED8YUkz4N04l1cxreTq540exrRjk3e9z8R8g51lZDeHa/kII6NQXrdCn72SXga7ezB
6tUPOxnO2u4xV5ALMy48WqmBsbIrXtRglOO89UMuj6rjKj+R0GVvipud26KOZBn39wEu5Jg2qGJq
TxUeA7S8fR2i/DEbrT2un13u9M/l6PlLnZxai2OP0QXlutLzpQ2DWcvs7gf0ryEY9g1mNCxUfDSx
lOIy5Ec36rHYNEg9aDH9tluCxz//yOp/IKnz+eAECqHAptDX+SOvrk2dPAhm4UBSN451UG69pvgg
T8p8UVqbOKj3o2m5qPHJew3hBfJIzZ244AQzeXqTzRGWK++BAb9ac4V8WWgOZJIEuSVEjMOiPu9T
eNRdm6wXjCqrGdAdHXB76FH1trIBVCMUO3xBtjSsTLu8WyRzUlf5Re9SY4OfEt43xTCAvro8fg7L
ZR9MeIr+/GX4PbASmvsfXoXLYfg3h90RXdQSXmftPMkI2aTDjOEYplG8O2pU10aDZbXr09Of/63/
uHqB5pQQIJAMTM2s/Pd/q66DTtmBZe80ijaEMQersvwP3uA/HuP5yTRoS61si7sB/eu//zsi5KXp
AuPEduedZpqRW7tA5iH7SArhuCzlOaTOGrP4/PHnPxysQ77075ce/srL9cbUaHdK/QHg3rBbKEv1
8y7osvDYWXWzjezobknUbVl2r6Oc4kO19DeppNO0Kba5qnANcR633ENHVQdUqHDTavcqdMO3FBNk
ZtSPE4Jf3I+bqMtOBbFwFdpHy6XDc4K3Gy8YzXKu9b0Ut+2iNnCcXj0TpkI6M0jk/twlh3GW1zLM
7+tgvB2T4DMb50M4632AVlZULiJ3zxFO9f1NDd6+x01hT3W8nuKR4H+M9XXaEMU7TAN+XhnGpyGy
tv0MiigczpUVHARMt8qUnG3a7VJhgRTAj5rO+VE3/XMYV/e9Jb7m1NwETnSTGvLamThyaR18Ig3t
A3oykFMPsSGZJkqOaoNq+iucjDx72Eu29Vh7u6SDBZfJLt2WLVjFIQg/J0JIa1XGDzJ0ntKUZ1Jj
Bdekezdw46lzGZrrWnH2z6uEaJgLS9HsxyOXlrdgZDnFy7LsuJKChi2IHwdgGjdZ1jB3G1vYQG22
MJwfQQVFxlNIw+sm1SLwDRrJQoOaGTV274tjXacINbYdBmTSSaIzoPARkOjKNZb7BLKh4QVvbWc7
qzqiKKRyaZWmuOSLmtPh2kvKV6vOiZ0HPODllG/nlknJlMd3tGV7t1bCRSoRs7M2peuuRW4yJxpB
XcsiHdY5vVJRCrTHw5MQYzE+VaJ4hM6VrPH7UbmsE2udJAmIBq5oW3jZuAwGOr6CsP+OqvHJ6LL4
OS6L4oDIvQ11zM/QMZNqSu++cpjZqpqPAKUr6Dfj8sNMvK9RZjlNbZyf4S9rG6/mEplXdbp8hIU+
NtHkAnVMr8IqfEkK+9Uc2mcdjQ9Ucl0UhY5SMyzuluhvZFvYDO7Jr0l3fvRqy/SLskjZIZizQyJC
OdfxUS2tebBMRl9Zq25VLD9ddBHuMRAkjSF6tvP+2VqKe+UOn4mTnwKAEjiP4usw9naxFzwJG0lU
RNMbV2oUIBfdzLPV4nu9Rcm16TF27oNHkdt65cHC9YG37CmLK7YqH590y7nfhj7GB8TSa2kk3i0O
GTwSJrwjvljqB4vY0e21R5duAFwHm3LhyJMM+gJW/EDi4uGCqEstJH3MlAatWPaJd4TkUObShERY
Eq9lalXs0sT6waGoBDduZT6XDN59nu1wJqif6O6nYIG4tr2kOoxW22/bGlIc9/qHZW70vtTqQ5h0
jfULaK22zfkkZbmzUcw5VtnQ3wYTftZo9BNn+KZUs9jPlfUVoSZRog07K5m6T8b6+W2cT2+Nwxse
BumuvFjn8WY+G+Xi8cFzDgwvXkprDjZZkfaXkeVbcWFXdC6JIZ0YwbqZAvINyecYI09Zl+QosLt6
lQxcdpHPgP5hmdp1tInxcaeUJ1akbEYpjM0yZ92tBAxN8rfeOkF8baXyNSOmso8uuX7oHnDFgPn4
YjDUeagyPsnlmFKpVyDe9GVyp9plR0SaPOU0gTAdPXfnCUqLVHtOrTHeDr0YPwT9eQe71M0xymlU
awXv+hwZx67ufRkVN0ueP0WSp51IGp2igfUuyJRoKe/DcD7O7fIJO/Ept5AVFOSY7Ux1ER/I6YT1
+XL4DfZpWx4Kbd7MXv1ER98NVNvmkDlkc8ocp/jUZwZGjLZfGVMj11SVXRVRt20yMeD7te8WPcCO
GKNmAw5P3QsDGLNh9J9llxV+7jBmKadP2gjuswGTxUD8ZY3A/QOrH+aiCE9YjLdGte2e9EN0NGdr
PHbVMG9qVSYPmmQn0Zcaf5VrXwWp8drFUw52kEK9UeOx5/zrmzMNcCY51mrEpeKEmbhFjK2hQ9AR
lpMTTIb7pSCVGyrqrJwsv7X7YOc46bXZiFs+HiM4lYxMPSHExJ9IDSDwFjGJp9qGbDlHm7HDBp3m
S7yeUxE9w/eDuugRNpaNvWtx+Azk0CJz/jY9TIpEHmvSbD0KWEYP4UvmOOONJwKLl3eE9J6EdywR
7xON1KBAEuJ0lDUTDQFkMKMT7/skD7AmkQmj3/G5pXt8xZpCfFZEgz/FlKnZ9fLKOke3i12ebStL
ObNG92XoXNJWfIL68QR1BuXVayZwR6VF0g/jMyJL5CulnhB6TkE5mCt9GXKlZcPAHWwPPvD2nCTD
bdjFV0YJnjPj/PBakMc+hQHdGYOc7msTx0UY9D/zGVxCsnxn5mVwQTLHT9MSl70ut6np4GcO5zME
tfusFieo9zF2RIsqLNDd7AfBz6SvjhXqxzZxQ4KrTvkZ1+HONowaPIGZHmUwG8/mgEurM3CbOJO5
+DjjbqM8BB+S5q9x4oLFUlgcqSqmra3aeGSbWe1NKJRcDfx40cGGYAtvA3VWgLDIhWk07bTXpC88
UvadIPKmZF1yaSKjdGmZvjiy6JNeLA0e9qKT4f5eGVn2VFfm5fXmSACtPGXcws6fgJvAFKBcZkk9
u9UMxqRzn73UxcgX4Xl0QQ5YzXxOrOEnPkPudRGnhnJw6GyPaMvUutpXbrXsqzaztlnO9GZgspoY
lE+YgWCqK9KzbRSUIwC2PCwZU694ZDWPktBa2a0dHM2CV04nxX65FEyKikdWORZLeFoBharosAmK
x7mc2DBBRlQKr5EdZL4Kyq8eho3f0iC4kpmCfjW2L0Y5R+vQu4j1eW77NR/qlVO1+bptq+Ri16Q0
JuCd8FoPzJat6jXtCTdk09gbppaqwJ784nJMJAPjSrs72xnVOlb9tZmV9WExmSgaAU44q4ioVidm
Zc7EC4VtdrgnCf0FUt5JN4LQ1Mz3Zp2ku6lAt/KGcVxHVh75chhvO9GTiyirT9oTCP+iVKKCEvyB
xLuPOvsQuHD2M8ix6ylCzjGw9O6kpnAz6KavIGDznFT0XgbqUSczFF1Hv8+1s/OSiVWIyiBfuXiS
w9F9rw3JAx0scE9R1d+b2Mv9rMgIsNsMI41Sn5cG6/HSLs4qYTPbjwEwIfAs733JADe3qTWZB+YZ
pDf6l24en2Gs4osN7EthXlpf405qtomahF+D0qY/nkfElURuHDu6hJeidmuiY/dxO/pWMSCQZhOT
yUDgEIibD4e0C69zxEe0BwXJf3FSRpxsU9UtfmmNLzKnKLFpYf1GFLP7sxgr3DIVNrUZl28eN3cy
c1CsZP+p8vmeExLZoNo60wF/smHksZQLipycgf2/do9OFZ0qE5hHTKLEjkMosgwOfWvhhqJa+6ZL
jDsLiTcbTHCj2sS0zMWpXBKey7h+1PQoriGu48OlOJeS17DZZakd+NFseYexkcMJ9f+xFdzCmV1c
j6C4NyZ0O6TECfNVPnbeba4gg0YXEkVEqB87zp2osu9qNv04gn2Aq47k7JTcz4QvIOVlMTfbiL2u
bKDJqaK8C+f45HjgkqwyxH/KHrhapsjbpAA/GX/iyuwd7439jbPZBaaJXw8qXF1dLXgpgkixPFji
59i3D3afHsMswzlRz8km4NOyjwr5HMXzj2LAYjtUcrhnDYXpEBkx8U3UgqbN31lFaBo2TbLwJcze
pps/ly4mRuy1r05IwjaQ9QdAgncQ0uGZm6l3mwwL3rywoI7cqd3gZlIC9SKZzmy6J1mIde2IQ05Z
0UoH8Y+4qtRN1XMQdQzoEaD1TNSB9yrqD2UGBtmh1tAGMMNxKRR7Cltvaiuo3xnWDR9DkGRHvBfZ
Mxp8cB0XLCZ/fvPEXPtPbp6WC/PQJL5gQTn7/aV3mBSok2LBz8h8+aED+tfkmLcvzU0skgO89GJw
ubOERPmqmPO23AlL3qqGLsuheqBTx794vw04sHk42a9NZN3zur3bdbB3UTEgrCvXh9aHhKOXjc2c
vasqnsIavy/AiBjylcGZZyiUv2hxndXWzm5DfxlR/vHRdXVDdah+BMj3BiHCb7GnXfz4X8HlRZs0
AYJFcH4ZggB5wYDibDjAC/G9ypD9LRKgVpCdLkk8/NcJI3o72089TXcNDuS1xELqWrLzG48AXJWa
NxBJd5UNQCCxnqeh8dM5vpFVfEdLJO/c7D6zSTw3ARdDwEY+GfatVQmboGnNxD6cCUkD7SHFdYWo
8RSzd0PfYjkFd7wTESzEwHkPc5rWMU+mFzgS0jbI2HWug9K3VQIGnrlXrvzAyxADZlciogVyK63M
3gwq/TRMjhONYx5pPjo4ePGwtSfxKZTptRVN+8Rp8WKZN2NPPasD2iobmzUtd8yTvDT0m9D6EZMM
5PCR3gGfg2v/FVLHzEaM98peVZ3h4+fdCgAmQKh2Zh7vQhMwC9nZKzuDW+g8dcMHRAw3qbcCU61H
Qc3C0kltJQaPiDNetbaoAjMF98c0DdwVxEJ+dI0nLzdfE9vDEbK4n8OUPle8F4FNfs8cMFsH29TR
93RC/AwSLpMCstTKbEzANWmzG3lOvDa9aQxxXxb2OaEC1yuTHYax+z9/JvQ/GcaQ4rFMBjL8yxF/
SNgkljD/L3tnkhtJlnXnFVnCmmfPzKbubt6TTmdPTgwkI2h937/hP9ECNNNAMy1AAgSUdlNL0WeZ
lcpqfqBQYxVQk6zIYEa4W/PuPed8x5wHB9QGLALinlxZVdzcjMkIHkb1OOmdGy1k7m56HraOx4zB
SvnYx9rO6dSBVQi1ufkhWiBE2OtuPI1BUEYWXvPJV3F44hzmFzOlZhE8r25pcdBl9WWFzj5MvJsy
x5DMQtGbsAD2QhxL+GO8isZLJcMjHMBDP5p32Kw/4qi9si5bTyE8Ckwjt4nZnYDksQIulPwnj4p/
2PtJE2yqNHCg09jheMuD5K/2fkHMgDoGNmxyQdfQMlrQyJuo4tRmpO4AHi+RGrX+9bv4/77wxTa5
qP6JFEXny//4VXVarBL/KDwtP+F34Un8IizTM2nXNKn6/EN4Muh5MW3dQVZlZe0ibvwhPNFASi+p
5bFLhQmhC37c7/YI+YuDz4IvmzW35VgIJf+K8GQgVP3tdnNxbEjWmgIMGMBe+++2mza2WUKUUXUI
IpZcnZdemqXbYCnS9a0FtFULLduUFfV5ohnPScghiem1WFUTx3AxklKtluKEGprzBi99iJkOaz0a
OMFRTY+3HLXRtUZObEUXfPOWzi/6Us0AMwJ+Ao7rtdEwI4oUZduF4bCweHD2j+O9ZnAMi0ApgZ7Q
KABzOg37eMzJkX7op9YZIY+WiroNiIfQvBpe2OW+l9XkO/WMOsu7YDRiv1dwMZIL5z99VRcmNejT
lqo/fy5Z20OBc46jiOlf1ExIjVPoMU6bb+bYvIch4RivlemOczXAmip4ADJl+W1E2XhGhVo9pfTZ
T/YlT+jJGAv32ZpcpjioEwrz8soxeBtxO0KcjPeqH38Q9D8we5BLDn0c7Sd3DL97J7jHn0Htab5Q
uvLndEJlq1N2xpQ+9goJC544us6OMN0LEfs7MURE48T0adn6c4upa+bd5Y3BdZTjaexQH+bsHI4T
ibbprgrsN9AgnyxgKOy0nlw92ZpjCyXZBQuY13vTlJtxwMviuT/g3924OY2r0M0Mu/Atc35ME2cz
Y2UD+rZNCuueGvecU5G3M8b0XXXTRzjGP40y8nMA605n7uw5f/SU+8qCZB/2ArYl5ZJZPZ/h95LP
w4arCVptpMfyXh/zV74GYupL2UDgtPuEJe9Rgb4jd51v7JYVU85Wo8UpmeWHLqBMphTjTpOM5GNl
iRM1k8nJEMUxDq2dEs4hSsUZHh0sRMIr63kuH3GH/EgnbG/56OdusWMfy0ZqEMXOi9xdzgkQho1x
FqmBmyRALouSCkd/V37wejw2SzOHFEfD9tW97AjpxREJj8y+CQICOWV8Q+XAU9c28zrPmZEp7FgF
+ctiU1euuK0t795qss9ILxlsOSataDj/YK5216EBDswc3U9ZJLdBW+hcqDOemnmsHkdzcSDEpX3r
ZjP75N7i5CO7T3vU1Zs12tqOKwAFGCC+x3xg2cU6I0BUdvPXJMeN0LHXDnr6kdajL1PraLADmZvp
2ZVs6TUWsCVW7TrKTqIVTFrzSx/Fb7XSLhgYtvls7sJJPVd4dYokfFRWdBCx56OxtMdhidqlk9oF
RXlGKr6NJfuTKQXG38TfVk3mvbTK57owNpOC+8T382mVOJfwmpdtc9Qnvs1haN4tTOV+Y3PIMfpP
p4yeaB4AFilYLI2leyUw5LG/Le9MLdr2+sweO2SE673h2cIu3FuCjEYPXcRg3ktLMGp0HGDsHQ4l
bSQrlipPqdM90LnCt1aCZHbA+NUZ5tRGcfrJyuzoUvodh9lX2owjxd+pr/fiNp+di8O6b+0SuOMz
1E7s4ynYzNIvZ4q+EUO3gj5MwhLGVSdxAI0XNh2sZDYrAKr0mvArm+CkGL4iiW3Gyka/ae3vCOxr
MeniIYkC5742GdirQKS7ps6/cpAAOztzz1jt/Ma1qbpfPM0LUaGJa/1a9NjQTAQKWPqMAHFqWBTh
RA/UqzDT0QtTN+kFHA+9sB7dxlrRlWtAgc3abcK7rKCrvXB2c+nez3l31vtxJ2tE+kSbrxqWLdCS
fmiJT452FxWWezW4X4bgcWiPMMVMsyPr9kawi+lp2w3yNlTuxqFMXdjyWdPJv7kGIX96V8S0HSxv
h7H/kPXqWqf6NVJs/Vlf7K3CuLVq7Qp84WFo3RsmPIiLwE/tgsVYMA4oJM6x1MVNEwX7GjMzg3d9
TKNiXyg27lrfXlrM00so8tlqrO9kHs9Eng82uYOxJcmVw/vTSbzuhpYGR8TOF83xHjXP+kHLop/Q
TIQ0kq/mbqZYqYoOLv65kkKNoO1COJOyXisPoajSyteQwM1ex1bqJ+Sw11mVTOu2S3ygZGSp3WaL
5dBa90hskLVtgJEavr6CIJKkyoQyDwp0q/ieJh9UoGiiBEQ6hwxX3GZ5GQrPmbgQu29u4O9IkYTA
vP6Jjbzc1sG8TUnSlVKHtU27A+s7PiYTwt/EU1S5trauPRSH2kzeGCEwHbo4x7nOa78y5svY0RWR
F0V1YFAeDnLGLz+wsuyw+jPWAUFXM6RDWFZmJ469YwSIHQxtuRHdqRARI7NcHmV69OQ4oHEMVoBs
Uo+1SK6phf7RRNEWGSry+wDmntUv6eXAecP1ZV6yGY0Uigl324CRTDeJIScvpAN2ik3mWpgcJmYH
ZJO002GrNEzpTR4k205CMomKIDnqCeXMNSbELYG+p9LKm/vWEdk1cs1LZS+hGyVZYucthZ/F9Moh
HHB2DXi5p6gInyd8upJNkhhJ0WdcLlY6/FQe8aPUtM8iqeu1xa5445DQIZ7d4E/T8UfgG6Bkuk3e
gx4SThTnz1NXV/cqjY5uqyp6VUJvZbrxJ7Nxwc5IowFjEQtSCy/YMD7KWq83Mf0feC4cmuOMjrrq
uU2Bvk88lIoYTsUEj00yYYHS+Q77CuJKhFbqzkiQHD3qLnhNe0xvdihh1VrAq72GTUiqiXHvjWa9
p3z5rXbKYym9Z/x005pP71M6KCZN423ShM5fXi8oTOjU2C2Ju7QuLAGjQHqJU+sr1pmgO6faApfM
VlBYaDjKmmvIbnFl9/mjKHk5lQn59TSjaVpFPBDMIebCCpnaQ/1oB8gIld1+0mBzykmOd546ZHpw
5nx5Z0wORiDZHFFDb2YvOE08qIoGth8gh7fKJFGuRirBXHk/1QvWsQWsEYnszptCqj29rXLmF1fg
b/QUMdXeHcZTlZN/zkR/n6DxoBcAFMKrXzYXSE7pui7s5zohGEdVGwiAnKejERdEHlrz2C7U/bnR
vuqo/wRRtB1ne/JH2O98/cUzm52c6jH7DBbqxnAXAthEpkvnj51x4lz1DfpNHqLSjcakNqZjkIUI
3FfdqmxWXrTAalO2Q7tBgXWJdDVVLkmDcZUFgH6Wb54AiH1oI31TeddEoI7N6UUjU5ax16JZ4B6C
9Q3WhW2o6c8eb36skucw6zdVyp42somaJdlrLEnSqdKkq8c8diX5j1QDVm7tY3DBbQLLfcgayp/C
sxt6h5nUwKpMyeWhr5a9QVUBPdfrpOLjENKFp2bv42VV4CQp9meWfUg/nGdm86fHcl2K8C3xKJuq
mqcRGkEJsNyneKhbEb8h7D8R5vM8FiPUXdCUq/p8jZlyE2UohCzIXkGrz+uuM5/aRL8Cn/koZxmS
k+NhhZcYw/N1IgvlhZU/ArRwPPtYZMadVkyHJG1PcNYOQ7vs8ov2xpr1rZ4PtzXO5FXdQJvL8jvW
vPcK7w0E3XOSNLvBDXbkwimN6m+ZwMEKSUy14qxNNoatqv2KKKYGNYrFqWSLR9UfDgtQBzT47Z2h
OTAOPSRVvodduxeTWT40Tv5QzAFxhvFAvmA7yAy7QeBzKfIDY+gv4GvPYhjWLcu1uCvRhiEeTUvm
M6W8t340upBOpNlvev1qVh1uYJp2POjmZYProL2E8NAlenOS5K+4TiHVW9ekS28Jm/GtzMNWEicC
ssObXB1s+tuQtdRLUgVb6jkfEtzQMBOIxmAp5+Ffn/W2eQldap5dUDorYuZLwRWqyexMN8Rn38cE
kmc03GLQIlPtrMY0PgwkesoSG3PJ0yAltjPq5kMX1lDiPbBz02OZgbpXtC4vQBwLm9Rgjjz/pvUg
KNCyyvlAXdBNly5UccoCiu5HVxc7d4G+TvOpaq1PPtEzsZ1be+ivqZfvc2sAxl9vrDl7npnEqig6
N0FLsE/cwQL/jCr1pBnZXd2n+2E28IiN1A+p6VC1d7razVj0QS5swhzAd5cfqPe7N/XKTy0g2XZ3
T4DzvRWdb6XygNXhaBfegx3IvRUHvFdMeqZRIVL+hSQAU9GNOOJbHN0AwwikeVtNy/1qbk6DrLZp
bB3LUbKDnh6mOjmLpc9dOJtCK5+GGpN+pjY21YhbbWFTBx2jacuytI+NJ1PVWxjxGHrceyexdk1r
fntp8Ta27h5qta/1CGsUpKPW69q1aTnFhhLD+KyuGUA0C4wdsMG1Hcy7KeDsboG5qh0AV+YOcuJ7
HrWPVentk9wh3xNtKhsMTNYdgNseQ3wjxNjuGxsvgJTppdW0Wz0cn7IWzV8mx4zUcB1V+joTCiui
19x2xrRMg2wY9ecqI1FfwQmI0sDHOrkvcBDVg/gOPUMA9Gb9H3bJ/UAVNVnrRz1B4LaBH7uUw3Ii
ni6OZb0wzZPabTBvQPJDNEo2Cek++hQrHocmE1rinBwFZ6FX+Smv1V0QLIVdAzb30SvuC48zdC1K
YGi1yZkALkeRjY8D5D2GCV9kGsRGd6MkdV4yBfjWPU9pvU/EfKuwf5BKIznp8j2RliiNB6IFkoBc
zcE5+K4S59B5OPAL7wDxJkKkUlQMRDeDJ3hg8sBZN0tCLKryXSy9XaUfJVIOA7rx7Ub1c5dnR2VU
kHEwaRp9uXQOXpvQoPQA2cYOPsBltWl+dUx5B1L3hi6F3TQbRxCrFMUwwU1pc4fB84NC20fQGc9a
1x7CEICKTd3lpkzqO8Sps9YCwmiH4aG2imIDX/kjqeGuOKTqeDheCP46/YoAG+nixqa5UBmkqeq8
t9Ycv79Ci34OtEmM7aWJcOWg9vcm53PKi9DZY3E/tOK1cb1XmjaqN92AyGJRZY7RAv4IHfcBQbRm
+cdI32fxMOL2Id4+tnOw1cqo8zuq63YG3pQjXQAN5oao24xe9oqRdHnTVk9u0KQbtZRBDkstJBIA
u9OlKrJ2wNt24JLQV+lijDvtBSDvW9BUN3o2tvvBYloMlvbJTqpPrWKnC7aVcvalo5Jq0ILUZvQj
Z0DZYQ+SR8PgI6iXdst56bmsl8ZL/Ieuz2f7g0tLrMsie1QO/ZhyacrkPxihA8xfsytfdXOemFNo
IFAp2nSbdBZs8eUwm2LmESmWT09R2yOm7j5dWjrZ6jwmS28nBDWCpEid+4FSzxpvODiL6EUufZ+K
4k+sMr95Kv+9XDX++XIVKth//zWBBhvsv/75T//td07Y//7HRevy035ftOq/mK5F8TVJJYlaxq/8
xeHv8Qt4UwGHmTjqSAH8sWi1WbRi4CdrZgIJW4zuv+9ZxS+6zfaVUJstUQ6df6nE7DfL/F+bSMku
wwPD489/RAei+3cb+sii1Trjktx7TkOVMeBFh/GGV1NaHQGEkny2ByO9Jg07Tndy1RaqnXaJZZrf
8HgGs2l4yX5yx0uqrBdXguxlXXkvWyCLsQ0eMECupdIjNjdweGe/C1ILm1lkhXs3H19a2+Vf4Q3m
J1M/vqdLFNyqqnanYRhe5zprWtHGBttQrKheNTETA2o8AQymlcKNnzWFLatPWWyZCFX7CWVuM7V5
tqkt+LcRZ429Q+z9mDkBW2Mt/2loTNNWXvKmJnG7miqn3iUTLYJJzbE+jJ3YjzIr9t2Yo7CNRZPY
oty7EMrW+lLkGM6du3FtJagmrKeXlMTTnl0SpIxoxHBtuN8q8R5tNX3ETvTuDUSR81HTMBZAQCjR
FdkoABzp2ILeAljHKGGjmPYZ5YgwwzauPofHqSeMJKH5RNLl2FPQbsGmftu62rfVwprQ8JDl0eIv
4Ii4DluezEPohJukAn2psRLGUkqHJXiZyxC7ZYhMWF8sq30PNPPTsecNOLi1EEa3Ee2A67eshqtX
Rh8T/qtrgVPI7wTqTMTiliAFzvg5LhF0HWur1yS5tc4qd1gKgae65oeRZ2+YsD3s26O9xnIsOEZH
BG55ic60oq/yQeKaqH+1KJ2jDkWvjdmuNG2/yRLrlEpWrtwm6SVxW2MzkP9YlxPxM/qTHV6E9b7o
9eeI0zLGSjyGEE6/ooazmCwabd+1NYzPVtP3s0i/slrRWhHaHCSr5GC35CPsgD08UEdqHmV+1kJK
kfIm/kmUYaBcgfV8Do+X/a413HUTT/MV675smwUmPV4uHwLltBTciJ5NhTeNm5jlBeScIdgMucaa
kgKVPWeve0CV5sM8We96En+4jZPuNKuDxtsBKJpDJrbMwznYjc19ThD+kDITHwCLzZ9xkHSHqOm6
g5U62tbuljBz6t0CO/nWqiVkvNABtLZRn5lb4OfI5vxYJIZxFzGY/6B8UEBKH8ALROLC2vJWw8rp
JjONAY3Y2lTDohueSyA9cRP5Uz4fw7G/dTKKA63BH63wyxH9KVIl92g3kZIDmNeM7LanPr/MgcCV
l9pHyPqXwq4eoYwEmBjSUz/LrU6IIFWLwtKIOx3YHIV16daJR+8U9MVPXtJ0W4En3Ri1+zyXpbZq
tGTvDRN3kcb1kDuJsyZmtxFBcg356wCFYwIek/g84pfZAghpz1RC/OQw4CwJSQ7MdfzgcVLIIZKz
NtUKeJ6GtmVEfqLF4sGhgakuZIKRhmDcrE/PKtE/zdo+pOg5oNulC+5T8UsebJu4LxTk7IkSRlSO
POR84PbGkWDuHe/jxzmwCIRM6XZuDLFpqurLGGGdU7mymSagsE4Q3I/mDEkg196sTL2lfdGsvKUC
b1Qti4tsuYUMf0qqn7hcWAXV4zHpPbmWVBQHNaesSTPFph6CF2jrOwvMH8Vy4ixdGHepWX0uAG1w
ANrbELSfpYNwIFIxbnJOQj5+rM/K9OwrEGmLR6ZJwshqUh9V98nsOQMHUfFc2TFIQ5wnq9wqz5aW
nTSH9hBLpyNEfSaBeIcq8qpCbQfKBwpfbN41cunvZeG3pMGgjYZfbJqsfcsk4ffgT1Yui2oWF4sv
CxPR2hDdSderH02x4L8rPkzqzU+1Ck88tG3zAJoZ5Cw5UEK4AqDxaI2bMTgpjifmfBaB/gDrUa1l
HX4vZJ5dQlXy1tCL7xr3/WryQnB/eLFWIwmmlW4T65wjlhmmit68eEE+xvVJTQYBVTY2LZ/lsRvd
bpsGUgfJ3P7EIp74hVB7aYDPyKnPomGg+hi8GYSgJz5afMiLBWT0Ey/+5hFmQr4avihrpgVGq14G
W7GbsuDETgJUa+t1l0Cvtlbc0eiXQssW9kE2461gDpypNWvm6aMvu1tFyQ2zg00pMGIeLvIP8rWw
ilFDGJ8rn0Z2dprauLOi4skRhbNVhvve1+6jlwbvrUaSCxB864dtEm+7pNVBQA3pS0Tb3JtKLevY
8x08pJUFVk8ULHl5y1OTmGThbWm0at13xsIOB7RpU5NhYMgKjeLszVZ1EhyaGXNTyduGmicNl0IE
leuI5996JJUD3165W5vQxw1IrDe3YWdN0lBtRON89iE/L2vbGPbybJ2SEaCgmzDolwI2dUKB4sam
9uaMDwsxrk1uotkbnoYs004WpDm/KrJ4U2JuWQPTneBthjaqV2+BLMQdH7TRcSS3ulc9DIjUUU/F
OAI9KzubkrMqS/JV15juiWUuDfWuwv9FT8W8VmBMWY+M0cGuFNEmCGGreUTypXLgiPjR+UYgYv6q
1G3822vwW+wVK8c/8Rr86c//5z/+/Cf+ByH3fwJk+E9OwfyQP07BhmFwbiUER15pASv8v1OwpXOM
1cmzknFChP/jFEyVL8Etzrr8uoSI+1fHYPmLBJ5L0JXfZRC8Ev+K3eC3KNjfHIMNKRzW4AYyo23h
cfhbo4qpow7GswGYhTWsX5vs4HtRv7rOQLMLbbUbUgBXsj4vpI44cQQ2pZITXlGRGz9nft9qKIa9
ORiPQ9c+58RBU2KqCybP795MiaaPZ5QF+qAOmugWHqD+ABPjRYsh201B+4HT66Sr0Xuehf1aGIU8
14apGSuScsW+nuQ7ZlrxINOwhBDQuts5oo87yWCpGWnzIw2p9hvIFm0sV9y7FMSueTIAbcOL+zGk
wLEJ7JzaUZxVSGeuXpsE7gukK6N5oRruQjT0dojFTZYVOy1OrzwVcZNLut4cI9lj779hx/80dNNX
A/mSIyudtzOCaeLtA529riVvada7CaoBg9uCl3DzU5t3e/68zp03m0dCwSevjahIk9mFE9erxYkE
3+snGkfEs4OjZUQHT+rdY4FkwbmkYjt57ghCrKJp1MnATD96PT7XdX/U+/Yu1C3s7PFNL62DHod3
ZmTysvdA7y4mprErANMgeYB8cDXtbRpcPLxDtNVCDRbpLJ8dk8SuC91C9z6sUkMgDynNYptcx4hb
TaH7Qdsy8yeM9YrOxo1W5i/swd54rr2kpbptLXlwjPA08OYyI+9zAEWyijvjFBTWnYjbOyJXL4UE
ikb4ESyykXF6SojrR2IXyaUirogAHiKbNTF/OId4zsoSeHmRFPZ5WN+jH7zS7UBKgwvTLyLB2b4Y
PrthWjrD0Mm0EDeLl38WAzuXdjb0rVPN9jZIu/u8qTOfFGexziXZXWJsWY6uMEwvrh69OnIKLxow
0/XQQAbWLe/iIsGxP3RuxoIdXz1igiQRru7iQm4iCmRhLd+RdorY1+es7jhxW6yB+YQrIoMcnyTu
bXHlhjtAUsCPmw8KXk971xfgqEKuijBBd8I8BKnDLn508Crw+3EeiDiNbIgqXJifP2NNe9Q0YjvA
hIZN3lCGRXR2Im9AVswbweUVc3TkmVCuonD+zvPIXSt816ukD14nh2V4Nrl0VkEv2tgNth1ecjoF
fFPP3hzFe4ysAQQr6aICasbGpq1ryyHic/IQmZKCN7KlVzc22h+l9NDqYxoeN50JprcsOPCmBbAJ
yBFH1XRyb06k+FJwhKthTDM/0/O7KSPS0NtkV+KluttLaFzrNYbTsBm97URqa82j5zlmjUbaKN+E
1axv0PDrXTgzrjajc2aZRbuJXV5Hg+uY6rD2JnKbfZ0M/L0m7m0D+V1JoMH67L5FOea5Pu2PSQBh
1fZ2bCs5k9TimcK4Q4w9JxVswkC0ndg1PJoh9k3DeNSC7B5NaN9SWB5x/3YJ/TmV9xqIhtoSJmja
pGqr38uI2BqO10OTjidrKekJGMDip859g0t4XjAtdBis3a4lH9C/RBkZO8SLWVZ7Lh7mNeeYJ+oh
SLTH0KhvosmjIrvRVunoXHIvvA2MxI+S/Fa3h6eokD/DidhaNyAojOFDPztHtpYkBTWH7M+QAxQv
DmZJa6seuBp5Q4ko35zaaTp1ffmlT5iL54H/L9wjF7wVqXohcvAOn/nbzMK7IIvjDaIrhbe6i/mF
NuC0nG+SaBghA5RgbXVtrwKd3hov3Xgm1NYmpCG7nmAPxtCmAdtAJCcGvAkyZE1T1ghtBdFMKiod
5iWuZquv71CcjqHlnWWcPEUktX1uk3en0psty3taWrrusQoZ/DXABEeq81oUK8oq6wo+bRe5b1Um
fzqNsn2st6AIo4o6NDoaXFk/ldGkbQc0J+gk1k9q9igWjMsLHazkWsEobkdOwDuq3vJtnbnlQYyV
nwWYYkahx75hha80L3NVqfanNYO/ATMZbi0zfDeMOPONGEhAlFIjbfflU2k656mpz725hFEca9e2
tDq4Ef4btyct0OTfmECu8CAu8ayhCbDJ8t0gue2YS1mqSmMTlMQEZfnKi/cdGBj6qZ5+24X2WBrh
dxMirKB5oMAh1sYllRXl5ECnBtwXkY0g4QKHXlLGtmoFHr0ytnmBKusOAMRd0ekfTSohCuWa75ny
jQ50h5IndfYmF+mdniicDXzkROyIIuCS2HYB8dTaTKNNtNDvPRocljgFoikOdRIGdJhmmNHqEAqn
W1wwlfUwSXkoF4F1G7Pt0oe+Xde2+c4yCzZ+gOAfa5Ng3aTdmmb5ag7ila/0tguj26ZPsVuZuzxt
Y6RJGSWrLMSaODS8flgr7QdSFvScUs/hNuYXFQBH9tP7JeKwKiJ4eKmHpc8xPnB56wfsdmzQxWKi
jegjbcZua+vNVwWe7cYoCNukhhlfO4cQzpik1U4b829IbldcXNiflzrjcCk2VqQ/UOGKe2MpPS5a
rA8cWsC3ckxHrJiXR3P4pSESzOSn8BtEt7JFJFhqlceBgmUNQOwqliStGs94Jp8b7U1MBxDRl2rm
X0uaaWu2uGn9vjDZYxjmBeK/X4Q17z1Tv9PD4EtOKMad7k8UDzlLGXSISXJNJgVWEU3RqUkGDROT
ixuGy2zkyLVyc+ZOuw7ehdl8ssav9zn10wqnX5WMCJsUUxuY3HGbOyPrA56yLN4ljQOg8TEpoDTo
Kb9gJLnfoB9zC1J9nbZYZPA46MdCLwEgmNle781twztN2gtcZCnRFkudtpphQwOqM0Ehs4kHdsB6
UrS5T6kywvOA698Jrl1P2t5sKMzRZPxpTiVIVNJfG1Ydr7Iim0Ch/DJqV5sA1+uvj3BeC9oxCMJh
Dw9IciGKE6U2k1/QWBdoMIhTGJWRy5arSDeNKrflpLYghta50yGfuvel53Hpzt3Pjo4WN2VJpRrs
hI0KHgrLey3i6Z7+qZvZ8V4iYgf09t7qs7eNavMRpxeU1FHzx7a/I5bmx708QdDTqT1yXvHh/Ihj
jh5Ty6bOwM3BH6fLxDGuAEYXY3+A5/lG1SBLLU/8hMD7noxudIzS7FREzXehJzwMR0bgSnLGGvnG
EMUbHvOlzh1QlWz0Bk7P5cAiT5TNuz6SVu/t4LZIo59zlD8ldk0aILE/J6qlsISQzR3A76JCetvc
nj1+mP3071Hut1GOYeafjHL/5dc5Duf4//pPhjh+++9DnPELrD6dIcmwHfy3jGq/DXFIB8gSTGqs
Z1nrWMt49xdYkfOLBwBFEgJA5ABlgs/7L1KGRP7wXOKWhoM17tcf9y9YxllA/Z1j3IEqy7xoWaah
Y06Xf4fiMGNdKkkAeRcOOg1NWXGpKvNHoJJTHOkvGRgPXJsYvJqC4hMrum8cBhKPZ8iq7YaHvC1P
+WwdCNA+iSZH6BYv1EPgFlHlDUuIMwI2PgRgmLOziwfjXnezO920tmQyycAT0yfL5NIs5l07lUyr
3vKuk8J0kEffYxzuPVvb9hO1oZnhvVMFz+1J0tXWi3ehk9uo2G/lAbKx0MxdJ+xn6Q43pkzfdRNj
BMzQI+Ykl3O+drQMzIAmi+vVqKlmZ1I8TNXwdNJK/ZpY+qPTEX8pQ/Ul9Omt6jpE/UmV60FFiDnE
U8nIvxg6yVD02ZfBqO+8UbuUQi/8mZDphmBS88CG9CX25MYyHQuSb0akxcXhrEzA1doILGY2BGxM
l77BLtQEEUOa5mYizVZaahSxxNNa6ey8q7Ho95MzPGGjCQ+4YBp+k/uSK/GDjR0299A780zI16ET
NNvAg84uKeA9kMya75GuTFLhhLtqTUJ9o2pt6LALFgcjzn/YZaLojuDdE0VEsUUTAApQctp6LXwT
T37Z4XgQrHEpKE7wyIkn2bV7px++QlV/q355tREMVxk+eKsZ7guXZ/8IF1U2A/jrZj6J0Ai30pB4
Yuf4GPRw8l0AiH5cdI9uFpxSzdtonjq1enaPmkXy1b62ZI02hVJ3c5fxcavhYyxbUNAli4QRu/3X
ZOZERiFAQWeq2886VD9xHYDrrluO6oaymWDGgcqwrdC0m1LPFsGEOoG+CawNE+fetsbvINNfg8G6
a1q86nYyNphMeU6jkY3lsv8OzAQWggwXa03wA8vnM+fDnetF89aAt4CEQfNY4/i2dHzIsv7EgtMU
/fSk9xIjEtI06YOuYBYJCwxGiH7qGwpweclx/p25Zl4TNR8C3Y1PcFbJgzI3sXLdgIu+HZrwBXrk
bmTTwbtW3ZgCxYObFuXb5EUz55avC24ELPQt6n1xrwsEbzttoA/Zj57Fop+M1RUjWLarOMZWaPtb
/JbmtbPHqYX8PqpoF+kdcTmuU7VAEfTgDj91ZlxlaMbehg2HTauDzTVeVI9uAG+gSKufbpyFa3Av
GccpghvBnIaIB+QHrEaKXdmPDSbOzN7zhdaYnCd7S2sOnTdzbFGt67jcnZirzXXmuenVNLT21gst
FkT6TB1p59n+2NefUddYvFZNe2mw0WRzaPU4wSJmzgeaeBxkknqGfxvPEwB1NyA0GVZRHfskVuBB
tFQ9qrhQe2XTM9Z0iX3oaSUCN+96z3RbDBgb0wxKfhLtJy9nATpGp65zvgORv8yZPaJ96fGe4uBr
TOMEfEIQCiV5n3USavQTwAroeB5vx0x9145DdDBt/G7BLLTGV5vUeGRyUtK1IlYua3iWWBjFOjKM
+9YdUxbgFBKlZnACFamfhTU0lyIGwR5UzlfktC5GRHqZRanYXw1XIqSNX8Qm5OaqiTeRmaBjjBei
Ic/V7C35W54hldynTG02qA0MLTZdjrAnzgEQMeAlZ1L0AHvc8qkjnS+CDnaXd1BVfm7R29dZ+X/Z
O5Pd2LF0Oz8RE2z3JqfB6Bt1oX5CSDo67PtukyPPbPgNPPTMDWwYMAxUvU0+ij9mVSHrVl3ci5rX
JJHIRkcKRXDv/19rfQufaB3x+ngixxA3Wc8AO80zecjUZ5uu+bbbyj2JII/LhiDjrzyMQtXsrSvb
vnMNvoZIoC7P0cDUzl6bC10kTpMKk3XVJB91jt/SU4O3LRfk3CRaUpcd+26MjaDgh6IgqejdOzY7
GGweNaIHa37hVeWeOmGkxzJ7lVFn4GGiZr1weC5OsvoSRVtt8iTvjwvXkgB5dmtj/14PaN8kUQrn
xJ6ou2cKxRnkdffJjKRDHaqJT3a8rSuKameDQPFUkHDoas9bNIpi1ff2buQwPiYu9vFoHm5IS32G
fe3bRXM2UXz2EQ4fv7uvstjFG0Vep+t6tDi7OhERYuyNzU2uhie256e+gOa9kEM8XNZtw6Axa0V7
rLuO+Ql0ckBlll/CR76LXetSFsl3DSBrk7X1Y9NiUye1fJNMeudH/JxjWh+HuDyFSXdPFuQ2t1vC
rvl9mXqnbCqPeUSFqYFJdTlZ9mnEw1OO4beZ5CfD5NPIUM6kyKW1j9ROuYKpp4a9MfADrsdM7jrZ
nSy0uSHSg003WR+xN97T+v2mXLxGTl/vxowihCSbnin3oTXcZtAwIgGK1EOtG6S2Mwn97ED4T2sg
PPdtj7juxO5VYyfjyzoiTzEI3AGuw8s+3Q9ado2l/hQ64jaJxTkDzr0SYcqU6nmJ3/M2WjSXfGPb
41akcsFmqAnvQfbKsm3XdeO9yPEXGUusRNjNlx5QVGM41Hza4z11rI+hNj31M8lYbw4vWWyigJjj
vE7BMTFKWxet4wj2AO0VVvoIZohKXnNJ5ObzS6zgiNBIcICCfA4tsHmm5r3I0DlMHvqr0U3f+TBS
vwFOiZ0oZcQWDQFJD2GfaZ0txdxKlF80PfAwGx7zoJQy+kfmBm2f2HS4bezgZbJIsbYFtY2Ga93O
Ts42Zf4weU7sGxT/GxK9DwgvPzI7AieQbHUFfjWybvtwFiD+rOYiI/1IDXZCzt3IuJx4j7B0X4fA
ey9zliV5Go5rU3Gbs6xh5Jxvb3OqKE+iEvcKvhruqt7aKLdjxWYbV1bP+oH2EbWLZMPOO4+BXGTJ
Q1Zx0wiT/hEexjlvrHibNaQFta45lXkEShUPHVuAQ1/qrAcbnNGcpT+6mZWlVXXUMJGJopNHG9aZ
mc87s2DbnhgV9MYCWEA2X7hIPAT4Qdi2QKdpcEOkswaGVyPu/1d3838Fgfl3MWMhhQVszrANKJhC
/E0qMpNG1Zgp+wC9lec2FIfSdC9WEN3+cxb6bRYyecH+nVmI1kfGof9J5eO/bfFavtRf5iKdKkeU
KOGQ/v6Tkev3ucjgFCEYbuOycpaU7V8grs4vBsYv2KrAQxHAlmHqd48XGpmnQ121CP261j8EceXN
8TeDkWAgQl4jukunJCPX8qb6qxR2l9UqKEug1w7++rJrT7g5V7Glbw2DrttuOMSISXav7WhAOQ+N
t6qq5rOaxXb0AlI1pT9WHFLL/IJfIYvxbTespBFA2Imtqkkdc+wAJBy4UNd3TZc9603wNIf5SyRg
7hAcQ+Gfy1fc6avK/IQmAA6HnAestBL/hGqjczbYrFbFC3VwtzZNvt08cBZC1e7oSsbA29sViw7c
8M3Oy6ark/K4qaO3OsJFK0il2l1Dab0gZmZMIKO5K9AmjjgUbHWs9mPTvdRNdQstk+SVXPF8xhrf
nLDKExfbc4nYRAPL68CjNS5xz3Y77jqetOVk7bUeMnnXbwjA0mOk7sqSPV7dTDsPhyd9gH4x5pcZ
J4CDM36yvaNZoFIzipFaoeHcTdZOnH3hHSM1V2qZr9WD4dMOw/c85merLLedhWXKaW9HgBHbhMwk
eeYC0FM3YgMBBkgSWBxmoiBDQtBjttgKazz1kUASe0dv922sNxecD+EusG0uQV0VnsagfK3I0uSe
+x2OHZjqGB4PlbFw8ehEpJBkumIUBd6G+3vbs3xzdffeAu24q3gGs0myuvooh3g7i2gkipmrc9OS
Z7LtbVJGD7QvIt81dx3UoNVoyjvSbUwoOJ1CV12I6TzA2yp8mxo+txNHzxvPnTfe4P6ggiL9cFi5
ZpKZsh/9vLR5dQvOtDSwNwZeD0CRG7slBpfRUQF1IqFsKho9CqM4BiN32Pc2UdjJHB/Jna4Uce2T
yZmFweYA5WqlJAawht7smpaZOSrui4HWt8pdZ16LMjkMWMT6PYssKIb8LtKZjZhjw7Cp54ewDSmm
Mr03giPrfKShZnRP4ShOs6ft6jKBeDcjZjly7bng0EYuY0BrgDaGrBlT7nI/YXOfXdV89SOdRIWV
b3iUbyID17/NL6/NT7EWED7gVlZXe81Ob3KtuhaL4a1frG8B3zC0HGfr1G65p1cCSGWdkrQOb5I8
Ptmw55xxerQ68wHmRY8mlNCbSJkpbuo7N4Tul5d+Irg2gjS5J16yscrwHEbFpQ2qHWLAHVeercm2
VK8wxZEZXcdkCYB9Ya/Bymd7fLImUL2p9mgjezfNWO5UBPcwwj5X4FqjQMa3EJCmFuQypaQcRCS0
2gynmKtt7BoYVtiQuB02qpaMtR6QuHAxKlYjFx3HHJ9DOwp9veLbacPHLqBjlT7COhb3IBTp+czV
a9mWNKTIk5dH3wW+tUo3z2nQSEwdYpciMFIIsi6M/tnrTnZCEblurF0KBrsy/+6i8sia6C4W1Q3M
+WOdeWvLk5CeplurrG6dDAIeRZ9KdduCwKkWEUfsNIpcK4+317KQxufHTqdK+nWIXlg3yb5jMZop
fdvMjd/2BUANfoTICa5pZyAD52tryP2SGjOP9ccqIAWG86b5bmhAkg2EXvQZOhtKMvr2nD6PSX/r
9NZRH7k6tNCccujbXBkKCE+YQL1Mv6r2x6BNvia1PQtiro48sEu+muUcHLvv2eXyT6pxgO+ri3CT
KcSSKbHxtRdHA3n+n9eB5TogvH/H5QJO4//++kf+iu/7P/76x//w29/8538NrfHbl/r9OqBbOLs9
bmqmMCQrzz97XdxfvIWfIRcWCtcF96+uA2LpJLHZhprWwje3f9+TGs4vwFJZbsJ3WFgY8h+yfDu/
Hff/0uuCzcW0+COEyc3A+RuvSzFmjqcyOe2LLNXOfUjuqBiBlhtYcTY6nlbOd+RWilrjjReX3NAH
UeBAMFASxLs79JMfqMEhC5892fPIEUjOeiUM77aE0cl57lnknjrSI3NO/XJlPmtFTmZOJsNxsOSP
KZ3gcsPg9YSaV1LKT6wCCZIMrq+jZ6BgJ4WnznVINlk30SB5rsJMp+jxaCVTiddb0zicM137siMT
5q07K+jvg73nieP4LY/CVSbhFmWa/pFjEvPndMgAYY+71gVzUDbKIIdrCeIh5HMwPBv+1JTpxm0Q
mqDKXgtHS35CACQc3kL9bWX50OvTXdGGJ8yxF2WjbqcFMTAvXjQOVPfjmBH01msK/DKL2EfmmMau
kYOxMYR7oxq8spWcfrrEKFdDCU3RhFTHJ10LmEIR5rZxOfGcxMh5YaOVH0XujfssSG8nKrGTFvyA
1WYPESuJlSb7dWcEpNFkjEKKfTcsTRvtufSAq4U3ZhlGx8AJ2yv7RQPbgfbpKU3R5tUGhyjzOK4C
i/SZ0erEtYw4eQzHYUY7bPJ+H8/IrEEN1wDrUgrSFz2SFDumpqEzv+njLf0c/CfVKHwVoZfrfvFD
qTI+jbj7R0xSWYW5E8Wr2DVsL/zCm5FNST2vikW2gdZJqjamkFdQLenTU/hWuDiVZjSfuQ1+APu4
0ZczrLTLd2iPtP0GpuLGpp5Dj029Ld33sG4fbKFO0DNx8brcGCT9uDHakwV48QiK7T1AlRoWeSpB
pyrRq5JFuOpRsFBP31oUrXaRtmoAigKtS0PzguXFGYAKRupgo1DFUtSxeJHJYvQyrKfbxknOJBW3
kOkeGje5jMDOfKtzr26sa2sUE23lDO46sYgDkOPFtGoGDwVaXcsCASrNtkXDW7wpVKrvp0Xcy4fp
rUTtKxfZLyQQV9m0MMPVG/YjV0nLQaT3FrlQkw5nQ9u9irYI17YCBMCqzk+cLt+FMv60FuGxXyRI
Cy1yCtSB7ruSowyZ0l0ES8jELAXUbQunX1RZRzkba9Kmw48aRMOTM4UvY+HdWBFbgsLI/BDT1a4e
6LsZEiR0wKa0qYbFvReWV2iw7Wpy2QI5FeBux2nCdURfIu9pPkiq2tl5du3NWdyVYPP8WZSGPwr7
EE0WN0Dafry2cDaV1NqnCpDHvmICOpI2u7ESKbdRqQPVNHlpc9Prt06ji60zOu9ePHxH5TI3lITu
ctqmY8p4+7QhjWzZ7SH3impTV4utgwvT2KKvG+GXkIjAdA5mPkf7sxWJh9ICctA5vKmGfq72aYP7
agj6dWRH76aWPY1eSWt2vFDDIc4ZlJE22U89Da7VBMXMo3U3DY5JaR8rDcs7YDkd13xxgxTiri07
D9YynR7AcxVrbqiAZNi+bFUpqyX2gJU9BwtrG7fAaB/1sLlzLd7UIagF9PbUpQoCWlA1EvKPKZol
aU24LzIiyCzOwzATvijN/M6ocoCq9IBueGYcA7f8nuqWOYrgGlH69hqM1DrOuLbMOvpMhvynIZPv
AhEcf5pkeSXngzv2F1xEj7gZ91zHPiIlbuDaMD4V9UNQW1eRtAdjsmijSbL9ZHK7sOfmGVP5Zx25
t2ZXvky9AdyxUFxDQn0NK+En5WsHe0BuQprvdo4Vn7SeD7/qkjMH4sXK8m6BKOzt2X6Kzeo1rbN9
SKnoSsic31iHzB5y+hDcTgvwSoFFtJ5f3Fx27+Qxnt1GPrMZeuhzYELm/ODR6wMhlJtgahQPvLIG
MkSP8bfKWQkWzdcQT4SomQ4LxyjW1tyfSptoehgQtFNtqm0mTcDK5Xadgi6ZdILzEt1jHc0zj4US
PAKi5mNQhreFqYwD33rpN5bGR70ZjJ1LuGP5cUqcPDyHpDniGXSTkyxA2YKIALOQWQ8p5wBm64Xp
WQMVJK+vVrJCnAHPylui0A7488HWxe7kl1iLRFc81lOvU4Ba39tWedvr9o7IBA+NLCCfzTMzL3m+
GFH23kaLPWmBCjQF6cDEsC32zVjsjML6Al4S+25AfsutzXevZTotlnLAIJ3uZOKQw8cwvpKd2++b
hMMk5NRZ2YvLUGqTc8w6WkACWiFIBZBEckZMPZ5n0PwIYxj4LYeER6eVhL7FiESpWCqf7UY0a92B
N5NVAY2fC6TRQk+Lq/pusHuP9UH5JKuY5SFDxIln09WglR4shNpLraGwchq4hXT2ewYbALUM3Ymo
A6cThv/QzOGHUrXtVXR94OZZuZVHCXt7ybP0ZzplJZzviNk5Ajns5eZb3vbPKSfJypQe6Z+MxIdV
U68MytUvKfHEYkAzasWvZatLUvyIFPXUaqib5WOullhZrH8R4sBUWBcfsQFuMXOaN7up7qM8Plqe
d9Nq9QsYmackja7wgEhDDBVa8AJsdNrQ7zsrWDel8arFxNpRew6EGxqW1669x/db3LlugdLSso+M
XIV/xQJw3zsYJIq+BoJT485T1qmU7U2h63vlwD6wNfVWNwFWIgMlbIqMO0N5UEDGCYjEnBnYSmH1
ZFyI+BnddU9ObEsrxbQ2+sjcpAODkhWzrWgKqMcYLj5ZMm9tpW5cJD5/CczHwQhDnP7ghFoZD1L3
StXdbZdqt8qUWzvlRldUu9FTtzFdM9Cyo5zRxXpu+ezggrOQSCeMcaN6HN0atTwdIT3QsBaOSxMO
f4jQKxH/04a/XMzpm2aX92/tK//bb3nU//frH/7Hr3/4P78NKAwr//3vTRzL1/nLdGL/gglfWC4C
masTIf3LdGIA/mNSJqj65z0m/8/vy0pH0FDlodhhI7eZW37fVVq4sLmXsZ4ADMi/+gdMHPLvd5Uu
FEG+mksqVuAZ+ZsFt03SzUvCSAPDH5YP0nWTg9W6H6NDssTtAoUFGGYoReSxr8dgcfl0aPvQkJcB
Jx2I9My55WP+QXjvOln6z9zsXwI+XTwY2dW5c22Qok4iP3fia+M505HHHt0dmtXsM+gz+5Bry06M
5Z0jqmYPaYJMa/oULG9eywSH0AXx4yRH/TFSWb4WDQo51DTlR26fHnQJLKFEx1s1s8wPpuYKv5mi
D4Py5C2X2XAThSNMJgssV2e0W6tLnkMiEStqCdTK1bJ7Sss/NU2CYY/kS6gbHzlgOe4BAFKsgM95
X6jGz9zcQuWFMGpoYXqbEciliTiZt1XUfeR5/aMEyQ4rVA2AXuTXKNXbhMNedt3PripYanjpNmBI
oZMXvRPOv/5N3IyqV3OKLpFVRTD/S5tAEopaZb9mDRnQ0KyaXaO3P0SAZpioytj0hnOK9fFi6iTq
BlvoeKDBjabg5myU+At1WewXnYIY4YCLf6ImOpsIjX5o+vTZNzxhGXb3OP8ooUgzjdBdFW4r6gTC
ydTWQz2L9eBY7X504uiQjpBVZjtn90R0nkcS/I3Y8O5yPKrL1eQ4j9nBVfCmRer8kB2M9dKMFxJW
8oXJHrWwcGqSEeFhpIHAxwIsqZ0Jbipd+5inwOT8Fuy/rfoxMsU9YvKhq8YPSHw2/fJc00YGmFgH
hjBYdOklQrsxmPJhCllnZ3FEAvHfBjKBcSVJHeL0x3OTHGfBxjaNZMKeFU6KYsxwQWCRnnsJPXy5
2RA85zI7L/L/zF27N4OjkQ078DX76rfEc/+WR8a+rHRGyjjFxy6rZ9VzZW2d+Njpxauh4g9aKwCc
Z1qxmTv7eayCc1N4m1YF2yCcP7rReXMoL27oBV7hK7y04fSlJwD2+3k9ovwDdG9WfRfxwyVTu81k
/qBb4r333M9+REKcgWibJkgcG9BRKjfEtXaAJX1HNgs0f7ibTXFlCH6mRZxY4Og8YJyONxjyv21b
vc2N9lxCi/CHLL6q3t54TSU3cRJ/eh2tInU/y41LkHpTOZipXTcqnwkCUCMg8xpb8YQxXpjJyezc
RVumYEGKxljhZTE3HR1rvMcLYwP2JdgxycCh0Jx9D69xwioxOUREXbd5n0xzXgWVk+4ltcrUWNPO
LWbIPvCHTkkG94V0QbpXOj6B2NDetKr5gHaxyPzdcpduvuLeOgnZw/OstHvd9t6d2gjXEK65uc/e
zZSpvR0oLmAeQkIclvemrK9j067rRNZ3zmg+5+wSVuSmuzXqI99njTPKyxNzbQzFS6D0Oy60D+iZ
Fu7u7gfS/7NmRDuufA9TIOHTkIckknpOjIAST/xcguaFVa2wsWpuSuNMs5O0r8LQqHxVp69BVlzN
PNlZY/9sjPPWVNULVh5jeVTtx8p4KDTBy2iEPZVk8Clq1shcTcMTlj21E4V9LZ3mMsUFJrVs9sBp
CELFWXikSqjnnWppbEIx9eiCHvu8+DZGdY0y5hAi19R4Ll0V3TBxd7QGbV8V2J3GSV+oeub8ApPo
o1csxA3FHwrNnypuoR6CiBFcdOpg1fNbFcCfSyJJ8QIfcaVRRDAlI6EJuz9b4+Kk9+wDJQt0r1c7
eGIPszS+tEAG2KrMS+nAkIZc/nMwxdY1bfg/4RPFBHcqIk/IXnjZedXfuAj57MbilHT1E7B2zMF2
9VO3g2nVLhEjVwf2lDP++EMOnL5p4kfeljx/6Oyxl2bsJqoM+p7NvVcW5j7MuH3XYfMY2tVGVDau
QII/jOgNj4d+0I89K8PH1m71G9XpAvBPaslTWHE3HozIYZ4DaSsScH1YFKTPSUwgvXNwzkvztRdR
5U8ZwlgRbpVM1yLCREVmaF1rzXGwU7L2phdQUMqNVo/2ge1FfjIp0ELKxfZueS+eZr7pnf5Ta8ez
Yj9eJNnO6fGGF6M54tdnftdKFz8bFq0WRekQuY74aHN0qy4VX27avuGWe0qMcbpy2M2PFFT2J3xq
90Wmtyt+wnW7ROw9QS6U+oSm3XsZFVRarX12qUl8NaeFL9Xlo5qAnqu+/ExzafhVOHxWVfUyq+Dc
B3GKww6cXlUDV23yZ8bQceU6tOWl5Ykf8ycGTriiM6z8WS9gVRq5n9bYssxu+Q+9/DkTdFglzo8R
O6EVV3d1Mf1sKehZTSbpVD9LBrUrVGJs2Z1oS+ZhWAG81N91a55X9DdiuTDmFxk1xKC7ZpM6vNC2
MvasHCkwL2d/Cg3giOXIhXyyqebpouAc2vrDiKlzNU0VbRYcqzQYmgrY1kjTXcWjR/ARxgd3MUBr
Qd2r4rU2z1+Vy1sv4TSPXWefhPrBC/BvK0bQBZXfVze1pOE1YvfGQEZsyW7d+7JPLmDTfrLH3WOW
J25j7wmdsZMNR2/VMLOh5shbnZ3nwuScGSa8mbBi/aTM5oAh6AyT8l2wRHFF7y1NGD9qgxZKS5fV
VUTMfnauskV2vW0sdi4A6IDThN5ezKPBcij7FuFCodAUaycl3mACfBLzf6mGgvbiklDwwGS30QXN
i+R+KTfBf1610MTyDt+Na83v/GYp+ECdtYtu9NOwz9f4Y/p1klH1NIOrN8ocamhAReVA3rEwN9jG
LuHUvjpB9BroJt3MWOYwsRKG6tperAAD7zhRP5Ow35GDXObdeYs8jHRSoNrRV9L5TQA0fpo+WEGd
vILf+wSyDPjQs8oBfrj2Fpv5PpP1fmbVPQvYxkXxg4P3BNEdDrBXH3NTu7EMSYni/BSFtc8G+tyO
5VmLBVfIauOU9WYswsUyDL+C/GOYu0sdRvOjUNaTJcAMlh0bNlEiyzYxnuKi4GWpHZw7NVGzmgcB
xFFKWMgcrQYB8XCQhKSpj3Sn8eilfCpSz5OwVBWHmGy/TQByhEFuy9ogR62wRmWhdUNMCHvhUrMw
FsmDqnowV11IXCo/4nh8ALl9HwjzNOfWMybEz9KLng1ibdooDp62eFDLeDeG5a70UPQ4p70h2olK
x787Gwcz03ftwuNLKxxlKZFSk4dZOZxs5d04kX43aMmT1sTt2hmqWy91XiceJ5suEeOlZ9eL5t7y
4abYY9vn7D+yFKRIwicDjWDVsYTAp7UVk0E3cvvUynTTWONNmDVc/Gl1C/Egzp12bGoB3ES426a3
P2FMP9aeeZyd7AZsY3OXDEOabMglkctwrPJ17G009JqKP1vWKMHwVvg08lkPCnyoGbiJDRswLqia
bGhVSnVjY6Z4x3pmZh7ZV2sq1/VkDPtCDueACG3qUs4m82r2Q14gqi2t6g6wKTfjRZDloB8e+Omn
XcEDcs1iF18ZawgfKvk5y9h5EwL+NIvhRBkptyUjgixi0IJicyfnYUabBkbCmXdE79h7q9duYJg/
ssJ+dkvrmzjRWWNtEcB89Iu6l/hhzYdpND+aijaRaC6+yo4mlQkQLQ6ESDsUhfVieJqzy+wSMEeS
rNuU/X//UybdP91Df5rGl/bWf2MaX4TC//rrH//Tr3/437/99X/95iRiMudv/svfz+TLV/vTTE7X
M7lBSPxk3IXxp6D7nxVD+cti98LohUFI6P8iHe/9grMI4r5tM83jsPsrA5H8RVhSN3m/GGBYmM3/
kaGcbumFAvXXkqHDnwSHyjRdaVg4nf7GQZQjrMyGM89gxppzUFmIItI9BpE4WFN0Ts1uz2oLtguI
TAzfVOSd1TR+LTPFNhPWg9Ga10gb99OoX2nMe2gm88fgpjyfrPQ5jayXmmLNbQnm/IyqX0IV6ak4
IlbuU4He42foyk2eeortYw+ZG7Rj2eJDJzzAzGTbyR7gzAsdglcmdwo9Mw1LjiG/gxJoECj0VDDo
E/h7sWfnXh+oFQKPC085p5rEFua9k/IVOzVe5tG+FrOkNp4+QyyByTMJbddvdP5rimS9TUk0n/I/
NvVJVd8TrILazLY8K/XT0JD7Hjmko47L1gTqt8Smvqrs7Adozssw2Bee+ECPLPs5sKoHfqF3o8vD
drBu0yxj8VlT6hgSbtrLGPehpS6aaeJhx+OtyF/7HZHNTelmFxVMFrhO78bN6zseRNsYLtzEs13J
4GWh4YscfbLH/rtihwJPDk7uup/ag6KA15DjJaw437LuBDMJm5ItT9ZkpitKi3Z1hvk+UPZrpMuP
tE1bXyqZccoIxGK1dfh9cVNqrgHxfW0oH+em/ZjT8A7LzY0i5lu0zkUreu7gAQtnc+4fmfmP3ST2
hCowLXg1CPIaOsEA+nXZJKS9t0sd74FwyVmK6UxHFu8tY75oJYCcKMBEk1dGcijBUQbmSBZCtH7a
1B+eKh40S7Ij516e2tabTeClKMzPQnWnkO0oXG4KFPVoi8FuYF8evjiZecb9IjZTqp68QnIHotp1
DhEqdVomok1ST5j1jRdRa6S6MaAbnr1HX38MQgoisvzFq8ddU6v3vCCFHZBpWpEQB6KdWSdcoxcH
5AhF2imAPonaUhHZpH/g6kCqlVicHSJyvj6y8RZ4cLwWfPBU3BgkBFRmkAgPz8nkvdUE20ynvndn
kjHttNHCmp7whtrkrobVm1bpi9XCACxCOgm4lhGKLb+IJ76LwDiNbe6B6lLBLoY4tfZqGgIGSZqS
Ap2fXd0Syjduu0wjoiMTdvu9aI+OMKKNGQMLD2c6H0nr3cb9ZJOJ9TZGQ6llhSGGRgde0VZdUN/A
XavQOrJuv2RBcicAOW0diwspLMuw4rIrNfuNigmc7Kk8ANTyO6N5ctkehFl8CS36/6biA4HnpW6T
x8FAk4Fh5h7osC19aWnr0raZR/uCKI7Sf7pC7cxm/lYgf1ed7mrbzrBfDCe+FBOtFdECnnJGAr+e
daNKcYe6jJtxxP1WpAvTTaNvbNZPiR5N67ilg43yD18nDlNU+qV3ddqa2uITZImxGXoIc61dfrrs
t7ltRzPGb7Y7XaOVJ4f50oHNOnVEE0VL9odc8mul98soKe+toe03eqKW2W15+3g2HIy8p1S2/Jl1
6oprO90FsqEkPqTXi2KzLe6+7zBMhD/0QC+zMPwRVeUjtJNnizsSyHN0VrvJUBkRfKFJXvolqyyC
6Vu12bCqCnzL1Hsduypn+GLqbRn4aU7VeQCZ8ZcFPx7GZMjOybib4IIhGt0WBd0Tecv1o14MYpbx
3RmKZZdNpwJ6KtJTxG/dOyUNBfGoszRHwpIIU8LuYxHE95QcDavErO7L3Pm0Iho7w16X4F7bdssL
My5Zk9dZc75ChlxXlxmlwWW7b6f+M8ObubGL4CKS8pkCUlReuW+hsGGzR1Xng7uiUOPNqHjZwWMh
FtLnxRWtvrQtXQcYs1dexrN+kH5TVXvc1y8mPREITdPW7Ior22tKDfIap1RRbjW1IMZz197opZe+
xdi++aCmDVkvNpwqgWVuFvMpJxLDi6g562Y0LnDoWszfYlhl1YiJn12un2hIsRmi3YkkHh77Fqy/
xnaA/2v8AR+lp8ApNbd2YNnIYC5rh0R8wl/I/NIY3lUcPBc6XOa6qsut2WCEpBrwyWgRlopSf5s7
80enmVRQNhwo81JZOXcpXAwQH5nDb6eovyqSJYxxScUbLUViX5qy7L7EvkeKZrWAKFZYgJlK26Cn
3QwTPzuYYNfDefcjVRenTMePmmv1LU9QMKK4NtehARmbBZ62gT51gfpHEWEOtCIt5gfSMjxobXh0
aRm9Efy/6+fxwB39pqcp2J+TevCpsop9WFWkkTkvNgbZ3iHE+aoy+zv2JJgriCmrbA7fJ46ZjS27
LQCyfJ3q7cjDtnN9steHiPaPVayEu+LPLI62xqpZ9mGxCF/zxuLMfi0aWCBZ1rLQxfhGNI6MZN25
P9vGvuaNd626AstGl2wjs+x2AvlgGxZufaq7HGai4LCZJ+xJcyr27dKcueDGZtN6B9FLA90I0sok
DtIF3DOmqT+QKjmb1rgYMRFpvTpYRZGWr4aB5oh45gPS1GzN5uEVMPhtai9XIgX2Xka5xsWjJEFo
dbdpIV9KrbkxEjL5i1PUZz6btgpXEwvYc9JJMmRN82IMGGJrh1EI4YWPG4r2CW+M5XMZtPHBmpxV
dvLZCzRNQBn4Hhc1MSfDFcCCBWSBh0XjAripWuwEQ2P4nY5DCNjPuYfH6CsRPoPiJrA/JZc5VC+9
Wz42JnwTwmdrt5wewyI/2oXzg20conpAX4BDU4HN6OXjYLtFqYGgY7Wkymos2K3lfTWjs2uG4RO8
H+/wiRGvaShhz/rgOQuEoIazeaFS4SYhNCQWarBjMf+Dk171Q/HZ1wlqd2LdJDoQZuSJAeI0qN3W
owm24bziO5tmjCvkf8LO+kwxluJWKMO12eY1VtzonYZFzEQqUz49t7zoJd7NUDDMtTE15YWWYpFK
4OZiiQQTX8ArC0r2Qhj4sQOPxnXWSRtGLfn5KGAX309HnTFvM2bZO9bma+Pgi9UABvm6dC8Qg7/a
yon2SSUvnqmBQPGurSkJ2Jr2z6x3b6rGvrFnDgmP6xcMA+4obhC7ayVZORdedTcolsqqZiVF5c1h
7El5juNiwOX2DMGPm5pBpzNFpQl+mu4Opv15TId3UVQwrqGK3GRRcTZcaBkLbKacaWurvKPSskuZ
EKor2oTiw4F+BmVQdorOjQ/N0Vvs2KyuyQVoG8Rlj3AbcUpYaFgGSvggUNlalb66JYV7fWOahLRs
vAUqe1MiLY5Rvjhfhf7QduP/Z+88kiS3/u28IjCAiwunYSK9K5dlJ4iy8N5j/LagkUYKbeDFG/21
m7cUfSBFsbv5oinOOSEH3V1ZVYm892fO+U60EwEoas7CFy0YYO8UHmUChqxFZk3PoVKu45bBuNRn
jEkfo4aGgsnTCxWkM3uFLXXTrLI8fKpM9Sz5nC9SuyMuZaA8DknBWIuOsUIqO2xWUj0pvUaSkU/j
q3RKA9UUzLGdPNZ9t4p7g9DEjA2MkfgT9SXERaqwgUBIdgCjmB4gyH32uBiaiRMmn8p9qxb8qivI
qOQ632RVdJfhtlySXDxQZ0K+6HzzNBUspsYqqlf0zMmi1rVhlQJxITwQSoZZypeORBAgEdGlbRgl
VvKTFL9NYyBJVpP6E4vvHhwigdz9+G5U04PWIvHw24EP6hwyFQQcGkjLmUkNxWePAAY1pAE0sLiL
saNzjsZvsg8+Yi89V7qTLbHNyYfa5BlPwccsI+QVpCyKqw6EBimMQX7oUH8soAEWbmX2iLiKQVDc
VRNBBgDLwwwwUOwwpqv917zWr1U9/mD+eFMTpL0Me8tCccEB53jOO+HKjVvTrjVN+dSIdK8z/c3G
gpgbhfyZlM87uN9pUdoG8UpjlkDn72Gfoklwo1aqJKIPFawc5CShKfnw+aJcJ1BRCl9uJJfHJIik
bmMgmh1HIquY+ZN6hxktcxW2wZSVLdseqKdX3ZBcehNxWhgt0f4wzC21T6/Cgd56V6mNmjSdxc0t
9uiFOit70tp5E1oLY9RMbhLBaIyt57RMO33f6xl/qc+frNa48fKYdJFKXg+qcst4Gw2dE25qQzmN
XcBcP9PobEeyX3LwieONrJivBTV5W52w9zb4wqPjmzCXjB7Ght16aLSQ/A1TYri9xxcpmBsbVlTu
CtwXkISmZ81p7jHLXVWt+GJsiORM+LvIq1mHiaugZkium+ww4Y4kqzopyqU/z54KI6Eja0z/XMBf
XEBqvI+DEgdlLQ6hw18g3mPCON2AlI1ltrJId3RjhsWIPAgN7aykWWt8zEjqMK4ZbsNfIu6tnOOV
PX8G7TaYhAtsqmGjg+zV2nSFWtmm2uH3o3MoshrhP31rv6ce+SJNRs3NVoITsbIfDOzrHhUqLv0X
A4TqxqoNokdUtV+lLfqahhkAx+yF+GA+V0rwMdHftgb5rrFBWHtvbI1If5RhTK/CoWVr5VtC/O6y
Ge1tamAjBTux79D4Y7tz7mtG801HtTlWRcIGpKN/jd6NgCy03NQ+IxEAXxsZinuj5faVuhWxvcOe
86yoSJh7UA8LRQfbZFXarRbV95rfNa4O+wo1HasdEnmRc4X+TaLVpy70DDeho8GeotSLrFBg2CK6
LdlNLdLRfIx1WDoKNquFQ2CG2/moTtECfDaez5KypNVOJKt52kyO/5qbmqLX2KVjdtBb/6JY4sEI
eTqDdE57SHRO9hABP9vXhNl6p3Fw8H2FTnhtFcXE2E+8dpl3ttv0rS+Gc1uoK+puai0kuYsM3zTE
CZWpvgl5LVTsLf0J7ACBE59I+2cQPBcDMJ42lq/kPgPi7FnFN5itVtbUcacRmoU/h+FyEqwUz7iW
oruNiuKNkRCXEDehW6Q4TTzPi1d1mrZrdGcvZkcgi5OpZyfroVVTOjs8UeAU0U94ITpPdbSZwc+l
Y608BrpyMXvSDge2pytSoV7CyKbzUIiXTWm+MNS+5EKHEp5ycpEfs6+SOT6C6rD1wBqGkJEpFJxX
GJD8NiEGAfQg0TmY7oyyqXd6Kt/qXLv1VcSOhj7MoOmR6tcI4WHF7HMCRNYjnY87OcUdQcHwSwkT
WgE3IJQMttSBcOBixTzuprSHNzSqyppn/HGacQYRKRpLa0rKrcGizxBehv9lZNnWEOUjejO6zrIo
upQE1d6YYC/2pWGVOym8ZkdwvHYd+zaVBRE+y8aX5K6XjJxaRJNrzVPUTW4XH107iyOEz9bC5PIA
4q25jqXaWzy1+KwTT7lKM/EUtN59heDvSmajvemYUR/aQHUQ3k3GznK4gitEZtBmadFlgMeYSEB/
bSVOvJrq2rvC39ugxnNIdCOaGEilGSxjP3RcuJX9OylgBsBGIAWEQwGlNchc5/GaOJh7TxdnUHZB
yMFlZSvf95pDmhBtLCypLA2ELKv5BiACW42CS2zxhYK+ZvsZk2kUGCgKymkowSgRoWlp8zhD0Dqr
kiA8dor7UE0bEIvJsKya3tsCWipXSRzEG2EUDGNI8EC3V30ildN2I5yWe0UtykWXTv2GWjc8kh7p
bYYOsqIotNfMLJjkQQo4BznSClXehlX3rgGGPAj4Hshm4AAmnnXXQYp1h056LugPWhAR3jqDTNZN
MJ4jTb1RJn1ve6RwB3lCfEX5KPF7LoM8zFlckfXQG9O4DGqjWefd0M8Qq3iPZ93ftFa0q834AdEA
Rhy8P2CGmzdzKpkwWWa4ZpBhbauhfmwjHjQQX9gVWY+j+euDjT7IgWoTvIjovGk3pd6e0E/yFtX2
ICz1aaCSgME2OaS49yT39Agr7QDf14jhJ62OUjH3emzvEWJzpWo91jAo1E0k01Uc0ywkA/HQjrCX
DejnzqEsjAiBISntHWoda/nhmFvNm1opgtbZ3joTyZ0DszHRKLVrE5myCCyKBSXW77o2ePFG/5An
9jmqRg/bFaoTbBR43Qle88l4jgOJjlhRsF1I3jOZK89jSDSzwmaMQY8RrzSdlgSK9Y4CjUdtNNCW
qhMzJBqxucHFdX9RdNxiArWHNijz7wpzV9DtET+8xNqw102LgQhsMBRBOCw4AWOE/v+Ynn7TFGIt
+skWY5YS/vf//Nf/Jkn4zzsLwb/9XUdIrgUKLTR/uil09btcCw2GLsgn3M2qOS8L/h8LChMyURh0
r6qKK/obHaH5y6wiJGHQ4Y+wuFvW31lZ/LivsEzkipB5sFbTQlnG/OffOJ49YivjNmc0YxfpC6jL
iiKT9IZvfi//X158DGSCDgoUOrwpFSHlty/StIM6daPSbDx8Hhz76JTMe7yNvz2H78N/8z/z/+Jl
2Ap9t3vhZwGOZdisgIw5rWN2d3/zs3QqONbW7NuN71CaeB3Suw7gUCFZ68fp3CYoG+TGtz//4Vge
/fiq3Ky2gdqHFRJEr+9fVckVwiuavt7kifNYqfIZf9Va0/U3u1Aff/5SBKD88FJQIjX2SsIU7MC0
H15qYOM9xnC+N0qWgSBmMeOcNVj1MYYuPJc/f7H5Tfljk2VLEtp5IjDjYMnXaSd/eNOMVCQ90dL1
xqu4rTL6SNdAf8P0jwW6ALPeNScvRz+tetTdP39tTf/5i2s/vJUQ+lgPJ2NFSG/8BHrCWzCN/ahk
hfk2sytCDuKvzsTz249sacYp2o3S/yqj8mQ1ye7n34xU51f7ya9C46P97YPliU6fNNG1LGDycpNM
hrWCVVxuNRWFpBNhTCk98FI0JwdVbRjv0SyUIFDt9j6gVGOAvylE9amF+rb00MMgmVVAC6i7we+4
ZT3FOQPVBdrlkW1ZcP/x7l/1ITIcNYjOYTcdqgoIIBqwfFllxZMkH81pndt+mIjzHtHAlHLblbm9
EGjGFzMFEedExhglH7aTb+0dpbytJ+shi4Jo5Wj9h5L7eJyl5mIanjFCWPWHOLsAUF3Hmg3aDSjH
VIIaBaH2GhaJBfB1OI7cU8tMZ3xP9uYDDjNnI3ARI0/SP1X2mHM8yHTK+/gTSukb4XKMzxL/KIzh
3iJleZF1tFcVhnGSWg6DSdPfzav3ckbsDB+RxlVN0PMxAMNTZvItBMuTjbHEe1cM+6jXdvav7J6Z
4sNAgydvJvtUM+PHxl/e9VB/dH3wialoZuoJtvIANlAdeozsZl5Q3/LaJvLiM6f1DQOqelfWKbA2
q3hHDTC4zcwe6hKC04PIu2trem48EdjLZVvOE6LeNWd+UVQrN8bsKx5phwhFh3I0zbwjOUu6cHw6
a9w5CDyxpTCGqpVlLG3iwxXgZNRpL2bqv4eTh33d9l6DSpLJMkb3U+Z82snwUOe1sksK+1I34z4s
vY1TVq8VqRK+qX7hjX/rMOLvNT6Cp1KlTs8C/TbDFcLj190r6XQr6vG+TuFbOajwwBWgU8k7nhzH
Vz+zrsV7F5AspNdRShcWXk/48s9QXiTuVevezlBjcWE1y5liZ1t5ueyb9J7C/jNMaobSkQEEgP7F
CfqtnI0XtSAlN0H46z0PLDgWQ+rsqQWrhaUwbg3ZY8fF00wG9R392qyNJTHp2Sab2g/yYFe17Ug2
iAb6P6H77kgESTt6C4nDR9W9Q044nm2PO6Fins0ZD3aGtum0FmiRXy6izktRTWosmGoVRLBDsErH
9s2Obqa6Zbwb+sVS9RP2qcmDqWhLNVTiQygEAIgxWPd6eZOpcqlKhssSUepa0curfMpcgKXrLpjx
802+K+PpGr0zyw+GJOAu8k3FCUSEGqbMxySsntTcTw6EwrgOpBDKzIoRoROtenYUQLHZ0SDdu8oz
s3NL2+tu4lhsI705QGgzXUcZdszkaF5L4XoWKOKG0zYyDaA4DsUocRnawqHOYzTWnVTBosvLSPHA
SQmBw8yXAjSCS4mu3nbmgAygrl6UlHUX5oEt3SpDQKDBWbpOkbkxPA8BYHmetpvQ8eOv2YnBezIT
9aQZyJ6oxO+wwGxLyzsE0XjbNt4NYMcH0BZXU55+0Muw4tMSbZUnOhZa1GjIfQT5UAfPieBIWCE+
g5rDRIYo7x2zuhBZ9Vrr8U2QO+ZaM2qVEaIHlDW09opUJQ4cg1CmrpoWU4vvII2S0s1j/YSnsEWx
lq5SC2qChw8XFec8gBmYAA6ULMxC0AEVWleunZjYuhQou1sP5a0zareVhmodlcY1PWrtNnbMDF9V
HqGtbwt80csos0+mUWPyJc8TG1Lm4gu8YfTnrxjmD9txGqHDegJ/QgadySnt52EY7pUxzLdNUNLZ
2FAKbXBIQN/F/VAq6A6Z/RL0BE7M0Exr0VWiXw/J+DqSiNU1THwRc689Mz+VoK6qKu9XQgtathI8
gdnE+qxXR/jBXrEeQUgsUF8gnzecz6jUbgxVY1Or9pDebJ6MwcqYzKv2BKh7jhFadjxdrlKBA0Hf
e2Vn9SHzsjUJk2xlp1kxS0YLQ4FNzeyRgVmablWbS6wkWd4JozsLCSbiLlotNfE2KkQznABo9Gpn
mTvGPmpqRsM0tw1roLRxsyTxXAWtFFZRK1gShvkX7Cbx5+tfF3NhapvStLCu/FB7ZAwDrNHk+m91
TFcBQbygHgJUv/2J4KVkp9FhHTWvf4O5t5qGlAQ0+HmmYhx9ssQZhwOdyITdumpgXKTpFZc+6JnW
xQOplWREHVMcJUcqqd5FAfgX9YLxfZk2V044NpD+OHiGpK0580/3TR2qR3EpYM1XqJnxk1VyVp0y
EympUtrU99ZB5uMb9p1HMzLCZcsZuWkHhkP9DPHxkvoeyr4LMwB0e+DsUhGdympklhflp1gFkeOh
kEiC61aPT85o3lpKeayH8J6oni2jmrMWt2+5SbKM0hVrFms7O9XuwjrZJ+T96EXKYdYfcxAvswei
HYcP5Bd7SDYHaWCukBwVJDpwh6rREg4lhiAprkVebPQ0O1iV92IGCFRArGR99ihLeckD/lIzmJef
l11Uz38qu8DjorEyHeprnfHq97/HPmX3ZvkAMpEnnQdHZOSmtmSaTqBVZwlhVw5rPRhvvKZ7kVI5
qLKqCXqvrwBYxwtTz5E3cyR6ecpwmW1fU0XXsd2dq4QcABF+eRUf26Jg3m/Xd7AR1s4c8Nr0wTiL
iDfCGnZdxuSoNImGq4z2PsmzjWV6K1LScD9Uus4p6x8sw0P/C5PVZAfvJASME6mL/Kb4CpuUWPTs
kdg8kH2jemWYnIZWcVF87UOOOtKeMTY26Tjea4xVnOgiMxxYs7q8KoNDK4yT6XvkmBAN4EG2Z1kr
h3ob1+qVXjd7Z6TGa7ReYsPu9zZq2BwxNdsdae9i6d1JVJRsWXkfkyzesq/Z8RFnx5Iz/Eid4qOO
mQFWGfeNSpqrlk770U7PqZZfoW/ZNQAr2AS0W7vD2h8ZUQceNp/NCQP5HUPkPZjkii0A+17nKmr+
Wgna1eAZ3FRSq29B183pUyLiMsu+GmvQ9rVQqRXVIYDRLzhWYn5WuLwGJ3t4/RcPz6yz+75k16Vh
y/n4cPgWfnx2xr4b4OKn1SawCS0ZKVbIM3wF13FIZYwKPqKga1JJeJRX5e6URgQmqqA9vDz5DBKW
dIgMr+Dudr91Nv+kguo/V3zOXBh4cSg++S9Dk//154nJ/BX+mJgwkxV0Yto8MPnDeek4cGF0SwPF
IFRL1edW7HfnJUFH89ELQVsKemST4+J366UBMgaEC19x9nHCiPlbI5Nf2YF/PFwW8xKbV6fnN1XK
U/7//cEU9Elu10mlbfGDhUeEnc96yf0TpKp0m8anV9HrTVpPG7OfddUsIYiTAD/cEDFPWsBbYclj
1XDY92Z6RWqo71oN/V1HjODGL9p3Bv3sVhmA673YIkfOEYYPV1HUvGIAGl3Tpm7wi6mn7xwHcQod
RV05Y2VsVYambq9Jtg0JsZFTGj7bfhqwpPRad7Az8xBHKNYjdcAH1m5q2Z2bMVuptc84njMgb5F2
WkVzMpO8ZbxKHdINhVyOeGeAmJz9kLhcNsLIaPCcB160pC08J09VGDzHvXpEpv5MockGUngrr+XD
X9TayRyVJzAnc9zSySjMdjmaYbyMzO7ebog/GiErJ6jBYIm+ETx2qyFR6aW6zucAwrhyYlcaPSdQ
G+waPaLARmPaGcWJICViDaWzGUVwmwfB7ThQPvsz5ThcMWy/I4wCaA2iSbcxzLMXdcZX4NcY3qRR
r4i3Ml+KqjsFJKYwVDApkQKMCC0GRuARjnS9WnO4tBWmOebMvxx8wuWNC56aM9OkdRYrW6FZiEts
RFqZdwmQLi5rI/qoc0g6QTFGWz3TPnyVe8EK9CfFSrYgKuDrJPkIqZf1LiXsYVTIGiWLxR0s7H2a
wJBD+BysCFJ2ghqVqV6HW1NVwWEopMMX+RTiaJDhRhsGgpEcm4MMjZFrB1B7E/q/OCPEoYmVYJ3a
1XuVSxa/6hbdE0UfV0VdMTvI7NCt4Jcg5jA+wlK+8lUVlLsW3pdaJaSryl6U0WbeXMoxdCPmQztb
FISshvg7AymbfZLH3Q5NX3r0rGIHKG3VDiDECy299ouxYxXPY9iSULHMyuKxUeJ+7UVeDEEN+lcy
pRfL7PtdYaolIuLRdvFtzOGE2pWvDuFtP7GUTjXPc4EQXaJKPQ2BvjU06+jY0ZoPULJLkvI+cqZz
aPMtRbNHTwWL4PY62x02TAoC4sRYSjvQ3obSh6BaXVhxrNWUpYZvA+qI0GICIFA/It/epL56PUsh
rELnJod+xqKo0Y2zDU4Fw1HmLBMDLAsLRo/dYJ0TJsgsv+3yZYd7dgiVM90vtlIFsjh6VdjmrFGV
gwxsNHS2+mYAHduYcQJPwgGARPbFljf3bajigvw+zHVKPj2kvUCMlvpnFrn49ixz33o1qRGSZESS
ukGzktlhimKTQeZWtHQHm+5XBQH0P/YGUfSuh2M+8BCHr7HaaUs61RkxoL4jnjxOjg7tfxAa6ijS
1FJFATI90c8TCLUztdZEFAUmv0m0eSQUtLuizeC95nHreuGv+hvHikDWlzdRnfXAOgTZwhzVq6Ev
0atZzrhuhowFHsscKtXAvItCK9+iKYFR5x076UP1kV6yqeKAmBElZQ8/0lRABjtaLXneKq4xK4NY
7kyQ7RoiWoE9jBbzjQhnbfVWCYJZEoQdyM/3QV1ceznyTD1KT7UaEJ7saNhhyCHrovgR4We8sRjj
XJNBxJuhZso+DulfAyspgC1hv5Lz4BJWuzqz9+6zCFEfeqJbrei/9EE8MHe7YSU6oVG3Y/4F8z4L
oXQNOwPP5hEF6zZhJsXG9VCEE2uz1obWF05H5MtnVDzXkaEioqtI4K3FuehB6YW2ViM1749BGF3B
hem39sywUgQ0q2DmWg19RMBxVnu0+WgdlxZoMTdumJE0Qf/VMH5eqmCySgteFvmeJYBCKIMpBqcN
dO5mOVRUpkmMiZIBAXOEGb3VzxCuEhpXCpVLTOp1BaVrCsaZCQO4q/L76KuE5WWOyLLIMMvXPsFI
LiIR9sIz/CsXjbZoZiCY6XebcUaEIVdETgE1TCN4h1E7aA8cAUGGKlPqs6o4Rn1igxabSRlHJfE+
GTFObmGFNfTR8LMclH0SwEsvRg9mDbt6K6mv2ZLug7HbcG75ZJrYd8jIqzPMG2Xjt+LKB1gGscS+
qyI5R8zFbuWLnZebbwpmy13KUm9RKN06QlNEk6rhGqRlBk8yFG8JXdmzTrfYGIBrGmLnN/junF3C
6paB0azb61AGpCKG64KYE8uVSjZxlO0TMycworhvM2vvCcSPGt04slPkE3n6YBWJBmKkASngnLxM
ucI2zdAl5TfWN8Vp6EqErd02MbCaa9X51yr3n2JyHgj8xeKNZPl//wvsMF/k93pS+0VChmQBJVSp
qRo7nD+ww4aFLYgZn0W1aX1TT5Isz5hRZ/7CH8MA5I9+ryflLwKRHusRLEVzrfm3VnCG+H6/QD0p
NElUPftBbhuKyx9QHnkyGFWhmf3W0vI230w4Hu79xoN0WQUgmhABn2tmj25usfdV7QoN+5QyMUWG
wR7a2ukVPa+ek/9n8iENBJ6OxmanTbjgLZ9Gbse6n1y1xHpo2Pa0yTrW6J1SJOCmlP5cOMa2LxU8
lLae7vE+GqdaVwgtEJW21HTlDUkCfNLRJrKICtbsrU8fednCqk3KRmWHJv/VCu0V+geYYqqZbTU4
IFd9pkF36BjBbDNK41XtlBywSfVCshVxzb2oUe8ZMfcZNgFQh/keimvoErEpDknj4egd7BXT8Xsn
ThHWkyKMPdU8VcBC1n6DIbNH32EYSrlL1NnCFN/6aLthAoQncw4LCAUGaUoslkd6q9/6+fTkW1Z8
zIdoWHl99q71IWQpL4B7NoyPdY6ZNyHA0qjiTYp2AoXTVCzLFMev1fOJt8anwNRwl+jRIbFDCr/B
eR8S51ZL52FnmN3XABLcKmLS5GQEYOlUOMu6NwhbKYk4LRRQvqlc0PvOkPpVO2siKbvcOnZOXV9S
zI3iphfNwzgBTnPMRy1O3npHO0WjRo9eyQOn2DYHeL7Mff0BPy9wBJFfIee89EYVuYHU77tBzAqf
ISJgxjhFkbm12+kEGPE2yZ1LnxIZkOHvsCPxlQ71Uu3K26apnylZN91UsDgis5E8Cw2DgHGLdP66
dMrXYix3gxTovaruusvp861Z6GyefctYYx9aqH2/L7UiWxjdMC7soSLQxomPwrPXfVPdNV1jbqxK
30cokZYgzahje/2mylPUlXnpTo2KKga+X1kV1wEm0Hpo7tswvGXLs2U9htbdROBgGcmyZg2L9Tm+
S1hGLbS2v4QY7R3RPUdAZLu+KzfU8tWqHfP71A6ySxTMYZ7hVaZBSqbmuWiTvw3S9I01z8XC4gIL
h1idvKZ6INAJAKHR/TbYKStE8KY81ez+uMySDXZul60XtIU6bNyoDHZ54GPB0Nms9cLkR5a3LH1g
Zdc2g0rlQSjqQZGoqjr6Hea0BKpeMuQ9rbAOw5wBAidlgiHZzPs2XUYv3KbHLHG+LAI306JAue0X
pyYNHsoge+9i8w511Y0pQva94VdS+Yj74quJ5VI4o3KSpplQHCVLJIznMbQPuepc1R7IZMgQmGgy
chYFVxYw6Bpz63UVonFtDbtxk5QyVCnowlobkVNka0AketgPXmXULo4ZGikl/WwT4xho/pMp5b1V
tPXFEcZ1MVkQUvileB0gOEsFQh4W6bNXWvoamRRlfM2ST7ARWCbpQBIwHaA3EESheqdBqB9xmFOZ
5WcT2l2QZi+63zNjpN8B6jgytJvICLY054QRJtyhG27W9ZxzMWThkzPJ57YWoEuC6i1FB+7qRvOR
dETFJFVyzhR03nWdv4QBCAmsbpgt7OFBmeM+sgino6/rG0PWqN9FDOfT8fhmjEeG+JtcDGysOA+X
mui3Tg/Sz/AufOzJ+Yzy+yG2ETiivF0oKAIWGD1WTkNSej4G9EGitA5lZWKOKvey7B8zL3427eoK
4vnNUI2M6n1qPVmg/Ckt+4jqjEEtNoRNrSHzt8vmhRUuORnTeaSmX+iKfl/2xAom5buFVIPiCZWn
uopU/06V+a7VvL1J1HFf2C4SAXwiMsYxV69G0zhVWP+BezeYxrgbNNuDONLxpsfNolKc1eiR2Mvc
Vxlr/C5a85LYnrOnv3OWA+LOtRJC/Ot0xGAg+7CfAg9KYMvVifMEqb9ZBTUUNjPRGper7VVtnJPV
lbjPp/gdr9fRcwyAcaR8NKj5quw2H2GjgDUibtHS6T4VyZlL8Q4ngkzNMAXDapbTuUiDXdePN34H
9JAsehYggJp4qesu9l4tzbjGcH6weoGzp7JQy7L63TdW/Db60DWR7bdu5g01JjjnRtQV5Gk/TM5B
j8lCZfLLuKYqNwxhI9jwpokstQVCVzif0iqm58TTj0lknadKBf/Wl81RBURLR48QYjXxLZ2Z2OsL
L4zSDZJS4FK9fy2n7lnN2xtBXNI2V6z7uAK0B1j9oocKeBQHt5VeqZ9l2Dg7mpFxr6gmkYEmCB1U
Fs9KMtP4YcxsAkz2xGMM7VurSy1HxKqzhqJSX5jkxfNLmKvcMPkadb5kXOnN2slQwoZO+ZwMXrSK
LAoHOzVornQJpc/Mb+ndXhIdKJ6Ip41sk4PDR86pUOaq8WSuZIT+sGAwLsocUmOmf6EqBM0PHLGK
0PsDqSICNZb7sg83kR1ZVxC45Ay7sehoQjadDdmmc+WcACisB/k++VBzQkCEbVhv27qMVsVgoZ10
omvycJtFqMJw0oVxaCP7TIDkDfyEJ1D/ILjSBDRFNaxZ96trESVXltnp2DoV7b4T3rOpDjd+ZgzD
6p9SmnLXMAQiob8opf/nf/7rX79m01NTI2kj0+PffoXl/Qcm/T+Paecv+HtZrf6CtcciqlB3LLhl
rOn+rxkfxz2eTvZ3tkQTxZz2jzGt/gsRH5Z08GQ5loWZ/4+yWv9F6LMODRmaOQ9w/16ax69e++/G
tAJIEJM6NI66anCefD+mtSxwVVGm5WixiU9LwUqEPieGzqGODsZtg2dNY2tYPOomGgR2yL5PygJO
2Do5FWzc7Qi6mkHVo0f5ZnQ8N+geldZ21aHaccCx376VCLvD7MpTd1334Iwo+8erBKlAaGAoFIwj
Orpf/5yhZEBT6x0EwRusj+vgru7uo+7TNh+ZJcOBBTOCeFPZO/ptE0bkZZkbvWzW/ATrEUuO1jW7
GKOuwFinlft+1JEjtHdtFq/Vslh2M25rvHSpdYgHfyenYpdwMQd4jaa3ppUwVuq1z0UQpdeN8RYF
HnNRwJlU0lbVv0dWygFi4MlGd7KtPQQpJtnJzZg6jBCyQ2jWB90pSRPGXyC6aGcUlw7uDiKT61Rl
5lYB9QpoRrQWb1ZFyVRZ+p5U76tWm/DrBgr8L0B7AdhbtQLrAr1IEJ9uK6Q/m90R8QahjyipHKbC
BEn6FoWP7Wwb/a40xZKIMsY2sbhuiK3ChAN2xd/amDRjz/io4ndLz0lf5pAMnZMR3JMWs/fbV64Q
HkHCU+pdlLentjoWiXpboc7mbW5WThzAiAvJy7ZJbGJg2skXitdND/LFKxmG5hmkaS8kUEvVsNGl
ndsEwRaaSaJXt16HY6yqT2U0Y6HLhII8vSobzEtDNSg8RCz9SzukWsgtUmLkHCHPyY12A+gvbi7g
L5Kxv4Plu/c1V6+Y86sO23rcNORGZdcj1r0mlK5TgRmI5LLBFTemNlu5cpU1XwVJljKyl0rcvRnp
U6uXy7hJ17In6CvaOzm+PdbzkgDOpGufm9GcrghShNVFekgC3SfURH3SpxsgVpcA5QpOP/DBTElu
SAukiD8Stf2VBx1SmIidBqwmOHiHzPJXo9NuQLAvidtaQ8a9qE4J2KjD7VPIK+qsTY4LYQw+W3Yn
q4GgyBqpBI1eN64ZVT+lEJ+ga0f9G3onFy7H0RLlak5KgVi8xfi4spjX4Lz17vCErwHu7kKDKC9M
FuUYrQcgBHieTl1bpEvbavYC0FjpoaduycDRdkPMuKwd2E0DptGqvTASCFVk9YZHM7kfnWllOuPC
qJxNmg+HIuaG560oWW7uUutNA7Az6mJjBD3ogYE8vXqUynVT0AiEGhe0DjIuyZRNAGDCxMw/8SHq
REgLBFtZfMKKhGmFdVtrTmXKVBrO375gy7glWcVbqooPmheauMO8iP3ApnKe/OHD56MmxH08aZSW
7wrE77IuBJsHhG9mvEz6SyVvlCDfJOWXYx5Dc1iV1k1QfAyzbMnmsGjMhSq/Ig6V8BLXN6BB4cte
2rxb/HNJ/nZJMhD6G5fk//j9egRjwyX5X+wyBV/wj0uSwQ6DJwNojfnrhOmP2RN8BtbUKreo9o36
W9N/YcVJAJVlC/KtWGN/e0fOCup5ViU1ndHV37ojUXlzB/5wR7IXhdjPkpUJ2Bzz8a1WRcFsk4aN
bLb9VJ/iqg9WFUfPkbyFVV7id6oLkihIhw2aB5k2b4ZguhCN3g0zthdwz90iaMGJx4ryaRciQ+1Y
zBdssvYoIGUd35iwzxsoAytRIhuICfRzi3Z8ggK50rNkX6F1bOv8E2l2NGfjLGlQboJqYCdF0TcF
V8BqP8HDuEEw7MgLoZMtkmsyhJxjlBf5Jh6HCidQF6yz0HkOrfhJB904ixIuRiVW1vh/2DtzJcmx
NDu/Co062oCLXaDicPju4R77osAiIiOw78DFoo1EI2U+wYwwEnXO2/Sj8EMWc1g1PdZtrbecVZGR
7sC9/3LOd4Z9SRTcjPtClDczNFYEwnjTCmu4V6vYvnWInHw0UD2yypnFAWP3I+6OdUJrZmjcdpWK
DyflpxTaIVIBLur8w0bcxArO+skk7L1OU99GpreiUoLMFuT9aipVeM54PWNN/8I7xfvOPUdrNwj9
KxhfCAJ8b4Rtr3Nn2eEmmeFR4LqelorbWcPV2kuma4ByGTr1K6tU/UaR7yMRFJsRLcmqT6ynpNR9
qJGevhh22ptWg6MTGwylpeMJfYlNxfEa5raPG/lmWnSQJmHzuJPNWnDCYGdp7OwWHfeoiWZbVoPN
sqgEF5f8mEp3r871ttENmiCurs5UA25NmIJauu1muDtWchjs5AEt+JJtpLyoOcKc0NE+6UshMVrd
hTU+rlkHg1k6aY+T7G/GeNc43yJ7sPCo9WSbqVDHUs4vUfQkTOHrslLsvv13ZjpHnY1tMcfrvDq7
eI8TG61fUcN9kVvk9lwqmj92LFZJtP2cnPiu5hCtKrEOClyGHHwLmMExjig4GJOewX6dMys9y0Jb
cpPifes6J+FKCPBT9Z6TmRo4xyqvHtOOAiaX1lNhJ9pKuMVH2k8+MVEsMXdi+fzJwdRGYz0qchdr
aA/t6lIRkJoOzV5FmxMMmRcjRB3Lyo/ignXrTa/KbZh+9JLejOFYnS7XUUs6SO/3xmfRoSOl3smQ
qKAt9ZAuwpdo2PC5XlVVtO2owFsBMIUVeNegMa3WLV4eezKi+zoamkPUNOJO2i6fNMs+00JsPmlH
ywSBA2fORhDLFGHdzECfHXEXk8eQYFZI+IrfW5ntEvkJInJXJpdueIG1d5hbhKr8ExN0UKw0WWaZ
6Q8ZfNvuO0avy7hAHowTmFD8tN9J8C3YJff9sDHguyBZzrNn1ke+QS0dt8ZWL18bchQmKCKLSBmD
07qV4crqQdFap9TJISb3+3y+HSk2JvagJejivN5ZeIcTVnNB/FAYp7quqUt7Lx3YFqvdhofW0+uX
uA5vl7jwCabmvEQtt1tXme9G7YfT3Q8YTvLx3WHDObevIZAqnPfVIxqSLXppolxrkkfsrur8JLAO
CLYpXVFA2tExhVPdKwjyzHoXWiJdKwm7fhNJKeUeUm7Spp4Q+DNFEUcN/kLnKtFeqcMXJjJXnABr
u272tQqrlJohyCoyu4RfJqrwMZ5tG2XeA/fnw0ItXUWw553kxFvKFrF7iIuUTJSEeDJoBZ5CRRsx
Vc2gMs7DRWX4M7rTidXcZhbBUxIRoxtZlE2Z14yEuckMTXfxYPZvIjZO9NKrOOHfIYCPaDojbMyC
M++zMcKMCF+LmHcwt4j/HNaJ++XGq0Zcq/iGAPItXoZtFZdeCzhA76nhW/NsWE8N9nY9ZChd72Ko
iaPdHEqShJoO5IU8deOGS+DMNN4VNyJQoSTwQNaXgAO8V5yDFgV411I/MJQbI5Q0BFAs42ttEvnH
wxMN2tMwP3TdS87uDhc3IwgEmt3roD1n4Q4C0d7C2d4vCV4TQvMSwnIMarA20CFvJAxVfX6MY7Gz
S3c95fN6qtpNb/b7otIOJWe2a0QbO42hc33raAgjPbifaQRneF74EEibiRi+3U9Y1J16PBmgzFu8
dQNow4m8tQk9Q1P1a/R7kqmcpSHwjD6Ia10VxlGJiDU2Np09eYtggDy/dWuQm9aWewd9ICpRLzYH
P5FF+Y+i7DeGoPgbijJGFT+XgAtM8J/+/G//48//51//k2nF70Rl4k+gpEyhLnpSzXbRh/0qxDRy
wyxU2YweoKAtf/EvURmbPoozphWqwAi+mO3+fQm4TCssSiaWgPaiVv67KjFLo6b7YyWGTlHDIMgq
kvEIuWd/rMRyFKw88tq4qzQ4PuwlntkShF470ILa9qCsqSGvlYjqLaJKLFhEQG86eCye3rpvYGe9
JVo4w2Rfa8mrcJmf0xyCL5DvKrd/lslNPE34koZHWeM1wrC/y6L+HObGTcnMsknooBCr3KZhew9F
4t2tmaJageW3UGiOKGmbgxpaHy7Wha0xD7wPk4lORGL+N+cBRCs5n71HS0+Zp5bOOkhalLtgTrh1
w+FQGJYvmDtgdHosbEaIvOLkD0FUmJsbRBgbCduZ7Guf5pKZb++e8gTgldsG90zMWwhDOenk+bpU
iJMMo+ixr+qrXqVfUjVUhhI4QboBuEw9qd7MtgijLOBbYmS+zAn+Q8NMiiaaBo2gEvh8WtL4jbuA
MVJjn1dMw0fT3o55gJjVBHpr1pCK+t43pHZkSAuKR5vuqoQYx3BaFAPx8KRM7htN6wGvBwdSMVwR
aa3zGIN9F9K1UzMNXPBgKlq9vtcj5VTN5k5JxpCgFrrXYp4xRAivbwCA4DeJAG4jEVTOhd2f0n5Y
h4ShF+OMlG1mt1He5CWj+NAZN6FkrsunO3qtk94Y9uiXgfPZ2gr/OCDwQqBymQhW1Ov0aGeW39Rk
mIbikEj4VAwtTKBKdNxHN4z8QNEu7aRtVBmirJPUDJP9xEb8VPXjzuqoSazmEdrwZp6XUgA9O+qI
d1kZnrDnkwUztRxy9sJ4RnWlIcEAnlDVIgMTPYISFIMj0opSMz/Sprifa2dbwEGqlQROz3yJdEIW
1JHlrZLedNiD9CIRwJqYgcF6THBtNGn85GQOlwwkOMRHQ8PMPuArVo3+As39ZCnuVYzDxpnTWwww
h3EwfFNvParce3QlN80ESDbqajSO1UZXyzsLkAbibPukDTjy0hi1l9sehENgBuOB9zacXaSXGPjc
8DUH+9sm86cymo9dMjxin+YKaNVdjb+LkQPycTcZ97mVIwlbtJtjZCAcMXCeq7ThZnszqOEuT8z3
ZGhZsyoxIiH3uQeeB08+8TsZ32STVa/Vwr6H0flklPZGTMmaCG1KJVmvldHYAqK7wK/wlWrBWoi9
S5L7ql12bSSTL/unzAtY1xgVBX4syC0P94HdHzo2714p5w9dhvdZxtuNWSE8zXbjbgSbwq3huvkd
u8t0V1S2xhiT2A0zn7SF6dl4db6XMw69oQtUujwz7m569rZ3vY1RyC2tdN+xrkCNIPSd1Nr4AzmS
fplMJ6o2uYnXqhMYk1gz3o+m2x7NFLEo7B3aBI039hxDgYPmo91ZLUVrGFUfSaLeoR/qljQzCqU8
/8pyHStvdpyr7KsxIbap1Sy9YZyeRIRDXjj5Cc3kmzvkBDIYFdL9pgOKVCMj5ExAcyNucx0SFaLY
F9uax62xMIsE0+KLyWHr6TFU6gzhAAKKKLoYTsUWjwkti1Bd5+8Z7zN2sBSWbnpgBLljnoffCwpo
gUYCfhstgUalbgbYBHt3hsRhUFBOUY5wkJX17ACBN53nLoMoPrRwIHOh7CM1BhU+ztRpNJ3gK26k
4e5UtQ6uSrsQVYJ4erAaUOaUaLBWxpJOqbUj9utkTOzUGVsIICeT4Dy4dgUz2ybXc0/WBmXuTEIl
uMr42ea893AnKpuq5A9kZSs+vDG+MFKrEw8oGEteRIN+kRifdk6uc9Uug1mQ02yR43JlFR2ZuXn8
RnCdvW2FvBqMOfHaxJeujgsvi4c3IkUin7yrdxdqY9L29NERrA7wKasmCJjuxWO9aWun9Yt27Hcs
jM2jqOz7hcG1cSWbpbaxnt0SNUCvQCJP9ZqlKKHWvUGqk8M+ddOrJbvtDIRbglBFz8OvLLFAfSZu
xcySVMUJvC6M2/q+t/oEZbTLDnYOMWNU8DDyssdUa8ZXpYFxMqdg/imXJzxlqelHKloP6aqfPTZe
Rs5WsVXi+WEmMcKfijqgLEytNSoyDpx2YhsdcC/RcPVQMJ12PWDHPCRWGh66wO32/PVXxshIZdNE
ZVOVlGgDRmcTFGG56nt+OFS1p1C4rZ/06Oxkkj+o3XSGt7FHkQopqD4QTbOvbeCNmrGw5LKtZGvv
DuEmGcUX9T0tuPOGuZGWuwhfCqu4MoEhhzrof2iNTQ5NtLSUwiRDy40QDoeFzM/U3M2mzKcKALcD
+qxPhrMtYkyJMl92DxxJ5oKV62cSryeHzbKF+yhk4T2486tRAlkJyEnA6jlTWfSPUnE+YmFsRsV6
Nkf7NRwmhfOHEWyqWFepy7cqbLcJHGE3IJhTRFvSuG/jriB3WpXsmZut0w97HH/YzrLrbCVrUZgn
tTJI+Cm+CyKnSQWxr2HEGsVymx+DXZ71ILrncPWrLtwqeI6uDRWAn7bRtJ0IaN26RDLeFWnSbeoQ
rWTUT/bB7OCdZhwoqxinuN8WnfU6DOxsIxIeMQCOu0YNfmAg3JhmvoF+f7Ai95Dk1sWkLekc7a1y
s4vWk1NZBF9jRDBzgr2WTUD1EQcKZys5m+tqVFl7qozKV0kTAhyQumAU7zp+HWlPGQ4bWqjiadLs
u7gGPcPDWA2d3OVBfzJgWK3VzoFl0yRvYWVpe7MInzKTdYc1UvNUtv5KuTpRKDUmzen8PEA1x4tF
QFk5GQdpjuhGglJ8luZc8bLQrid2cc9Zuzcjbqcc5toW/j7SbmQ9R9VBD4GujRc9LI5y2QepjPY7
grPXKdesp/WLBtZkUtV0PEXFUiEkA0PyKLQpsmJMVLEh04PNqQBitHE8Qm71O1fYlwE9mQcgl1SH
mtZ/DsI7iJrTjoXLsEmywlnLvD38Yx792zyapehfm0f/y892B1j6P/9MMvvff/43lrb/6z/pfvg5
v8bQBnx0al5CyxBALt3Kv3c/NDI221r+UHXdn1vcX90PrBFbX8bDgM4dtDw0Rr8kkOafsOc6/Bku
f0M4tvb3WGocE23mH7sf/JL24qwxCVtjN8yv9/s5dCYjt0ZmwQEYcgmqtT5zRI5UaLWIPHtgZTuT
2kDYuxi38YRYzuuWmJKGvJImaq7dqHrZxFwpYuqou9qntiScpAr1tTYpKZz0QnoUUCqzWWZdSsh/
SUYKeTf+qPNfEtD7NFVwx2JQVBRriyMk/oSScC6amRWvNWbsnlIU8RSorcm+sIwx8DEMmoJzlJIE
WCSSsABTedWNYdjOQQY+sglijlMWZEOsjL7b9/go+wkJClkKaJnXYzlxwSctyLEqxGCQlndlJ4+u
OoXrKUi/jSR+CZvu0mfCn8K69hLE1czYY7KjicfdMjuU/oDRcCIQfl024jxAevCUFL16b5hUJXWl
+G3t3hm1ZIKkJ9chUTrPWEIuXQ2WnhH2EMayqSPRQSICqTMg3GCM9HD8wB6JId+dyl1iCiwVprhT
sLN7olexltPorUDvLcDW8Rt6SHF2VZ3qrA6qF27tt3BiOWBV48sgyi9y3KFJaubWIR0xTfTwjro9
pCbHtpwTQ3yYkX+vEr05FItWDBM/8Pp45PvNi7NWyQvw6iUuZb4bqmYvBbdCS9KMDfJ7Nff1mV4Q
EaedHCyHlT2im1mwak6zV4D7P8RYll7vEsYN9+tOhOK7p4taMwzbKiVtMrYIdy2EdcPGAA5XSN5a
ZQkuFvh5wGZWc0ctlevuobCbU6QGO6VEX5ZX4aM5MWtL2UpK5aAE+d7tjXYL6pnZlGWDpbX1E8yz
ZoUT5KnR8hZdYMOTGTE7VwmOwRHfCyiFRe4eB5vAXbc8FGnD/i7jGk+vcAu3+It9u00Jy8zSi6W1
d8ZYXOtQHtUgPcJ/uCLA2tsW6II+v2VKiofDST+RnKMRcDbWXJ37onkLpXgoMuXI4V2stDngi6/V
ey1r0QCM5UE0wznK9T2VBBDBLjvnsfy07O4uaG1kDjmqoIzqj69z2rQx0WGlQap5YNqbtJVrpBzS
gxNSrzJLJDuDHzTq9NJYk2jVXAT4Dnm2WcDLYA/uQQ/FbebGZz5xIuggVLS1dtfpaQk0kmzWoH5v
h9Cv2Ianbplu7LEmTw0OqJYGbLQD805pg23eNRtuTiAiw2Fqpx0KNaa3Cxl2WJJIRp4HWBCdDUEP
eRdUTqB+9ZYr6uBooFKxwoEvd8Qpaqr7qMkfYfhMxO5gMcZ38gM0LjB3XlIimWg1u5E4teJx1Jtp
M7ixXw3VJtaMVx6wTWwVBCvF9bpNGsFYOtiHLb/1CCKU6FzC3PXWyj0FcjJxYrHc6H0R+k5RTruQ
JB9W2C2s2XE64aORJMdMb3BEGi/JjReW6ydnihU/Ezw5LplTq7xgNN+BCOKfmjyYJPOu7JLBOouU
T4u0sg1tcncYI6fxJNpDciLibK86JckBQlClmf0SCNlGjzCUnxpcYStKXAQMzaydurqEg2jnKisv
66zB7zsFvRvf6b1bAXivoZfa6Lfz2s33kOsCEAizT43ByyLlWQx8/iWR5HqFOt0crItlZ0TEu+qJ
UepOtSUTi2bEUd4B42cW0TrTOyOlRcSOUjo3nVOXKxsQSr5dNvfxKLexAE1NpDHLvPy9rPQvd1A4
LUb1iVNzhIxagf9TYngMZEtE0n3WIwqVYEpeijgHcpDCqcsvs4tSucin1yCuTpGTMyBI1zlUCm6J
jpkTXPnMBWFoa+gsQtuF+K6eqqFVfZz6b6Fd9H48iQeKs4S8snBL93bHULAmZgs5Dl/8d1hD4W4j
ZBLwB/CMWcENv6h1RD+wqYPye8omeNruGzfw2ZzpzWPtQBRxD6yibTzTyskrj3OEgRAE2waDnNEI
CNsRK75QfUhj1N6JuwiTSKg4TRG684J8i30h2ZxNeCA3AroL6hITXEvSRFA9FtrHlCiboGPRFjel
RLNQyvvKtQzMoVa4VsDkQ1dX0nURWW9cgrM3ikgnYcHAViloZyPI9hBOHUaPKn5xaIl0a64BP7dg
Jbw2u+at1apX/BNkebcdOWq9+lrX9scoTXq1Yand5WStB0NPEWTkI+308Bi0YXSTMlia2vHbrZSn
KO+uwkFDJbT2PSlJAi1ITOyzb+qBCNOZ8dbqkGOU1PxGHxmuCM1m9JFCnS9HwdLOfmY1xl3KFmyo
CG+gy39wQ8RUGdgZN37HgPDGa3I/xPJWVai2tZZlQZzAdWWqf9PriLLE+OIEGOyKPgmOQ99Yq0zy
QaWaQjbAYiaym7XV569Vx4HQmRH+/DoB2VveR2P1hCJYEsDSnedEeR1Cvt4sPaa2chv22qeMjGyf
iqG71Il5mfLsjhW2QSrTsIZxdJImcOfSQJo8thUgIxPHOYv3VV+1t3UBVDZEbrt2NPU1zuVTVHaP
TS/PiqVeVcCxqznWX6vJhnQtlavaOF9Wh6jatXbhVF1UtmIKblNiMGIaLvROYeurwEHC1r1xTPuN
QKrBr+RwBd70akfuPkAMtpxOnJsZwnH9GgwElHJLngJHPSipioTJYdkxBO0I7jVgz2/oCMDzbiEf
BCSSE/HaDny+KPHews6okYMxAMyYFkR2GvnsWA2MkYRlxCpu53CIb/GEDR6KUBbd/eAPsu894Zif
qja+GHrfnQLB8CMmI3MdluWuEH3uYSnABzLY811nmvaazLQbyKZMgyorA4dsA6jpoocqwUrGeUNJ
o8gX08hu9AbvzGwHqNMFSauaAGESdJemoc/p9eqzV8R8q0dELQ5gp4+5MnzQsD0nGraTIg26tVMn
xh3hd2iwCFqknxR7lr43XW3eQuB4yCp6tZKDYQbRCc+fzxniCyAI0iubL5eIv5eJAh2DoJohQgLP
IuopIuUBWBec24JPwMx8F7DLliQZY7FsU6Mk6LK0gcELx+nWkcpXoDIZFEmvI+ytv5WhukUk/8M2
2occq8CqcZhk9718wVBteEbEnsouxENuq97Ae+2FpiCKpnsXo7O2eGSZVhLCixZpWutLYkaee2F2
jlRnaygQzYSCx9KJbkScbjOFDLkocz4rbi7siHjyAuOdR+KNJ+J2psGbVeVeNskDVfdej+S2l9o+
4bip3PkKfSnx8khVfGg6eL3BmT9HecPAPIE2Gg0jtkXm97d2Q5AN7qMbix3jyh2mc7PEIPSAf6rm
nM8oQAxD7g292Vi2u22jdkmywGfpsNzQ9AyolhW8aZObM+QKwPP0rCuCJFsPIj73WUtfPN6xCDkC
N1vMnwaB58adTqDDxo2cfdTYzwxHjlZob6wy9wnSJBQvZyY85eZ6KHum/ku9xX4BzQ9HYioIYAmq
D2k1u1gRm6GZn2y+PgJdTrPEmYC+nARFUMORsmrL+MEO0pMjy42DyqRX5H3bWbgXwqPTDPuRXD74
3/tcL29RTvozbDZD6exVxlAylP17Mrbb1rEuRLZyKjb5gUdVQfs1vERZccb7PmxC4KiYLqCyzI9N
QnS6HmNxNy56o+/TojildrEz5/bJHHG+UDc/dWX+pQXFpU/6Uxg2D85g3hLpyyQJmFMbDvdZlL3I
CD7byAjTGT9KEHZkEhX6nqf6QZbc/InR3IyafYFD4udwWkHsbMkfoqlI9wJnWBK461RWT1JgbRbF
nTKGfCn1qVbH71IHH1Pp2I96hmRwA+rRYjycb0xYXZMe73J3Plg93UnWDN2y0dkRvfAkbF7MoRR3
djG9d4KNPbEx9Sap21Nnzi9xl1ir0ckuVi7JNWneyMftScA0ILe6yDJ525eQVrNbcwqcLTY2yHoZ
9Q00BEnvKlcIQ/WqT+MXG28BsoWE6VM/vTdmRVDQlH8FtbRZBZNLndZbU5hfRS8OZt1r+0Fjoq3V
QFOmEZhTLL+tqtv18dz4EmPUqrZIgB4E15nZcF78YyTycySiY4r86yORxQ/6zz8j5P77X05Clv/9
1ySEbS/gEAyhggXuz23vrz2wCl3EYAVr21BX3WVI8WsSov9JY/2LRk4zoKTyZ/9/EiL+hKPTZBBC
NJQruJ/+nknIsuX9gx7P1bBIqRBhVRyhqvgPW2AC3EypuHO3Q40NMyhe1FROzXVebDWEpplQv3/3
OV1/+9H/pejza8kCp/1v/9Vattt/8VcC+rQdousW1tLy57/DVdV6bDEvhYvRlEQJzdl0YoNwnk2k
aaMrQSm7dBLFsCNnK9qOc/AYuc4TaJC9OjhUDMhPOCyqrPQhlh94f3ZOjgeqDfV17aT5meBbZ9c3
4k2Sz9BhYgTKfuVHIVZuj0qfUvMoPbw0RbDAiVW2rcaGrfWNos4Fy7YcVeL8wS+Sks7hFKdhHlry
R1HQmjknWNoVF7V/DmV9iFGZTEX5TG+4Rma+laI6N2BZhMx8GpadmtFZDS2UtggNXYV0t+ie4ZJc
reoOCw6L2Iz1KhNlIzqPRglv0N7kpGANVu3beniOg3zH+vGuoo2TA0K9q0M0kTaPmzykOg61NxdJ
n1rP/qTNuAKjZbRKjzu9NCAF+2H0nLqEDiFZ9YYfgWpiHAQSaXdcvYtxC7FhVaGrXnReuDfpPFPU
NjaCy5rSRSRfOdFes+IZJP8xzwVqPyp4PgtlVZF1rCA3JnmGuhs0nOZMt+wGHoLmqycQLyqfkFEh
nZvUJRGeLw0ono7rjznGkJR+LO+iJN2YQYMF4kVJgWR22arQ3EOLlNhEnZZXUeFJUKs1egMixBoK
hXhECFg+BjNfgPsKVg88Kj7YZD9KfTenzzapYlQfVM3TdA4hR036DnPXrcmQyZq3ropkQdsUPWEZ
2pxg8L1a4FS1NiKgMHhM7O+EbTipZLRKaiEOkt4mGOqHuOtxrTW3xU9bFPuuOb5FVXOy0BvBRVmN
OoqnkDVmSIB82VhnyLVQx02P/BnfbfNNokyQNxMoFCTP4Xpjc6YQEneN2LVaCQHOQ/wEgY18EXGx
muomTuod/Bw/KWCnupcMskGG+ywrz04ybSDmsX7/UZBFNyOAjeIMOKL0NSe50OV7GkAuXIQrG9FA
Z4DZSH8UKhAUkllU6z4MRzxZWDlmWqwKPWhjI7YnR7EBH5Cyt1EvI0kSLbgaFlg4LYiehqIgdEgM
DDVz5vSkjtcYGAdshN17bt/wtJNw/z3PFho7VBC4skLeTZgzBGe9GtAxXKqPIDnk7LXbl5ndpILk
v62OTB75etfD0u/LgS0XT0Oqb1TKnMi5bTRmHAFr/yDilxi2ETcvcvYscLdgTv2O/jgjGc/Fnle2
m2DK/RBX9Oja3qi0tCINKRD2SuuuOWMHDF4rMb4bTHScRlm5U+BLZdiqsFUjfmmSH/dmN7BLK3Eo
Wv0blIVXu5R3RYn8arJW2AF3CuSfumk2VW4dFjw6Jem4Le14b5rjphl4wDBcG9ZwLKPqkMTOaRSC
HrijHEXIpQfTY5bWN4z7GGtZjz3mjK6TLGrhfnoNmTGg8Ohl8qw+LPkXnZkTI4vIBPR+TddeHUEQ
LVKxU9Obp3rKvmPIJSsNPzvhXh0SXBK0xqa5zqb6WAfjnSwqwmZIgxvFMp/Se1/TOpK6Q3K3QLA9
2F19h6kecbHBMRXZ0CwNl1Gfw+SFKGqcohXUoFyaFwzNHmAP1IG9jVIGseI+stTFUR3c5qgBJTin
TVg79w7Eoa06kCXWi/ZHlul8/nF/thseEduoeTjlLDxCerPt3BI/1E71bZR2RzYBL72wKCPjD6MK
T/qc4u/nkQQ90voGs9pVJlpQmklyTE3tXDDJ8ly8zV7mtpximdLu9J6lIoP4zBtzeqq51QjR7O6r
iQp2DlhTKw5JxKnDbhs14F50wWM5Fs4yqSjXjsA6XsyXuYqxGUY83lGiu/d6bEJ4HcNbp2Wo2hpq
7k06/YXZ9c3GMTiWhEhfyC+74ssgAjVx2lMTqe6qNNUix66F47qbhzM5Dt/CLI5IyX8ATvyYmsBk
cjy3+waGyhZxLlcDmvKjrcAjEEb8pVD9Q3tFXSEVppuJ8Rp2zPZ4/D4DpMkMjYPLoDYnxW3DdVtR
IoqSkQI8AAyncECIGFBuWAeMG6GBGaSTejBr64VArgdTQqhpRYJBzAr3oo8IhdDQ90QmW318PcQE
tWKdI1TxpEXKvaHDcZ0Hpt9YoQtktoG+Twgw5Hcg9k7QYuBkNfD/zCEFsM543wj6ea2IwPD11OZm
Y4pWCVYdIegZz6ory5dZEmI5jmk2rI1ZMulVQn4FiGKEH2KIQaENRCLKNHMlzDFlJAH0JOgM4feB
+WnqCWaBMZ03jdMa62HSPlyT7rNYyILTiDXNTgN1jbau84aIGLsetMVaDQiv0ifrrSmYsTvgev2S
8LWVGqPmsE2ujy6kIAhGVAKzrsO9QsgcWTOIWy1JPCe18k1qIw2fUvjPwVTrtyS6fmhTLnZQhXTf
7hCoqqzPj1oeyCNALIaNJlFJmUID6qbrxU3gqFn+pjt9dGOQO2+hwTa7OduaSfQ1KzK/zhnfbpoZ
WLxHM1+rWnKUY+cbRus1eQ+QMkfulaVVhS/WMbnMrQcong9dXN/O43MbOHuM/MNwJMdmTNJTKKYd
SYAv4Ds3Vtq9g7JgbUHeE5kZPHIdP5CcjGqAIKAROpiPq1HM7xVj4WSiDdSYjnVWel9okHnIQil2
dCqXbjxUowbm6L5Un3JxD7Z6Q6w5n+PWVtutSpQLu/sAevzKciom6goNr4kZfOwki5FA25SdSS/F
p7zH7vujU6d6Y8qseIrTDnl5afa3fcjqF43VTQg2F7VdVzwGZASvgYUl+NEiBYO3iSlJtT0iWZYH
n9KiHZVIX0mJlcDlF6IeupYFGaZ/vYD9CwfLYq2B5yvA4lOD/6SI/q58VUPFZt7mtDumRwfp2Cdr
iNZAnf4GUVL/I6QFDw77STZBGFYXsw45A38sk63IkEpfkNA5RcFemvW6K3pSa5ubVBqftdY9t9HA
pC1Dd6Ey14s7kE6CyfAisBbONhtc3g1TJbPLMl66UH4q1nzfTmqxvM0WRk0XvC5qAjJaxTN8tksQ
g0x3nRB9C3Q1L8ih1caT+WzJwP9H0/hb08iX+DeaRvxb//Ovc4SWJ+FX67gYngUB3xiKf+NI/r8l
OlzKpT/83X79960jlCDQ36pt0SVqgh/3a4lOV2nY+LwsRzeZq2t/V+uI/+s/dnLCWabzaJLhc0A0
Wv78d6/COAo3nHsHzCDuXmddlB12nyJ6SvP2U20glRAU0K8MFU2qrQxHy4BrMuuOtlYoM842CIE1
EyG5HUMCpHTwOETRQFyLZLmP5FBc7AR8jbbUObEYb1lRlBuEZWx2EoqbLA3TKxnA1d4qmwtKA3md
dMIp2PttZIzVKwjPueM8lX343qTyRanre3S2rmcNxLg6Giv9SXE/Uh1jSZ868ToLehKRUvXJbSxm
KSEzTwbZ5IYm4M1zOxac4MZj7DCb7dwRP+4gqLNz7NYE9IzYm9KtOVk/Gpb4OTDY7aw579jScs/M
+ltDMD6KKnwjjhO1a53RrYcCu/ebKfp2dASa/Vg7K7iw9FlqnO3MQo+21qDXTNh6HA/RoGICC4n2
60yxaRrjTlOd29IFWpDlm7ZFSgu/5RKm8c7tcgLioKTQTbwmwn2qlYCLqv7sWnlN8Pl5Ab5WOrzq
CxkA8/xeA6cXLXXyXGq+perNOsd1Oim6cmydJLxVq3E8hQShlCunTElbamuy+YY+Z7UDOBC90+JT
MbjHA1YviLXFXbo4cClGZ5/llLZZ5oa5QoBnn4Gui4F7sClgcZLDZHPmJtka0+ISE0cyYR7yySlv
BJ2mB1VPvaRYig2HEXFBikOg9Xup54/uVNkoR9latNxViHiZZ8YKUCKlpthXmwTjSyD+L3tnrltJ
lm7nVxHkRyH2jhm4knHmmeQhmUymE+CUMU875jBly7jOBSRZ8mTLuEDft6lH0RdZVejK7EK12m+g
u9DZVUXy8MSJ+Pe/1vpWvvaVXa77If6gOAoEo06VErxkRA/Qa6vMJi+WpxHVg1NSYlHzaYLAurRQ
Uz/ri7H5aGfFkzFqTwnk/UUX+WuVhxX8v+CzE9NU2NUe0FF4v/uqFMaeG6fO8VOWbNsz2gNc73XS
3Q35EnSCdLiI0jlFQcHZxa+jATRTlV6LHmJVWkXjMstUT1+rpXOkU8PBHSmWivDABXZ3b01wQtss
AgQyqmKt5leTGCz92rAmwQN2Yx1YhrZIBaP5NImPOsg+BsMSEIdxZjElXWuiODKHQViOxrm2FGeY
IZ6ytdViJZGxduwJYEODppSs0vhfBLjxmtlTe5wExDyYfax7SwxqbtCos1+ZxM4AiFFQUqhHJ4+3
uu99cY0SsxgQAy3K0zdrJlkl3iy0c1UeqlSdokg8dA4jL6T9F7fhbMC86G8GYF6X1Le+tFrIhTPo
CPmlytB7NbvZca5jPcEcuMZjmLFVqeFKiewtxn/HMO96u7B3sEFE0xMfDZf4shNegtbG3xCJvfBc
PDVxNvHZH2lp9GO5oUC4XhZQTylX03wCYYj3tFa8sX3GTR5pL/gFyOKYISIcbSvIUJxwq6hXWxlw
8cM86w4K0Gzg+PAGQTKg7fkUvS6NqfP3tpv6nJHzBzxAuLC5cnWaEfC5wsA+hzYLH0iPi55yYtj/
uJ9dnbCZKhS9Dm3+ymIsv3T1MOxL2KG+zgiskrZcyZSvHxvdC2SmjyKCjTSwCMJqNC1pI+emJtvP
fmF9StLwbJot18EYBQvhG91CpBSYchjC5ureGFBuuRmJr22Inx+sN9cUereIbhjlUSb1gmbWLH+y
QRwuyqm5kyN5UysrOP+M9abUO/tEtYm+oTrTWGK0glhqJPfG6N64A+dpAPj0vWJZHFEcscZjNZgI
apKQb+WK82u5cnX+sb5Mjn6Z1dvEwMvnUJ8MfBW1zQmmhxF4DxHhchGqWGdLXofLuKHcYBrTzeTX
N7AmLrZR3gkwahRgT/G2NAFD8A0wRo7hpbPiLRdHeRpLzhOwavFV19il6ZYhc6+ThQikO55GchqL
ziEkpVvZHjvJrWfwuJmo89PpOePrtVceSbzIQb7XVf2VzNwu6TOMEAknFlLTcEJJ0XeoaXyaMZWE
Hj6qkY2MbM2vlvC9tRiKp9Iu7qB5soQpstfMDDQWV5p+J4X7LrVBrSq6uZ7Khkb53NOypeIXvinb
7AahwFhLshDQb6g5jdV4sHLdXrRjdFaFyRQtSmbkRCdTYhmQ9g1yiir4ZRb9J/dxnlj+bF77JXjP
nh+O+P/5NrVBqvn3bzkw/vrffv7L//35L//z57/8j5//47//gQTAF//dHAdeSGKFdIHUAJr53RxH
mosoGDPZHJb/bf8vgYt7ML8NFvzCJEf21yEO0QBeDa5FviCXBQVg//Vfvussq3/48+/X8Wzdvxvi
XGx0ugUaxzCRICDr/Ni7FbfUS9F84G1JYRTPU0azsA/zb81YYVz8CsoKIjFh2gy0Bf0JRI+GGE9z
ttUH/6qC8W0yCmwT6c1ExmFhKRdfSdTgypCdwEHYN9pTwBqzIErhh2Owc4xm2ka0HmxSYvwHXO+4
UnBKodeXYh8Esdj0JCQXshXFWavTt9HrqA81OaCylXggaGvLiz+vIuOPnKKoxOseGhb6PcJwYgAD
9ufmo3PTOQcjSldlP9vW41WUwvnt9OcG/xppLovPThF6O5aEN+xYFqVEX4BqziOYFKh9GVv/1hPd
jaa/unZ3J/y3voquuqG9VbH3OsZ8fsfqKsiTsYPgVb7HrUtHyQgl5ckOJMD/ZNkReuhYglHCupQB
KY2YZhYSs2NqnwgULHxjWheSAihS0cEkr9xj7k2BkVCo+8xu7oOo0Eg4GzTvwAggt+wpJFqPBneX
B6YrNfC0gzPpT5Lt2BJqwFeaF98HsLoHP3f8z6nGeq8MCTUjuF98azpNtWM+SS2J9lqdQFZn+tAd
f1PWQ3jVPdVex3hKJZ7Y/kzydcatN0567wlCw6CMyabUvUnozvTrW1Hbu9IjuufRqsTyZ8vybTVR
YzmM8dnsoRpJI9jA2PogOQYdWF36wv8c4ND2ZNTuPJOcuRT0zpvdzVhaGzn2t9qI+z+ld4aoEb+z
qCaki0nxMRIjDxWVfkZMv+0IJTc5jw4ZJ5wrKFchBLTTPMxplW+oGzPLRoB3LOD1NjzEmn+lnusj
sfTPvRifMZEnC7+kCUL13n06III79cGp3D1D/wEv8KsuACZ1WbSzjXbXECOji5tuIE9L1cqI8+Z5
7gxP8buWxcbJtRRvbDDyiIkoACTIkayTMXadZQi1h53G2xBOc95q2kiwlZRzPDvJdOcbcKG8ESUi
t/Q3AJ1rN4lfYD/u66haD04q7nxPpTu7Lp7jSAG+oasoKZO1HAAl9kW0lkp0vMCp2pUU229N5Z8h
PKxxLl9LAhZEl9iHjm2zS0V4GexwWE02KQBoFfAwumsFjZBw6LtsVYhvy7e3qaG70DmT+GTVJR+V
1E/2fR33m7ZRyZqVPb8+4yIb82Qk0xeZI8njWoZ4ukmtDkKSecGUa4DBI/FgiJJIxzRQWsU6raiJ
RVcxDJ+46G7JM920WDodv7rwxD4NRvLKzpTN9xh6Cw5OSH7eJdSCZzF9CPSljP1jYJoHKSs+muQ7
rECuS4/dhNR3of40hbjwGv8SJSOGQj3UNnXJGtWYWrboUb7oBnnRkNRVbb83tdg3rIxxifSLuMrE
vjN7EqdGMrtJxFnL8G7HlVxLemX9ojwZHqSduNOTGwiJN2ISSIqpfRfr3S7Wx4fBtG5M7Jyg6Tl1
mffUIn1yC+vRkFiDQbXrSf0pdLD11sIg/+Q9mdnwKTYja4Vwf2lDgB9TxOVq6sbSLl1qI6mIl71Y
tYX5OYWqOIXt1de/2nWEu4W6qkHDOQxbqf5IUDhUDwzQnDvi0e+UgYbnbUbImDm9wBoHSdIb9Ipo
G9u2tg7r6t5n92tDeWyJqjgefI2o9cFLMKPbEba91uluYJqsalUa2AZSueokBk29bGCaZc65M6tD
XqT2oVfWM53Wn/jDptFY/Eadmiub83Eb1p26Swcb1LUTgaKf4zIRiEnUuNjaB12hfXtxSJMOG+XE
R8DzGHOkR2eB9QQqvGcb29Zra1TGltXBgMyjl/taAzrZjtNz1nM27rudYwUgLc2RKJrdUBNQDqum
5V1Vtf/e0xp8DH028Tm2uq2ygrkbmFp0dvh4Wb/t5TXjufbTfZ2gwIVZjONVBw1vGUWwTgL9MS4H
WAwFYgjDHiyzTOdh2LQ+j6XU4wYSWVCrUmdFq30/Z4U1FmqBQ59A6XDjYzsQdCRiZdu7i0Jid6/Y
VsJSfZQ0iU8DxVtE3Gj66fu3pnGAaKUAdHUtnpa+TRpIaJm3GQoLpYaTi+vluI/ZRyyRnd7dgNMa
2VSdaKvOdtrlrF1pd4YElRGm086jBaBpEg5gFRRNWieSo0cwbMji08APtXSCcd+moAcqU4B29S6c
3p9y5b1bVv7hFoBm+7Ka5gmTZK30TsivX0ITyqfonGKZ6QkgjQpzn+yt594hAoETnM16ixhn1MSS
ZGa8BKJ8S0l9Qa5Jj7TdbSxb38ZaTHSbEzELAZqffelg+yfNZGTSXRqUSVml/26M6mwwDu00AIwm
ugEIYC1f6gZGQdPo7hMpOuLgc9AhFw02vZGK+Ql3+4B1Z9UCwdmYmgBN4zQ3dMzds1d99wY+C6z3
GQZqbGNpW/kIhVRVUikGlkPDX+ixNAC5PzyGFTsZNM1xZcfVe55x/wLv+TW1IT3De4m3TVBeI+zV
d5gtwYDRCxqXqVq7tcWLa1AsElW4fJxCiHPJcxi5/ZpMMhviRPMOkUtTewoffEmCOsL/PmlbQHBA
KyyYQf6UfMSTeswtVjYDcP/S1S2AbmazCm2cZjx73YVh+dQJ1uaendw7IPy3pPUOrTMe6s471hn2
bitHcI51gIEWRKMl4QM+7EZ9KMq0R2gPMEVH+qMbyw8kYMzKtfEa1eqZSCQA/yw4ZAWhj9Bk1xNM
vL05I56mcKZ6Y4ykSCyEKLmLt7HhcvA1K9g6RTJ3KQjOv7nPucr8ZOSzZwIWjlbXkj1MNH6qtXlD
n7J9sCugqYuqgceWdwB+2qAdZpWVbrggvqnd8FMr8scc89uSqjx3zfn3c2vPd/M4XFZ9cWPD210W
U4+U7lQYvUrbgtpB2g02t1rEgvB0Ja4w9C+OBeUQS/6t7XDImgrvNsBU1lccoz2zCLFhK3YzcwVZ
TXg/MNoTN2GbZrxZDJ6jEq3sURnTkRVM/OR3DIdRbp1bz5jocCJLYMX+macDxpGIcjC9yRDmdW0T
h+lT2aNUc2bLvALUL5+G9ahipAqdJdjYY7YZVIaKw/Oex+XAxFGco0EWW6l3/SGVdruskv4NVxjU
VsuNlxLzGr6w+jkIcQQ2ZPNtE1lMw/awoBOY1LsCWoRdvsYQ2453nWf4dwDCsqNS49EPw+fekPdW
604kl8bnOkDLKokQM74Img1gMzAvCIygQVic7RySDGaMF4tgPWsVL3qFIcvrqAB1k8vb5SAHF3lk
KkJPcyjHcsjAe+R6kyLql0OiXTO/P3pgtxCR6GeEXAJj4DrZo70h2sFtFZf2ogujXdFXB82qPPjh
9TO7qhASYno/FM3d4FAwHtT+cfCmD7sNj+XI+FLY6G9NVT5m3pgCoagPvYZxuGIWAhERXYbJPQnV
b/sw3lnKCldJ223ofiBkVJUbM7WP1agdKlXctwXcxvw+rOqDBmga6PNcY8vvQmOEcSlik7gUMp93
1+1RYVOf+j/t6sX5RsngigxJzrfdZQ1ZY5GAbMg8Oa14CN6X+iyXmuI8lgN5n7bdGVhUIr1c+T64
nW4KgWO6JQ3sfryps4zMVF49TK2vHw0qTFahNTCvcBTCGqjRJcfV2JN2xeJOe3zFPoeYSdsgz7nt
Kud5sCjKmHlbtBSNuJg9PPcmg7zJNX9Kzcw9/e4Q/AcOru8FMA6MJPB0HfEBqAmMOZuj6e+3/syl
oRKKFXWtrJex7/tNFrpy1aOw/0NS26/fyXSFPesVHIN/kMBi0xYaXtp0lzlFtFFldqcmQAJTn+z+
KUj9IkhBffn7Cw40KRYcbDTYZfyvb3BeQDf//gcbDb7abxsN+ZPQqakAZjmHO3lnfvM0ip+E4bCh
cISgMVwHTPjbTsP8Ca+j7iJpYvinx+I7Eu8M9dU9Bzgg15b3D6U7WYN8t9Mg1klGFGwhSi1PSAOR
9vtLNFR8DzboBGE8+p2S7r0tcBdVFImxWnOu9Cl+0iVIp95rn9DYvXU7x6g70IJrxhKEf79u06VG
c8YyKRgjg0x+jYqCVhwJCKxq2Q7WHfUKCV662L2pKkoSg+ZiE+yuCHhrKvzQtHjcRTw1zKHKtnXl
2GBRCfM3fePhmWM2iubUeGRhCCrmJHnYT951msdlUmDjlugKbEQeprcVIfRiwCxBKL2P8/Oot+8y
BMbd5+VtMefXe1F9FQTapW+fdALueZLfhir8ROP23u3rdZiTKS1M94gvZy9Scztl7UES1lfF+MX1
3VtvztODjNB4vrbX1iRF5FobPtGvCvlB5rm/mnNkbW2cKre+8MR4TXoPAAqOM7a+bCnmOH82B/uz
bxF/sv5GQQGP4N7FKgEQQDVKDDB6eChiKzu7My8AEwV0FT2udLbx7oitrX0Pkeu2BaiBPgdvlkED
C2cIQeocO3P6sPRwM2XlxgFWIIEWKAd6ge5B3oW9KsAaqFLuSRhQ+ls8RDP3gAGzWTugEGQP0dTQ
5qpyUXxRMVWVQed/KDkE4E86/XEak7ckyOju9Mf3QAK3iQIFkLCU5UXhY1oyYaJcZnGw0r1suvXK
eMfk2lIwZhuM37W1C3TzXumCauiSfXOZwAauCzrdLLc+R0b4mTULtouGxblKenZDGjImBXt0ukde
vfEijZ6m4INesjcTCgPK0m0aipOe+XDju2jA4m7ZC2TTG6e1Efudaz9iQmSt1D4roxvvrbqrUfD7
dxoQzklrdbhDYURnPcXqSWIL7tHDAUxJjA+2O06OQyi0tD45snuJovgqKXdgYvN2k3Qeqnr8YJ95
GqYKX7qF7jSETIuJkv0D1QT4LuIQ9OTQTQffoBfFsBlauZ62nTHg/GEbhRbsk/tNR5gBUlm3aKIU
fDp2sg6UwKLFuDmxF7HlkK24WeTHIDbe3VSnZUNCby6gUGyinhB/QB8LtRXTuaeQZuU3SbOnEjja
BaLXDuUYy5Vj4mLlVMUHtxCPlQ7TI8g09wkfUEtLiR2uQqc4fRtbAS7ARPSMI41tYl2nrCvKLM+O
rS5xianEwrAWFvW5l6W5cZv6azFCuGyD6pwWTnXUW7ZiigefFQCUDobCgNQIpWhQhIriGtWUu6Lx
Iq3kaAJY2MSSQlUUGg+t0T35PjGmzpvofFI0QXdOcDDbUXH8iA/+YD1E6bznw0c5hx+9BXrahtLs
26KX7wIj8iIvXaY5baN0G6VBKx/G1OKuMxwoiQYgWnDGz2J6wiLO2gtBRiHWAS7SEUGGr78l9IoK
ZSAmRI5ati5xBwAOJTmEhUEVuxb3p0GDQu3a40SUgjzFYGQQsCgLxAFrdhsxxl9FaGG+C5Wxtv1s
FXbNpQyfNUI0EE+3VeQDwXvskr2eZJu8sy92ku1QZrbuaLw0KNip424aUWxBqlarINciksHhR5mo
hxhmcp9627i0MNvl2JVdra83OHHQH2OTlFl+cmS+i/zwmAaNXEmFyuLl8nHyxKM3qfskce77rvkK
N5VOGKk9Z9q0rWTU4zKwuR3gDIOgWnAT55zpctrnmHfTKXAfZFrBIfP2O/3Jtqz7wukhM9V3QSxf
Ncuk9dbsz8y+p8AJnttBmvdp36GFJ8N26OtHndTnIkvZJHuxtZ2mAfqjAixliO3YlB+hLTe2FnIS
iSSbz5gIHe8XiwGlDppLC5Cp+TeOaI9x6tw1I16vzk7X5aQV+IpImfmGXaOEA9XsBEkwq4/yjS2i
Fy63FlpX8EoTbrcereKzDuppoytHnNokewN0Q1qyx4Q+dfugIalfju3RUCxZsfNWC97iG6vLP0xc
RFTCeCEiE0y0QPuCN/HY1CBUhrHelR1U6J5KDpyWyT3lDe6209GIm1l3Z4j75ETFLe5Y6iobdQXB
7a/wdp2rioMJnfYIVU22E6m9ywIMeokV3+uNZdARMgQbN7de7FbqiyFjdWD6dO3oofgim27cxqk6
ChNvo98K+z0yOu2mSAsomVpzwhSK5ZXQPn6JDWi5+WpwwhtAt+E2bez63jVZEchO+XfR2L22afZW
GsZL6M/gKlWJZVDADKWf42CovlwERH3Ojld+dlsj3odiQB8n27qI/fBd0K3qDTWLiCCD2it44vSJ
CA8eW6JvrS1ZPeQrgbBHkNPlWtMjA791iqE/GmGj4tSYUpsAcGGyiRxdkaxLt3oswbMf2mL6UpTY
YCRj7pnoYst2wud+1s89cgFQ/yTKAhgrvPdVw4e2zOnaqhW/R5FwnaApPQZF6S+djsCnPQGIGVFO
FzgBuFnY3jXKsoIV+nzUC5p3bNB3jm3eTMV4Bk7v7QW05MjKHprBI2UM5iwlXLuOJ7HlB4KZlNlf
feLvfJhw4/7jI/dDkfGff5l1SC7GUUVB2HzTrv76p+1HcXnJPuof/6Hv/h0Er1+1zNVL8/LdHzAD
Rs14136o8frB0PbL1w8+ivmf/P/9m//p49tXeRjLj//yn1/eMzi6EZbf6K35gxmZUfjPJu7//fNf
/uMbRAWEJBCVf/vjr/DLlO258FCkhTDoWli6vk3Mv4zZ/B3+f0YJF9MUBzKBovjrmM3fYdcCs5vB
V7Byn1XFX/1fzk8OAjCcB9s0dP7CcP6DVPhn0uH8Pb4L8vBjYTEzpWsiQ2IAY9T/7iDo5iqpJwzW
PNAwGidrnYxbjaskqORKK59qGCi2vBXYfhlTt3Hwd6JEc3XHjz+ACyeT0QK/G217P475rtXC2TCb
rTLZuEILPATsVAqWKHgjeXIGp254h7q4nCjQMF+om1rFZbZ38G+0cgCT8RRH5s5P6Hhv/Q1W4x0P
4bOZ4coSsJuGnee160R0q8LS7gbzgjqxAKGO4wpmMrwy6FMnEXe3wTQBcgK8GHiHLq3WE0Vxv7tK
/uDM/S2H9fucFr9rXir/Rfp1aBn5wWoH5dqBdqboQkDHxEm9qzwAvjH8YjMrPmwTgEscHd3umcF9
RVHfmmj/bLhb9+OxF3N4Rt+EJuPmqGMssA5IWJ8Ma1yPZroKc/OudvTXiR5f0xy29Jz/nR8fTfoP
3imOdcIwEMD/BreDa0/0wagBh7Kj98z+zN0emctaMcctfGEuDfdsRjQuJc0hGKgxKaK7gc5mz7mL
tZRlE81bMES4bYmQ3cwcQgfgvjHnumtbLSRiqZ9YDzwsziUuaeazqzd2l9mWF/vkN/qEcLThHNGJ
N3/+xnCt/9FLs4jhOXwQBCyh7z8FcrCCLBAYn4c8OZa+vQxyRQtGua5Hn32PsQxoBexNHY64/ijd
5t0rGbPB4qzIrW0berYI8ixTU1s6AAxd5EkSCKvM4TILbjQODFYTHyFK0A8tDx4bu5U0MJRnXtsA
566oYghgaFvNF9qaTzb8GSdvNhoS4BgdyjLGPA9pLD6XNLv4Q7FG+zw6zsSQHZerXL3QlrG3omyN
k4sMTPFIFvHksjWdchJS0ecArZZR9dDgy5Tyze7ywwh9JCtBlOwLQJRBNZAzYYiu8m0/wHTrT7H2
GkZgAWS3qkK5LfNhiQ+Q8O8y6rF9IbQbjzzlVwL0tRE12zZ/SNIHRTba4NTGNApc/VzbG4+8XZBz
vJ1Q2UPA9rPvHuyqsa5RDJKap6NzqibcfuRSKv3WDm/jWuP3z6tszMWcvUktscK9M/dM64qe852y
aaM+iOCNkFZCzrffsEScBrqiYDpGxpFqYOHdacpeJizzKuxzgZPd5Ppt589WKHNtDgc/PdQUFRuo
b/a8fw6qncmjGpgo4KVsDxJkkRcPfs+7SpbJwepYU+cFt3/jsTAo+hpdiMEgkLumWNvd+1Rd4hyd
oWl5yCMWqy9MsvshIv5c4c3qA8RJyS/HPrjcdMyMk3MmtoHp3dUlyaIg+UyzAK4Cmgw3BRG32tK2
VeYsrWnc50mz0bU3T4vgFD7PrvqAo0GFeTBr7SuQ7NtJe68xlfv9XWhysaLUJXiVoGAoaMBmHu7k
uFfWnZaQBwiHPYLal0olL1zlrI8pW5gpBtWaTffKYKbVRn2rdd1OmNAESF2THCSa1RkNFQfRMsfi
y/Z3WfSc9oW3loF+i+tjw1Jh7XHJZjZab8S+xS1e0XfWBd/EyzHm6eOaD/emGp/1ut+IKtnXZgk1
+0tITZLmsdcdIVSUxsqAQawMquUIkFppBK/cfwYSu+V3PvhnYvdIgvl9XNRH5XjQN1ldpDsBL8gg
VFaZJgG65yD/nOoU7khgCLCLVzo8CBNei5LZViPGqeOJ8Zt4HSGrJh0gAZKkPTm5jlRhEnK3ofDB
5acneMcI2u7bhtM4Z9AqsLFZFueiC3eDjZk/4RESuEtr6PaJp/ZurdEZ16w1vKddDs2cdLvtaF/9
4i7NYNH2E4uoq3KuGUkVgB27KrT2FsZIz7/z80f601ZW4i1me3Po3/qNOKjiYrEAIAIM3MhalMOR
K2vZ58WZ4WGngLaGzoI2dUt8ylVNy/J7zicCwB+Ru/JcOEhFhHPmzEAsoq0tqrUYT1V5kcELnYun
THV7u/8yihstc7ZJ8BCXYuUU6cFohjP51LS1F54BBDPu11aKixF8wrkYg1NhP+r6F7ssdtQHHNrQ
PYGY2sc1pCdR3UzjNW2NdZSOh8iTGy0wbhIE9rb2L/TELwf9zZH9WRnuRYd3ggj+lc/CAtbqA5j9
Ob1qoqZgzEsqHBRac7WAjCpMwS7V1Z2jLSmQ5GTvYS2IchrUuZfyUa2G3dzrrvNJdbAROcOwlfQg
YcDe+a7HvAAes0UByXNaHDqvPTGe85vpVjgfCSIlQM66Q1GQf5ul9X2g7S2q+kLz1aQh1IEW7I7l
um0wHtNZOAXAoUItxz9BXf3AbV8nWCgmvpWO0AMeHoZ7q4G25/lB2IbPIsaDcDqICt8DkJZ+cNZm
iFkRLEV6g4t2bSptbWfinDUFHgDQzqltn4akWasspqFxqo4jBLmFqUhZImrWDD1+Dv/Ms9gWmR9D
eu8gM1jzFfgl5mSfu1Dya/cozWKTagfHeKlqEsTu8DBwLzFRXFrSyB5BnsAiupcEBVZl/z2U1j2k
h3OWce5HPl+V7iyOkX9mS5iT2wnd56KNtrmbboX1VR+sWb/nXANPLd1XFV4tE2OWsyjbXW+DsGjf
PMZIyWPAJt8p6ShxyQpLcavBe6vCZt1AE6KBkwQTnqhsvDimvfLg5XYUbpn4i7Krj/tFZgCJYvlk
tc98zA5QllnvVR8Rb20XTpvO4JSMQYfwtDV8JbX+2dfSBzoqTxpKf1on1GZ9TrMz4KhD22BSdtx1
YOBD4ZYQ0L0VIbVPCgd96cmjgYEJ9PpyRunpZXLOdBLmM+8Z2duVlLS+O/KT8jDNYSnOvOhuQvcn
Bktmm3w0sVir0tamgUHMyt5yeMnSV4t+6JZo2HtP9UutvgV3aXe0I2osczL0zymFu1NEdnRNesI7
deyZW9/xyG0J6+Qnw2uUOZuag/jQBJs0j25wF96lbX0sUJh0UBpBGaLjzGE+BzrudTTw7ExsKwDY
DJO58gZ7L0u5KbVq3SRY9AbqzFLEwITnRYJhqke4dPZKDA9O+2C7POhF/pTFI7k4Z63qT6KYWP4Z
K3z+K0dxg8G30nXjArbw0qduuMeS7BqPrCy2be0dGtUeazsn9CThiesrxe1rAJyRUZ8Aia4sIZlK
yHkN9GIDL/Kq6o1bx/c3jo2SH1nuFWDOprBRG/tuJXBMjdZtVdFh+2Rl/cZR2rJXL07+iUAp/DB3
5TB++PMFZ6a4xNmelZTIsTir4EB3PKpCOiz0waQgN+bd/+rX7m7uwxoonzcKZ6k4+vSxcbBrwoU5
mQrrS40wr4Xcy80oPblOdy2g+uZet51yc1cP/ZPiJ3O7ZBmFEUktMgEoEr7T7wySmi6f8xDzCO/o
MhiAU7I+8qpxg8JJ7xgN25Ox1gAGKuhuBA0Kk0Vtvx46fO7z00NQR9KbS6XXOz3y8A3TaFxiPBfn
UBXg010UWRZhZrgb0TE8lZxTD9BUD5kgNFdw9Z4movvCt9i0Rssu+FyV2yh+6cNnSXHS2Hd3FWHZ
hcuRalkUclOF3UZvn4HA4paLMJpUKwVrBGItqoC4FAVko/bSZf2a6PwqE3gvcgAr8yhAacjEPOsa
b9DwVxarroq6EcpFW1LF6WdumcskGJdlPW4r7GBegWuum6mTmrX0vHBn2uUlbyYKlYnZc7us+uHA
cWmRejQSsMOLgFHlff+U8ZsUOQdTj81iC4A60lH8vS0f53UevQcGUm0yEcvGAmuv9DHlbq4eqTjk
uQAM179OZrzTA/NTLYaTavpbb2CdiQ9Ot/kJPWc31N66KIxDwPoAMyHpIor5cJanZndURfk4mcO+
d3C8TcyKuBGjYi8CfBs1ySkL30gEE8kRN1muY2CVbDajtbKnK7/oFf6vjRFaHCmygytfDBB2U8/W
x34NwuC+m5BlwDqEpcbsUYEne/fzgs5ya9uJdYlZKqPOodMbaksQL7jZyPJJAaqcovOfn4bEfOL+
m2MqYBIKL1hOcCT6/jBkTriZE1SmrctoyzN3l9vmVrXOm+SYxkxB+49xitLiIQGJBjh69eff/3sv
s8OixCPVhjw9V3pajvEDzQQDFf4gn5wkQWhoJpN+DsJ2tlSRbA4PmV6twBQ+/vn3nMku379m5E9S
eqiWuMdclOrvX/MI+IItKFtCI/G+gI89a6pc+sa4EgBblaD4iV7jviIWg3shaMH2S2tZUPNbWu0u
MbKDKOwtMK2D0oulBMPR9PNinzz0CEGDRFIWYBdzxAXN/Y6U9SbSpl0LWb7u3b9zTv+b398PL+WH
jU5VDghgVldvZRXtnOl2LJtt5dsImv02Z4Rr/rkE/Ca7W+w//mwJiM7+S+UtAYN//cPW2/kr/Ca1
6z8ZbPGETS+MTVCAi/rXJSCtt3QT6K7hmLqEfsfb+VetHcDOt7XYLyI9H8S/hkAJDxiGZ/Np0dkH
/kM7QO/H9Qd8H34IW6DnW7rOX7+/+gc6oP1QZtDIEgOuvuvd5Y0DaYOhM7QTm7lvHOBnmEfLzV5c
L7yDrXFT00KxHV0PrJYfwLbvfTR0PXzEqL+FspPC0xGMnTn+2DZPH4wheu1JXo2+C5jWGO6MwFsH
DieVOB03Sa9dgzi/7wwKR9NOBzSOM8+TI30XCdoMU0Lnhf42qVuOsJlr7G27eC8QIRd4q99pF4BK
2/s5MroR37Bwd1elGXtbrw2zoxFMd9DvmP/aeIsjc9fGjrsNDHWBPXYjlXkYDEMs3bFG0dCRwFjs
RMldlcInwUEIWNYb/G2HAH+tzKy6FLoW7JUzNhca6MaVcnA3+wY5fCd3qQnpscHSELELOvhjPGHH
feaX4S2dXLdWmr06rZCnjBLFdMNONHL/H3vnrSw5sm7nV+ELYCIBJJRDo7TaVVsrB9FbNLRMaOua
DLqkTZsR9Gjd+3b80HPmTPeciT4xpEPeoNcdLap2FZDIXP9a36J6ro02k9NYyziNWHVj5hSU0Pev
GlbQtVMzT4Gk/x6GZrBr/cREmWAnutZ90qyUwkegQEnAVVWYrwKzuIVyYC7dTH8a3f5CSi7eVQQh
t5Fvp1cGvrMLTtJpY9Y8aICZJDd9xdZx4YjWuA1qdr0WkVJKTNjK9MTRdNGRzhRNcB21UbbzLZ3I
B470wIJiAU+GadSqjsCThL5+IsbxGWg9qMdEC5iEaSQKGh8bcoUSNmFyuxTDyEEoiJ0rrSCEaKuq
32g6DoJBr9pj5s59DLbCeDUHGLs5yqiTaWxUHS37OeZoOMztF/SJXMZvGSvSkB2pSHOelfZzUFLJ
4nMkOUmlLk5zSZhytINy7XMhwIomakldObqJBG/TzEFMOB75UsfHPJjdVYxRojfp2FVVp+D8Ul9j
uBguS8vDWTpHPK057FnKIIYrMUdAMTCfFJlQw0AEHUmJxkPwTp+gR1QRRUNnWru0PWXuizleyqZ4
vqKInNZkT6s5hBpjHONrx/KYeexqi6cgNM2H+Rv731imr6L3ulDF1+aPk5gfhjd/PtH5v3dYwwPu
J+v03PT13+a017/9pz8Z0/Bvf1+hMegi/zrfzEvzIOTvK7TJMmvy/Dd0AtDfr9AuVDg2KexZINCb
oG5/X6GdXxjccchkE4Pm/9dWaPvbCvz9nozhkQVDQkrHNXWKaP6wJ/O8sRcD5ao7l2oWDnJwa3Np
7PvMunZEhurjMSaO7epNa+17qLWQqvjrXLggv0KNCbneHqYmPpMIMlddCYqywPy01gI8jXFUXNqk
ZIJqW5+TZIRMz462wc/00EjDQVKtbwK96yEhkrlNaccqB/+lLINgZ8QWJlsfNZSkfnIocHOAa2ru
G8qpQCQhiAy2C0m8dddWFD9oWNFZ3A91Nx7oTy+WpU20KqGVZKnb1Ug7BBiO0WawHPfhfQiRYEVv
EbpwEIgl80uSEjYQFgwz747QdjXQky0zFDA9aXkZZXcV2drZj8wz/ldWiSQnbV/YZ91hsjQV2ktu
OV/KVJIfK7ehJ0+iTTh/WP0+F/WxqNyDmBhgZD2m9DLP4RcwiFJwijQoM5sGp1cloruoZIqeuME2
T5NnI+u/wm6i5ihZp15wRpK6RAN4qmDwrosGpYxxu0EF2TCI7VBhHB8RSbzyaIt85wZXmR5/Wn5x
yDAidfjCVPGh+czwBaMCw+Mgn67TyHw2nYGGk7jf9YWLECsxyTe7sPSeB08nZ5Ucay3a+7q30xSm
poCTepDcACe+1xv7jJp1TC3/MLrDI6BOehOjUCKH+0+yhq4tjcldASGPVg0VTAdnrBlzjFiO9bJv
TiElj25JFsrv2rkla7ppac/i6wXw0zVocHF5I6cq2jLi1FakJodVmWYo5VgFWbK1z0jZoIFpyVlA
aaVOMS1Z8XN21U2TfSYJNojI7MU+0cxqq6LkkQ34lfRT5HSPq20ErLFtYZWWtCagr5gWqqrfk7Uo
4QW0jWBm0N9ARiEmYna3dkIP+JSFp9rV3B0DRG0ve5Ibid7gLJfCWUnSiCSX/Ru3hw9bRtOnR0nE
Qku9kxarmyppmBRCQIdR8IjX+rHpEUe0DHUEk8HL2PY8g2jzXPiJX2zRfCDIVzYDEU0jDhFlyLUq
8Y+6OZrAK1xrSzE5lQYDwkjq58c8d8VG9LOtgQA5osxALjosyceQV1mObSS2WUKnaFvJLyIm4AaM
wts0DeifHscdmstNG/pvo29+VPAVFrwJ0izAB5ZYi8+O4gCp5X281JnoUp0eZZwz+ptOTPGhDqOH
1Acpz1NyBuObxZLYKJ0UbTnttDKkRdMcdnBaC0rZIB3kKvuChyza+FXzoQ/KWfuUP9CQl53xFWcn
x+Z8Th/1FuOjRd6rvvca6x45hWiB3QhEn/qlxD4epm15iHjiQyh07+I6e/E1cakMojmlI29ZWp1l
0JVvbSI4007TXWcM2sZq/HCPrFav+sh7ypwcnXasn8Osvkb5Fas40K5Ch4EL2gwVuRm3BwrWm1Xr
pMarzzAX4x4GJLJPJb7kfUkphQ8nD1J2jVo1I6Eb9Yg/iekPt9E+gp6BbO1/6mSoKFHrX/g3lAxP
7rhSnoOjTuNnb7V5BDRliIkRKSqBQLCINPEQJNAb/C5/6y1nAnhHgEGv4Y2kkJCatP6MLHjCvRLO
sUzze7Ma/c1IG+hGS8BVJ8JQK4tm1mVoJDBmNf/aKJsPtyRCxD0KyouoX+DoX5uJfEDkxHcODwPE
ZuPUSHlb+dq4LRoIWZEIq0WT5QdDzFp5FDnIx81NMyUHvWc57BLrKct1JA/DXoaVrDdpxt6nMit8
pbp+UKBAqH5U4DIHgzlDYcwwhfZpMulBtqrX2uufY1djBqjF+RqyAarvnDJp6/EjpeBoIaE9ryXk
Q7S37LGqTLwq3GNtbd5PZmItmsoTOBuFdR36Rb11AgQgUVT+RmT1W9FUkodFeEXaAVma8pSFgnm2
j/M62o6T8Y4JlfJXO7yBShjBXxTI5RN3Xp+ANJC5411Rs0zdhNIpeNbBzU22k615WjLU7XV/ZcyV
Lph7CA5KO1rbxGxR7utDFWRwE6FRruI0fI41+UZHDFVaWq/j+YuZdenhK5PcV7f09xrZTRx91rtJ
FRcPPyRPixyLoQcgmFrGwLJz96qzP0Ynmo1NBZtOu361MJDB/mVSwk4wNIuGVjuykYlw17iSSnqW
i609+MXeGFF8Ax2fahmH3GvTG3kzvq0QBFk5xPpa1BQxdRUC4xDwdXnoqOwlWUBi5UTLzJHn1mVG
E8VcItjsSRRbGi7WoGGBziBsENKcDipwnwurv62YmSyaXvOO0Afa3ZCIr75U3+Zbm37ONk2tJRdq
HE4Vw+fKwHdVw0wdev95dLrHJm54V0CD1lAPmSVxm2QT/FXRUU9Ne7F3MVPMiqkEEWaWj6Mo4dWM
vYk8HjV7VzPxOpTjKSiYhUR66t8nBkmKsmPwZvYvoiiuh5Qgj9czmAkLzIJ97zylpn0FUIRDD/I0
cyrnpQvFWUb6bdhk9CcDB+Qi0Zd1r0GfoQcBvoc8MJUK9zqsik3WQ/E0J6K7sa8fezNsn80xrJ+d
vr3X2+gtdR3kzmguHU3iO0XJgluzjCq7+pA8kfcDY8yVLutu7UbBlWvm156SxPsMdGFfQLwrm/61
CHnSjVNNKJ45PwFM7VNKO71OIe/RXo4fYHImzowe42QN/w0aJm6QOOBslPS00bA3oYy71k/c6Sl7
DYzNfT5soBLc9Rlbv0AHixd3Kjn1IsgXCA/kF+P6BunMZOF2H2ko44DS8zBMu+iSWipYN2n1RWiW
t6Et5m5kH7G0TUJzaZc9h0q+WWbIpLgXW/DVgJNqt9sA1nVZUDyY06K94KoDYu3Ej2PS0j4+ZIxl
M/u1LACVFgbjQoKL6ySzX6a4JGdYIgmTYHygxaPcj0F3gmf5nOVWSyMYoa+sND7jkqlw704piWvo
1pZB2NbQY2TFPH0MFdQN9qi3Zumc05DcqkWEMKOWcQax2FSP1dupTr+2EjgcG0LyU9h/JhHJX+XI
v3nN/mbb+dUy9XfH2h9++x//fZ6b0KB+cm6a0ySQMbC3/Y9v3Ax+/V//w9+OUjM1++/y13//DaXx
rVrsX/91RmnMTO3/+SfHLV7y9+MWO0ADaMXcA8ay89txSxfiFwIYjumKX71vPwhiHMSwzAmDZAqt
mvzRb4KY/EVHq6ZW2cZEhnTs/BVFjNTKH/RgTmDSEZJNK4gOyN3zn39HRRNd6nZZx8CaKtjbpAhO
cTndjq134e0zEqnSp8ZGMppGP6Xsrm7PWReeedoRYG448JT1RFY/tbWbCNdlw74vv3JatlRrRww3
U+a+MDbTqdTpqJLV8KbM+8IyGYdNwWR0K736fQiK5ybNb7rYPde1cxyHkXaVgQeuR6agGhyiZAba
mpvi4K+9/FZpPQ9CqzgIR39nAdiRBIiXsjIug9bhSW0MCJgmnSGJGzsX24y3eSIPQQYniCEgSYrC
fNcLgYE6N7+2c7MnzJ9z1ZOhi1N169tsopRHGLKssxMr4LFOY1oHjHQNlYLWm+K2N8HpuNSVLDUR
2QArkmSNB/NlsBUN8PQxrBWjQB4oBN1g/nwdEwcbUMhyWNiAmTMjY/OZ+UP7xuAO95setBixIXIy
CK1flK29TIyVlgYpxkMkEm9fJ+ZnnTPxxy1Mp1QfPKR1WmxLzXlIqoDFlDp1FPv0PpiS+1hjlp8l
BHl0CzZoH6ecdHMnNK8nWleXxBLClRCMOCpbXMpIHZ2C3b2K1QuGwp1rkoAwq/pVn2kSblukV1WR
YBTPYdC1UQN8CNza0sc8zrYrKwgiNZdGV2c/JCVi9WwfS730Fxoew7XQqi/TAHo1tQIyRH31Efi2
tWYDBm6vSB60qHy0Kyu/Bo4Nz9Qzr42oC5d9HxqMw6y7sknOeW5TBmdiJW7AnFJ4FMQHj2V1E/uB
thtJNtIFG4rNNA7XTkUVNAbshCpaNC1sZ+kXX2cgLVFl100sjLVt+dWO3BeE4EF8eF1/Thu21/NA
XrT6g1b6LqYBOi0SI+GZbEA1yzl4gARHKuiyeECaFenRjoxp7Su6bhSSn21Ej4bnI4alGFli0+2f
HGuSW21osEOVwbBwYF9CRubh1ljNeEhb3g/cr2gdVdBHosGkBKh0KnynaKl1HZXrUucSQEr8LE0A
N1PoJoc8IybK0XBa63WYcsS0sE9COaVJfKJybBaPazd6bMiuLO2hTY5633GXQKkqyk5fFkjs5F5n
KdaTNFos0twmvCqDS5KK+BrzTbdNbSKstYY1Me6Y2uRDjt2o5krEx2QU55i62ROlNQRUe6TXre0H
3VXRRPffluC/9Cz6f02d+3kr5b/9y7dHyn/+9gz5aWzxu1ZKQWxRcrQ0KV74Zo3+u1A3Qyw9gEsO
0C6eEL+PUkyKLKXF4oyGZqJno+799uSgisE2IW3qYDA5+tr/pzxNIJquzQPNdvnf/sFQ3RH5IzJA
ujUXg7sUjQToXxXhtpoBFqw0cwUOaUQ0k/HYGPIr8RmFW4/mA5EMqzxmRFEPWOa0ob+STVPcZBbo
jCBlj697o7nV2p74w1TLlQ1ro2yYpEdd85HNGA6YnQ6ldfTAtSA6hhnWQR0XxrY5kajySV8mlX/l
2EyTcRbVN/o32MeM/SDIgI0FEkjblI+F47zwa/tAp/LBhRkiPBoagtZlZ95pE9Zc0CIxjJFWDpdq
gFtktVCKGLcfNQtbAsTQ4zDjSUpdP/d+cKPi4dzp1Yvuc3oxtfC5SipCIim7cC3LIV27WbtMB41N
apQtAXmkyP7JFf3d6bqrOJ+PTfLmVc2zOzgPHkFAszDucsHC37cC2IvSZx+Y558cPZBPRJOg9PQc
hLtwGxNNpvXGvUpp5COScgjKDKo4AgDUlHkOyNpkWZvBaTGzVqnmrAEmsITrA/WDJplHy4J20Nno
jyPOp1ibjknkWjdBbbuPRtBh1uQ3xeAvx6RcNQkb5IxDLZUYk31l12MJULtMIW+4PPVXvi2bWRF5
DVW1pUEs56w60ZTY1p25V00aP/spDi0sYe9xPy4S/KBFwQrZzmgJw42ATBNGhQtutnKfxUT+7BZP
W4PDVFGg+RD0ofY4hs0nBda32ZhYR5MDyFUW9ubNVJYlCm1CnM27aMF0y6ES52dvnRrFl19F+gNm
J8ZiMFk8RW2lUwQUe3LADMfs4jc8an2xI3qrrROHTuOol7h+NJ58Q8jHo4X+e24gQUgwnouSEqbO
sjnDTkyuAD3WCA54ntTRdLQXyvie8qjfpnhXV2Rpb2PMOq1r36S9Ey9LhyMWJcXbFqEURFHjuI8k
2d1dp6bHwnK2fcDmh1QlTi10G9I21kg4MfvUZiIqeNXZe57eaGXx5tWwtALnwQGiGgp7pQ82DGbG
bfbE1iYgf5tV+aYgf8SE9kbLjdsWMKvTwDYipk/bqjRKa2nTD79Bt6SjiFIyjBiI6s2AUdaZma8V
8NfesiCOzDxYZgGY82ZGrEGGMwy659hg44bpgBNy72+13j9JCLONScrSb9RK0+V0VylmmIJioTjS
zuSurYXZtgnbkfny8YBu5OO47S39qbOHR2qg6WpM3GilEB6WhlLjpuqRM8gFeBjWqjsFKrcEmZuD
zlUgdOMxPjSURK2NvtxpfZ7dUph4gbBDqFnpj0Qg3GURG4+etN7YVpR0GSQfkQuIJjaGG2OG92p1
JFloAPpGkH1rA8VLzrDfccb+diUAYFgV1Qq+Y3UlZjwwmZOOf9VRpYBJpy3nHVKFCTfO1DuO5Ecn
nusXsKG5hLmC62KmHuYz/5CJs9jTo3pWMxuxA5I4pJixBoNs9sxPNAj6ziQYto4zkXVwDA7MqMe8
O8o5RieE8DDIHVQSBGi9fjERJnZGBZ8kI5+zHAcCFZYRIn/qEfUMQ7ZhCFGuNA7HS9q4iqUVlZta
jvrK1nAHRibWCd14NMzxlELOXNoEaqGX0I0ex5eqIbxLzwDoyyTbj0DWcbPNEVa7YNw8giGt3Bg+
Uhp0B2D2+W0UuAxa6gHPqmLCGZl3JTsNFo85Xl0BMIkD70tAm/dmbMyvIVE2TEPQYhIr2BXCb9YT
26xlJplYEvPgEkkdMju6SwzPBjgRlIaNh2UEn6yRz+1yDEjAYOUS/OTr4BTmmbXKXg22zNbQ9EXJ
xs+2b1TNZS5U3T0Z2QgGODabZVtgUh9rEDTMxe1TNxZskkP7pYZ8iezVz+HBvNqWurIOmukTlRtj
6yjAxq2Rr2uudERZY+ipZqv8jCvYfiwT650YHWJpJs9RRFat0rDwiqos92UFm5DuhpRdm/qaaMmH
rdP4ogMwXhVaokHGTZtN4LQCPpmsdpOr36ETtSsjUsUy4KEBXxUOVD0DoTTz5a/vvP5dqgCSk+1P
VIA/7s/+7dtG7b/8KStz/q9+O93rv+C1ZEvFQVxgrOKg/usebT7d27hcpC2wvMzbsd/3aM4v2F10
E0668SuR4vc9mvWLqbtgJTj+Y5bxbO+vnO6JKv3D6V4QmzLJYPEGAJOwUfz+dD+IUctaLTJ2tSbv
2cnF1y5p5BULy84kjYrdVFbM3Zi/8Mg7upSNrjD+3dUxbawx44yhUhdor9x9TlHua2G9skRCRvLF
tT5gNLTi8cwpZJPl0l5Db3kPo/im0acLi/Ir2JuvrZiP1zRr8GFgrQaFOJfGPGoxzr8G6AJ5qrjl
jg7LtRenJ6avZwceARlobAxJ1BzagUAzgEQe4KiqdTKd6EK/0TGotbTJkXa+EjWjQZNEPn23y8gZ
n5j4bP2SUk+LioC+wxYr0FKWuhjulDtuc1HuRKcCNNzxIRwdg7lvc2SE+46bbNhQaEeXoQ4nOSGu
ZNB0jAtlgPSYwYR3KkJpxfxUVO4XNqJX01hC+RqSfS39F/7ys+bjjvSS6loz831rz2zO0F5Ko89W
SP27NIs4mzfq2hMeJD1norRI4J8w0lxsI+gl8642Y8At90lLMqgK70mp4d7wjJOujJ09ANw1vAGA
QFdjh03YJdpf4qo+MN24URx8FUDpgnbGlRbbLzOZkgev/ewmwWNqsU9vh/Gp0DhQmrGxhpRF3iHt
tsCyrVWX8GMCDnVWldbvg5asd0KrF4Xp1qrEFYnX6TOtjA0zgIdyUJ/KsY5oXgcTnQYFYrrLCuuK
gSBoMbrISBw5wcooShJ8GaI1dp7d1HbySP4JKIHBgpaz2V8MADy23GPJFhciNbnhoO7pEsJx0rjA
O022mE2G7jrnzoc1qDnikAkr/jhY7vPY6BSlV5Xk8UDXiFMl7Uabxf4oKCMIc1lLxyUIkyIlDLcw
jREKRwr4AZN85i/yrqbKtvOMbVswKYFsWkMjUcGEYN0Eaz1L173sQi4SpqjF1GwKZiUMytEeklF6
D4VdT0sOBBVyEyVkXtd4O3/KiJGQmF8O6ahgomD4n5lzQAvwMButq2/pqEbrTh1zAZ6OCYkrhiej
j/iDJJxO0DN5UDOruWKe8FnijQPglNCA1RlvzOrCrSA6kk2wGHLqx1RfrSv+Sh/X96Fi3umWaqaS
9rM9QV56N9zmjf6kOoRzvXWelJXvlDnuZd4+gtyaIdKAtzvti6fAj+fRKxTXfep6tDcOOY8eh2JL
ZxcnE8PSaLjxqmnHc9NnAIOi7iN45OWorYSVPdNm/QbWDA2t1Xa5G+7Jx2+1NNoXAnMTSKsbmjGZ
67WptTalBYTbyYddmKoWOAed61pMooE9FjdLACo2YSiPENKUFh1revFsRW63bg3UMvKss4W8z0+k
A+S+9zkhjp4ZLCK34ITlofClg0sClqSmD/GbfMLFbNNj7PQfkzVH1SPI/LN9HZAJ01aQo4C6GYQ1
zn0RGJ9Vbk5E8cTG7N1g1SpFF4zXQKRtPqDpX1JIORmVSmFUELzpOT3VYYh9t58eKGQtt7bb0Ent
d/tJZ+qglRnc0SqgOwYQYqEV+84gL9K27eeQOJc4YTDc8i7cTNy01F4Z+BHgGGQPo4c5oaw/up5O
JLMk4NDWWBUUpDmgifMwDCKsNeXOKg7H+H1Mg/pqKEJwInOeyOPLhH95nAqQ6eDxMZZoj6h1b3rk
WJs6NZ6jODk0WoQwSKav7Dl1hvYb+xMKfUh+0ouxD8vRWoicMwa1fnXHhG8KxL2v9+cmH86twF9r
cVQgx9Yz//Sfish8j5vgDEgi2ZR+yom2Z29Yh9WxC/yD7g5HMPbbpvEYeZX3bDVBC+lw1UQ2DCvM
+XST2U+M3oF8Vi0kFKKKC2ql+W2TviXY/+lTo1SthHe38sGur9GSCVBJqqC4Vd+agv5WSiqwX6hh
hbV8VUXJFQW9d8loJFfIfshzvvnVbYk+Yn2/jHMa0wjra5o1zhRZ0W1ondvRvGR2+AKes+XL73BZ
hKgYsUt2shOhRTcYxzEhxmmlJ95tCZuHYGR+NuIQ5yadpitDwoEcXICRtWg36RBd6ri79ahBKOjN
jbzwTQLM4fZMr6Sbv8EZAXUD99IMCWv7+njD6FPHrDmxz5tkiyhbShgL9CPl9NOl2NlvoP7TG2ho
xQlDKnvLwu1WVjmmEOJ9cxXVHA8KzWX5loo7QmfSX8PMXLSenm8AJ9NQoJAfRcVYv/LzuYVRf0LO
R6QoBg45UxYcB8ebNqriGirctl8FdAusnDYeT9RQnZwqNqkCYKBVtdQyA9VbGUnDSu/YD0Vv0ZBO
2eIqUdAAs7EJV5FGOwEu05LZvQlSTnD9ZrWM1y1x4bNo58ktPRJs6Z0lN8wh7ftDaFBv4LhME9o1
rVHHHm4lbKBVXWUMfAdKEDzXfbXsiAhciP9pBIiFbh2FBAyTexnW7yKuqUyPzTW1CuS3KOVmPdDu
g6L50vsUZM1SyCkgGHbIdWj82SgfwoghX+ropP2mEx7ne1rADmaXX+zSP0KJ+QyDahO6RKOymq2M
SWsuW7zrqqY5wG199Gzq4DMR7FPPeGqK6t6oxys/td/0oeL+ceWxH81josm7WASPXQdlKTJeFKmJ
hZj8+8YLOZero5zkbVHJ/aRJeuJ4eqpwePLcAn8oF3zlY0mm133CmsQMM2RxTeg5rMMPlefXBfzK
bTUju2imA8JqyHPnYU6wLWfHHMVahp1z8okgtr1zY9uGWmZ1vIkK98ElbAK6CeuHWTmnAKYsDHQv
PfWl9WSmbX4e++yjSxRdItNVV/Y8bJq55DCRn12oqKlma6NqUOJlOg5LrWPDN0XtpcD5SdU9TaIq
+6yjnkd3SIQ5SPNzYk6vEFoIqXgMDPDkLqwqsbe2wcaNwEq4aexIX4oSOC0AE55g9fAaC/0rqJz7
IZNbxigk4MSrlkC/EZCG9eBDhNkjCtoTEMNs6fuS5zLA5AV+hRHEcLpJCzYqcQ1veBLdjJO0F1pT
nmK/fC5AqA/tdDU600vaxW98N/fWBG69ixFEuDLqnAVz8lqNZGwjkO5VvpJ+Rfsl/fA8+JK31oJ9
7QU2KMjSPzhZhF1iGPuFUBoTLI9BQ1pNCr3fjecTbXEyW2JCvTl8pgkIIzc1WPj88SOvDPAQ3ybg
aCB5ZhyMqCPz1fn03qR0HIqO4E5rR+dmpHNM6fGZy/61ZGkHmBl/aJafr8NCu/WpP9lD8XkkWelT
CUMDpyxb+TB/XINN6MeRjbscCregtDIE1Bp1A1txn/irlhA90+unpgJFEbUM/zXwUqtCz65bbKTL
DKSNRh4XB1p6smwqM3KMxIemM+ROoKJwMMbvxhIPAbivLKrt6vzVVMKYUVsTJTg+kVP8X0VrfGhm
qK+tqsfbgZl+l4OVGSuxYxS6M10bs0L9rhIt3MQ52Ickm24FVD8QFkXD2h9wsh4GAHRIzNuiYPeA
GZJtg4AKW7PtDBT8tiKIIpRbgooOQ1kWCXeNjBVQwGm8TZbaFeMEaDelRjLM4PwWZr/TJvGs8u5m
Lj6jIBHnYRoihiVa/TbEnbvimUQ1L7QDDNceW3u5UXlC8MW8lynFBPxCW+lBA+IuYmSTBiDD81J/
YzR3Uwni2lJM9VEEQNUH372UDnnWZoyS5SBHubOJoterJM3UZuJSXQ0sjPu4VeRFx6Be2QHbWj+P
bivPPfVQfZexUxTEjZuXKEjbTa4lkr4SNo6kK0/FmF9cHDtV7eTbrrCeqS+4FWHib5jvJIuIoe5y
VCChAfVAfSX9sIis8FDWA8aIJqakMMjPVa69dWH6JU+cduGC69Q1IOBUXFkPMvTvYNet0gSFMhI1
2a3MXlWTVyw7b2xWtgWvXS+Gq740odNLvByOXu4UILJl6LCyjyI5VAw94eMBQWtaZGYxDc86xqCR
PgfhKnDrKg1WdTgmi0GjSDxkJaFIcwN2MOB9Y4AvBJ0wo7oKE3qiGhrTifflwTEI3E9cqK+ZWxcY
hmYuZ4FU3qbXMiUJXoScG+MSZmJn3ARTVSxASJ0jY2x2/19a+RYgmikjP5FWZlf6rwYLPBZ/YpaY
//mvcgqgIEc4wtR/R3R62MsNzrCO9TdC0O86igdvaI7zmC6Izl+tEL/NupxfALfo0sNcYTIgsxmD
/QV2EC/xY2bOEqBSCOpZHgM0CKI/qihJN1l1wB271SqLqSVqCWDAd5LtFwezVh3lL0L67999Rn8z
43xfdSLn9N/3RnjHEkjxOrggE+c9U7sfX5R7Pg6wRwzbqgd7Tkni12xUN25u6DtnzN4swRYw7o07
Qcje9XEiQa25z0vtNsYI3qsuo4IIiKKKwC94ypCYbnN/a6PsbjFHFgvLiDj+4VEfLefY+qzeRjFs
2CS9awW7jKDXb+zKSZZ5wiwe+XrbDs5XGXI8EZQ1MW4zjjie7vum7K7SFkurQJgsjew176pLzlEl
NcIVVnZmKJPx6hvN1NKwBGXl55/THDX74+eEsGUxKzD4nvVv3KfvDCyQVTNaxDx4k3BF/WF8b1z4
OmRZPMu+zgS2zoA+GOZi0Vgd9JaBowF1lLGZOo0z2t10s3Mcy4Og1LgAUd/XCrJcny8DAtNuYa5l
MlyrqHyqBEbmkRPXsmxxFxuxjocZ6V/G7UcP98wL2cXFSPiMTNJumaTDCiV53dgyXoWxffERp11l
YJUbmkczbMotZRGX2MvY61Rpstc5ltpRu4fGdxBVcTQgUzZifIuA52e+q+9kRpbn55/en5CaBB8a
w1t+aHJ5f7y0C/SVOBnygaEG7JAQvuDO1cjgK9rcY3FAzLk4ZCoXtqVOvgGKTiQBnkNd+6Jp8gts
hpNFBCOp/a96NRHdj76YEz9848G/dONpE9lYc+CZQ2JJv3h1vS0mHwKWmtp/ch38w2VgG6itnmdb
hsUd785//t1l0EgcO5GTNViEs7tOluc243D4809rzsb+cEsSOMWVy/pERsbGePzja0SuHoZW66ht
aAFRIe827rsiPcsW7NBffCVLEKhxbNMQFpma2TT2/U9jwSqBfsPXoioFhW/68FOIK0H715jVcwSZ
1/FcXGaAjhnm/+En0szSTRh6DFt4XPwc8pgCJ+zd6vPnP47xR5cZr8OybtO6aQM5tuW8wn737Sir
BUU1QdYcbcBjOEIN097rhiB+zqZlNDH3IwGekQJXHexjp6w3Ri+5rqx9Zz7T27zLPfNJas4JBuOC
PoknigD+yWf+ZyuuI/hIyDCxxhOw+fFNNo1eV66nhq2LhnpwwJLCrWnewKXs4x52GaCFrWbpL0nF
eSlSau+zRUNzZLgaKxcojwhPogB+aBXZl7HUr+lTEwT062tj8s+hoc6x6ndORp+t02nXcgBh4s4a
dQdvVmXNKwaIx04L1rLBY1t56rbv9FNsdGfKbWHojMmnF9I44hvmpa0CHzOZ8VmTt2bD1l8TTnoc
tQiuIrFQ+IUk+mvxTz6iP3kmOYDNPY8JnnCl8YfLksAFbdA4gPDOhojxMdN4LHfbwTYesqDASzYe
fn7h/MMdx74QvYSLhxdjZjK/oe+um0xZjm9iid6yA/5kjwCziqMKlKrp+ucvpM9X4A/3Npe/SS6Y
yDL+GQwtP76SHU5qzIe22ZKjeCy02lrSPcF3zmJYBNrBSgMYHPDuyGq6B+nLHbLaTlKl1QIDJdVS
3ARDf8sFy4AZH8QiDJ1s9fP3+A9vcV7iWKIFb89wuY9+fItkUXoZA53bAhMAUlK64D1cHAh+8CWl
6keV/Wcel+M/eUTMm5sfPhgWPeymhKZ1vnK8qj++ap1NNKBwMW6jLr3nIHUf2ZDJ1MjBT8Dr/fmP
+O158/urkTzUeTGDEfh8G7LIzhfEd1+46fh5X01Rt20tH3NeZ3LY85j2oiUnHgiz1JXZoTTaW9ma
Wy/ptG0/1K/D/2LvTHZbydLt/EQ7ETv6mLInRVIS1WsSkI7Oib6PvaN5jzs3bBgGDHhkGCi/TT2K
P5666ao896LKNTUukKPMhCSSwd2sf61vNfLNUNYhN8JbvzWffGShbVoVF9GQ/qHWfO/Jfj/SpKYC
9yjBHjBJAolL8G5HAhoVLUXMBCbliu5Z+PVqnmS+IiXYv7uhDWHH+4yndtvl6tiYjKFEYfbLcMAe
XtjtZcgQ/0nrkmCR1Xk22pnxEzdLLov551B6N4R0bsskQnN1gaK27RFVH1ZL3kVLXO1YM5L8FrdA
sfz7b+bPXeLvvZm/fHuQc/qaG63aRsyL7z1mFqgXvVXcBCkANL8p1dItzX04ejVFFRO4ZenZ+FKB
5eB1WriUpiyGwKRlVct3K8SNFYpVSIp6abqxvsP0GS/DmfgxAUGLkntPb/3E+4rxGS2T1lIbLwTb
UnBpJWjZzdcTkrULFWpyiyNy7p37iYDxxpbUnJL3eZ/F9JbQY9WF4z4J0nsexmu3i3qYKrhhlouP
s5tNazN56Y4jxE2LKQV8k7dyCouYG7OAuL038vhoVfY9tle4sABvAkfsM8e7Baj0TGvMXjTxbp77
Q+HTCTcRbzCabtFIAqZjrCjvmaN2ndQCgUyDyUB7inAMU81FE8wX92x3Tw7DJB4hk7vEQRShQ2Vp
Z0S6qO6tRE5dmnwYOXbjeYjuQbNhmGog2c2moFSjS3denj/45fChmuA+ESnl54F5Ql6f/9EX9xfk
6b9+mbCfONKywS5gFf/Dlyk2w5F1FQynaTQWDWoYnGOB4EcuO8UMKxjGqPvW6NdOadLVk8CxJ40A
Hr8M16GaXikFcxck4tol6F02ucTZ5GSHyRDqp8mz36cIidiBmsVz0LYukRZ6XuLOSpY5tHI/gzZl
DA8YGy6qm9pNW06vORTxbY7Ne0nqatNnISBKfWeRERUGHh2revauNa7O0B7cbM42WRsRtjHjD8w1
zEeZHqbTxZrrQ5FbnJ8pUTLFTZgQIpHZveNWNILNxDRSZ1PX7ZqsMOL4NWHqb+prBFCn+16UFA46
PdaMDFBevp1BF3ZA75SCrayAJzbYxhzprxGzJ2iJhVl9AUTaWn37HNEpEITzGynLBez328IoXnMP
/vjPuZKG8Il+tq2EOqA93SVjU2yGJCHKaV8TdEH+lEC44v3zT+g8D1JOvHlN/IV4ni3qcoBr5R1F
PyJBVM2+bpEsG90/TxDxKqP/4pM426hvZklkq2mLS+QMwZqz9DOTsGqVd9QT48wxmGy7gBdAZzZ9
t2h/OvEC/MT+Mo+MLUBSLESArDwlPukBW9lJTNFWUnwzsfyuB8fJdy3Yg2UaOXwqLTecqD8TETiG
wjbhFaLgw4T+LO2IgYGnSMwmAK4bK75PZ8T+ulByx5cbmoYGwdW1j8i51b4zGjonB3WnMvzgkUKd
bb04XTd2+GFJSEaym+5diX5v2+G7h40IGze+mrhYh5N+qoXGsJg9jgxvOYZvQuWs+mJYdVqukri+
jDBgCK3Ge8Ou76IpfA1d9wIbCU5XDCEWYka5VJjmGfsXMmR4kQItEOIWy9+zAJ99z7l+l47FKWYY
GpdOt5x0MKzKCXAUBTrPMuOwM4+WuQg8BQQEG+oeFt49aSMgqiJqt07hBGfZonoPA61C1z7lmskm
GS9UwoYL/qLQPKcpaa84uCd+Bh9Q8C87UnJeEsGSl/2Jsid/TSTyRFbXR+53m0XWi3Q9aQ/qVyZP
dePdgcMF21cbl7IZP5URavJ9/T1DVejZI+NKRkQ1Y31Rr7rO6+CJptayymciZf28Sikc3LilPs2W
qJYNldGQKdGgtZ299bk9s5iPKS+yAeyedMMqNq0ttYzdRl/zB4EJz05GDowpNINVZo3QzpKOYqos
a1i4XbVoyH7u1MRp1I7USzJDJieoBtKpok4gGuv3QYOXK1MPG/71KlCObr6MavsuccFLFmVuLizS
0lfA6XtITH0J76OKSA+L9xRB4toxACbVtbvd3Fzb+vydZ9XdpQ6tR1lm7wLrKaFl48sCuEuAhTi6
jOF7FNWMpa4whhWQ/r2XNO2uiVj5i5mauSLOXmq/5c1kBzC76RbOeIw10xiWU9n3zJCbDBOncZnm
hC+PH9wXA44O6Uo2KI1FsLLaZhWU6b3HAZmA6PStIyu4763mfhqh6zW2vxWRpOcOX23uc5vQjQ4Q
R5PznPkMWrqAIE1DqtYEkb7wbZ1uGOXzHYkl8nKBmqrnjFR3o5iKT9Zz25KAaxvOLX4jcJ7N8GPD
uq6QJBRts2jcN1M2nLKIUYtIW7X2w944GKpw1wYc47t0JiDcp8VTEs7mouHgxZSNEgmr6YxFT30B
BbBj+RzO8ttQV3dsu86mCl0cBdVTJ+cDQ2cG1eVIzNYaJal2ympF0Cyhre113UHxZ51rOw+apO+t
Ond81yFWILOgJauzENe5ad2OOV13UpaMTOrk3msBFmim/oKKLLy2Yb0Rg2Ovk77xziY9F/euPSz5
boZL6rwZV4BQ7PS+8Hjua6IgdRKf3B5sZqyMTcpU2i7aD1eP3/1a3ZhDSAFGjeGoB1CnlL+RgXqq
bRscJ0jGMXzldjEsbLN8irzykKj2KcYCsbCbjpx0Ir/chLhg3ozfWroo8YUyv5ndhzQlKQIG7ros
zKfZNG7RMW+iMrghPvLVi3FfXLFyYYx7e07VYz/nUHXidBW2xFOqOtoBrThUvXcnqnhaFTPjltHE
OITw3iVYOdso2PCJEsKmjVh5wWGq7FsMhaRsggBXKjcSZnTrgRoesK7j93poHgiaUhSrXiLbZ86T
VkthM1Wg0fDRTDBeJvOAOwX2xqL0p2Q7OhbeG5yUVKoM77NDQ1cW+d5CJOGmr8J2A0RwZ1YCkAKe
mCB9CI3wzrsiJ3jx53ZQ3w0nbZ+1L6P93KrHZuRIy98erWq3gZlj0MXBg5LcMvuFXV7P3R2Fg9Xe
mJuTH5DnLrz20cop1m1hTsT+yRi6z9nMxxuZ5uGyr8P6zdHTcA67Ojr3duPtGWiSTSGuCjPdGr/F
vpFsAl21Fy8VmlsRTwZddd8s6ubWGEJsYHPxsM5R+5nZ8C4MpDOZcRRLlek7GADnUJvlqopC8AIB
Jl4YnM+BCQMNmapUMd5hcbRt+ZAn17JCanEZvsUradbsZCBjXdDU4J79Yn5PWC7JnWWUhGKZGeYE
8TUX73Yes3u5S+k0a7MrTuS5P/3cOiS5yyMWXq9Sxdkp1N6f8UVVgiMX01CTM7U6NUO7wt/A8Er7
5TKO6ncbr1VvMP0de+dMQ9I6zgAJ1M7HTOUIa5/D52nCMwkdpFtD2+Uiw2ImXGso+LY1zqW3rzEx
V7Tb0Egy1n6ZUW0IyslcYWvGJ8F2RWY5yk6zp3dWCDikzmS67qp5M14ZAJNk4NrFwE5S5L2w3Fqj
e2dq65K6HGJUc1Gq2aVhi/F3zj3qFjHRdql7qQ2cvEQioR8H4g6o4ZYC6Ae7nS9jCmi3L19Jub00
RculCM/LcnQks9ZGs/fb6sJqc8N/Tzb/4J70hxvuvz0m/6L7hD0ZPN1nats67tphHZdhsyBrrdJv
DlN7dnkskv9A2PijkvKX3+laSK9UJhh4RH/5nYU7Am7okULz9tHInHUFSc8sn53xDXvkP5Atrz/r
12ugh0GVMaWFhcb+5XeR48xCGXV6G4CB1v43iFyLqd+q/G3s7hIcIpH18fff0T/KNrw6kymJJz3L
5eqBrPzLbywD4crWnrnFEwNPMRjlHlaKXP8F4PhPpcT+//Qqoz79vYEaID4Gav/y8x/q8Ego/69/
m0G2+SF/41I2HQu6Np//zyaN/+tSlr9dQ2IuhmMPl/DfIJ/c3wJHuky8EMSQm+yrYvavSTL3N4eJ
2M9KRSRj558swKM47w8P6HWG511FbsNk4MXD4v4iMenU7JiiG2zpdEItRzV+mTBwgWTIrzKDaGSq
oFnoVH42gbVSCd6EGpNM0hsW1MqIhRvU9boimrEoYgvjWl9eFFE0sC8EBcwkehBlcPEKTvKqLFau
Ee7Nngl0VcUvUWm9JTMHqCicz1Ek4nXHWXCt4yiHHo7gJKpAc6BnRaCT7fs4cMANmuyHaQGqEAad
p3WSPuZRRuHt7JtrlcTGNwhM9K6Fwtx5AtJBj1Wgdbt9Us8tNdiBMOJl5P+M5Dg0tpV7Lw1/IEo+
5SlHakOS+qwZxYf+cNGcvThH2SGpM7MeqnLlYkhmCENIyXD9tcjcrzDBc1cQQ54IoP7wr/ffqAou
Uen+YKK3DXFMHKmkNL+iUvsVq/WgzjCoWrJfOghqsNkTlizVUJJcSg82Ul5Q5CPsrWUmV5qupOpY
FZQ7dQcXwhGtH0dDMjhDw/nuYVdc+43zXTsOZ68UwHWOpc0BUZ7HOsIcyw4Uq+mzbIFp6YaiKDeg
yqosvpOuqWi3S+alFQJd5E58G2r7qClfgCUP2UEbGGk9/wWTA5RiSb+U46iHaCDYnafx2Upz2pGh
hqwyJ3hPrNZeF0ZQ3tG8bjCGw22ZGD1Rk3Z29h32WFwV0c6eZ/B8Oe96e4qdeWUIaym1tdUTTe3u
9Bm2xUMwFOZycOuSYYXIPxsoLWOeHY2E65JRiOFgmnSHeWJv6VbvhBe9B52z4ZNa5aaH04fzlmdU
n5YF1TaBUfqaB8HtFPX2Ik7H5GGaYm+BhfyuC5FO5ml40F2BRTG9MP3YzSMamiuQDPvHDOllbdZl
v61N6jECEZ/q2J03Dg25UF1IbtnTOgWoTSZMX7TqrvzBPsfdX98NTvnDVfqb03e7rraf/AbboY9p
x444G5b2tzpw99nsjvARQ07GOOhwfHcab+g4r/sh4KTQ0A6h+43p4zzcJDNaXIWNZ8tyYi5UGE4X
J2/CfRAA6ec7Tswxso1zw8l47cd4YAG71EvRguT3Y9eCRAgszCN1sLJ7XO+AsXD/BLhjhVe5qxCF
d2lyEzjUXcNZqbbqfZ+IPZWS5NSZNpAolPfsjVSX24BLgKURj7Hwj+cCCnwyvJF46xbh1UueRsQn
BQ26BhTEuryGG1r86NKdCCEiY55p0zJXLu0VWyLWtwXV2MsrRG6TYszf6UA8Oanx6o3ZRdNuQTho
5uwcdbciI7nFTczczXRJknzKfnQ2l81AwpUmmhitSyDMO5fc9L1r6h1em1XGvHcMcNY6uCvBZ5+r
7koumblKX08zecHXcBjkRzJnoKT98lDMdO66GlRSb7kNdYAe/4Odv/KO0F4wr83E3TSTPg3gMLu6
29TT8NhnDYggQreFPuA1P8l0vDCVuA1L/93L1Dq36Peq+hGPc1FTsG6E76Ft4VgEV7BMs1ieyqEH
Q1Tg3RvaTO5/7k7/sU1fJ4h/b5uGJ8LW/D9+skUg6LJT/+d/Z5vmh/y+TVu/2SjsZIauyA/g038N
E5m/MTX1TA8qIuzmq9L7OzvX/80yLHgFkh2awc91PvN74Nv77dp4zKnPQ/wlTfRPoUK8n7OXv54j
yQ/harnOx0iXMyxmMPdHOTmp7D5qkqjc25n9iW/6tgVvh73Y+1K++D4nXb6XYWUDfWhf86J+ICgI
WwhUVp8Mn3EIccGy88OE8WvBTY6G9AZ0c0YuI5nrM7iKJV+kU1kQCuIUEy08miW3jTMcqbKNli5N
jTWM2VVlc4mvUvkxdNA1VJtRriOSgyGnyyDk0nXG26wR27wuzzGOlGjUh1yrc2+qTdeFCCjesY2j
O7ds8hWEv5ovG9XoJmHGS2wAA/I6ThRtV6hNGOpNbScvoZPdBym5E4ddPXDMLVsYSluVrVN+oEJC
7uurxIfL3xsELUCBtx5Sbz3O3jXnu68HE9Rv0XxOhrlkVPUkwFzBTOu3ZWmvU6ofFpnbPLR+/CkV
NuOw4tfM3pp6cRzV6REeOmJ4jcxuc3z3duU0/xjLbhNVDFbGLHyJC+toNfZzkGLrxTR6mmykDQXy
y7C+gg76h1n7l2SYVn45f85ct2dY+QU1FguW13QDL5EGjmDcGTBOlEyIKzk3zJ03Uo87hZSfM0kW
udrrWZ3rSq2nYl7XAW98W31LqvTJcDQdGv1t3FABGuLnpcEgYGdunPrJL6kVogp0J+FhDBHCaB/g
qZkPLSSAoJ33sTc/SlNs+yi+BpQ/w9w5kAr76Ezn+hIR0NVj7Ay7zsmZI0XTTk7joZuaF5awdZhR
fSNldzN28brI000I6fFFsezuClhvkJMUA9ko/sjRT1a2ryiAMGge6gI8wVEGycuOhbeNFJluSxP1
CoObplZLJw/fKOVKNgYiEvlbRdor3gfIMktjIpvl09Ok/Por4b61bIZh2/XNjona2xjaSxV2yO40
edqdQFuyjEd/kGLXmeKp0Ml73okfCWMwaDPjBaXPXY6JQpOahktqGo9B6Hl0OFaHkjFB3IzjWo/p
yajBP0lvxCieiA8V0YRWeMZRK/XipCEsPt7lSiNYtWI4KkzfArc/NkygN6PhH0K/u2kSJnKR+VjS
OyAq/twkZNYB4p8NYEgiY+Emxomc+9lpqPrIjWHa5SD4CGKUHdRjnMeNMT53TUUFgWe/pXCq8Ngy
VcmCGy3NNR6IjW1HCIzQFIKM9uhk2rFPwTjMNkM7HofeAFpi8kH5rqRIjNgtg54vfwJ00nbGI+Z7
/k2QF1u6r0k9XxsmjbHobhzh7SUsnDLHXqqMfjdYxEIGtHviXPah7e2PGNb0nPDXjnlEs0fT/xAO
TWTj+I4JY+QYGABzYdR3lUKomAid51IbN00efuXkzog/OltDUAOWtrcR1ttlnw17zgrf/cT84Q3z
pZ9tbs0lPjuS9fayph5lFYfzPikSSd+Ftacf7FjyBC466RzocbueZne2EVGbWZ2C2TwYlXmanJpK
mDR/dSb+VEq2Xmw6dWZFl7KKz30/PLs9zv5mvEsq5yUke22r4jYpvqxGIVpSxgnJFOsqGZmxcz7J
07EAB3pveDreszgzxR6yg76WY/pKkXTOqltC5yvqXjnKy3FeFdeCN3eAfs737M2YDAakARyEtnxJ
Y5zimW1CZVN0UnXGhv3oMa7VHZ07N3MYnov4CgoX4bRMkmHcJBkOejPxU1T78Gxb9Y9+KrZYNnYw
0kAzxjwVF/qgq5WRlu7C7nOSMw1nuWa2tkYq9tDMHtNqYqwr+h3v+I+U+WgQW28qnxhjQKNdz9rY
TmoemCO399wff2Rud6C56WJR8kLvGzPX1n8DXfxk1DxdTu7761yjcrplys4ivHiVTY5YCN84W1qc
0EHIJx7VR0A2vpNLrf1iq4fuBUovRXLZ9SDUACJYsnalSwc3tBNFcOt67ogMAIi/+/M3gK3GoRT0
J80F4TjzPnbbXT4SWWW8Cg5R6jfKpG9puTnW7vAizOkett2O2vBHIw0eqWVdAgkvFrZTQ8VSTwUW
53Hi2UkG4g9ebAY3Y6+2peszlh1r/2Aq2z2TNrFeyriVD2FnyoeyFGo1DV4PsMNhQMKg30cdr5yj
YWGrntIg2jVONqz0WBWbyOwDQcNdRoKhbQ3nhIOjuYSB+yVGqZ99w7bvoRWyP2eefO8MLVZeEcRr
VJ5mX7jWfO512R2J/Nsr4CRU45Tt5C+C1Gr3alTdfe/41NMFJdMHKYWzbisptmPc5jvojIzXrJga
2amtXbAXyXgbq3lcu0HbrBmSQakUnb01FC6qzKg4TTOxXUr8gisIUJ+QQaLNFM75krlOcVSJyWao
60dzIlbUegYbUk+h1BQquZBFkR9GFco3KkhM6jHZWb2O1RJvCwVpmgsMy65LlY0I3103Ck5RRmYs
z2cmpKPrrCK8xgcz8o21r+R4KOIq5ZnH1PHKIJvkUNuLYRkZFH6Dcs/ldpReyCo+uNEyyRHayAKE
860UHezWdCa8llzDWgU2+RWOdRDv/VgscbLLhdWBHIANQ1pZzciiScSMOG8PwxTdEgp+6jr5NmXw
auPyua2Nu8kHPC+4jaCbUi41mDSuD9aXgUbsgHFjbo/3lEeT+45Gt2xliUnLLRgRmQ2XJCcA8Dwl
+jm5si3M8mXoFEQrGg7A0vQ4Q5LmoW7daCWt4pubM5HOG3mbC2Nc0CvjLRPdXm3/I5WWdpy8qohQ
hTOkp7QFbOPo+LHxk3OqYcLOlmPxhWONgekJr3Xsb3zwhUveuY9MevucC+ASYYfsZkAOR4GtstS4
a9ruVXbZjTD8LU/0uZDDrjdKa2HTpZZQ5DYL+Uot2nCaCfXhwbr3aHcOY3R8y6O0qLPO4eh+jHnK
TKo72rG9I7pHw8w4fLdGgpp4HQESK5u4mu9lL+XYnhMU00Xr2g8MGpkK07cKucigm6xBHilHOrba
ekv27cyOf46coFhTQ3VXNNA+XPEqM/NjShL80Ua1YRKxzp1+DVRoJ/xolzlXYCPFTH1F3Y7HV8An
fmCrdVjhSilcEC5e5M4EneS2ScUxh9cDeKu4BeRJdUArL5xV7+dB/IjTamf44hWSxs0M10VH3T7y
2tUk8OcQdC8m90EIfcRD9CXTYF/SrtVwtaSfyV1NzOBiO973lv2qnOE1lw7Nbv5T7cGV5cCE95K+
5QwtRWB5qOgobdz1WJRbYQ1n7N4YrOZdwoLCYXVlmcFuDMUuj02qMaxHU4e3k9+cSlyAke42hswo
g7fXrqoO0cwvntS+l8GjaXQ/dN9/p8ZxS+RqaeS8P8VwS2nXKp+czYTrsrazdaHTm6jVx5ldvfS8
G8tiSyvq+cmp66+x4ngLxHAVwiRbBwWSeVKZKSOogV4nwpkr14vzjZGEvL318IZtjRqzuMHjnU7b
fmCyyI/Aw12j8JHY2wWCYU2a9UhUTB2A64DcxGbi2/WNnRgbOxvM99rrbksdGHtYL5fQKc4Yjd9x
PnYLo/OTl5xiURHVH44DkCpPvH7hxbo5uwiAa24YcoHclq76nGrTiDaeNft0s+pK666o9FMi2+1/
XLVx4prmVWP+u3dtLtp/Kan5Lz8v2nDW/juqOG01v0ZO/vrj/nrrNqRJWc2VYfarOC59wzMdMJvQ
Ya6hlN9v3c5vPkI18DOJaRSr9t/cugF0Xs30AZkEbvKu/88kT4h6/KKNuz7uV+dajsNvAUt0HST9
jSGyF1L3JBjMHbiL7KMadPqc+nPEjlXkLE+9F2brWMdlgQkFhMSkeoTr2hFv01AwYwV29FqYWXzw
I2gcOeaCduN4XfLh1j9jc55/pU4qGtkiLi2fc9s5aJVqfKi6odhjB6EBZXDj49RE8YuYqvQe84m5
62zZo+b1ZeMf/QFZbE5q59T4sn9LsVY8i8ZOQaTNJAe4OUO58jEjR4uwY3Yfjw609roU3DmBZd2k
Wc33RLiR8+Alk/puNgHV9QHnL/ZrwwKbM2bBaDMmhQc3M9c+l1YR7jVG5XXkxgZ+gjClmCaxO05B
xFGyNyMmzuhYcjowDy7vC8sCL4JFirhhYn/n8FavbZFan7JX42VoNAtwUnQrO5V4z3sOeZHOkPdV
XF1GR+Oxgo8YH4pBVZzl8uAGlRYNNPVGG8qbGsaMLWRg0TCJS/BU5KgDoCdXY1d573OnK/CWeIgp
gws4iJqAuxa6TzogDHJY9RGvcChTf9nndIhiAkJmFiQ/ce9DtW67dImQ0h68yua0moPM7t0rkXyg
3oXiLmjAyxF5mGtJbG07159gCEAn5b23PxuLztNQk/KMg/baqDzSJ84SR7dixuXOyRnepgHln2Kg
FCHO7Q3WIWbkIeH1PMYqk8FHexeO1bB8pvnKTdm47dZgoQ5EdVCTa97z+rMd52z73S6xveQQVg9e
r+RqnOySLt5ufBS6CF+SxqTVKLVA3vVQ8W4wSMNZqV3jSMCICruhdXcazwxaTOvX59qFMQuBPO2P
uBu5xU4t9kL6oaksWvjCa1ZRzKFoMRl0bxpYKjYGnrEv7eSSgk4MAZxcEYtFw183J2CZiBmecHhz
/RpxU1hhXfywijn8rqUhD74n0FQoBNwHcJ43MDyge6vZOTY5aFRHMb4ubKyyRe9r2CFje2Pr+Z2p
inVqEvyDDUbOZUu35i7LKOdUVY2JKcEc6o9Q+UqOnouqaaNDrbjswFa3F0ZLUjyxPfBRY0VAKQdI
MFIBkKwpCRbHCjWb1gFUaYCsSf6AMk7lq1fJZU+btdGW1KqjHzfRtWYjMzUKM/m1hQ9yAFIYbqXT
MHACW3h4ZDkEBrg+KZcr9zVP9rs9tDnJlRphyDFV+tQJmlG4mZWcnyM+MOrJq/CmMlv3Ez+DpAUW
Q9lajiae4enDIha7JXaP2udowPaOqdHjcQG9KGRkajnr8E44FEahOpX5o/bi8Yk8L9HnOpwyc2Ol
WcC0DH5tCEnLsMttMY/+ZlQWOSrDbCgUNR2fYUksAbFl2c9DDtLKIovpGt5YnO1XLY7fM85veUyG
voKUkifHNI/CvdRe983r+SDsTDAJ88WcXlwQ6zchJaHbYqLgiq7PvjyCNw9qEk8S9K66Kg2Bcw03
t5W/MuyAgBc3NK78Kpv1xvEpnYl7j35ExkncL5oOt5dup0sOtO61ceOo4yrG2lrTUbya2zBYSrBE
lCRj3QzoZdpFpZlfpsFu7yK7Hp8nP8/fbbw2MAlal4femG3/u4bNu9J6dDZdErCkh93QHcAmywuB
jvgIk4HbeorsMsW2yC9qZtWAr2l+YlIaTmkDDih2o/BtGH28VmUOnLnFuy2XUWgZG2BN2G27sf5m
8nzfqdbGBlM7fndKSiY7Cz1L62RLSi3Wju5Na9VSh2JupyYr950ZT3fxKMoVVFCvviKMCcNwk1ib
IgtXRRrET2hQ1kPNfPYdKoo4OkGnjpbwk2PZjfIw66Z/8JiS/MW98R/ThWtI6v91ugBQFkPAf/vz
n/7rn//0P//8p//05z/9739n0sAP/P3MY1LaRNrFw3YasBEi5f+OLZO/Bb7lug5HF8YKDrP63888
JHE9wieBB5/MYOPlRPb7pMH9zWNu4Qfm706Cf+bQg73g10MPYw6OY2DTTBwIeA9+OfSAAbDVVKZ7
gVUTyTTExHwlzYw2zbhF3IGbiutZsMBAaQXP5eBYtdrCXSY+TE+aMSTTXg9taiQDzl3kKa19e1v5
Ebl+JgbAUbgUU/Nq4x+fBaKDEaTVD5emhW0je5+10MyzTaKN5psmyLU1k+FhJHR+E3X+sI67mmrQ
CIQEhk31Yy4ViOh4eCwjYrWqjsxV0iUxEu7UbGpBB7A1xKguIM+uLcX0Z5d10RzUIHgB6XWQmEUU
vtfDiIsvjsjijiQsiyKCp1rbJ8adEyLRlK7AcU5rgbG8A5BrHmryFzvgMP5FRdKbFvWc+J8qZ7oi
lfQvRt5c9fUi75ZOZdh0eNrZztMpplPq7h8A69ibYcQTDpUm3RHQI0sRt8E5qmfnzpV2eKtx7cKo
nq29b87NDdf0blM1uVMvS0I2n21VFpjaDHAscYI0Z1DbbtNeHFmPKkqrjRdTRo6+DAYn+OgDSCZA
V1oabaNjP/DhBap7vTrldU9nQoGp3Gztq5XaupEQtkExeLi/tXs7ZVRAcVl0KJ7NGHpGwr/HNypo
5Q6sTV8bjFIn0vu+fmuLAdZBYctNk0b50ouML51IDri6fnYSodY6Ba1op8UXXSoNn70iHSSGd0iZ
Dft1cIA9d2+D6wcFEkjaeyl6qOW3VhQW7g3Sq9wHXuUwbXxEMV5xvShlR1gXzg2pV/Bmztecx6fE
hFHqSwrpq7x4oQnw2BfERlJfrOuQwvmgRoM0vPzZJRl0Q4b80ZgFxJQi/JaWwT3ou3uj9pOD0E12
iDqKXQywb1uvdzapTMptqoe7NJHOe52V0cKqkgctvWpjjqRQwoTPepydG05j5xQxbQGectMiM3Gg
rEa6d4xnxJUKjzKsNISYblEb9atZKb1OqjY/FYD/tqhZxXrOaTdCQX7OzD69oY1GLuZWcHzOV0zp
dr4S97ZfZisA7RigSZhbFXkqGQzVyssthWVQg6UZyXDhtRzXhNqONoOupdNil0VXvO0n9RoHFH8Y
wrmzNGHohuCJpLhr9LOHqTHv/KYplzBl9h0dyLiqo0XZpE8jMfxB2tumbg4jdZSEd5AdNKzmuqDJ
I1b+lm3smnpijsPlxI+IpFjZuEf12ZpaE0fJvsJr4/oVDzNfn5C6ulKFvE00NPeytJb0cX8XcXfA
C3zjZBygO+BcvZYHuO+XLO5+8AKPphqXFUMgOfl6iYHmaPl6B+53xBLgLDHhMFNIrPFUQCyGAeJl
b248vHW6U2viB58kBCmyDJJ8KebBXrDsNrQO03jtTd7ZTbLyhjHsfau1+RLjDOfI7xUHDrk8qm1+
5NJ3RSjCJ/aEpwmrQThriuurd85g5Y5unT3ZGD3JVSQ+lOnxo6xwwo6z/116JE+lC8LAmLcGHg6W
uzujRpr9P+ydyY7jWJqln4gJXs7cihI1mGQmk0w2bQibnPPMy2ldD9G1aaB3/Zj1MSKzIiorUd25
TyDhSCAi3M3NqMv/nv+c73SOgytci3dSFCpHRn8sbfFKDwLrmhHfNFmSl4Dv3Ar1eNjjJyRm2vBT
Ge3xviz0k+vk507tDhEkIxhtJnvV7Gm2K0T94xCoewZef3bkduqZyBVzOpXA68Mu2JSB9tJouN/r
HmNsxX+jYxnRujNQjoMuVVYZjKPUTE+VFxdiO5XmWm2wlfCi8Fmw3tSouaOh/pyl7YGSgq+5NmiD
ch6S0d1XRXs3ifCuHAe2kCVda02+jrLpvk5yE015xvCkT/tYaLuolMxaup8ibGnSDL1OYx/dpZb0
pK39cpT6R0aUxMG+IxdTta9Z0Fy5cxyy1v1O5+pocVLhn8++7JAr3MJpFWZHLE45WuDWVmWVXcSA
V8lW40ewUxun0K9jMt4tHRyYo5sMF4y+l0rgm9p0HWR26rX0vS+lejCXmHRsV/cj1Zdk3nrpJQl1
UzyG+zBXbjr7pFVBp3eqxw9topPNn9RoY2U9gDy7ybdjUUwvo1CqexGGuvg9bvivQWzpRPmfBrF/
p3HzN9Hp3//7zLX8t3+bucRfcGBqJp2Wv5s4/pi5VDqTEZNU0ufc0qw/uTtcILIO89ZfQf/OHyZM
4eDcBBZLG6eJJ8Nx/ymhyV6mtz+5hG2H/DNfHcQByKOgEY2/c3fgddOcMUiJUThh/DQ6KoSmkULZ
WIjZM0cC6E2px+uiLX5pIWvtZOxQ+oV4c5z0MzOaXT8KTPPOjlUOJ3qg3BV2PhJ6C9hvi/IdCp2z
5VLkEJTkttliPGcymFpwohL2Jq5Lv87UkYOssHdZUeLCx1pxrokZEfzD69gN9maCFR6haeSi+zSB
PMLd/LAiej8wJwTGcMTXniyDHQ6ROPT7OD+YrZzWmlvn6yGrvnSjf6a16WWKzcdwsEF7k09ieBsx
0qVVcZhtGfpU2T6YscbGOVsU8brcgs0CeVkXr3WpzSw97GRjjjbZranedeCbFF2pFpJ3Qs9vi/wR
dM6qHtRrVkWkoJgngy5udrgPUg7rYaeLovcCQ8D8K1Kk/mk6dyO0irIIEaYj/R1eQrVOcuOijUxC
cxHWK45n2j9r+6KOJezMuPuUZAXgMyYpKg081zZn/6aXrbM2Q9woCxLmbGUa5Z55+5ETd+YnRnQ5
6CITLEtZby1J07urheqO1AkbmEZhqVy48spuFxfb7GorSuQEWy4cClR2HWMlJftZ0WiSOpXYBE2U
emavPQblQDbaws/XzrPcUDG9eGRx8tJAuhkafp9sqO8S+jXVQX3Fmece8tKEzQ3ucQjouIvT8APH
4aHsXXZNQntts0JfNCp9FbaDoG7MiTainGEr9hTcCRtJwtLCwtMjg5yejlc3+q3ALnc+51Z5jCJ8
gSYB1rbkr60Kug11Z4bS2oc3yNwvTlETEQOT+MDbA3tdWQwQ+53vsKsV31BhSqX4dj1k03Zdqi0W
UfaLy+RhofYxo065faSIL2H5ojRrCadnZauDXOlKcGxL/TPW5K8RaqOn6gRYrN72TbUFyA6+nmQb
EB6j1M6Mg4I2tQx57Qj81Tf1mFZXdWe2JQ8QlQhdsXZbckLikZa/Q6UYO9ukPtBpD00DSpeEuq9M
mC2LjImvscaTPo/megKPTEf3VBKpwkEwUbIgguCMliLwB7r01UXxty1nwd4cfSyPZHm1A+PUUk7O
DJWHzKwkw6AILgUHOqijhRWoAHbpDE1u1JQNmjalJLloc4p4NxFspkUwwuEC5aZ4pOus8K24ngHL
Ed/sLHIolT1hfsTvsbaTFJulIfZNLE7azGoxbVJcjrl60jpmJifCUZDH+bHJ+xdmPpuJ03JWSq8M
V9MettDsDrIBy0635yOSObWX8SD9iZSJZ5Ct9dC27wI9heaoY142xgG5dCDBjSoybLXWOChRXnnz
YPXrFm9xyjCzIskA4tUcf9BwIZfJZNiEWhqvOFwa0uF9TL5SVbAc2S4ZW1yjQRBecsLGa70lDS3S
8KvX4rOA5LlBI3KBBqPSamTQ9TBuN30R5+t0YOTXFP1bb3kbD447nsK8e4vC2K9lfqGosF6VjnUb
fhunTA3kaDnBZMJsggdEST4hwtBi1IreMyihWMys73lonBpLPhYzRbppOX9RMeKsMCABH5z0k6rE
34oW7+sxfRmyPGKeL34VFhmnmlfKygKCvx57jOtdWT50zVyvjczN120qfi3xX599Hes2xc7oz2jo
0KqVczCQ+zFNtg+WUvOnRNNBKaxPV1FQ0dV5kyQNJh5H9VwD0FM0LX4PrF2r2JrfKHAFnTnXr2rO
7psh8dvFgcbV2g5XdV7eVbK7ceF9i4aM+0MNp08SPrjTqwUYmSYPlTr+0of0F3M8F7qAE6vA9sxJ
6LBOjMr7UdDNkcfmBe3/sa+K15KfJl8/Y5Xdln5TKnRHlkTmSLa6eIfSu7TDo6IWHexQlnu8kST1
FRndYmlKOmCOmwoLMZRbmVitl6q8UGbMZX7qKC+0atwCFHAAkHcZ6ilDmwo6IKMonRpSdZVWETDS
tG3gMZcXiNO7krrftdDmY9PNF4pubsiHHTQ6fOR4r75mYTxCGngPhLFnTD+BjYhXojMfAlmfu47a
LpVDETdzQmiy0qlgLudtVPcfwMFfCptlvTJK+uDNI1k1C9cjNx6ivbBoYol7ng8+GU/N12LM59je
6FVrM2WdLFTScKYtinhwu46XS7pZy6MMm2e7oKuzwC6AH/RRSRvpxWMA96BO5lXble/dxHJnNPqX
uIgpGTPGJzPhtWc684H5hypY9j1Qa2mAhRnO6h1oTgp9mg2r3vilmRADnmAZ9hG9VGlW+0Xe6mtT
GuNjr+FbCPJR88lifNEtQRQtdYNNW0MUoM6tfTKrsiMwvmybnZllkWCtBcOyQe/O6MWCtHgy9OKC
1vkwak2NuEKjbJOjJGtlMm8aJFUKuWyHxBkUAl6cHOWhcY2DyVjVrY4ja1SB2w/lW02faD/gwZOZ
8Uye+d5NnEfXGWAvIjefCrFEBgP1py3cz4BpfKukAI0sV6ZeafCVjcvdABfauKmi6aEcVZU1wTys
JU2Pq1o6sGM0Lf8sGLDu3ZmGtTHDAGZLtkdERi58K55MrpybtIt2WVoPa/w21t2sZzXZj2o42hHm
CUmK5cgd+AsT6K1ROvjAGRHDAO6A1T0R0zp3ljXukrK/b938EZfoMWbvd9cG8uYYsevVbdWdLTYh
AJnxo/WUsPiKiQtBurl2Q+D/mUf0qNmqnud0+MhC1jthZ/ZrHuatpYLhwJB4aTUbErPSjqD20W7I
FWirQAsrylubkEbiHp9EX/3kjnLtHAt7f/eGXeqWz1SPut2OzDFV5hps9KwtNzqkyU1VgNGe4jtb
4R0knPoxULB7uuFEGbWmRF4htBea9shYzu3zXLXbya0/UhZNXhXWfBRNgGW0mr07PbDeNBg/8Gkw
OvTixarthGeZHSQQztyLgBkfEGp6D5Hkpxydz2lMCm/UTTrR+9/a1HSb6TWgVLdEFQsbbPm6G4Jz
IUOzCeFJ3UtloKqkLU4RNMAV8X84FDUdNch718xt4a6axgXf6LQG6U22VJRHuuYWC7Okn5sSYbwy
z/rSKqwv/cJjSLi0o3K4cWbOoKWFuFv6iGNWGjjUhlez6t7dgR1QmkCrHSmXNiaOdTcGg13jpi6o
Oq5VvooxMDnkjbHxnZFG5KCYYTCYL5Hkb4MF6ZBa3SNd49RiFdnnnKX30VKwjADxheAy7exmutmU
MLOhbYlWKymbt/lXIPtLXeWfmu0qXq1KjBShe+a9SSLDgN7ZdiPDS0rvcw1uxNeWLuiSUujAQu4j
3UI5E81dLaXRlVMd1KVFOhXA+fqlWdrtqZgO+VFbhX5re8IojhjVg+THtOqWbuqEFmXuGLy8xdJc
3fRIwmM/8D7NqRCi3jqiCWBj5s7kE9Bm49O1z4WLXdRZhpuJagJmABCtiat9oCefXLt4DJcqbUmn
ttEIlDPAe0vZNov5eIMKlFEpoJy6XFsKv6tznVWveczle9JitAdYf9ZS5J2YTJBihjDMSOKh13xC
92YDpGuXOqprHCfqQ+8kb/oUXKOlKjzjND902IlGo3zLlzrxYSkWZ731NMzNU7FUjmMP2PbKGBLQ
oDuxjy1P75TwBcjxd1+L2Icc9MGRhqxtwA3Tm5oWIKd4N1SqdjEWD6xDGQcBp5JACii/1U3lSSma
dj+G+pspncxH+IUym7Jqhr5AN5Ni3Yulaz1ZWtfjlnz9GOjfQWt/Wo32CILrRIUXdGZtdv04okge
mxaQpqnPdlqUwXIrEhRtifsNWXD32+36XzKD+f/rcPm/f+uh/V+//R8ML5hc/mp7+QcKBL/t3xSI
33QGw3DY0rBdWXY7v299XPcvmk4xswV7a0mB2n84Xdy/6BqZFNeivNY1Fhjbf259gKwyy4EGUymO
Fbh0xD+z9WFf9HcKhE1UxREatENVNdn9LP/8T1YXvClpxHtk3hYmUBfNDogGKjmeM4ofOg4D2gre
tLkzL7E7WD/mDIqSzKNZrikDdfzeiVn2UA/C8tQpazKCnbmrJOF5hENjywkBG9oYjE3VVWi9LbEN
QDRQmp3mZ4HMIb9XTyE+fKpjiIeZWPhykvz6lXYHL2WisAaBt3Wog0y7U8YNRgayejnISw4nKLCj
Af4ziknK8dKC/HdOMxk6GwyrDuNPkfInCAVDmYxdijzMoQG3IJJ1xdZppdn1V8qxyZFmF6sk4heM
PN/LFhZyDRqlZjW/hri5iEpHWxnqah3ShLVrosHwkWobXGdt5slKdIdS6+3HFgv3UnSWwLyhdU+H
b7a2LQz0fXHtwvmWZaj9rfuaz/a6MKZLl8uJb3J17YR2jWLlUx/c5KCrDM/8snHKPl9RHnZmEGXl
030AVnqrYd6HplN/klErXgIXFaed2Kb3skwe+CZgprPzh7pY1Od02BSJ4cHvH695BepkqmPrZBMR
JDwxXqagPc4mSV9oT6VHZXf6MloumYcBxxww8lXaT58mDuEw7q9qZP2yHXX6CtrQvZ/c7AnP971N
qjOFrlCG+V7LnW3BAXxyg5DuhF5W2gcvbIiFfe33M6ieqPTDXG6aQXht3mO8DhHgXuKsuretnG95
s59YuGW6qa1VK9DpoegVRjV0iPpKCxctPeYyg4jqHULGnVLj35/7E1aJwmvmTqzUcuASkLAJkF1y
hg47enqlQtNqjGha9SlWDcVWqKkZ7QMZhJydiPUxYEX0AGJSLay475jGXwi14jmxy+mO0qj625Lc
x+O+OukRcDStfIpdxGmLXehqzuWOkeklmmf8JuX01GQxXWgOsxHyEonDOtoHGdAKOu7Kfco1RtdS
ZdXrysNoyQe1t0ArDrxKyxD+B1FB7s1Z/WBBumPnpMu1XrS0lKTORpcYzDNC0dwPjbW0mXUs4d7r
nXVRBrkJuaqvWrd5zwv6GIpquJclxmuzaB5H3KhjoW0Tt7oVsBQ3pKxyH9Nyj44okRYN/UMbVRpu
9PEQGdopFlmyKXOiWKabVHvgUuLIMPYrHJEdGMSZ8BzjAWd+urZVpdy0nfZVYkrb6nUVrYF8u14e
pi6vehi7Jmo9hQU4dBjzVi3X3JVjFR95XRqwwYTPw7RJurJZWWO8c7G4QOZN17pgyYd/w1wJJXEf
ugLeCvdf1s2AGD177O0PA1MLZcHhbRQur9JCQ+vAL8/8znzlhBbYqGh8U4OQQIQb3BDniJ3GR8BW
lPok2Ulz+k+IwZd00KEx1F9qjAG+1aFszHL+NKV4sBMSSeyLy4OVRRjINckZAJYGk9pRBdPJX3Ui
dZAHJ6uOJk9vCVvQ43ufzUAsrMJcx2QFiKV1V61nDhLOaxi4tE9QfGHWhMhz465K5w81EocB59TK
atpj2U9HbuI0JCzySQ6kSzWVjbRgyBVZYm0zpyLqQs48KPhK0pmum8rBTD9P1t6glPPa9/Ibx/nP
0HND6XDzeJjSCz9NEmp+IgUedWJjuTMoY8E39qw3bXwak+EQppbpSSXzShGEninNBN2KRcnIy4hI
92RT2sfXGDnCeeDn+lgrJCAKyg0JUHAR6IiXOEn52sJ4OWpD+o1gxiFjkoBtOgs9KSr4xJX7zhkv
OQb+ldOCJJGtssuN0VyNSnfBj3lkvU/VGWm1Iq9rv6FzY0N389Wy5prLxlzvTUn1NZ9MOHI1MrE2
uuHGNgQ4q9iCsJ10XBwa+V23EdVgS0ImDBk8ExxrLNCxtIWLshZUG82oi7UaWFde0DeDVS5bcK6x
xH5AKQ0M3KT0/CkuIPoD8dlPOK7X+Kr4tOqNPMC3jr1azKiTC4/WGGgkrHakVjjATaqYFO2YgweI
Y3XTm+q3ElWXppHPvW58tV3yPlU9hSp944sJAbkKtjnoI8UdH+Tcn1tp+2oo30sTAhVViC9Kp+/Z
siJYG8AhA2oRbfGQygjP82ywLTeL7ZDpu3SY9mFvf1bB8CCD5NJPGoJCvLftiHs8hbUNrSt6/KrC
t+kAJsla2USzkqy4w1SehirSRP0hdWbPTYuTLTFc1Oo2VeqnVK39UQle1Jy7QDtuRFX9zKazN1V8
HNSoGhwniSavwmjve22M94boX9OKIhy+3yf2LrdSNw+tnjwhIgDvCl7J/x+55PgYFo5tRrcrrgAV
MjeGbRCAhCJqJ1sb2ABKxBDLng9GlHxRe3XWixGweXKMqbxYxQl+CjE9c0HqV+jc21GpHrTOIFaf
vXW28aHR/r0KFIkiLrzJCjbF5JK+NjZSXTBS4joX7H4NCrsLwOP8FX3FKUFeVetmSsJtlRC9spTH
Khbk+1KEviR/SFTzIPppW83Wjp37q1lku7xWD6PV+7Fq8wHly4870M6u+AmXPb1UOO5mcTJabl/E
VcjmihU7aIvvfHOynf40Bf2Ppc57tJjtFJic8Zb7OUTTu6UM4IxE6bCFN+V4pEidVSYib+KgU1F9
9EVlO5ZL+jx37QgnY6xnPx3mR620LT+35zfeeYDxipanR4M5mGDLf7QqFPVwCTZ2dk9scmzdnWqY
PWuI/leMCW8fJMxvemU0+0bIvd3ECqEH8W0nbA1IalXsiMyeNGIKJ8qe38tKcX3BxdiL5jEm1GjW
KBNRghBFgVwZAGVVInHJNTQst1VhnVragzP0HGAdBIgehhxMNAwJblm/13IxIsxkbK2uOOiGuMcw
dcRbzZhSE7bTgo096HwLWvgBtgVbtQlpRS1yeY8TcFcnI0ZQTnEqso8xYeG4tG/NbL9nKf+Wbkdb
zUyhbGUaSYvxNM7tK47Tu4CH23PL5i7Novci6I9yzI/V8lLOC/1FAxOoJApBh5HQcX9U7epRaOLe
nsK7fLBL8AQq9E2eGbuE3GA6D8JFWp8myKT1L5tlD5tuVM95mLahq75T2XMxpbozRgD45iIu986V
gCcSlpkv0r7xS2jBIZH22aEPTtPtblPXBFb6tDb8oB/gmXTThwVKijo4SQhN17+tkhq9NtrGRfA4
i4qXaO7sS3itUdYgw1W83Cu5zyiL9hKLBXXedJsqHdg8GEFzIobrEphQnkyXKFGoTwodRrm90Qjb
+EmXvZZTSLpP6RLPHRJB7Mb9BJdwyypO2cylqdfAlktU1Wm8YfGSaENxH48Ge0EozR6Qt11PbIo6
BN5rUljZln2lsaSbeu7Iw83VcLYbKgNEJN1bQzEjhl3i6LPabluyap5TIFsXKoYlMbk0o9Bi6Fl6
7CO3QgMLSvzaHY9WWY73MCgTprHW2rWyY6GkJ/iKXSyuYcJgNiiNe5K6e1VHqCTmQNavgeqdkLJd
FZ28B+Q1nDO8vJ4YcBWvWkMb1zMcdb4gYk3/ulZzN11o0v+v7f1fgyPkRTBQco/mf//2D3tfl9/q
j6u0o3NTJZriqMud+U9XaRWQPn+yreKr/OMiLay/cEtmvU7vBJxwopv/eZEW5l/4cBEj4bdyCIwb
5j91kXb+W2ZEw4MLQxtKEz5KTfv7vpI0hVekjtOuydQLd14mUB3lyG7smD1Iaazn3ugO+Dwfc9ZK
61zjaIZGGXF5YhNqyeS7yLmtgdZca22zNQzllhThWW3t9pIWKD29xaeiTrvybXbd4RIMnbUCWgfT
RrBxYm5VNvjK2USXw4WIMq3FJaXUQ8JHJmRPohM2hnWxpznovVLMa9eSNw7m6aec8ol4qE59Xya5
NZfxfT1VdObhV3Nr3FzsgTkkvTZLPW47MWE8SKtJnzw2gWWuKhH+MBa+pVNvMKQw3MXhcEfUgSVd
TxW4mwKUsZp3kIumV0U0T6aV/KycpvNd0XyxtSMFbPx0XfERl9MhNcXOzcPvQqPnsgoWVm2Sqy8J
rXHDaDO85+G+H6JdXdR7p6/eCCB4zmjhVevui0luqnI6CXU84TA9NS7x+S7WaXKPug35iLVSt0/C
lJB/3HObTw+6iDXaqgT3oFR9To3wmMTa52K6JepNFUFIOayXgMW+i4vpey6t2q87luN0Vewakd1E
bP6SLsWCZFqX8d+FtDAZL4pCGgWFlxBolHzXTUrEA4uCosSLeEKpY2k004ac8LtWkD0GH/mopzZe
oWDMOHhtKlZjcs4KLio6pLgMH5WKUqmkpCwCj6X0RTK8pUv1lFF2mTep/Au0Utkhy8NgKapKl8oq
0cp8rw7UWKV62/oRt3SKqZSg+pBL4ZXbpeHDRAdWisnwCwJUcweWWqd7pn5MxPRJxwH70KVES1vq
tNBcDJ+UaLuXAVvRSqNZJXC5IzHc27j7rc6LQxSLuulPCFvW+2yY7cbMNMsf5pF7i0SuDxVi79YY
0kulJtcxjzcmOOtxLPelEjxOKjYCw92ibkOJNKvTwIO/ahrHjyW5VQ0eV5ubqRfWvQ46V/XHis9W
WF8MK/w0tA4E62STOcrv9LG7TZZLCDASknRRdHLxgNmT8trN8wkWH7un3rL8NI0PCPU31ZyOErJo
xJCZDPdxkKxtJ/anRds1opEZe+mDVBIulxawhr3uKO0JnQvqj6JsRNvdYiX+pdpGtZqcwiJehXfN
Ddn/qnn8ZtO3uh4FyRQhE+FVWmLuUAXVTTON2mlQ8nHAJxpRvBuxRAeZdUuj4kvrivsqVK8KM7wP
IGjXKOo2G5mpjLn5snPd2CoOuWPWEAhqeXKlI9nyzC74ZmOMmWDi8Ss03C/sojdFO295CuC36tz2
cswLczc3myZVXgsRxcdWNPfjEELI7ndTX7+PXXWCe8F1vaFtJ8iicx25p0F0Pv8646SSPCMIvo3p
SIpMo2WIsefA8HUbOwpQ1fKQoBRunZRnvRic2INRTIyjpSG3CiEM2+xl9TRJ6fwVnqyF4jMexptG
JwWBWRvU51h9hoIPFu7imMeZBQ2Nqj5R1WIV5oO+ZxH6NA390SLewrFkvQS5c41aaugiyXiZp8rW
FFZDRahzJR1DUe0E5CsbDk7WgivDR6J1VKfmkESswD3UVvxT23FLQWMx0/ce/Li5cXRtPnVmyobV
InzqDaP1wvK29YzJ/uIvM4IU60n5Y+D64umZ1/DluJgpCJJflW5JP83j+mhNI356KBkPcAHkue10
lvPsoIBzOydjGu4cazF59uo1QR3YAgD/tlJbwlsgA19U2rM9weee1aQ6doVOsaZiUPdm2A+0jYqV
+RtXtsxuQGVojg0A1VlcChk2G59HnD7CWplp0pixSdRlvgUkSuWQ5HOSozyxa2RXlbScMLZaWXQG
qgjAddNo7K7mgzPJw+jUDRri+JRG/YRCqm87zplVNuvPeKdZzYUBd4xweKiKCqRLSEWq7Y+5S9Mr
bJpOjVZOPAG1qFlWBexbc2PjBvwh5oh7lerv3gw+TQtYhFU0ZALIBq01GWmbyU0mlC4r9FEVCUqL
HkZE4SASsLzWh6nwzNkEmhrP5wFmGyz85esY+jf6rrg6qszXYXMvHHGnOyFyAJQTcHAu9iEJz5vF
urMkCOHm+6mNVyQZ4uIMIMDYBXkAo2zG3pmo/AA0/RUACohASYggsW3Y5iYFiEWoXOLZvHUKTBzX
vXdFeCgbYo9m8xaBjPFIVn9UGY94H6tfxYgeE47lUzO1Cp+IYANC6KtPxVqPpQJMj1turQ7mRsmi
51ADQZ1yDHDgi41ba8+qVm3xQL1xS2bT1ko87My4U0qUaGRiX2X4xLdZlv4q+/rUpvZV73jAq9pZ
F4MBJSXUcq8LWKtmtommAxxm5qggJfdeRO200g047a7od9roLB6V/NrTkXzXsInatkY5UVhd3/Ru
gfdkGUQOBhgvsrsPRo5i4yg0hpd5MaHu2Nz8VGQ7zJXfttpeGugnh1jHL6XD8lea9NwW9b0dOK92
/A4Z7ssx41fbzcUqxoexUo3GXZPtwkscmlwT3KsuYAhaWgshuX3hTX7EF4SiY8TvBh81LpAEMa0m
lsdZw/inRogt5t4a1K+644PYGzniFEhAvBjiG4YOpYsdm3c6nn5Is7+gK7ylVl75RoWRDKrzU5JS
bAFhhkONhXkRqRdXEP8zKNT1ZTF1m7FRDzyF5dopCRkUxREJnpUrDMnVQHt1TPkYX159rxAUsE2C
Fk1knkPMnzCoqmozKG31xhB1HUweYMI2m0RlKa+4bNshghPHxak/53tdn9huTBAdXKUFWcKxvLbt
MvJoBDVXgVme8W/GHn/Sa1wWMOfiCV4SvWm4sK6OVj1FLncvLP/OmgxbBoJO77BPx1sLI/hOmOpJ
tAuZM47v1Z6CZFkhrI11c6zV+lcv0dFHjRwmldYe8JxL3OBRgY95zlygHuGcYSjqSXD0zYU3KIQa
nbW7ouymvH4grPnWAequbOeyAIqrtiQmWhn3yYAYi9vr3sFtuOIs5aps3Vq1estEenWaAQZAv3DI
padqwxb/hh/YgsfNqEkO55TvKk4idlaeye8gInc7G6mx1TCtgrzA33DUq/gWhBYaMmQCszqYaX+L
OmpwR/xJWuGutDZ4h2v+0PQEIqK8D46ZY2dnyjKl74T4V6checD6y60PeMGenssBWPTMegHQxpRa
d7FTKbBFqicDAipnYTFsgko5TsI55TWbhcCc2keVFRPfS4K07iIa40ySq1hHXq7MxUQaJg9tnzD2
u7QGJu0zjNa7BpcFnJ5Hq5/ulKY8y9hENc6uY9N+D9J+KmrBNyZBQ6gaRtqgQ+4O5/LHrK1HKw0N
1ONBO0dtL29Gwo7cgVkEECn9bYujzR+ZFAdWGIKEtH6xR9gTaO40++o19VEzMsu00afwvknMh7wB
XCrTfRxXO8LQL5GJIYIKhTlPQWEN0EwGxzorPWijUYZywdIp6ybIse/U7kcfaeG1T8sfTQt/4cO4
wDch4tQr7blvrKeiZ3WixPFPCADAG1ojOmANeCI1yocp7+yVKdJy00fW06xmjIThUx0jpziFQ0vs
PD5rzUKRdcjwtmiK/eC8dc04bO0BdFMI5Ikt0Hkkeo0mlvZ+K1ViQfZgv86Fc7Wyml6VjO1gV1D3
AATc3jm5667mLBfPwVh0Xpooco9UMl2IkY53PTxcD/Dms9bVhzyusCUXaDyqw88qE1fLLdnS/UsQ
+F0QYK/8P9v5/yoI/O/f8I3/5x+s1Pkd/qYDGIAgHNjvy/pbdRd+8t+ClDpBSjyHCBBQahnw/ghS
4tzX+E/4hT3l7+LBn4KUy6KdlTqWQ5NOy39GCbCcpRLsvyAbuf8veEgD1DhdqO5i+v/TSr1TSicJ
SSvvdYuPJy9X0n71ozYOrNwCfDS1Gx97Z16DLIie24xXumHpWOzhEEJPhl2jYAUvbP2jakz8akKk
XAMh02S9E/qAdsafvh515M+wtDEaxbk+ebJop3GdQHkKjr2lsnjKQz7mKVsDyFi5/ZnS8HVzpp4a
7YaX472AuHjqAtW8hFLv90x56bkkc3bmcgVVJWpN/TzjdG43dQWmw7PKuHtyM7WzT+ZUMzRGdZSn
YJOCcBvkocIVt0kjwgmM6De9mkO8QULT9jij3A0OfnPdmrKNN4pdsEwxJtmSXCyoRGKq/BYqrUBt
cs9u6GY6Tr7pWiL7dtt3R42br6eqxoWDeB9281mMJFO7YHywcWOzIkkeM5INtZL4s8yPlFD+cOHH
hBdy9laBFm95XEZPGoa6hbRsb8JO9Ctqp3MUE/ObiwVFpNGjaMRdnwYs3aIIhq+Z+kk74dQyi4ub
8brqVH5MWP4rEIO164WNs5eS2zYwLJqOdGq90/zU6Na1GvUbRZxQ+413WxP+yAuvoQrGbu2nrs5A
ggW+LItPTdY0dUVHYEn70BS3uEl+lXa8l9ZwnAiqr7op8StHfAAPOFtS7qc5/LFHl7m5PtuEpqAK
FTVEHjH5apI+RpP+wh0X17gjv4vwP9g7sxzZsbO7joiFw0MeNq8RjD4yIrLPmy9E5s287PueT/Yc
PAJ7DAbk2fxD8WLJZdUvCzL0LkACqgApMzKCcc7X7L12Tj6TQ8apJs2TOWobzusTOOe9HEg8ydIn
ww+iVVZhopURzox43MjYvdRWeg1R41JjBk+1lu7yWi022Ftd6ze9ik82QbYhnTCv+DQn5akwGy9M
ePBi/zszJxowstfTZbZPCXxi+4AAwkrW6Wwd9Srsod5ZW20cNlXrnLWpv8hBXXqb+SxTJ7bFsr+3
bGwQuvmaV9DHYEapXJ1al5EvYAUgZxhvibndulZ0EqFEeV5sKtJOVz4q37Uj8ktmNyYC+Pox5Lpl
nQ4ezmKouAaaUi+Y0Qen5XJUOc7PBsH47FOVaezv9+mUvRmSGBjqZ5rqyLlpJZzF3s58CgeCsrMh
XVexgaCYsYquos3YkrQmwpdYd69+LV67pp3Xs1mmhDoYj8GIFpcsYdDEDL+Lia98+KVylhkEM2Fd
sB6gDgMuC/O9ZYtjGIbOim/nnrHeXcuayegb3i9HYhU1SwR11h2ZRCdDC97bgWDLBlcdufVApMR9
2I7o0a0DY+1dOA/b1HFvZNduA73xDGW9OGXuUWttkE2efvdUEHdfoW+0hmEzMrGDJBgoj93413L6
dAQMgte4H0AxUDgHu67rLk6RPmVTTtgfogpRX0iFqhE1gk2xXT6+ycF+gpT0Gta+s3ZxYrP6Dx+r
ujO2vhkNK+noAF4XglMVVeI+jfEIIIlKcRnw3I4GPlPnLKcc0Z0e/3TdMdlNJSulKPTtB6w9VPcp
aW+LHgSHwEDIWHlA7vKzIZBxrqadQ/7IWgfDE9sYQ+acSgs25G3M0okjSdHwTM9O0rEIlsSUz2VI
v7t4lH3/xcgwLGFRGuzx1YncZM0s4NMc5ydquGnL/QPkfRSfYeU8xLOigbWoI+biqmfDR4EKeIW0
4TBHeeBFqnnQRXUsjPZrcNN73QwodrX3oE1+JCHHm8UcQtfC7WhWN5nVLoljzj2pYKSRllDMTVt7
KMLms+zbDyPga9Xk430VJcfUTT8KtzmacXqTBXL/ynkpm4gnLzl2hjwjVHzQGvekC+MhxVditOHG
La29NaCN1iw8jnF2w58CQ8dkdaZ2FJW/wH2lxyJjLwpDt4iDJ52/LhznFy7PHcafbTWGtzaMfqB3
fC0CY1+G6cnk3vIbooccpI9jPb6UiuMoMY5xNWzqLP9AudSu8Lp7eTv9TIbsZJNzVqISDpL2JHTG
AXznNXz6EdlFYGQ+CVcyQDqKtwj6Jhtk7NLBNJRPIy0d2PHUutMH57Mw0GCh7sXINlkfhVXySyI+
W1mnn2TtHhBa8hAuAFbmy4skOs2KTWkz2XZn/XlgsiUZELO6DfZ5/lIhx+D0M45zW3xw+VCbj0Wy
NRK9ZBA3nzukp9vQtHYBOS67iRrSS518BydQbQy3+Rqn4okJ32JzAtAeJOZ5Mu1DGPCHmPmxAx5z
olKmg8YmxNcXC02tPbp5W7MFLSGmg6glrNREiRZP+oMB9A0yQb3vGlKLslIDBdcHr2DVBGSYgqGn
so6Gk1mrqMz2dk4sYtAb3pDXe5Vab+aUPTFJ2BFYtAW8tB2Ldtc7ZNP0LG8T50dZRm8IDQnSpOtJ
tPY2LWmOIBXSGGqKK56UmW0KDGZ2pj1ZorrTXeer79EIGIoetN6j7/X0Aft4wrUoDeMZNyVDO+tT
74wfwoyvEHN2Ph+1P7fb0XbuLH08R75Db4QHx3CfbXP8TNIJEXluXTV9fpV0b5E9bUTU4V+Liuc5
Fd+jDtS1hS4ApvuBmfovmY+nWAWbZuZWI0/S4GuVBN1+Zpi1djsC4J3urActP4YWn83xGbXvKy8y
YQphXEl1Q/6iop+EQQFSlLGx6Ur/MfaD6ttvrGSHUUmCZi3fi0r8SGLTumXMyZB5j7/mrhxX6IEZ
Zyvx2lrI1tOJ/Ka0zdDOlWrXj+mrJCVpNVj6R5pa42HgpPVKxf6jQUlNZmOEBLD3X3JsYZy0ghHW
0AVXC5k5a/Og25nGUrc0TX+ZXQs4cMVopR2IliiLdW4DwfWDs1/XCPja9mKEbAaWc6TXkIn32Bsx
RpQdc0TjjOQ4vJrDGHrAq7+ok56kIqxPMP7bSNcPvSDNLn6dAwxqLBCquU7FURQ77PpvWiueWcLu
bIcYicCPHiIjuDdAede9/ViaFm6EhnijmnqgjwVNKwjwuHx2sv5aa81GpJQTUcx0yWKuMti8IdDI
47VmOGf2R/ZGtzUG2vLiY44oa6f3nJZ3IgCEduiG6K1SUbztQT6sWf7ed0GFULpwrrMFvXBwbjkm
olWWqJOM5maVWzELLTHekrF3d5VMyXNDoLTHgocQqcU7CwE327Xm8GKhIFjrQfJahxZqmQbFm5+9
mA1vMWQHaKiJ/xAswIvWbnc2M+/M8g9myhva5uwfkvElygCmOcqsV//u8P7a4dFr/bMOD7n0X/7j
L//1P/7y3363bYPpB83/P/5Bn8fP+VufRxdn6DikWZ2gd/5bn2f+JrA/CMVG11wwgX/r86zfOH4k
q2C6L9PQLZbEf+vzdHpC17XRWpsE4PxL5m1jcZX/XZ+3tJM2CA0yl3S1tKF/7vOiIcuHWpXVwe/C
ceXPKj6S8nc3tuEXstN0lWk5+jwzeW/CQd/O6TBt9Dz/YOUGu2EIfqYFfGk91x6rRU9dufDYurqh
ggyh8uOzWwcW/ONMK+/rEDZ4USJ1EDZ5N7Yg9jjVoXkaw82AKYpBODrUKd9WV0N9Y4dDfLDzybOX
nrBPf1a1o3FT42Ozgmk6m6jqGL7Bd9AQmXCsVzbjfmJJggja/ajsitrULT/CnqQQYwBDyhH6Ka3U
+WAwm22LgNjYmNaP8hjbAru0tgP6MvfQZot6EWRn/oMI2uKzxd6Aj8QlHyA3+wIlmz+cSpNL01C+
+YCqpkACiEKwG7XpSqoabWOkXLIRl9a3oAdm1rifCCTbdsMSDunO5dpZtqtS9+2jcvvSG8AhDjQG
SPuINVBjsa+kWa7btn3wCUxYRcDFQgdrsxOj25roXKX2MY7+Ti3fd7yZB4cDIEyIkB0wwJPb9dAu
Z4RaTgvSAl+Az2ZbzbevkgPFXk6WjiOm1f3siOVvOMyUXXtLcN6ny8GUc0LFg4/dzEErn4bdE3oc
3OiDdctn+8nkfMuWTazixKvNJF1HLRP5ntMwXI5Fdzkg+cCA+pjNvd7M+0rp2F8y3wuq6RK74KkL
F79Hsxy5huMDu+AU1oIOOmt/xf7yXHJKx0QbN5zaMp/x5S8HecOJbnKyRwbOZE56jSJqM3D21+n0
rLgLBrsvdjU9e48T7+hXmLlCbg5juUL03y+Tzg62lT88sQP9MpYLZ16uniyTZ7VcRsNyLQ3LBRVy
UzFONtZp7VxiQbqBqBuo5eJmGbx1YYDXcLnvDNYrrI2j/jJMENbUgu2wlxsy5OK/2sutWY90k9Qx
Lwro2QrRAnerQWteZMICsc7NO3IFd/3igHHy13q5nRGlck+nqB6WJIp6ucIrC/aJj2C25nqXdQnB
Zel8ShfgYpQG+SazAhiGnZHv0QPfF3q4Scv5xSH2Zd1b5YjsLN+POW+dpb+pDJtfaxNdbIdB8qxr
ETZXZsMridF+UZOXnt00DKzb7kEYqMR1bIo/VNKB1kYLsZ5sKznViQUWSnbsOU2ySjWnvirc2/e+
n1vbScxyi91O8whvhucpAda4hkZb7+rlpU3R2Q1YTpVhIJtmq2UOFsAjnXW8NgUjz7kAjQjGZQOE
EAsGBrV15Wtv4H1mr7X88YxTbNyZuULpl4N1CmR1q6wQrHnOxzIXWXdSgVF6Opi+o/In65wQwbhy
RY9ZGz4QcM4yvYWaIDHVrni6s55opAaZiNvFYPjDwTrprXMn7Ix5dd/4GCAJJchcPV+beSe90U/j
gxHCqWjGsUNBKpGcOYW76zHTk2Lo6tshRE2W2xaqGbPXnywetkeWGcENy+uXT8tD9Fb2FUPFJG+L
LyyG5cDrtYidh9GefYsRD18PIJYFSo7IIf/WbZKLoi7e6TpaLoBEPHIFkEMUGvYrqvEIeZijbuUw
f4sMjWUzCoLOQrTMMgbon0+Y3WaiwroB/zRpBEzhw2laz6U0dl0hq12s8uJcEy9wmfFyAfjKxq2L
a2tN1vc1zmIdKjJ/o+mw6GgYIXqG0adXhP+nZUYXZfqjqvxntG4PYwlyE3cbPI1pPs9G2SOec8rN
VMzmv1Vo+l9Lkv9PVBAlyV/LEFRoSzHyO82Yf/hH0+f/FBikBOQYB62ZpRtUEf93+ix/Yyptwi12
xP+BGv+B8bN+s0xcmSBlbIbQpqBg+aMqUb/xr4J5Na58lGr/kp/LkpQ3f1eUSNQLtom2DS2zsv+u
KLHctNRs1QeHMZ4e5TgH+x4jjiwshfimrE5mpXM7CdZ66qkkzZb6vnIeSd3DBDlX/qtb47di8alt
OEg5tgci5vJoS5bMhsZhG1jyAG3tSQj8xHUJN9W86Zn+0cb6exdqOx2YHl+n9iOOqmplRAmq/OAC
qQX9CC5RS9rHMQZdW06Tp2ooEi6hv94oWQctaHEzGZ/bGdFIGS5hfEH71jjME2SGLdcxG1I7UWGN
9f0s2l9GjP9VE4hgqfS+I+Qm1YB1Bcwfkq1FPGAYodpAYyJKO9fwNVcMqgKiwDyjmkIsTn6+xXWQ
bqbJRe7l5M1bRDbCt5MwT2xnw4co6xOB4jcPfcZANjeaTytk5uzglA767hUcw1PY2PfIpS9CGocx
suqNhFZ7QDZnPhSJ33q5Tjcayek1m+fPwQjFqVaOwo4+2Lc+l6432MN9Ndo+N0F+Nap4APVLXro7
5Re3md5yRWShrpzuiAqWPx/BRcZg1iOOjTovyi+dUmgTGuk++6NBr7/gP1yyUIIg8vw2VWtlYAfW
9fGN1cfPglUnO+RhY2QGr6vPO0aaNrN1DkdfC91NaMZAKEI32bi2jvavlJewNVk+Ms5uBzJYwqqM
Nj5cv9VYtu3W1tRTPS4Z4xj2V7ONJRiqwriWnTwG6YgRYpjW6HZvxpif5rIKoC86Wyd0D6mvcLMN
tyHpGecpG5KxdiFL/OoHzWbo7U1fMiiLYUaGs3xFy7C3W3snEu276ENC6YDD2xXrDy3YRk7zC9sX
LId+b8tsWvnj9B7H6jUJ1EgEbr9Iv5ObTJyfZe7eUF5CBu4bqgNJ3nBZs0VJKN7biCpJr43noTBw
MUTQe/Pawkbj4AxKnwC+CXzjcDT6fmL3HT2hPnhvff/OMY1hFUuyCiJr3DU5g/d6yJNDhed5bZgj
FgfmzF6ZG+N6KHFtRA4Gp0lOglCDEEFDG8eADpISVX3YZTtoTPJBZQ02MlN9Q8wlCRrZV+qW/LgC
Jp5rULQ0+U+jYEhuDD98tB3nqSOdMMNlh+WpKnxP9X1+0nu7PXd5THTFRA8Bny5fUuBJqqlqnRkd
AJLUHB4sp2MfK5nOxWxPW0HaXkBUNXjHfc0LWcYMOyJXWAxMUfoMF4LyKWGAAzh78hquVVoN96QQ
xTMYZgwiodWsnCGo9kXecUEyz72LCBpZLB35V590E8KlGnGMGZj+KW+NvYrcazTr4daOGLj2ACOc
4Kdl9dkuROdNGHsce13oPyFW/dUG9jkkNdSwa4yZaLzBdfY7X8+aDfYl5IoRo5oZ1dzoV49FFR2V
bECtx5lngiohtWTw6kjdd63YDkgOhZ5+Zm7/TKJ4usJhgEK+ZahVVA+o+xrYzz1aysjca0rsO1eB
usgigmDKe7Yr1TrHaG8ZxZs/G15LyIec2jeGSlS7vflQBv65wBq2AmCMbq/gcYpDfpyLgB+xkoP4
Lz4UUKjrqDwUY/Exd9ML9OtnQtxBjEfxdyv7s2O3z5hLs9WQQO+efbyKJrUK+NSbzeqQp6Rl1uzc
s5Q8k3JYoUBxnkrRn8hNBEAxPfS4fFdRN90RQn8pQ7RfsfT8iWFXQz5ElcqfRlCBEakAfOTstfmJ
AKyDNHnP7fyCJOzYmoCPOgEciemUr6d3fF4YNlD/A0U2F10Qv5lCtSOwWtd7sCy5RqAHI9wu1/h0
CyitypTzC49GtlJtoHsFrJ3DbIB7QpxBrLZJwIypJgAkqVWuO2GTTpYgbgqD9tKO6HD9tKk2dlfq
KHLhF41j9E15mW9hJByMUaCppv4XMYFNqe98VblBvWpJ/hibXEt0V+EaIDuuqtoGXyuW/YcB7VG2
SC7RgmEGgMo/1TbLVNFw/jnYArh/cUXZstyi9r2zRT57Udk85jWC67Qwk2OLU21nQW9B+vuZGowB
8+Z7QGiymmcD43TPUZhWP9usObikIgFZ+WRLc4t7HjU9Nol7SQRzSUcdQ6e/9E4iNp0fYXzUIahU
BJvooXwxZvPnYLqRJ/rpEgjnjEQF6H5RhiuzDB7t3rlCgGHqOTD9nYiBZaEF7LMguNsdiMAY3qTK
t6ZZHbC9kpymkBtn4zND5HutHD/cKXhm4UOOk21dytH/6Jq483SVCU/5Pil4ztYu/AviFm8i6Cqd
7aueD/ddNuyUHE+zKYMVzhCYiXKd1/XJr+Z7xE4kXmntTqGhXSnf3dcF8pCxsBEoE9Lkztt0cN/S
pD6IukbJlTSvxJ6zxkw2ssuP02MvPrpgYAkTrNMOZeCQG29h75N38NhLeg06wg6SCFBhNKX6eNXp
MDcCeToayW1VcGFLE8FRamWHJGdy6eubyM7ufKV9mGl3yq3xVKctMKaOFOP5LhjHPX38seqDJaFe
x8sT3fVO/9M0EUpNvfqkgns3dUYjiX3M5HBnyP42hvIUTwVdZ8b5DMmemTXGRfRx8dycDETerlts
88LZd4W4NmP3MCE300lTt7L401Dh3m0qtqrtVfX+kSbqoJxcZ9Tj3IHS2mu1/8X6GWJvsAlS3m6W
bkZh/wLmToBOaT+nGKuGIt4HRXxIarK6bIknqCifUuoz3r5yZ03ptrcHknPkGV2ENybCPg5pulMq
vEM+fPZDLGt6bn4UyXTRfWc/F/4GxvKhCIqHetQPgyaejKwFOWvFH7Gh7SM9O6s5fdPc7jaFvskz
6tRsJsM9VvOLLgDLryVCUtafKbBV0TuHECeax9wHcSbwXG6DzlMxKsfGFZ9GAZmTdhJm8YR9wdTs
8tQNOMySJHm2J6ipmRYMoHHAoEMa8oxa3v17Jrs0QCQM/POZLOBy9DZwzJnM0v38z/9nGvv7T/hj
GqsTlAq/wtaF5f4ZZKEL8ZspXX6hS1oqw1h+6x99j/rNNh3dQKND0+NYixbmj77H/A2NuwuwWTrY
AZQ0/iXVjUEH9Z8bH4nxh/8YuHAQBi3J6X+exrKAdSGeCYhLfRv6OIJFe0ZEM3D4OEQqqTN5EPOP
Lgp+DcS2sssLWo8R3LjThBsRM9bkXl426UVZcbYH4PKLvDvyhrJ43M1ojtf4z7VVg475yU6zLysd
HpkJ32Yj+LRQBoqu7LxqImp87hMgvll4INDxAgYSCUgwIzJuCCDvNQyLSnPhAAoEmZTzcOba8sEV
6NvxMD1gJzyLOflp9RUpfK17ZyrxAc0KREEDgWi0mPLVqfs25upQDukBQ67xGnMAr+OpHFZuMmjb
gH2Zhx6IxD7hfMfOgM1nUSv4jadFFHfo2RFZ9p5w/A1cMJoyaz5Bjky80VJ3o2g31oz0RA/RJeHj
jzJ7y6zzOJvFAeHyQ2uT1GVxNUKs9rnaqrHYwNh7thbLJ88TNUZwVEX6U2Njj8i+A+/utuVWFOIx
T8cnoeZjNon3WrUVtwM3dh9fVRHeYbjZp3hpJ0cnhAEZ0AEQ0idSAlyYxkzH2sTHSjfytW+jRh3I
9ls1cfGsiORZMW8HmFe+IBzdF76TUYGSymln8Lsi9Uo1803cBYJHkgbRqhtsH7V6OgaCKzcTL7aJ
HCSaQkpWp3pnbM9wJ80vCUJGdPTDV8qDwaq3/WzZhUF2DL/YGz81PsATuox2i9UyOlDiEAzbxW+6
z/Q5txx+d1pw94Wi4NUyDyb+xD/4trPDGuAl2QinYqwNbwZ7+iw1mf1QFTbcyO8Rp3Zkds6W50h1
602rebJCm+Sq4K1zrLMLITpIxTmNjdAza16tFvArtZEtIovfhXcB0LHkCvYkqMl1FQEiqVOzuNFw
sjdX5ks70FbygodNPxpYMPm/rYrab7fFEG2ko+0TUW9lCSPDanEczP3BrWlk+9bGizzV7GQtiiWw
b/4mAlQIg1592JUf3wGbgbwi4zECuJXfl3VwxXs1o1OveRRWXQ9PoM7sX0JH0x8YiX8WgJhYUsh3
N0ABo6s6em8mw/hWKiac0I4Q4xRFaL/I0Xe3leLKT51kPliZjqCrz3Smhg7Sj9RhLDexi2hyE2Cd
Q0YTRmOByLgqxR4tDgsU0ROfxK/0MysltDE+lA5NKxsK3P1u/qLlLjZSl59R4MhP7OQENeBbBvFz
mOjbVETfrWn+bNvfw8TMM9r1d1Qrl75CM04jNOA8Ga11qLlnKI/iBs/jtYRwuhY2zbluvTmZH3m1
MH4MwPA9AAX3SR+9yiqjcYXGpcl3E5/90Nd7YjZZU/hzg+zO8KpyfMQIBJo71R4hlG4iyzyUENy8
EHsa0hpt3nWJUW476F7rwireqar5b3LX+26NAXbYTfagoaNn8tBa1gVk+QE24I22kUrTLd+QofyI
Idkf8i5/RNt2Nyr14Vo0oJxdWzGhc4KwDSKdP5L//bSi8+b99J1zD3vZg2zCgkTDadhF7UlnluvJ
angWArlLIcp9M487utHHBP3M2hxs8mtq+zHpUVT0w+ukQU1081OD23ttmfld3+kHgea7hSnZJPN5
NMHgQWNGT8BEPxnro99QMhIyY3kaX2G+dGdBoP1G0+Nu2xlojAOoBRAuqpce3BDheLQCjHjxZLOW
A9bwq+qC99Icr27IKMHMkAhM1oZs1q1bDBc5pmoFjPbm5JyBjVDvgP7LgyWHxHORj7s9+DBR+miC
81d4BJlnBdbe9CXJOYNJtmY2sEO2ZbMpS2O6RRELExxFu8GC8jYzLJ/K6bWLKiqumBFLmtm7us1v
DewUzpPsXmoLzF/k76z9nHXKebXtejBL7qgmnunqjmjuq0wMgKwAypA/RbDEAHa2gzg0FNCo91IC
JZ0Gd8wMi6+Qn9hZ3sIF0YczHfHXhI+6lgHxsgDrXiuN8QwGDpRvDAYdvdyHOs3mWKLpCof+zsbx
6g3uxCEyu8U6Jd7TiwWmoITXkxDhpUL/UVvMMFJzZlQ67bnAwERqT/5R52CNsvQCkQfpVz06q1iF
Rx7bbCUTcl7nhjnflM8EBOZ43/UQdmUQNg9ysUOSj3PfIfPdlTglTZlimQwRgPmLjRK1aXoscVYy
kflKF6vlvBCuyb9iVqQGri3F6GaxZpL09Iv8tGe2nPsKmCv7AGycIX5OagQC02Zay2Exe1IguKxs
5k/WkGdbjS+9ifcsDgA2NOVwTfGMSryjegeIxReMGeg3HLVJJhu7SAE3VuA5pY27q/CgFnhRWyRH
TaQOMx5V3Pq3qh2vIBv2YixOqQn7TzO1kyXM+TVlZrSpMSuv1OD+dBoBE386hkGHcyj+YKazT0BG
Y2/70EvCNBodJnHYdGs973jxZfkOIkY7CPy2ZYeHN8aB61tsWZtU1XxE1o8y1GNGD5h9CFi754zi
0Fd2uGkx9YJ1WnNd4bzDUbLkqE1twRchugx9BXFicQbn4KPWkVF+NotruMA+zEf5zjT3UAfpa6lo
+DOxsHYWy3FOwIebdg+YHR0ct/4mCUD1rkz661uh2wCB2M2c7KGC5qQWtpZWAHci8mkxOge3oXef
u4RdCk5o9qhAA8zgKxjxHEsjYR3T8+3sAFtSroh7Q/XtUTMj8L59Eu2cDpeMZ2MRY1WFjM2PGgL1
OG9pZ+uW5i60wDagLuHFdNcUVds5GrOKq9m5pKrg8B14qCYkjzX5yY3GuDIHeKEXZb9CHTx4leSe
ieyYPHq7/6EXalsGEdB2i++Ko6HF7WaH0c+y5iJr5xrYC82mM1+T3kRfpz3PyJYs0VxbOJa7dCDC
AjIHXKrZ+BwjxplqGm5yLN4YkguGXiBmw7JpvUCkgMhpz6cC71FgqptISm7wYCQirLTZl6fRs5Fz
kNKdbmbMHCs3TF+CuQr2oprSO5HUHIF2+04cT72SvrVHz/oBUpwxkt6eSktcBZfFKl86LE1jFTo2
Qfbw7z7rr33WP3c3/K//8ntG1H//B+3Vn0wN8jedWT3wAF0uRdKf1koC5h8JAQCshEH39ad0KOc3
VDGOQwNl64ZBjsHf2ivSoRRAblco3Hb8o/uvtFf8uL9vr2y2V7pkIQKQEBXNsnf6k6mBnJc0Sxid
7rUYKKuTRvrGad3PMmCcj/uTqlzk09rOYaB25Lh+5CHmxFQ44r2UGRW8g5pZN+d529hOdtK6Gqfu
skp76VKbiMWy/ibq5A2I2gfWiFuZd0vOonWvSRL4Ot2zuuS5bqbfZ0SQYqkn++Cec5baV/T3MxPA
lMWp6vKn2AxOgHeOjY0OIbfsW+n6NibBbiNVsx2K4YxjkWOaYXatkzDQIT4LE1ZdiUJfQCVEanWv
/yoZ4XrTxNTWrpJHgWsclvBRxAGzHv2lK4f3JkCIaZKB2fS0kmFdPwBU2ouGBZhZkJrpGCBFoiVD
pulJk8GrHiH1zNVdv2h06gZcCTlt6bo2O6KIqadyo/4kOKHbROP0A2VM+sMfEQaNWamgN8j4WQ3W
2p5mNAzAq82xk5umTb2kiY5uqAPRCdV937rTrujKE1KeY0ueTknKecg9KsjZ0VGwg0YlTGGJ4NHI
4unJ5DH6/kHE2Y7d20EQJLq2lviewo6pyoodU/udG5kOS3yifuol9Aeer1cvKUCkAbWx8VRU8fPA
3GzVkhfkuCHrLwKE5kre2ql/1HHtrUqwS23cXXUyh/CNU4SRQpSb6mrV6ErVElBkkVSkuwCmEHwg
h0h6Fm2/BxqFEuY7Lhg8vDmZ8MuywRnCh4w0pIRUJOD+v0J3KSz0fDrq5XwpghRNv7J+9HPHWTfh
vgCNj+dhiVuqyF0qfVo1tUQxRdDDWflML46D7jjJOgDDMby0JcLJbONLWtgnLcItbywxT3OqF9sF
F5ZqVLZJhMeT5dUNtFC+c8iJasBi43JVzQ6pQsJrIU6q7eJ7rdDuCYb/4gIY104rn9BEi5NOFhVp
htmi5CIEqwV13pFYxTT+RIbHm7tEWU2SG0CQbqWlztdczvs2CHb0WALaMyukBJPRKOetQ0JW1U71
rlpCsxzf+Ilef5MvcVpBnzpvfcpokKStNLQgXpG9JW34IEndVh7twlcsgXGkEXhKzaxfyEUAdmPI
L/yyaE59H0wfFe25qqcfwcLlH2OLRASEurTlCEUjUmcnKGD7dIkLm5fgMPz416TWa2akGCrsir/P
yeL31iHnVtq1pwA7oJUhFjqeoyM4z7tSGx91FC1r3pp2Q2OJs4HAhsM4Nvq1avyGqhvN96yhZkLn
be4SjDWYKeefyVS9cfsiQdVwJTktG4+gRl3hJhaKMDnvJobvF1cWRGO07o+pCPwT8aHEhFXNvV3U
IZs0DSWcju/U8IkFYFXn7KkPymOathXWTU6EeMlO6w0h15zSVKDS5VtqNWebL/QBX8SIj0GXJ520
FkK2BvbXWa+dZhQbW70y3EPNbh0MOvApgGP5jADczx7dcPB36AqNVboEzFezcW5KcUNBB/A7fKEW
fkgCncmEbI7GklNv6X1yYNgGqTAnEw6pOEb/mJg88JLg1UqLkWxEj6KwyouyNhafu/MAwpAZVGmC
ixzdcY15SwN5wqaoLqnVwhdL14h7g/eewzr3lhg7SIds4bwKHbaVQG3JNJ3oKuwtq9gKaTiJRnhp
ssa6WiqfdmYvMYY7lbjzXYbp/PUl2D7H3QeLxmaMIs8ZkWqV6MGetZQO0ukEIWjSZkTQJHRmEWnu
dLs0eEOHi2IImoLRuUX4S5Y81KUZUIkh7p2MESuulGPlRcmgtvhqMxy3LLzxZsKAiG33MZ6qjqRy
+Wp1oX4XKgZ0bYgxiJOQhV6nv+LZIY7NhNa20BVKX5XbLE4MD485a1iZtpsujonlNZujnpEn6OTd
6FmYa1YxZLRJWsVjX5X3VZc/d9H4VA8cPEMou3U2Oo1HJuyE70SwimFlZ6Xqe8hRKOpF1aKkygf2
msiVobTSdhXHsvf3YYiVd7a6YRtDAfK75KuVvke+AsaFPCpg8Yp3QgwWXbKNkmniBJwsGue+au7S
vnypuHLSOX0sai1YRhqfQcWmGb8S6Y0uxV1u02m1owAt3gXGBvYiCa4BRoHQARq32PuiqCNYRxA1
0NlDv3Mb7aGPaafQuICpKDiQ/cwkbmbcDfM87fCNmbtUDOz5zTDY6DFx71UCrNrR4p79i3PVRsHM
Q4tIQOCLFCyA4JSfvKoXC12H3ZdY6uGk59VnNsl97ybNvTtUDZILv8X2SKGNVYb47cPUQ1zoIJrS
DGfHVpNy1QyWOPjt+D3aSx5ql323hhOfNdO8WWX0gknhnPfuNRz+N3tnshs7tl7pVzE8NtNsNrlJ
w76D6CMUEVKEek0ISUeHfb/ZzlzvU0BNCii/TT1Kfcz0vb7nOJGuOzeQSOB0aiiS+2/W+lbwMlQ2
XS1dp8VpCsHmVFniJGL3UUPih2PutrEri7PYeCwHQOF8mIUJuYmv11gATofWibykY2/L0ApOq/CD
j86YxlUVUybXynuANLurKjxKML+/JdAAl6XWfuQMd5vcuEMQOdKRe3faOEvTeoPcBkn6Eg31Y+WV
1wQT5lI0A9QglmNeNF2Ljg4uV18eycXM37In/AXdWhWgx9kvPxS2Umthmusil58s1GHYB6nYurF8
SFRsLxoO6qiUF0cawE7MZqczf8ukdpgsnV1zE6KnK05l0T6QVukvNVFe4lpd2nQeB6NEqB2D5rSB
lg65tnQH3N5hfwoD8WkP4qhwcOdj7mzJFE54NSMJ9UeUcBaUlNRzHdJEZLZBgx8vS0eyXcqb8sUJ
tJOmS4cEbZeDWAu3uRoExUAdL3XGnKB2x71tDPmyY9iA8BhPIlE9BcNs8rGHpnvL++4pGE0WVFi4
F04BQrePKvDoHiWXqDrugcS8zQTCiCAiZkR5w14U3kHr+3odW4j/0EKPyz6ILqO0b0jeRApiZUfk
fDuzhq44Kf2tSupLFmucjBjmgGHQyfdjSPdNqFw58/BkMGuckUiBqGvugzE7adqkH+KEsQ9jSKKx
7Y52MaDXa0ZxrJRV782S1KyqnD2LTBEXyRB2J85aePIWm9KaMXajXEaGMDLloN1GMt1Re9/QH9Jk
9tx1nQkGwk3KU4M+mJfR6G11Ng1rWFu8UbOyWo6pUT1CQgDAXfXdKjIjxbS5gSmtG2QklCUGsgpJ
kp1WDdNkecBRCIzfrQ4EgFD2iBK4FnyyZUVY+dZid7p0mxglseusugboEfQWoo8JHJxZo5dBUOUT
TAQzVIhwk7CeYDyI8lVETcfin64/yiqfn6z+mIjhhp39brCrcgnBUlIEgLynV77RdOckPT6/G8HK
IFuQMJ6ODzoW+SNy42LTJ/GZcE8W7AGL5CBGg048JYNKJW4aaT3ZQhAuZtoV/XMMqAK93bHrOhBK
seavs0C1mymu94GlgIYmD7LOwiUMngxLcBOtPAfpddaEDBEy6aHEDh7qAoQT2Vxu264z7EtpXeNc
63F8ZsA+Na4PqKbGjCrMwSI++9ChEL6wQo2IfweX4qHl8bj5Mu4ajoC24qwk5Vpk6NhRMDwaCesP
N8HMGnXZmnCodO1iJOUgSI9WpMZj0XqYdDKUyHUlqhv2U9MGyjHzOeBqy5DswEWkWZCyW2fdkA6C
XshioROZamc2bo5vrWNw5MzMMY1HonexDVQ1z+lQ+4hShEyPZYGg3Asandx6rWB9YJHNQe78RcuU
vsQnePRmwlU1ifbVqImlmWrTuM0s/WLSKm069MoNrcNqysk3glJsCSZroRd+BLm78WtcuHF3LVVy
W3G2964puRqUPO04lKs28ymI2vRc1HHMiSevkz5OKwd3BUYtCorIrTwytIhf8t0Jco6ZtqvUCV/9
zr6NdHk2RATd1Tu3gbqrJMgr4uJvk5G3SOxb31N3jhAi/ZEgzPB+LiZJ3VhVWTOs3DSGOl3kRz1L
P6AsZcvMJfLNk8G0TlPYdkM0O5ZSIjp1lX40Iy9G5bo4GGawmV5yNyslnmU57JWCp1mLEV4E63VM
rB+pOz7GrXsgY+KmbhKyZzA5rbHPJ+DOSamJrM+29p9V0H7j/UTRiIOe7cSARbk9j4H+4EiopkMf
f+Avw90k0mPQAvermDXR6XzPZyZqOgy3MVee1096oDV4KZM0QxjufSsD7alwQsyEtNd67Qa3flMF
h9zJKb91/bFkl/YmplyukMzf/vcg57dBDmONPzIx/Zb0zc7838BU/M44h3/+27accAciHCz0FrB9
fl2K/1kl7Lm/4OeGC2GaumkIepX/2Ja7v0gDcqyO9wZrmZjX93/elktW7LNKGM+ThcLXcf6WcQ42
qZ/GOYhMpUBwjPJYzgOdnxgVuO2CwCCbdtfKNt0IrDMbT0YDGkt4BuTXzObqbyLo7UNqdrB/Ki9f
ziN+ELWNOkezDdxo9FdsobgRO0/fBpDQlpYhvhOlh7W0UM94whmcD0ipGmhuoCjqACwkuHBDU/mC
Xmo8MKy1l2kqbktfHO1ycDfQLVyCfjLYgswK0NCNRDFm/pwE3V5BVE8XkD36DOhedw7ZRuaE6CZy
IMiHtnzpapmsOJCNhaWQmiosS0vPZi8dhoK1dmCdPK96coQCRG2As1dWzCZhrMiVRpa2zczEO5pE
GJDXGAA31D8zrf7OuYMEKY6vLY/2KuoJO+4kErLENZ+w8utLM6Ru9TJrpTUYj7UiOSoTo0loF/dW
qFE2BcOut3SQZ219HHxfrhCCH1ioBIvYaiyGMN5Tb8QucHa7XwS+eqpbkIoaIQx7bU6tNEqHzViB
S8eRV3fUEyzO+pfCcrHw3OlWSs3i7WK/t9p0wXf8mUmbhU1efmsBlWLLF9/ysmPS7IUEsXkQtQar
eUAlSSnmhpAClYl+U1b9ImHPsWxa5y2H8bX1veFR83x2or25RwG6FFX8nSZ2UYXupjFx13eCMI6S
vaxCzAru02cd3JZfhh1HdMB9cunNocOkAntpKLLvgeNSYuaUwwXJ2PwcjaXLBN1SaPEMQUBAHsbW
KozMt18hFJ4Poyg0Y7ZmWfZaTk228gcW8K1df031bCPNIJ41+GlMpbcs6gLsvET3gfiw9rkiCKx1
2x4tBoTzIqhLVo/tiz27i2y3oVp3yLuGVWEcg8w1luS5DxDivGbJt0HAd+fP9M7IYcBRvgSzqcnX
wW+EpXWLQoM8RhR0ReeH2yLs8nNRRt+gsLmgBaziGIf0q9nonPNWvrgVe65EKcheTvsU5RM7mIFq
Fi3JWcPCeIM5/1voOUQwJ+NJYz25qjjBFu44jnttGj612vjMUEnM+H0IfTLrSVoHglIG4kZXqMbT
/rFXQPG9pP42Doa1SpW4jeZ+XXUNJL2ewaY+kZuljPE+yADJsyHEKZQ7d6pXyJRxtCN/X+IS2HqZ
r9/Yg7kDm8yU0if/T8ZvOOVuKMzxgUv/lqM5Q72sPQa1Dv/MMI5uYjgHM/W7ZRoQ+taV6cEtsc7S
TyN8K05xOFAQFFF9V7fdpcuiCAZgPteQE3bpoN9jASOz0eie9NKiqSCSdNOp6mnqJdV3mx9RkH/l
ZXbqCuXzYDTTKTPmwpv1tPGmIw5diKpyn6UbnRpZIDux4VbUpI+QeaKuOp79BTMEZ5n3mb1SJHKR
m1Q8U2Vi8+8YVkaj9yW7Wf5dGjUcCm68AEfdKm5x+8WqwdbUOXJll4whadnhwEdgp0L1WhOFvmNw
8lG7xbSyk+zGLghIrFV3E7ADW41dre1rHdl+UsTXPPE/PIVNsq46uQwLf/gaRXLf+1q5RsAOvTbI
7zGpU/Ql05WQlAtI2pjbm77EhatDgDdS/vISMrop+tG7Ssz0QNNYNoX9k8U0eIuOTlvEffGIcwAg
WRtCWWVHSKF+V8Y1mPJI3SGKdQGXBLdpjho0qD/6NoHhZzJPgSBsI8FmZmKBHHoqk4a40sx/TXKc
+lYKNzUZ7Icpn4Y5VSTYhBFS8CGfYkJKScSJRMZPvQGwnw7sdJNG5lvRENXhO02H4bzLjqnFlKmE
38FeTB26CpqXb9fhtmTKxYqa5WU4ffZT+NlAvSD2waAvRA3e4vxaTlqJnjWSt52g69EDbVx5VbMz
6kh/hDcRLRsT04BEUoWmM8fk4E936DmHs56Q/If9xVs1bBXuEGcSqgv7EiitIIhu3sPpKUh8GTW3
tFGbyuUETLCy4o7oUcDSfuD40FZdTykbZ6MPC7Yi1LEVD1GbNJjuYNLLPrY2esa4GrbqN99qeRKy
oFrlnXkVDQfcAGTPZtLGY+kSJEJWsECZ1OTJvbTC62BRlbr1RGnacSwlbUZRiECNDex08A345U50
F5vyJvS7E93WE6kv9MsEywmnYWrvaezmc/FBC7Fn3vJmUJu2dvMm5sFpVA7nJqvvy3xu3bS+WSki
lRbWSAguCXvnTiPPjj4Fnh5tXTtrmRI3uNdiZlljgS+wkSAOY2bjWZKicIVKkNziFaCRt6vnjCGQ
gYTgxnZypCj185h5N7ruvDh+8hoQAbducRGsJxdqsdZ9aHn+4Sf5k1voagcKiA05AtNlX0V0QIZH
Vl/VvoIGQOzR9dXK1WkUWcckG0Vw7TKZSM5k6Myldl9yN1VQrEW97QRvjrZrXgAv3IIXafht215P
MZh3X6NbFgEBzbVdbF2yme0y4/gK5036sAUndjN58U52AxIH7ZCMwRUPJ0D4qn3Ux/EUVeXdSLAf
gXRE27z0jI5ASKWHKdLGfag5b5BJFKxhpS1JLyoZEmMkHsI8XwdW6+80PY8PXYQsbWpddLAd5Ypq
ywCSigzWBPiqjUuksx6RH6XHU81JDaEuMwZehY0/siShsYCHep0x51iB6YC6kUmLr2L/gbmHTWc3
fWZuiE8XneU6UqFAKkdvME5iWonSCrdGWD5zSLU7InxYHJdlcJFJ2K+jCWQrapkejnOoVn2UihUT
B8QaQzusLXIwV2zm9UU4Vt8b5l9bGuxpYTThA5hbJo0OGhIRGZ//3WD81mCAjf+jBgM+AkLc//Wr
KPd/E3H/Oz0GH+EvPYagUpSO0ImEc1nM/nWPYQqksAjcfpXq/kePQfeBHpfgehYVNii8Ga//7z0G
LQbDQQcZgeHYUtKb/E09xk8dhgTCwN5Zp5D3LKl7P+lxXeQ4oMV467cJ89ehfFRuxpSu67791RW6
+42r93cMee+KKFfNv/y9YGX+g/CXT+SwF3cNR9A0Efv242baoOAOce63W93EbtAWIQr2XT2YDAKn
U0OANE9H8twzgyRRqWbNol77tHnt7H00BXA/sQ8hvMirpjqbbhcu3brdh+A6ndEeb0p/uvFy20VY
4W3kDIFWgaLma8z7tog+Kk+eAF1T9RvaviMKaDFYjBix1sNB5uwrq+SWpRBQluLcS3Wvx6ZCZ1TD
20lBvqCo/g0g+Tn8U/BV/M7VMPGl/uerYeM4M3Gm2lz7H6+GbhdIZ2eiy5AHZ1PvTm5C1gw7A8zp
FkO1pi6BOmUXZ+jvMqoCdiDU/FEwbuvWB6ItOQ+G/E5PvffK0k6EFek3Ds41wpuDF4lrDBd/et8k
JMZmQfwK+jp8rp0oelVqTB7++Edr29yn/+m7cVBzm2L+H+LuH78bGbuaAgHWbVHfkg+g4BgPBS1L
m/oXyLMnJ3JuXOqm0Gw+wtY+pzU1Yq6CXW83R9XDSIzzrzLjSGsAwQxkmYKxZU5W6GTEmxVWNC+6
63xe9WQ0EwFcWt+thMVxNiCLbq32XPgUkjhfNOZrwKoD9t+LLJ6+OQ1k2kHSs/Djv5mk2+Jjh7k/
9J5YKdP40CxfRyBVXPw2esksI1iFjl2BR4r0lRMyEIW0xCkQdfIQVBFtk3UthHtnmqxeUqjHGOma
HtJrdZUWLVg5R/QGCvIZxsJ3X4fMTPbPpyPQIEy6aW5H0nt0omuWysrjnRKQsozR/vTJRl044QCt
NbXechYOK2eqYaaRl0uvEoCTJieojSO5aQbjMv4aIVQmX+4cKhTkebRO+DSJixm+sCCwRXMGEYrr
IyVkvY40H7jRQFaR73if/mzTkR5+qNjYKwMvWZoEp56Yo8yUFii52kXlRUauTRCgaE5apN4JCkuA
UBlfeGS3mTunJ/nultt1E4EYZCa8sSzn1RTJziaj0lMaYEXzSbONz2rOZeLMu1YENTVzYpM1RzdZ
1dmYa3/KOjgqRDtxVBuTca+oSeGQrJmjL0lpXheEQmmsfE1vSBlOyvdgjF6tpgI6WN7myt/KgKl2
bJlb6cOi1BKyslzLvR2wX8pyXGs+wbsq+GQSMHO/tyje1w4xvY7B99CSZGVQTEnq9EbDlVkDejTD
jUHyVViGr3VGQKYU91qaHOge72OnnQ5hT6iU4xXffe6dYNn7cXqT6lb3Xtt+9Rbr+hFYW7GvmpH8
JqSptLNUT2G7j4o+BsPtAOo1A2cZl6V1hqT0mee88qpm2psQ0/PJOgHFvSMIh3CMunFZkPnZGnE5
vAeOeu2hsXriG9ygAhToNS/QqZB5q/FDFxEz2Rg5j5QhSgi3eAvsEX5JSPnJnU3hVpod66uxZXE5
fka5+dSSm7QTCPzWpGJ73IDZzdA2962tf9dCaIxOwgasbbBPCLJG2znsDg71spPeaxEWDqjqcjs3
0et+6of11MXUl272fTACl0okOom8uIhcqTsyfec4eh/lYqNolcIuvBoWT1aUIDo3yL5AMPkluuQS
hyjgyFWgqrPSr7xX3q2odN9ehjUo7tZpcliI9v1EYMMCjEvPpoDtBzX2e67Pj8JwijULTHORPKF3
vR1jjF1+pvwdijs4Lz26kWWCC2bddiYVtCWuLBtf/EHe+Y6I9zzTjL7n7xoPVoFXsQX3A6VrrAvW
b8mDQlHQyuHRCLN12IaoCYPuYAn/zcFItdSb8WIayBGJvXvPE8SiLdwfoGvtXa1XLmeWzHepTK59
or0mg4uSts6MHVtmNhIuIAwyCsJlUbBJ0zXj3Oj9zhX5fiKtutH6x1JImILTYy2HbctYZsGdTO+j
NzmrBmdTjtV9Y8hL38AYUXJvR92+yHkgsoLurWjjB9F4xxpfCzwMXsZJs8EmPGDUcAlkVbTdIWNC
BcZGMIuXbaOtRVSjwjDWpZZ1N9yf4X3e06KNExi8WI+HjdbFu0Q5B+EZqM0A4ybTzlS2t9RJO6El
54ye4yyCoSEBrFza5ngyUXIuuja5MNm6jyfMlW4RxofWDbd1NjlHKAJ0SPHIs236LRMezM8NUm2r
hVdtgZNPR4gyLH5iv91mbAeE6p4bkmnZCdrTUfY9cYap9ljWerlnwfhhCDrrvE92CUtnBpbewwyZ
3rg+QvZOaOsqKb6xxcS9rEFf5wVG9I1Ciuayh0jEK5PSioCVLtowuN8yr3vRnPamzAQm0tTHfMBY
DHP60e4mQAcQRIPCYGY5IKEg8RzWUh885JAo9omDwSPxkm2Xk6ele+0nfkQYBpaWrUEvMMcyvTuG
tHKVdPItrL2zIfmquiGHjqsXN8SP1udas6+tndw6UbsdC5+jtUK/hbTUd4wzlxjlSEFsZSRuMw+y
ZxiABx+/G73/SLdwcHLJoiHSDo5rf1kBPL44cfttz1QzEymDijp8FZN/HcbmOa97kEjDsx0MNy0z
xFVTaM+pG1UHQlMZOvWt+0h+EKvSPuWHNr6wA2dIEOq+Wk91SHM3y9fT6QXoK7YpQ8gV72r76Prq
LDVEJ0mBURgO3rQW7JTxDdv2zhcj9AqNN2YxRIx5ghdrIGQAueNIkidmFl5/4ypt0L/ZYXZLQVku
IbxY2I+9g59X9Jai2BpafzelOXoJ441UEWrA+qvLHMZZOm+tWXfPICo8Vi5ikb7JCTIQjLptTkFB
Xnc0vGVJz3Nh2uOHWxtMEaueBt3pmKurOWMnr57gyAQHq/LcDfN2uAo1X3OS0anlCJfKjkBYkYwP
YUz6eTxvQrVcoNNoDMwj7kOYybvUG3YMIYiypNGkLa+hJg0m6rZpquAAO0+xcnjSjJ4qQJmCmwNV
hyLfTmbT0QnD/Vgx05ncbMeENl9pScezIisD60h69trppQ/tGzwnapHZmME5oxULVTzLZZP7N2bN
oKO3nqJ6eiX25jrBKNv9F2XhXNH/NWB7rvilrs9+Q/yILBN/rArTqDVZe3KfTmrbs0S3CduSQm6L
9H1kumKM4TLzkk3Ze4s6F2vpfFalvVGgj7nLsEMF+JbbVTaV6zkf1k/PGd5SSW3B2xrdYruNRmcX
YAjseO+x3c2Lnvgjc0mPHg/mycRzRZCExyDIX5e6XEQG+SxZvc0JsA3j95JtroNbT8eoX7CP9V02
kcbR6rSlSwpOQeyKY+PLyJvLoEXbP744c33/47WxdCpmnS6OghnzwI/XhqxpNqFu2W0rsL2bERlE
1zVLu8/2U6u/kGF3K2v3o0WL8cef1/jZfylRJzsIjgX7Lma+P4Nn4iiavL7Tu23HSFkf2m9UK9R4
FHirdhbgi9qbFT/hN2sE5WB4s+rNw4if2v061hKGm+Vk7uq8rU4VEsA//urokX++KiY9om6iWqIv
tn7qEb0q8F2IKd3WFNQGk4heCOWBIVZxIP7xZ/p5scZlwO2qm5hFkGXrs+H1r3XStR6SBJ9x/VUb
MewvXt105P0Bv6Wo7go2/ogWxv/ic857wZ+/PcuzBfHtrAdp4udv//P9CnOYhtn4Bx2jfRSmY7uF
rLXxGvc6sLBYDpK9MU595mZho22nfiYMxlCxZR1f2FkeRk2ddB/CdOUP6A8db9dQWMGqYsNg+JME
48lMF9hbvG6dAglML2fEWfkcORo9jXbWivw9aYJLXPTfCDLBOcLW0IVisBq98TllwbIAhIct0pFf
4MJ7CoaCNVicXy2dg7DTv6smZ2Ymc9pUEMZlsusz+UhE3REW3ayBcQaSSFgXQnTp+XHxpk0D8IiS
vdjBmWUKBp1V1cH2hI/B5ia/rcJ0O1pBd+ezdNi7XnASGXGiw+hdGi9j+oeYcT2UFUTBwXuYRor7
UkveW2PcGw7iCz/56upU39RJdtQLITkrcu3OsFJMfv7gHHqrch+t1psunUVDucjr4sZw1EmolHw0
t7+ZtPQ2ZoniN0ScN4N/4xCEzHvYyH77sf/jD81+86d/5tefBYT/KAjVT7/80yn6rIum+K7+ef5n
f/lrP/6jPz0UGf/9/Fd++Bd84H//xKt39f7DL9a5QoVyab/q8frVtKn69aMzj5j/5v/vH/7d168f
5WEsv/7l79+/YY1DV6vq6FP9zoiLd8sfDcn+x//9P/9zjon4N6Zl/8qQ7Pd38XyQ3+ZkYBt+MSCi
6DqSewCZ84Toz3kRBi4JXZ/d6cy95q36X5zr8hc29yYOhNlSbkiPQ+bPu3j7Fx5yJmse23iGaH+T
cd3AjPHT08s7yTSZpDKsgU2q2z9NygwvECwpUm2XA4T4hA3nfUVJC01QKRNdpF0Zw4PSFMG5vdGf
0w7w9cLp4icjL+/rGejBzm/nOROMC/NjrOqVC/kjACCIaNTg1IIKMg3gD/3YO9nwQmwywBZiRohg
+T3qlX4eZrjIVMpPMzSfIolVwgA/0s0gkt4FSQIHCDaJfchmWIk5Y0s05mkIor07C6KJD9nE1tXe
wg7OXxlIWHdehxmCIrT2K8xw6w7Th4SSElZDtVVdJfYxm9PUrBm3zVCVXOUnHcHqRpoAV/wZvdLN
EJZpxrFo1HqIvkG0+DOsJarLmzrA3BZo1ClG282pZHFEIldQsZzjLVTP6JcMBgx+UHAiefUMQrZb
1UW0N2ZgzAg5JpkRMm5bGsveVsiFdK9eG057LlVQ87mBz7itX4Iit01iAEHTeHXNzsjD7igMR+49
JzVQWqOuNbxYf3JmwE0b52InZ+hNUwcbNrZAOvNmX8xgnN7JjkTnEt4kvZKN0wSHB8nojIrk7Yvl
PjkNcXEvKGkGKZAPFq9mOoQbMYN5Iik+a0g9zBVwXcPuAZ61rrXsTJDbSQZUeHmtX1NoP5GuHUTj
XmqLLiG0qxsOqksl1IXNFSIBiEG1i5wsndN6O1vs3Ea9pFp/JNxpnyQjdvWa3WAGgUgT+lMOkYgN
zH7WWw2QihAXn9wadFE+ougG3IFpRfKeBr+U84bTjrRZ15RVDbPB/qWBhuSPArxm/ZJBSSornL8y
R2wJP8n3fZKkHH1XdvZu4GnjaAK21GTFNYK+VAnirdhrQXGBTpqUxUdvhlcFsUmL5WUwgONbkX0V
GjtptNvH3okPI7SnlK3EJurYsSe6sQ5Kko18DaypoTCKey3hpHCjmNEeJzhSfhE8JjNYSs04pW6I
7I3LZxwTY2lQ9u6QBMCLDv29KiNK6+JhsuttNDn5hrp+ib/+4kXFLF03d4MpXlHGjsdyHma4PWOG
RkIcUIGOtJsZNerqhA9NlehWDYPm8r1F/LFiC4R3wJB8rXV6CXPnQwTjNZqTSEyA+WSUMkuo62g7
ZhZTMxCgoNX0tyRSl8B0KWUcLn+I62E56OJKuCUtBTRbrLUJ1kWgNE0pCQI0olctrBlTzwODxrHv
MoY6e5/me1Epk3liRmKMVrAtb0+uHL8nMZ5QmXmvniveScUroC0F7OacjUPGAtL/oyeiZ6Nz3q2G
9xY44EYnca6g5aqsaEd6y7p0YmKlcaoMTbjzY+aUit4tMd0QC2d5mWKI/PadV80892xDKOtj2RoP
TibPSR6eJzQTAOgQSPjpRo7lQ91m1iJgHzpHkjrwAXNsXkNGRCDRcHdTAXimko/KxlgCdwLvpOMO
26LLn7XSYq+rR98KncOc0PXvPtGG8Ot1uRnhSwEfbNI1AI4MXlXykALZRM8bxds0TLhyyXTv1dHZ
04m+tvFrrRLLiXdm2MxzLjxw5J2YeQNeoX8rW3Gc5NVoBrbkRnuya++ixWQD1AR3ZfjkDTHeqhzU
k4n3QFX+ZkRui3KPpr6nSIS6IfXyGwzC9Vil20J4D10XbhFWn1QZp6tQYHDJZX+v98Af5txXP74U
PbIVa8oeqiYAWjXgJ9Kq7k4zcbumqeTmJEA2mj6STu8XemW9MndO163wn9oa2UTqGvtqgAZShs5z
xX510/jRiDYnuCZmcNLD4tENGZK5rQbDxBFf8JWpG1lPEiT3USrJ6KxBzmGzBl+nkaVTy9dvoU2+
QWcGjHZ0kAgoWXjwGvutMtXRnXSAj7Im1pKNsl6XtwiMt01RgzDzw1OfljuUoQgeudlxD1sZYok8
36uoGvZ0FNohk10KhcsV87Ln0RhmZ3yJpsURPSqp0HWXcgodGjLU4gsS7Dgkmm5kgk9oG+TtGDTt
Kmor9L8QJaAoOWS6jWhsz2TbpWfLIinT6ONhKVNGE5hhwjWVszxWVb/PCiIjKjghdt1hBvEvLOd6
UuPKejVSpa18Pb0tTHAQI0rRRaOo9MtyeBNmfHLM8b4VHhYvk9donS7zLkEb3nU3MrfuM6NbG2lz
CjLH2Agzu4ylaE9e6384BukpjZcfs8aDOmMcuNL3dtm8hIo/6NgkLD2t+oLD8H0YfUwcJvgDX6Eb
Tjv/NojpB6r+OoZiBzV539bz9YwzVHdVf57MOluZUwH1g6WV56gbLSCsmfka5+xar8QhEiknegNJ
RmBza5hJicdYEGwK7xIhrL1yvAn47giUu0udtWhhilceGQMESZGojBkqLR9iepOF1QyvopObYPLh
G6JzsuGDyqL7yr2bKmSGlTNfLLnz0+a90dVh8Mmjao2TEfTnqsdcyIhiZFabiH0EiaMR6tnCMYqA
PGCKKI2XPhiOnZGjDQyTXevybtSHBLqwiEku8vexPm1TORApL32yjzM2X1asuO+H9h1EMvA73gpM
kqPHRKuPxmidsWPja8oTZh2yWznVQOpqkIM8TXz0DT20Qm0X1PW1KSQxO/hA69kQagr11uAQ1YX3
VOEYdZ3h5OAgRVzEpoQUaEYB4/f+V5sp8n4YNczHUxFDjIFCitIIHTv+1A6f6iCm3SjDCPNrdOzT
YqPwjmGAHFbRkDK7ze+Fn3GWh9YusNN78Hhf+K7ugTuwrvf9T0N1xyiPHj38s0VebbXAuffSKiTB
DyM+Tlu/9l54/X+p2YLbD718mhxnZKifxKSfRmW0U26rYLqjorZLjh05GZh6qxS58ryy2JQTA07E
n0YFBHukwTENtZaZfpFwEhdWYDKPlreZiV4PrsqiGPK91SFCIpViRzgIjrYk9lZB6UKhHlW8SSL9
IY9BgsP2e4WidmlSeqgRXyuuKOD6cxLFXOMCM2GltB4z8+xYqHhY7ixTY8TBFpP+qK6tyTELnn7h
1homuOipqU0XWVnzgKbwaSyBAoZxcoqb+BK7xisCaQR/GlkdPiDwziWJC0KP16Eg7Npi19VMr/2K
2Cp2N5jWimDk94PXxmEMjuWfpfrGniPRAAtdbc95hQB0ilFJRHH5NRbZ3dTPMlMN5aRm28/R2GzU
ROir46xIA1t3qdglEkAuWiDZj0c21og8ibEMjbMTAtnWDW1Z1eUZrygFkmyfNC99TWk7VdSe2Imu
mtDcxXFxxPN2ToLyxrVztUjS6iOKmwctNS6WVhymNgZgnTzQ728g+j5UWXCMUK3bZvIQddpB5jNu
gSdaK8CJOE+8gBA5mYcpHndtVb8Z/fQSpt29KVoedvVdJtW9M057W3VYQqXxHQHcE0yqHfCFB8rP
kzX0m6I0dj0zCbNgJV+ZLC+LdZ8Y90bdY+NCDhgQpTWlWzxDWImzg193rxNjyDxvb8EDM74wJkKz
6oORsrGQEWCRdDt1FXgNiHBRtSNe8lwMw7ZytLNg8Tn1/UdMBJU7ersRD6MZ2e/gNu6nEmCeMnE3
8SOvg2enbBnVBtatZcDsdbNr0Acc5v4dWeSECyBD9WZ/waRFB/LQMMkl5tYM53TpQDLbzuUakN1J
kz11cbQsqm7dBsGxkt0D9r9XxA+UbxEYKeVivdQuZtZsjM7lTpXRwVL/j70zSY4cSbP0XXqPFEAB
xbDojc0DzWjGmdxASCcd86SYcYQW6Qv0ti9Rx6mj1IeIyix3j8xIyV2JdIvkIiQlgkYDAYXq+9/7
HvdxPMUvfjY9tmn6PYE0tagpAaBp4taMk0vosDKw1yFb2EAfkYmYK7ejK51mMbP6moJ39IspkMxQ
B3wHgQlJnzBBM+JjJTXIfu6IG4EhkhQPVuk/ac3wPg3NESDzWhPm2UvMbZ+kO6yG57DU14y4aHKu
XCCC3a7OoLWX+aNVOWdSh4fJn5A1wZpEfCNrqDa2ll6HaVr1YsYI9sdBD7FRWo8yYXvEKAICCLtI
wnV4zZwBJHCbYnwjudeO5acyw8tYdeY2M73NYHOAKsLqqctDyi089noa184NYI0JzJntlH0QCbyQ
NF4kYni0qNbmACgPJfUvhEf0+zbCTOGy1XQRD83hWGvOziqNr6nBqyFKa2sxIPTs5C3Ixn2Wa7w/
nQuBridTRhe7yWHDjm9q9glLDgKBwWRN5LQtGYxdHLId0wNWjQ3d1ucoLI8h6Xyn1w8YwrY+dezA
f+4Dy97bxbTjHt5FfX+DeL2KmtmC0uxDKzjBh8FiSwdFkR6brj20drr17XGdGgxa+uJmwjyB0Z4B
d0GfT948MXnmEshga6VTiybNMc+gtKPX3pUuX2uM2HTjfga1eUrFuHdGngI72os0IJuu9srznpiE
QwKozlTl7TrDu68Myq30Yif1bmPJ7JCHWIgj0kNhe5xC71TTmVDoxb2ilwDLGclcUXJK0VWuPwYh
owQb/yabVHYRNIzrh75QxkZRy3qsLQlyuyGLbSRasGqysr430fCehG9Vp9wBOGeoDha1hvOe/Fxr
pJu47af9kLBlAx7hYNAejeHJ8Hxxk8XVZ2dNexYwtoaNJw6tFhvr2Ko3WsLhcdSHVcFDQ8T+uY4R
KI0pIfgm7bt83nBN1I6BAH+hEGnnus0y5B6VUNRCFWxx49LkHt+YRfSaJD5I5kacZeCv2U3u6550
a1gfeUz2/P/PMGbumOGAoh5OSKOczfILHrzjoEyCvsFROOmKQfANY/PFWM/T65F22C78ltjZemjb
na3ko869kEzDV6SMe73L32M3pL0BSw1rit+kh6Ghb71IOJNmA9/Nixll4k6lBlsxT+a4/1YW/Qmq
8ykqu09DeieliSODto+WY5ZWt5+epb9gINln5BkCVb5YQ3wCsLOvsNNafRLywu33vCxp+irOehwe
M1u7y+cluddOrZSvpTuuO9HtQN/EKCnm2SiSaQ1j7dUluLUw+5m83DQYhfw9zsUHnXz1su/sI7Uv
b62rPtE5by1kKKwLG9M094Xnfo/tcRWFwT6zk1u3lffUDW/DjBMsRXRrLUF/94p2bStjm9HntvD8
9ji4xlaqiS0wO4sS8KqnigJlyDZ3mpG2W16Vz7UiLhb1zclx1Tet7b7n/nRvY2FcBJZSm4nTPcjr
eoeUcJ+O2iUq0otV6h9SMxQGh/Y+xMPM4bnfTSV8i4ltL/4vf9n31ZfdllvmA/tB4RHNjIQ1KbAy
iJHQh9o8vITtQO5Ts8ZdExbtgf2uvW5GC2KkgN5d6t5dMhWPlvL73cgWe6Xjq8XqMj4UGv5Zhafg
GAUcz+C4oLOb043JqW/Vpd6eps5LylSKnMN0iZ32hTMNtmy20ZR7fo9D1hJZ6UdOKo9jhA4fhPpD
i3gOFIKzRBTcxqrfdB1BAOVcS8dnTTYgpnN/s7k5ZoA/Gj1I94Tdj2UVbmz2G2M4YDaH8UBU45vC
HLyidWTrjNmevtVymYphm6GuN6FzpD5xG+bOEn/6TdfWu3QciBNr67ilrCWy5M5Nu28MIHeGpukE
rYvjjCYqWEAhRl6q3H4PVbEhArUP6N9aJKX/bAk9WyHE3yGKG7/PoP6/ID6Lz38miKODU1vxv//9
32Yp/J8AXflRf7OPui42TxcEKxWoP9tHDdcgmM0hhXkZHVv/JYujfTNXZMIHkEiAJfovVdz8CwI6
g0fJfzHr2M6/4h5FaP9VFRfzRNEVGFgt/uk3a+APM60gCCaQCKQZcemkp4LJCrGZfnyQ+uQCGsub
co+gHj6ja2bpChY37jKS0uNn18/BUorfsCfRmKwTwHHn7lE6Xol+wzvzXTiAC4WXMQZXUtRMvSRr
esjihrt9qi8qK/P7HOrFvadZHvaoyJffE/iy2ynAUxjQ9wNdcCxobXXiYaciLWALLBr7o3Eol9Ed
WgzcfMp21TiLT0nAtt2m45SiYebNyWQFF9cmu2/YfvvkBzQYVrYF1aKrmkPh9yGnisa5MEPNqrUX
sXZBPkvnhFMTQV3Xx1xS5tjPxj4Nkzi2LJ/xKsXFBz30yJimXUU1UE89Mz259D2SNOTh8wm73Fed
cHZlz07dxgjz7sVpcE69Flh23Q5Ns01HB6+NzxgXGannEOyZhbOkzjoWCyub1KpJ6/ipI/r9XtTM
0Vo5lRs8GaSrUZMY5FYivyu0qXxvGsOgzjGpjHMsMPwNgD3XuaLGgdiee1ApRthJM+VWy6oiQGev
SUtXJUj1YRjL7xg6rGaFUR4waQdNzSK7lHfwVqms/urZhH5CYuPV2WPif+auNE52nzePLRy8jZG7
cFaGCtsWlJh6ESp0/SkiraKjnwOO1Pzh4DixceuRpSLfEEX1PbLKeGMMtrbKyqSHGMKSj/YrzQMN
W7gmg0G4bKwrP9iooHHPOvfXCUpV9S0ZknBnisBrlhpbt3YR2YSUWmoMSK04TYJy3URQfqSwHsJC
X7usnglchznO5pG0TIJpBvKbY3fi5sN35XG9Vx0ZQLaOuBVjJCCELOoirxW7gGuS0sNiqTqoYXSM
cXnF5V22m5oUMa1nwezG0Fzr4Ntuli612iwOtDFZuz70i6MvSntT0MK6SZskPyMssEuYBkccOurp
kEW8+B4sQb+Br5df2GIxGWiGgj7kNA2GJUY8xeZBejdJE0QP3lBoPoZcPT1btgniD0jnxOUZvBvd
t+xdZzn5TUw/MOdl0yMwpXfOe9njLHXJQeeIuDY5k5Gy75OT+/U2TwXUeDh4w4fSNO/oNZPaVxNd
mX6OFiciwC1QAdw0W07EcTaFNO1jlArSOUjSOErdqVLLKUG7ntpi/Aizrv9oJOGaYzjEzqInFhKh
Oeg8SwYS/ZeuG0G6rjB0OPzcwaeJQOutRSV9snOhF8ibOB7aR9A304PLiWLHkNHkmIH+suHaB1jV
hvEUSBv5HKHKwNSRDmZ1Yv0YT9DMMQu7TZSwXWKrQZapTLbQqLXbAFV+Y45992C6gfbpAcK9JEkh
mbi79TjXoBtXPXDjiUq1eLxr2M/jnZxI9zmyPESZO3xQoKzdto1wWjbVAqXG5lv+9hb5f/51inXo
z1+n/+s3IDrtUAS9/+8fxtO//ed/e4VC2COsbdq8MMlhMD/+fbI8p7wxm3DbG/Pr6ycmuvEX3TQd
gOm/J7kl/9F/Tpa9vzCk9njjGTQ3zT/5Xxst/1pQ6UhhWKYNEJ26Kup9fskCdHHosstCSmpj9Ij+
lBuEH6cYT9nJHksCaHtPZmujrP6J2+YPHhg+F/g5n81Am6gJX/BHO4qNjNRQt2JvC7OcLaHOQxyr
+7TWzpMJACPSboZW3//wN7r8MQby6xCd7zrTEW0AiXOf+3xRf/xMh8mPU9mBs40Mn0PzXPMjyAPX
TuLSmYbE35OS/fOP/IOpiI80JNDFOelii1+J87xl4oTCJpg42O0WNocVli5WD3P4J9fT+EPEBXwj
qHxWdwOMvmn/EoOoJmZyvcmXG6kcXQ5yOoIjujXcwMFFVpFBMMSDmJwLPOw9x4s984EnbXDvRjfd
/fl3nneBP23MXEsKnQ5VZCzDkBLD0S93VUqDo6ZhReBKex9YMY92HKbUNBYv6Rw9YOx5q/HuW7UM
y4m8szSa/qg96YI8atU3d2qE+2oYM+CZdghTcpTQLIDFnk+ZYBeqI9wteM9mGlE7ytIeoSLQOaif
ptS9a4SCyyy8q28VG71V8Hpa5a4Sg2QqUb+vdCw29FJ8Lw16IyY53fWtJVdZ15WnxDT0F78w5anw
4kMUd7fcKRfXZ7PItI72Sk2Rpy/gDmalcRKm+RgBOFlZYclJmLHuGjswmy0tQYpq+1NkELrE38pZ
Kr6T0AQXjawuiUnDOuT/l4YXOBmPEOqKUzJz8fElQKl7KkvQNyKEYVSllLOFE0lBLXLsnXJjDqNa
HmFsdt+oMrxa1JQt6zqBJZC2eUN6cRpuQOcsRWLfYOf9Nk3gX8FpltvCyJqNxiSJ6ShoR88azqJr
7rWx+gbvjVoeIR4JIcbMitOSyU2q37q92rQmIyeYU2+d7VtbPzSmdeJidER+dkg6pONKdxTmfxrO
lz0Gf7wkza1GFSGeTARh556z5Q64YLamngBARDfd5r1L26V/FQVBFsh/X1nN8ZNIr+k4ilrPRnst
mSFT2WJisG67E5dOAdSb0uXgj86jEentidPioobbAt9l9ikzCBgNt7loykZqKZv8BgbPB3SHdRd9
1BpiQoupthhumzL86kz9lTTR7aTh983RDlyUW+8VlOQioOgL4+q9KZh9NNiuHYjdenpM3BKfqmTg
/Cz6aatKb62Z4TKS+ibJL5YVA2s4OtU7LI1lFE/fCsO+GTW1L/pyE/lEC6rwI8EKrgn/Wy6DjUi6
q6K422/zdVN/ToG3DfzqXBXFbZQ62OmNr4ABM8Cvc0RRV0w5ZxHszPAlnaGbKLF5565tj6eEAZfR
Qtlkc8DsHjuOY7+3dXmx2vKcd/Kpz4MbXS+XtVY89H6+CtDaXc/fFlhOqxpO27BUVB6klrVQEKyt
fdfadwG0ZgigK4CvF7cpjtG493vv1vM+bB681McyAdE6zrW31Akeu6Z+U8j66M9regaW5RCwDYLI
7paKGvlxmTZmyb4c6Ta558Z3qZhF29voicup7GLa6c6acNG5Li2lFXYkdd/lD3YVPI5V8tzAGQFH
Wh1djmTUx+zciUq2AFyfz+NlwpUfG2OfMZN1dGtD2q6Mvjmlu8xd61TMvo4pXKl+vMjYvPTpl0jV
jt39lt3dMS7qYJvns4jvrMregLDj5gAnEn6FUzXpe9bRa9djk2qRcxLNJhg8LqEdMKqm9HZcBnRH
LJQy7uIgPepAvHKehTHg0DGSSUkj7CXdJ4azk9tbkLOiXaqYJ4dUg0Z2TH4wnZ7rqL31bRuVX2NY
Zu6QXHa1HF5b+BOcPDeubBYE0peJhUm/81eWk61VPS7FEO26St/RRbKt+ZrNZOHjVZeon27oduOf
vwYQJQHPb2PpJ70AeaCKa5NDiWy8BvIri2oIQbE2H2pH0oZSo8mZj5whIq8jYPK9nrqt7fQcFv21
IFrv45loQYPb1cQcSz7COrlDwcb2BT2O/6Na05MCFMC+DrSYdlTXasCvMAp9wNj7MsZ3YxhXJYNw
t32l1O7K9Afz55h9pcLm+fMOVWsds8E+V5kVrvGakCUbGFn4Evt6VvYnaTdwXLOVZCzeY2ohWLUC
gbrmMFgWD0FgrSOD1eVexQFjpHoTYm3GT3BnQDujSANTPw6D4xS161hit5Hiwx7UvR1+ryLQMpwC
J0wXCWWvWXbJSu25LRjYoTnGkD17gXBlrMYpv7MSsTKH+mT02aKtXaiR4yFJwpM+e9J4r73rUl5J
Pd71yKQg8kZGqi5JgQJRC3Cj4jmFUdA64Va3+rXfUshgXBl7IUC8STPmdHmPj3cVNsWhh5JlCbCx
yWw9E7sEzTM3/C2ltXwXTuypc5Mk9/bQLmMt22JNArZSUPwLQMHBALgMMmNbjdGOat6NMOJVST1c
ggFEGdZDbvVHYovP5MT7daWs+2R6Dwc4a6ZenacJJbYi/EeWHg8RE5dhYM5NPZQVjvuhdVYFDW8h
YcKwI4xHimSAUOHB2qSzxtBXEDO/dJnLRWEXT5VyHjJbv29UtRK1dYb7U2I7+kapG0+EteQFwzU/
5YND56bxlsZnRhOrFINoE2PBSRnk8c7ldQFwFFVZyG1k62uGxwcjtDa6Zn5mafnZaEWIJzd6KjV7
owsa3zhthQ5rit1sBMOgDNBmMWYvrKxzLbP8bs3Kd25jzbcfm+ytyXsaNEyej95ai/4zsj68LF5V
0ZW2DEoNimUl4r2C9EchR1iemuxGYwpHSmTpYeQPwn4Xi49SmCtcpks3e+awvqyT9FrIZBPG1iph
hdB0Fm6asHNWidIAUaCbrDgZoqn6sNr2IUaYmHhvscljTgDagbU36jN92errJjiZYMLqtNlhoeOS
EWKDAM8i6H3ZBqlKS5br2kORbsY7KaZ9KdSjjr0syD+AAK6mqNn3AVDWzF1NtbZMtQ+6zNG+6+5a
NT68tXglgMsk0qX5bM7gQf3RBHglzA8zSijWjxZ9i57CFuTlWyHtXVGhFZcdFYB4xxx+d5jTtEne
t9UM+xsuZZjeRl71IkZrN1nZWvL9CudktZ85/tAC/0XhfBuDcuXH9SpjZUzjfK1rzCKvASK2MtIP
MyjWZGb2TQvuLHAbGHNVRki6li99xj/krn9ttOzC2+8jLIz7dND2dWuBloptkDdglbM7bpQTJEFj
oRvJuDT64FvntreihmeVBQw9ZXSXgNzdO3gTbsERxcvit04RK3tIreAa2Nk2qqKtZVHPlIfUgjOG
E8wKoPS0whHnLB1nkwn9HL2YMy4RVrkg8NUNXWU3eZxdRs+9dbR4ZRpzPQJ14qQ80ARF7rbgP9pm
UWmSIgPXBpbCmwa1je1pzkvXRLFb0IGLvEYGd0XFrn4kzv7AvrlZm1UzbIqaBKtM242Sw/fILFZW
x1SE4d1UElIuLOPUQg9feCp9b4Avr0qfAXXeDO0O09h+KuLbWgR3TLU3uaHdpXbwTQ/FPoe/sWhl
frRcL+G34wLI4Vno+Os7mij4VaIu2MQd/QhVfRClugT+7RDYl7BsbmRqHxnCb7KwnsFC/YZxV7ga
wpienWHbUFE0jdEZGRm9LtAr+rFHEE4pdox6QqopMPXjrc2WIO/ZWjvNbdw6JFXTOdYlqZbKhHtH
00e7UhrjMHMcD/ZoPJtNecUEfBi0tlzhi3k3tWDfa9Ul1eudH7gvNqM4qBnsKwdYzL1NX49Z70Vu
MJxMyYHN5SJ0IKDEBB4Gszaa0G7pWiW3RS8GWnK0UZ3zKuJGUZoCDbMYh3cVSOy8DnbjpkWn9NwC
HxydI8u4pczDC6/VKOJN5HTTNpuCe69Ub6VWn3jb9GtjyG5YhEgjkWbY+AxglekJejbSd+BiHF36
7nmC4ou/N3julf846vlHG5bfU9ttF4KRDnoQEOKi8M1dlWQcPGx4vJHFk9g7OAZj+VrVkucn1V6V
QZ9eMSnMdWnOrn8KCD5FrwVtNmT3mYGlbQZ9rLztVfCNcdV91BcH/uD+lkrbEQ5IcdOMfrrmuiO5
ivj7kIXn3oeSZngDrtOqnzaF3bCl6t25iVS8GDZfDfjBUcOtmEW8QF24I61nntinY0Z1S+BjNHct
upEeXDTytzJLvhiJ0UpYuhCZyrw6OY0q1xnUHGJnsF4YLFTr2rD1lVNHzMp4ayaV78Mu0Op10EcH
p6P3AhbNoTYtm6wjpdJBh4mg0YYrcKhgnVAPgxk21g4M4ZZUjj4UTs8Lip7C0E+OUCluiMF/kzhM
ut4pF4PBAdoyeBVVpfjGlPQDa+FtZAZvCYFFrhpB+b6ILhJ2Mzd7bCwBTD1EPUycMlXf8zL6aPvE
g0oFT0fP8nM8J79FwavWGiEw456ol6zD2wSa5iL34LOUY60vyiw8aMp9LYxe7jmVsFyqviL5TJVB
U5OgZWuRBPyUhqF0SwxZlvZeD2vefpiNVjVW67XW4MdqLUqwQs/llDgpOu1GwEQRTnxV2A+NHRJi
nygVLUjN4B/LlukYCMYn7UOXTxp1kzzCshV3aaU9MNXLFhUkjcjXHgozw3TCfDd2KWGtR7FN24j7
u06WlgnaM8DMxQ1w6/jBNedBXTpVl29ICL0ot6MZOLWuhRHxfKfuRdDjTCJbo2Ybc1DjajzjKP5g
xkveGxNHp3AsM3SC9iR6tKoigc7RB+opTGDUhn7JkBX8nTEkzxQc2FSFl/HS8Do0JWDoQUwoElD1
11D2Od6Rei1jxU+b3O3kF1jhlbt2VDktY1X3e4v87NYG/rswHLRy3ZzMVcs+djUCRFzCcLXXsoHP
4Ie00JLKQNnRIoaYlKcs+Zr6LjDAIKYV2m5Tsp3U2ukmVbjq0sEeDh33IbxvWrP8jm/Z9cEeYw8k
ejrkzqOh0/BSkJwsQiINdPt1OzxdUBeabKXbQ70qZWiv2jKD0+Wn1tLI7Bd0RO4Ks+VPjpOaBTW+
T8v0WFg6OQXL/FSKMLJRybObtFBko6Rcg/147sBuURM8v8Eo5CT+pOEo8sHSQXH+FA3bTrMAQ1TG
ZJBzffjw5p1P0NNU5GTjkdYuLumEGXmKjgn9XqxVNibOSpd7TUhS6gXtx/57Zpv/RFT7Wcf7TV0S
hikkw0dXmHSq/qzjhT2u6sAMJdtO58E2Mu7vDPPa5J10UHnGIJ7/XND6O2oWwiGhIN2xXAahs8j3
w5iR/YJVmL6S3BIlyQO22am5hUZ1LWzjd4nyX9LTiWHxv1+TWD9Ft7Zfxfk9+6p//Zfmz/lbwOu/
UVwLIfCHSz5nwv4z6zV/i//5P/7935DT4ab+n3/cMvrbT/hrVotEFvkZ6TqC84Zjkl/9a1ZLn0fP
toMUigApTT71ry2j5l8kfRNktcg+6kx3f5hKi7/M8rzpuXCxUdadf01R//nudFybG1Ka0hEC0jq/
3S9CrCWtqCsDs8LkuIxSY9NZxsMkIF+nU/cM/JpzDP64eQDmTNM1G4ODkTP9YoUit6PIUKNZzMV5
eb9Nil78Hgjk7/734T/mzzfzb7+ey6Xz6JfSXcOxfrmZY270MA4SVJRC2sD+4TQCs95JTe4CMXyE
VfuWspBr0npue8FhtAeiSaw80caHqTdvOlpH5VwL3vcRPS+pdpbsoFIQ3VkRfDGAuo+THtdoxOKc
7BvXu/Er87vUJXIa8q/uHUZk00noG3AjUHqGhs1tyEm6zI3fh1P/8LvOKvOPOWf+EtQQSQMx3ME6
ON8nPz63BO+DfohLtYvoEx+8W0WcJ6AP0PwIgkPH7IGN7faH+/bvjBiMv/uZNnYJ12Rp4nL//JmD
xl68zUJFoWFEcXNyO0j3Lm8jGNng4A1mtU5sJguvHc7Si55VnT6QwamRrqb3SsIjqWiVA4avcGpp
M12OgbYoqo8//zXnP/KvV8bjIZhvU3BvxBN/ujKl5gHELLgyXkpZ3mBTYF4nJynU763J//Av8IfP
MdHsbEGckucUN8gvKzXesKzAjl/tMBHAzuiiuw58Agf56uvPvxDzr5++Ei8F1mearBjvSOHyib98
FCjKnI6coSJpZKx8Ze/V5J4z3493HNGJ+cRstkcjvUVe3tgmBWe+CLvbukh3xZCuMOCyU6LEbvTI
c2THNpnOQSw/J8bgVt4dlGa/F4BlJs9eR5lpLeyAM4HOZrTM0ZyBnrJFL0KOP2XK9sI7Dn24Smni
NTKqZCYyJRrQfnzVdHpixvMUQSVfe5os6+QbwWMSakytNf1pdknOIp9esG0Y0vCo08cUIItVXrxV
JDAxlMdAXG0A33iZYTTlODw5ojG6WlgmkZGEMqwKlNIQGERAIZERn8+fB68FSJZshkhd3ZIip4qu
v9FyvlcM6Zk1DDdtaxwE5zR6w9+IYN7jdfueMaBbWbnH/rkM2mVKF+rS1OutNdB5FfPnXNQm34r+
FHa1Ef4S62PARSxGfqaNhrEwahTqOc9NYb3BbMM7d7785hYYTLrXQgZ7ktgPdmsAy+AQRw9B4Ihl
PIQ3eoxOajbQr8iuuum3NMhORgPtPjPOXq5e1WiiSig29RUHg22fuZsWEFVcDcEbfQI28h8pFi8g
1d1bVAbRFXny8ZsiI+jTyguhYQUTfa9NaZn8lkXEPoqcRBfhjelr8CqxE8Kuyjg1yzm30dsIE37r
iWWAmb4zK4R3DZJzZCBNtl0+rC2IqPuEuhQEEv9SZOaDVdkvBMOni0dYg3O3uS214Hbqm3Kh4jRn
C0i5kSpxcPteTadN1dx4nnYrZlzRCKIZBwB5+th6dVq5T6cKwPJIKgfS/ZetEWbNzC48elHNyCwe
wNq5E01PypcHNUQfSVB8+nV5TERTM5xxsLxY1swgmtsccwCwxxGz9HJM7AuU6xcalxPullZtIhBC
3KQ6xeuiV2hb0dWKpLfw6thHKq0bAkWZhZd8uq1r9C9KLFdmkyfwdsD9u1CxD+ga9lINzoeoLDpq
zTDeVmzE9do4pj79siqGuW21+DiJ2kIuIfEyz3rIYw2oh7E0uKWTo2zY+hbCTxfQpSBz45FlKJW/
W7p/pH/nQ9RyC6vzJSADic52Hes58oFVd1tbyVNf0XAdUwi1JPfnL+1slOti0tQWAzmnTavMl4VX
EqnU+a29Uks3GI28nXD99mDWnTq0Fb1rnUV7aGKPeNwtQaqjm0E4UJSnntLUIiXN4opu7fs9ZeJJ
fwya3tzHSvSLSbfOgLZgepMLcQZuF1JbvDNrmnUphV5kblmvVd9yeYQPQmoa7zTXu9ejhMYht9tP
XX7MBJ9UZ/Z3Z7bBNzWvAzv070LKQeTEhogY1xaYK916DRW+AWzVpSPTeqs1slxGrtuvOF5Mq8yv
TjOeAfvQNai7G9+U6apW8F0o0gXfDEfdnEbsTLbnLrEdXAU1YUuSpy+oIsux6bRdFzD04QY40q/u
LtRoWHjPKV+KwYqRPKg5rorpTLdzuAqd4ZpXaUW+4DchK33KJqxMdWwcs6qNyV0Lb5NqabccyuS1
sdD8okHtu4mqbmmFyONWEVPgW6DJerh1TLKvhT58Cx1zxa4Ge41Ld01S1zXCo5luB50287lZxcuS
9djSyYb8AWyX8m7+CCBRZW3saep2+BJ19iFG4lEl+DN6BxHUxoQ581jAo85s5S+jUB2aCL3T1jWA
1EwNOzO41I17V7LHSbDoLLwKB1AYr/SsO4ehv+uFfXHKeMeQiXmYEV4JQBwayei7CwQTF3fQl3VK
kUentYe6C19rHjIAVZT2Gvo+GJq19JvZFWZ9GYNfPZQaDyINFM2DYHbXwVzMfXEJQpjChUehbj5B
gUvpYDJaVJcOXqys+hm7lj00mf6VO7H9rI2xfSKoHh85JfEv9MSpaEp7J01ARp0uIWoOu71RMnhw
TJG9AAYhRhnx+ER9fCnx+FUV5kB/3Ddpts3Z8InAfwDHRTE9f/qJuu1moqQb89KwDCx3X5e84LKQ
UiyZW/cMq9ZOXhOVpSiUFQHxqfebEwr5TSUBJLuOFSrkSjfmcO9vQ/p1wNSqa+BHmAFc4zDE2OjG
GoYvvMl5xkFGJxWPoIYeTdnt/NZ5HtLxE/PABi7jbkxJevtRuNGnZg2DnhspgbfcBzx/bmy/TFrx
CQyx2DsK/11ljVxuyWG80tzHvEyXcQ5Lm/1AeDfxwGos9rpmXCjCvfEH9uSApW7CwrWurU5ihHGX
3cobn+6ysInLU2E/xnMFusi/vBTjYDTVG5V5F1walx7sfEVd2Trz8ruKmpWe5uYO7tYBZx8EuaJ9
b/s5OInYVlgDfH77WJTTflRUxmpio9sYIMuEdsgpMKMj3/Nmbj7yC9IBcTkFK9eOJQophV9Nlb7h
aQ2XvhIgrnMzofc3+2JNKfeGodp7aJj+duQ9gWvwDlpmQzLOTSBgic+pfbLyl8hRTJqIBZpmu8d3
fTPiIgjNFpyZeiB6e9Ejmmu97hHQ9R7yFphszXvwOqYIrQspQFWoGl5NZ2AY1W9Vrr/FfvMIlXGb
1/lOFeYrFtKnOq3vhqRBfotHQ7yrBjZCmzQPaWquDacnhsnOgd6dEWGPx+1xmvp1Jv37Sj5P0acc
zdteDmCnz4Dkkc5JCek8LefBeQkCuTO6gtPIqS5ZD/zqSerD/aixhrywC2NDckcY4popk0Cgqhbh
YK9qpLttP5T33gitkD1qsyr1iBQ20WgRV0cckIdwbDZBKtclFXmEhGHeGd2NrUAzD24tUVLRpQPZ
vioreW8c/dJJEz6ZT5xPFk6Lb4RXuh3g84XRB4qT80dOqXIrbGLlFtFgXfe2Eq5mN8W7LiGZ2wGB
JYSFZ4bTn2lV0bIZamwMjbsUUXatgUOCEwAXU/AwZjVuqTzc45+9Jqzs7K2pcWiKLlzXPvZI6e3F
EAo2MPhje5UBiScntxACETjTpk0wOqw02hL/4CfF2AiSZsFDC+Kn5cUY1Sn3kVzrBeV+3Hp5MaxD
L95QQfUU681A82F10pv+3ESsAEaSDzs+eVh3pbWAF3I2JuvZsIxdqKhED827IXDuVGTc1Y6KNjal
GItgjotmhn+aIhPNl1ZpR47XOvNWCWHDvgohhbavo3JJd4c7jcFDQ8o1YTMk9HGnhTQJ9eMuseWO
mdZGMFsgDXT488PFzyf6348WAtc6uqtjwG365Whh0XgxVE7K0QKsKRySqFhPU7PrSuDzhh7RUAnp
6T/YO7McyZF0O6+IBSON46vPQ3jM8wuRkRnJeSaNRm5AS7ivwt2BAAlo7aaXoo/VVeqqvIUq9avQ
aKAfujMjPN3ppP3nP+c76z//nb/3x/3yOy1secgZrots8fsJzcK6OwlDNYcQ4GBj3dTqNq+f2fWx
0xJrcml//uvM309q//X3/eDYGiej4N7eNAceCAdMvSzkfRsQGkDLnZoQvKP4tg6H+zb3H6cRL0Zr
bOsUOHIbNe/8M9hU42r58xdl/V6r+OVF2VSQuqZ0UGh+eBMwuplNmfCionG6qSUHd/CdhkS9HCCp
6ZjyXfI+LNpY9q2MiOwK1wt82qNwi4MYwLqhYKxiUV9UzIbKyV+QbXdjyp7aiL/6XogxiZIP52FM
7/78pf/VK//h7WyGtg+xlzXIAM7yTPoobecDZ1u77mLvL2bfRcb45zD/y7vkEhrGOk0UwvxhmM+D
pBU+9MGDYXBERB2+Fygvf/7vkb/3iS6/JIC3ZnMtelgMsaX+/nqM8A74qsj4KDI5IRsVt84cUhfP
Us+dzb3h4Zq2HWScInFxnnsgDcPkZYqM5ZgwGWujER/AxT4s8sVsVqn2Epm9Ev5M2DC5r23ze2Eu
Rn+LD7gf1q4jE7xSxXAGBFKsw9C4j+bxEU5B8heC2B99Ur/VDX74pLTvlmnrV81BSLoKrda6joT5
QDXYGUq2+otfZv7Rb/vtrWT5Gv5GSiZ4qbQpBz6r1ufoJLdLLaZsr1Lo/W3WbwiWPtaeDUnZyXcg
GbER9sQuh6eoLjaG9Qx06PrnT/ZfUpz/fySEAfL7zSX+XyXnpXAd1fl//f1v//n3v/23n5H65KP+
8w+s3PycX4Vn8ZPjeb7v04bluYv1+lcrd/CTRV2WK0wCh4vHm7/zi/BsCZD5jkncif8Hi46JJv0r
JMz/aaF5mYtY+At07Fds2i9S4z9Qbn+s7Po2v+Q3NwI4/VgqUfUAkfkWBEPvh0vZ1nYr2iKifz2y
vvENwiTngnV2zBHGiIHXqqCCaqNMD3td4xEh1MXFy7P3LAvGI4UbW8KckHccfKAFNRbt0kBUchsl
bWJ+ndIBHNTEbEv9x6mDdU3fIfpwNkabTjYYUcKebLJtVpcqL298xdHGXwKSPYOR37BwlCYA0THU
2Nk0M5BsaJTE95CvWPbZeyAwz3y98zX+t88+hLuLheBFeOaTL6d935hvdEfBzoiGHMABTCgDbaec
UYDApeTrpsV5wcBa7lqXkRuZ4zt1RmRkMxsUNrshXFUwyRJOT7CUtEZU8MhU2da0pyep3uSl/57r
DP7GVEw3uHN5kOSDXqV+Jqms7eY9Kl6ynrvRgoMTLP4i9+B5FFVZc/02mxRxZvXVBE6bIVzLFc18
z2ZK3kXQO08fe0cVa0cprG6vRqo1V2Gt5vMokOcS3L7buR6KwwCq+KYEf9lxzsARkZMgrlnOWqEH
dBDjk4vbcENhbHzqwpAmqpz+xmhqXnj+QiOOgRgXU+bf1bRF7WooNWsnqLJNxcRMDkbcuTMdLGxA
aEjOxaMXloBdOxrOO4I426kPXlJDVcAgLJtkafJMYYPexeFYr5uov4XR6GxaBnSWvwA+5uHB7H21
jZZ3xTOpYC3HK6w1OzvOjp6VHTA503Tgpi+54IiYV8bK60dYH/3XaIR3BLd55QQgiY3gYtMqmRrD
FYt6eCPlw7IxwZa8twZ3z5V4DEo0oyH9ahvmJzGKg/K9m86w1j28bCcer2jpPiuH/uKhmj9sxFH2
4SUt4uLBp6d8k1Zq6QjDJ8tcHe2terSOMw0nB2HxAXeINvRsRcYqH7FjtxRlHkIlot0szWmmawUH
Hpvgr6lZPbiGjR1ivkqb7GSwagzK4Yg/+Z1StS9F451yx0S5wQxdj/dsKE91iRqTGvtQ40Jx5bc6
hA0Z6+e4dJ5dl5NIAN43Hp23MG0OuhNnUVUvKMfHOG1PGtoGQ0p705juK02fFxuOBbIGQID+5DVU
sZl9gOvBMj9Rgriqp/GjNKlV9ryLFOm7doxxNbjpTPZ+sbIoVu91mySb0OmpSLCaCxc/JV05s/Ik
zJNNYxsIrq9qCA4NKeHMmu5tz7xVJXJS3/BpWs3k7Qh4djii5F3oDMcuGTXqGe9bUEJRqX0kIi/4
MBSGfTIAiALE0XZJBS/d1YXFJoNLH8Ppiz11D40RERDX6YGCHny8VW+CWm7IDMzJuPUdxE+cYFd5
me4aF57Q3HjtFXHTFgIzEG+Z1PSnBtb94KBJ5s40HbSbY3ZD1nHb5kubOMgicCDwBpTWftnKnEoX
mxmSXg4lir5bKGHfEGrTDawOsXdNPAx9nnhQkVBGc6uINnJGRC+E1MjMgJpiqPCxKJD2CiGuZY05
iC/QJ5Mk/sLKaulMAxyByQ8mPC9fpgkPcBda2VB9tUMNZAIyweNYSWvDVjNYQwHWLCN6F0fNUlqm
ldgVZZedvEFiCmgRo3HWveRjYGLk5MS0snvvC4nQYU3vIjD4XGARCsbkNUWL5VcVVCppS7DbYKx1
sewMJo1muW9jT0scvjCluik7mRwRAD5ni2kwIMx2KcqZ8DZ4kPdpYj9ZAq+lCTEXvAkmFUL2SOeR
R+16j1mFLEPn3KisMLY6V/kWV+3rksHYIka9FJStbp0gDtadcuU5NihVKi0GQAPqOP6ugRJonXyZ
mXowkORIJf1y6qP5+GDhF7+Whhg2szN+x+kr6JiktYyKxGkP7Sk7ZrxeGqX7aO0Hhb6IiYIhgXuC
vWVcHrupfwnTEN9cCx/DrrOQAylFeo9pxq7ErGjiav15E0rK1Lsl/FrZhCdNQWUDFP9VZ/R73DDx
OnLUFduOK+Gmn2PVv/p9hHURs2lew83I7rPWZFHWX0dLdR/N181gNiuf31tb3lOUY/ApIu4OfO2g
9WE1M05m65yDgg1v5FMdJTfJgtsOShqJg/IwIxmaSXIX5MYtTNlnmQ+PHjuD0hp3g8cHFQz0FrgL
Mrm5KsrqOi+RFYOUsK0GVwLWKN4GUX5SxvwYJP41x5QH043vbOWfPc9gwdKTyKBE3q6vajx2jt+y
26jf0iGlfqaFdRJQy9im4pMDwj6q3G7NnmjT9/FVr2cyxOWXpgJGMIl7tzFuiIrTS1M+Vx7f8MCv
9a4z288OpHMVeq8AB7YV31Vywfml8MS2Gbwz+vZmKobvE4CH9ajzG+ok3nw7BI4SI3ajXe8Smv6Y
ENjYxCN6qxi/ytT+0rsdIAbPAPhnxrtiaL+F8QRGC8EALzzUR5f7jmbZHCgKvtLWq9bQWnmWUg14
7KoUmb6hbcuJcTymeQ19P5vUJlICwGbC2jPjcbev0+HFMAPAva5zwxuP252aEneguAsKxtpRCa46
82Vip7uaxPCqs5CyEJvlMV6rCYJ9769MR70keO/W7KLOFqoTywCUz6wE9Z6q4TYFos/KIT21Fpz0
hibllRgnVJo+e67g13OXeXd0S8umTXkIkIpV0pgMPZ393U+zcB1lXGJYp+F0h70ESVRYezYxz0AU
hk0t04dwpiGyJfYxlt/Qxw5c0Y9JKNkWYuTRXn/nF+2T5IG4NfLplkAoD7sKE51QDnCzYkdtC+3c
KtEnXWMiIqd1W9sj1100JDTbkP9NiZOOSfoa28FCgRqQMbFzUYaMui2GQzka+Ff99NYt0ay8RFnb
JkUurpZIBI0m6HFZQotH3twXVYBNSdF0PSSxC8yGIYv9zlXThndsnLAvE49YCgXyXeA791YlMeq7
SzQj768prhnXLTIXkR3+sghUuVcONCYPPvNOmbUkezKO3/LU8Snl7OtN36QPtY6TQ+t0w6YBzrVz
ps5m4avdG4AxBxFruaHm/D0kpAnGXXPIgyu49ab2XFMDP1CR7obgvKB0zeuxO0ZTcB317TUK3zVr
lMXQt2wOTX2Df+glG2s2iCMHG/rz2ql3WJHGGyyBzgon+jHugyMcArXJF93IDiIgvMDtOBHeZ84g
NjgKqOaMuFixc9GpvrADFf3bKzGE3w2eRPjW2Iiw2d/qhUkZIcQ5riE2Y42Zuh+R/FzYARvqCF9q
EvprHZRUVc+0cOI53Dl992EN4oIN5R6Ek30opvQc5iA7h9nG+5Wd7bn5QGXiDAmdrZAJGhwJt5Wu
5bMzdhQt1otLMXlKdPM8cbpcB2yFT2OSxJsm0+ahzZsbkiA3ExovX7MOPKYOITt56YdQQBn0KLcQ
j8Jjx8N479nq2mZggclwMGvCEp0fY/6WZDEZd+68WH0ZVTtR16inXcRSYe00/CkbzwereIRcPb+V
LGjXy/FvXRYy2krO7xsvBgWueu9GlETg4OOs8q55hayDodmYT3pubuyUn5Eb9Sf4AMGuSWBDx+9s
lNO3hhxZUgzAv1GPJoxhUCuRN9l3s/e0WMxL1WG81ja59OFhCpHu2afTgAxUchOj2m1Kc/oWAYNY
E18EX6Pnrxwzq3XdtO114xbPJUjXTds0FO8hu3CdpNRlefZmiKg3dKrsUgbc1saIluBwp5guEKmq
fRHQzpDIzNlhJgHOhRnQCqkoQpLjXlhsemfeizS94D9eEnFsI1LLpjrDIW3gp5Nmmdyx9kgjMFqF
yQPJVU+Tk2m4s8RGI5dWjBQgHu8iKxSzGi5sdOdVnevwFOW8/K6AtDcYmF3D0TiMtuSA71fXmC7Y
31YOAHX4AoDiE6zHnI+4ssk5uqwvkhiDk9PFNKMlIDknOj6UDjgtYdGkKOlSWuG7WTXtQ9J1XIZJ
wJ928pJEJKdOolvkdvzsLWyydO1HFK1hjbzJvPK1TptHAXJiVduT2EWj6hYcXbTkAWgcAlSAKBh8
+7deIlD0PIGa8WcAGbgx/+NndMx//IVRj5/zq16Csw6LEclyH3edLRG5fzXqmXQM2ogfDrIJ3X/o
YP806i1RdBL0/BehL/7Or3KJ9ZNFcYQbWD6ayc9/6V+QS9BefpBL+EHoMjYWWrQiDIM/qMtKcHFk
kzsc6tm95VmDUOssETHPQIcDF7unkNXctkHorQFUzDRFR+W5xIe/dzXnWswlwYYHE0xvTD8bv7Xe
KECAZZxlLOwU57vEIq5ilgM2Oe2FHOorC3yGvoyl9+QI42gUkjqbmQcqCTFJeVvQcCJi/mYVZRIv
BoWycQzjxqiWVqcsh26poev5xSkLihcbhOQqVvWpseWHYkBcVSOm9J4/4mMYwj5/AhhCzmhi2ZWz
MOLklAMV9M115wN2N5YeXpIH7yZtT2M0vSWVHh6aqbFXJqCRY+6EzxjlSYVO0XXpo0Og0F5rP0a8
mMo9fo3bbqS/FuoJc2P90PgCw332Iu3xGhTge2IMj9MQ33qWIkRs7HFmwhGZEkqgEVNMAowRzfFz
dbI1y6wqybGeZPu6azEJuO5rrNK9yuyLxxs0VqbDncS8rRv6l8NsPEazA+muIxcXbHlwf+mFfs1b
8dykDSVpLh6GFD+39alouKL3kUMI3vy1X1dq69EWvjLdhbyYmTB5bOudiQVeeYMyJQN5A2brrbfs
rTGm4aYO2K5nvXddz8PrbOfbzK7JmI5yLYb+K0/kQ1OqLYP0eyUlhpbBfMtNBGxkn/dG59/nuDpl
DbYd6XAPHGr1yNhD1HWpUAJnA1V+IM1i1dEZMHa27oIO17VlJBtsHredX2CysApOQHW3T7uWk+Us
1bpOaN1yK8DlUSXdTW3mZwxUhzgk1z27lLXONpUZtUmeyLXY+TtRF60p7X0fzZiaw7oAUja2j/5E
XAQcAcO5kwWEkGzFn8q3Y2vfCsVTkaDr7bhkMSfZjqwiec/aYkh2wlZirZQk+y2nz2ZO3uo+f/Yq
64O6bGqh8+5qyvmxTYMrjo9nM4f+pZz7m2DK9sno3MrIfKnIi7IhwbNFhqCX74UYiRbaV0WNoRuF
7TvLPM49NRS0TBHEjBv7ke1TEu6Q868jx3o1hpHOLMzudmA82CwfgfFQJ1e0PI+q0t+bQt14BTQb
d7LWsZFehZ7ckwC66msHB2pHUQksWsi7KIRZfx/7JrVgPLwGD4x7kgVrVdfWmtwSKTQMpiRZY9Ca
zTxdxbKpGN2sM/7Mrz6aH116Gg+T85h0PHbxpbmU4Hk0SVbkJJPgCwZJDu7ZcK9iaP6DEiRpXRmu
UltieYl9YzPn7qcKwQvUhv3NQrszavtr5nCFjsIWK4x+n50LOrrqnqlxJkaoKmvjd+GDNSTWOh8C
UlhLED5rtnPp72Kq51AH8KgE5Cu4Gtp8uA/C8U7GS3dYNJ6MZuScAb7x4FqMClnhUs/kVexesKiR
3Qgg+s6TE5JFGjmnp7Lfm5H7Uec1JhmRynOS+NuwKQa6qrxvQcAIn5J88OM73BXcWUQKlsu6dqru
Umt58DShDJ0MT/E0gQ/sQZPWG9ftvnjtQE5jMe4U8VsWNRvRe3dzSCrdc9/jrKHm0GimnfRsYEyT
y5LYN29L4iSYJHkfys4UIMq5cfddrci2doc0yLNtpSk7CxrL3zcxCTG7waRYF2m21soARd2Vt0k0
NxCRWcT48H9pqw/6HRjF7g4PnT6PPRG0Ns1OWTJdU2VGhXs122uLIOralMG+6OavatZbVuV8ryvz
MZ7rYFNVUUZWlbhQZLZ3sOO3xG8oLVeDt1ZdQSqvSc1NMjuXXAUcVGTarYVV3kee/oaWVu/8yv0+
iOgxiy32yjKIdxgOozV2gXylQaOsYI2k6ykZHxEqY3JNjLmpxVvbeIXetzqI90HePfAJWqs68Zy7
aC6+JMyyfCDUDNYpLE0zandN0D6WWTAjJAVPRAHH7WyZzS6Pu6XODI+pkUxPM6dTsO6BwttNXtqo
F6Ne012yXHqr3gJbMObFxgdpvjdq/2EQXcRPIBI6ksccNXmyzNXHeeRWkJQiWi/Tm6XlTU1SZ+st
tfVtrNUaPDMBPcAJCObterCXLSIyxXJgWKUBves0iNpbbRjVttQc7yCc3Jl9xyNs5DVOabYfsRIQ
P2OKHUUfHIy8Ks6xgnY8U8dnO2eKiPQa3CUtcEsZeM1CYEWno+L8PD1VAS7FyeAW6YejsyLEto/h
lu6KPpk3MlT+RrvDe5JVAffBCnUoRqsrEh97UkjTomszeNniICjhqNtyZ8vhuW7Md4bGbRH2DzhL
zgHbTNpgtwp4vu4z7s31dO4nl2Avn3/sO5twmBk+muCbkbHNGPF3rhpp3ViCEWtE25kBOq/RofbE
ocjBm3epCO4iiR1lVGLLcoChMKZS1S3LtWuEqEM9Ga7SiPpLaubttjO6dm2FMQAuh9cO/iPEimhM
ZxNkxzQjahjc/+F8YbxTcxWsdMsH7bYMP8DIPSR+G1+n90kWqObW75G00+Y5JhA65t41ZCE2Jzbi
X2M095xQegbF4Z5vmbshK3mDGnWwgNOsqFIKd7OlvjihOtmt9ZqPzACZUd9bjb6ilJhu3iQwnpF2
SNIxVBzaQfEMNDPivsmwCwx8v/VAvha2i+WPBqQ2hVNWNicVI13keaEPzuQYbwHc4n2RBfZ9OM63
VMTtRy5TZ4igByCJVvWZt3yJbBW8ZkRn3X12C1NgZG6vR69BovHuTJ5zSYZfxhGJXEHq2/miIJWN
1UG07byXWGS37IQUNHtWHp5mwjboHyFJjBicyAkNEwK8NT6Vc3jhcIvbTPavNiQ/8DjbutPxyivC
axMIK6jm7RwZaypebh1BfyAw4ZXnhru8iCAGAVu4c3IBfqTwdqbXn6cxzCkWpUgtl1emMlBa+qEs
nwevLQ+D4FHkNk8tqITnufHzdS06sf73KPSPUQiLxZ+NQuyNGYXYG//3v//tf//9b1DA/ucf7I35
If+cg2yuMI8QE8U/YplE/jkHSbhQgQxY2JrWb8Yg9ycmMtbJwMGo6pO/6WA3nZ/4o6YjhDAd9Fz2
vP/CHMQc9uMc5DNomR6LbZv/yB8jK8Y8isbtbcgjjb7r5uwenC7I3UU8mV4ar7pg8nqwdP+c0DHg
KPOxFHQuD2gLRKMrQNE+1Bj7WRbBuz3Fl1JJaDfRV9BaLDczYIUmiKFujE9DPR0NEMNdmGG3LMSV
2fXvuT2Bx4bfovMlIs+mJSu4s7bZ+0SzxKrU6quZx29mTWmnPbCwUla7FYn6ICO/hSeJA779Ojhs
hbS6AXKy02n/XSmKMgfjtbaoiBH11s3HEznhT9iKsBG96wbhBgqJ/q6M7GQW9THncY4uTjttG9mf
ohbZuhE1BZCtc6uq6cK9+FkPFGSBEDW2UsTnIeeJPHZUwkbat9ZNGd85lkFRjboi4e6fQPGc2PsN
7MzFU+4aHlT8kPtM2YVbYcinIWHF7g9S7VIEvIeK4gtKSTR7hE40V8O0xGJVK9Z22O+8wGJHNznl
ocLEz8oFw7JdjvPXRAT4I7viGPXJNX863oUzAAwSDTDFydFyqFmYWwlPE7+L5nMEaWkvIoDaTRA7
G1X07kHM1b4r6q3shvtBjEjy0aQPdc0DXzZs1SA4NoAbdMjNM2lPgAdx/WPAQgqqsZGm+bSoZn5M
JJlwLLM7FgOKNpcCbTE2SE04DcXoXoMBw5M7P4V2ek3kOkOSK1Fgpy+lqb+Tf/2cW8LzrcLUGGfi
LpfOTVPlj5lWGBRwMEa5+1r3tMfi8Lcz932ogtvY17tMco4cxqfISZYYz0vrjzurtk4Vb6NhNecG
mbNN9aPta8jvE0tuBPrOXeL8wjp0A+yerLsxcFb6Vs+/m6Of9jCsavgas6ShUO/CIL3C3731e3fv
VfQdekDSa9u+los0JruroVteT/q8+M3WnrYeSkFrJPnbd6cwNrKuDojEV02nsC2U39vZYTelOahD
eR1LrOJ1IFajMz/mZfStd8qrEhU0rrtLwfI4BSiuQuss2/5Y26z5fG9BqU5yTxvMZ+SldyVGAWVC
V3bD/r4yAOuU0XVYTXdmnnyPR5+Rq38wdUt92wwKatpHE2zKZL5EIc7cxHiOrebaXd62PqOevnIv
fhRtc1Z468IfniepvrM+Aa/i3kokAg1HAkoOayjsq4diCHdW4y1V3DzDjOKrLSwOzixsMSFTtNSG
NMbMx7zrL0Roz5GRPs0hWqTXtaC/s892ML9WrsU5ZISsUu4H2tCyOhrXRVO8U737LifjmI8WCfux
fwObhU86Mg8VI4vEmiJza1eY4kuBWd/koNyE1RacAe1iVfZmWPbZC/TrOMTn0i6eQm9+rRrUHZzP
DkwBa2GJYwHejsDFQyDjZQnoZErEPgQ/3g7kj+aFSG5ylMjhXAegygeruIlBl8OgRxwAZV46Rw3a
vOraB5jxNyJv910nbmcr+tRg0P2eAmJ2BU8lgHSjVbepokgsWNjpwaDeHAbmbUw0u1j46m2iDw3A
9aL23zQAdkbMQwmQvbOSM83U1/xv2yiajs5Cbk+yaF+Dch/r/GI09Su5jU0K6t0p5CvM4W9qadry
g48GJHw9E2gAReUW3SWIpsvYVu9BQx4IhwSsi8L8+fBwy4fwUS+4eTYJCaGtApIGgo2Mr9m3nEXc
fEkh1VtG/01bxtlJymdgwtCq8m3HZqFMqccdOaDDE9/ktT5abbo1ESZybRGCyM9jXd8asPINmPk0
O91EfXofDdZLNOhjNDTnzpn2vsqPnJDZbFgcKxNzbUPjz93sKuYAnEDpz2dvY4pp45vMjVD8NTR/
zEabasH7E025j1tjgBsE+r9zupeaLoCZToDZXT4HmSEACLUNxjI+mIVuNiNdAhw2v2Oj11ejlUzP
HGzJufFrFF54/l/b93Iczz1aRowjf1qWiTwDQsoLPDl7zxrt/6GGkrvpxVyvMg7vW6PQ/plPytyh
kIiTGwl7b2DfWsVLVYK5lCZIJqlrr41SAJRUKtR0K2TYbuEzXwZTnV2rPVTxUo+Sn1xuN0wCh0Sn
O1aITxJPkfCDRZV7UJP3LKv2GMbGNqbjoQzbA9YNFDLzQuvJtxZrsszkm0M3hBmOVwZdEXbR01FB
ewQgBEb7oHnmVgIk1udpQNNEUzRXuuv3AQ0UFopNHXYnUPlnd/I20J+P4AMpFemOKQ0Wk6QOxhmu
KpotgF4gtkGqoPEioPkipQGjNKZTQiMGNRpnM27pTsx3kzs+ujRnpBwBFCB4mx22WbKtXCo2AlrS
PHM+8UbfdnX45LTOHYDJk+m6e11lX6uWjwVxVizlHQ4tHiaBSj8YTjg/DpNZ7CwemBM7kpF6kqZB
WkwANDtLKYjo1VOYkOigLYRWpI+kncJtIooFrbHgrRqinl2/DggzUQ3JnLJUkBiucw0t6Dvr1LOW
TFfkxy+oIRewEqzZ6PrxzIdhThi71VlZ+Z6SIZhJ+Z1ttTvsNpjoU3VR5kRJW3aqlHNdxjmwKfpT
6FFRrnuslmIVs+DLStMKXRmHkKhgOznX9tLEErTn2RtIvUUv/iQeU83626AsABc6oR7OB0upiwcz
hAS5PqqSxg96X1gytRSgUQXDCHjnZpTDRJh5WMgSN8Tei5Nk6ZBxnJueTpl8KZcpuoQN4/zEJPPC
zRxfnUfMJC7vJk/uBJ2ccZ89kd/eyaW1BqmKQ5p88+zqYeAeX1NvMxLriPzxhpvHFV1d22TpwZFL
I06a0I3DF4yTT3KqLaRYmcrNtPToBBTqRCMPSQp2WtFsHQp3vKV5p7SSF3JrcKm4B7JzMqnoCZX1
ZaayB8ntkFHhI/3+wwEo2rrGdeVOe6KkxHabg92pnZLVhcgXDrL4Smt9CKz65HQYI5fOIDLqN2yO
rgoP0B6lQj2IVviSlCOXR6vrb+NgoH7EBENYbWVpbgFhHABy0a44H1qpd0bYXtBeH1nfHwJQ6VjV
v8ciuW3pxihCoOrkYGaVnPyseRD1+F3SiJTkNCPRkBQ61btIJ8BnEq5YegP+5hhPFBzpChhcv5n8
gN5i5Kq4IxXipTchn6XFMy9JiJ5O5GypampLeTfVA8GZ5iNYupyYtc+KcifVF1eQavaGXX0rKIBq
VfrWUwgli4RM1FBeFPFLNAdOclF0K23j3rD9s15whXb7MTfFfTo5B1KJ25zyKT3DnqSMau4l7hr1
3U7mK8C5TzOVVUlbfGZUWGV9SZHygFK61N55NF2NSu96mq/SKHzVSxWW2VDpaCz1WG0Km2egMctp
03JV0qE10qXVZozhNu1a1sAzKfPNN6MlSkf/1pTO1SoM2+e2bh47rYkoRtFznrSU7Wkgg1aLhSN/
oLj9MFH8N9DyZQ+sKJiHr4lO0Mu3hNxg8JBCBNQVnpJI3vVLZVjTTPdukYmVP6Izm11Kb0vd7Co+
mTZNb4q0/TYG/bVUSwN5CNOngPXJ285jP7I+ReE8zjRDr13PuIQJy/IKgt8qb+YLle/4AcLgwx7y
c9AFNwNbdAC4gl4Y/24IsJQ1Zg7R6edHryrsDZ4mm7PdWF5BwglWheO0QP1JlppV8aoATaCkmTUN
9k7El6lSnsOJYmBlwTNoE3HrhnJH9AZTsFrFA1mlsEjY48YdNiA2BRwzjw6zhzdERyMKD2U8f/hp
DhGozuMt4WDa5cj0hVYSrv1mPnjpfFeGqqJKxQQVimaRmrdW22O6wCjD3f9UlMm737knnDbfvJnO
Kl+GR3BJzz0Fgh1WVqOPX+LFkkG7AnWK8wt7o73V2zdOhd2SGvBxlabY6vIhfklYIGWq3po9zKqu
pj4kyh89ncT71Js/GiuLiOpKudOG+HRDT1zajtt8PcoJQxTGvYL49UsWqB7lWKKyO7ipwuQ8KB/J
RimuaerfvCnFIkn56ToA5bWtMxp2QwfqTq3z4ABJOKLRi8qGqirndSZaRNGutnajWZv7jDsCQanw
jgVJ/DSmSQe6rea4Rp1mCGYMxlpQT/ZRZMTKCwXPMB4S8P6RQX/hzNFsPcLNDVbR0AcsoqJhE0d1
cjN4ncvVrI0D/dEdQNA54JYJxF7wQLgLSBuvyJDkWKZtvYUeznUjJSgeu/dJSZPPX7lT1j1aVibe
Mp67G+HZBd9qLi1mhcU6FT5VMi3wZKC6p12yr4bCvKfgd9dyOt0EFnYIjieQByqHUk155pDzJcgQ
AILyueUyRgijJSbQ5CsVT6o1fmUXSHgsDhwB3R2PR3ZXfq6LPVomg6Mn6V/ymYZnD9+5FdLZ50lY
AIbTDnBN4XmRcQ12ZRV7z7OXcM2Zgy/3pFfk55QN9msQ10ADlfXuZ7lajmbWO7HRo1vWn0K01YYU
jTpoP30puuiqbLBk/lvR+oeihbL0/6RoUQ1DDOI//kDO4if8KmeJnyRhMAJxyFAs4v/vWj8IFjCP
bTq2cCDf/Lzw/3Wt7/xkm3B5iFi6tgSjzY/7da9v/wS3w+ensdknDAGD/l/Qs+CK/KhnWSzEAvxB
5C2gzAfL3v83GRuZ8gqbARZnZ2Zf3MR9r91CPhC5JYNb87WYMzYwasZjYvbBzosKnx3BQPHY1L4n
gYZs4ci7jIX5cjhdUjhDTfrdkyTwOvQpvEpAJXzWsHmbfEIPoyWUVcOUMdH1A54Yu9PNqpbZMTT4
jmbN3HEHzr4WgBsPjqX0ZuJhdJiWuR6eF72oMdXDq9GGhQyOZW2nzgf2y0UQYFGeDl14l0fBfaVj
HDht+9A2o79usuyxckK6XAvMQYavv0xW5J+xPH21clz4sZPSM5Ul1IUEB/51koRwCXOxsNmPNiP0
x4ESPmfAalc0gNeAlAusTgY+yjRis2FQNGx57jP2BjYXgYl0UuvpPk+N4Vi38RL6SuoXwZhzi+bs
b6GT+dy88PcK6kVTb8QMWlHVS3Gx2pmVBV2lk7c4j6iFV/MtSdMRpqDxlnbSOcn/w96Z5MiupNl5
RbxgZzRy6n0X7hHh0U+IaNn3NHYbKAmQNiGNCxAgDap2k0vRx5e6SGVVIoGc5yTx8BIvOqe7/faf
c77TumhDtT/nJJ48zDvcg4VL0te/6nq670PnISWtgKG2lGS7texZ2OXD0NjhIWS1Cdwt+gbNkC/6
2nno08o5mzKed4jVvWUGP31SfFe4OpckCKO1PqT89pAIOfNgoChffguJAqw5JfbFoX6QY/to6nFw
SgzJoTCnSShSvrMy7hta5FqvhNRem8H5SLNMAo+tk4sZ1MfQRzC3jRH7Yx6YWzvWjYWmMKPzstNF
nKYD5kES8sooI8I56Ufuc/EodNAC/mcm1E9lgmfP/T3RnC37iGtcUlTgNZsgjrf2pOhDMHZcPOfE
QpBd9DFMlmrkdEWh6pdjVR1Lj4wNV2ZUH3UB+XY0k/gp9ZyboKu2+eiugE7sEhdnqmOoN8uNPg0H
wniJnYy/wL4t2JfaDjWRJTQ5vYHuK+W9TVMb24bPejRXICyeglmyaLPhXNjxLvD9bJPi+oKrj6uz
n5iA7C5/NFs5dz+j/GG91QPPXHkG32myeJmV8s99H0TXFmjgloR0twmclCM+d3h4RHZTKItxbAx8
7spusuPM8ehcMdOjGs0Q7G3BNXy+MJs236CEGklBKGZu89AYokVJnprj1A8Pg9NXT9C4uQH1UJZT
LTJ3meFcSUWD+cx4C6COfsgx5NkShH2YV9H75U/MUmflyeSmFOLbjGS0YBVKU3Xvv5vpaG97P3hS
pHhcP77vqoBWvVBjnWjkCF1duBzctDwUDdcIFlCkbeTsHO2N+siiJb2bFxoH2vKKrV86GlnQ7KcK
aCVtbSb8RIKyqFsaIf243cdAwT44AP3dULAedzFs3PcUOC3dnvfr6OavvtXqC1nLZPvPQ/DPhyAn
wd87BP/rn/7tf/3p/+UC/88cCpz/Gbfb/+RM/BsHIl/t94FoEOQj8AUvjLcKtKu/6Dv6L2xuuiXp
woC3NSs/vw9E65cnQdF5liNc25Zzqvz3gWj9MiCHERmcbWk0pIh/5EDkh/iPByJnq+sYHmxiqHg4
Tf76QGxC5ZNAoR03qLRHaXIRIVP/AC6r3mQCSb7DGRDOFgGZ+I9JP5jnogfnBEHqMe+TaItXadha
imRM72BFrsMxpIZrfHBmK0JqoYr4NlF4u3WCZTRbFtjmh0uWgA8SN4OdxdGmawkYjc0e8flRRkWz
jBPAc52yD5OHqYb1zCYfMbHHLKZM6s04oFs+0Up9Her6xfTGB0DPDswmPBaqsx4aUeO6wH5hmv2n
jh3DnHRuaLNDA0BuDlNoOltTesAQzYmtsuioV1F4P4zVrRUhXbS6D+lC47QuvABUAoYWOFVAuAbk
EOwkWHqUWSUrEfotTp3kia02SxqXEmgJQfUIsVUjGwltxwmxyKV+vMdWcs1HGOg6V/Uky0fMBfZn
TP0VB0gx2gerKE0yM/ZTJwyqSTuaGmiZWHmV8yoHulMzwR4oHaInmyKyPZuoqxzoEg/G4rXIan2l
9P5UkjY5+lJbmy6gT12mEEtN1uzcGK64+AmauN5AQI57iNW0sBIMuOGDdx+L7GEw8zWOM2+vI2i5
jn2ZmumOaN9X7+L3GOsSVLTj3duwcDH+1DjMMEGtXC4iy/mvsqr4P/2IDg/pykeKx3EutMBrK/Qb
DFw0d/ABFgNtz/A9DN7AB9UcAFO+uQrTSK3SNnZO9KDXKyWMt6rRAgrcba5pvPZFmbPtTamyJhhj
3k9T5W8Nkcllq2yNsagCfaHjAVNlk69Kc+4Fs4dHb3D7vdnZHqZGatVZjrdY6s3kVuawyz1lxSwG
y5echN/KaXLw0wZ3qCHPDwVb/HVgcwX2qsIDKm+9K6f4jMfuA9HNv4MIRCjGyfU7umDCrVXL8FIP
xLbYEkybDA3OhixcjsG0zOOgoMlAA0hls1tL0vpotd24JeHxRrcqjQEZ1kmpSGUlEE+IGwQboxW4
/AWMdArUF2ZKpDFKd1HrRzfkSKg3m6yb1tD9lazK+9iGS+1GxW0bcF+LS3ozRDy42yJNroWL7RPP
YQIJodmpJp/vpPUx6Nw3m/LPMqN/AToSak+Xf4+xfZFBUpHKJFUQxWqf+FghaBRcm7UBEiFteGmK
T1rtgjNcXhOCT/3iCDZ1zdB+aRXvTQKu74aG/DuNM62NBCa7TnhLwzzktJ1TrGDArnHLwgzh1wr5
jUTXXMpheC6j8JgwZMzEK2bvzkv3EjAim41u3yAxLAqYTp0E38MoPawrOv4Wxdi9FTNvqBybt0Ib
N1CsUzZ4KRCBbKzSOxFl/U9Y+NxQpaiLteY7gQG2Pg0uPb7WtRePxJMz5AGzmVIM+5OVnIdkFDcO
zUgPtA6lLQ0byQhQKbYhozEUUlod2G++yZhd0MpOSUpJR7UzpB9hXvUnhM0UQ+P4mJadZLqhimNi
sYP9rPimCxBzYzUIHGFsDpPCei8JXvXoqzwZOHxG28oeIlYJyN4ww0xdP5SRv27GSp0aV/e2fmoM
a00HM+LF5BfL8UNY9rr2/b1h0tzaMuuVwq7W5ZgC3eovtpE91JN/DRxH3ylDluihJKqkbTY3QxWA
pFOMjKV041kwgUfsQncyw7tGiHBZ+FzOpa/f9nCmlCOfsjpkpUjV3EJoVf0QuFCpCLEsQzhVZWIy
hXjLKHcf26a+p7JmjVX6YM9kK3ewd9bMuupn6pXVDtu4tRVNQdMhIuE2WIxBPqv+wnRvU0V4IC0I
VCixsgM+UgvoWmQ6LyCnV5qyT12QdsC8wnMzw7iUcvZ2VDls+5moVMylajImyGV6QIJDUkw52U72
Qepc7oYZ9wVCa80HFYypGQVGj1hBWAQ8WG4OK9zom3wGh5GYbPiRUb84UFnGuuYKxvEn+4phMUIe
i2cnVDjDyCD++ysrYyAForMJcPetrDr89FpJMvoPnNkfYDMIZ55dWivKQl47k81SrJfVEmPfXeQW
aEODcbZnVFo0Q9MS3/ChUBEhUaPjsryNj/xewWKYcWsF3DU1iBdjBrGhj54rD/d2mXf10qOwRfyB
bZsBbkrwKMaZPHBnQnGJ14pXXdaJTkQWw2E/pVdJHNfPoDROEXHQQJDBCGPN3SSDV3Ct6L9bLaTG
gzjQzJcD4+ptbIP9PrXhkP5cINLQ6NwYXzrIq2vQ9/fBDKzLW+jZqQvELppxdh1cu3QG3Dkz6s6m
nx6Nqzmh5ddLrQGKl0HHUzGyWt7DzZzBeVZiG8s8mL/LjNXLeGLJ4I1nNSP32hm+ZzZg+IwZyDem
hrcuCXpx40FDw7GCPDDT+9TM8aMP7MfmJNpnMCfX/5yF/zwLM27+vVn4LyjmP+Zf7E64nP7Hn/79
v/2NQZgv9XsQhrJMta/usgLCdDqXAv82Opm/bAuXEU3BpmPImZv7exAWvwDXODbwGlfolj135P0e
hO1f8JZIfBAEcQwbr9M/MggbFO/9p0nY0m0Tp5PDeki47ky5+f9WQ7IQCumusLE6eZKJy4/Gh2os
eF+RZT1PqYaqpJ2HmIkqAGmZq/pDD0S97+msZZakuSBFDRCp9mzV3WtjQUZ1yLWiipKblUVPQDDN
KzwRLR8rfdfvkE4F6eC4uGEbfgp614T8YFH4YlpqRdSYPJdnNKsc+iqteCE9DgQ+VvTw/oBfypbu
lDyittWrMso+aIvzFpVkma280KArHTduGASfZQKGvJwDuUkZ3WSte40oLVGyX3dpDBPLJHiPD4Cf
bSzkTwEyj3xAhB4Z9uE27L3y4AEtXseRUaNR9XTiAdNY8KlHDrUPi22XJzunsbUdRJTmrGnMd6Tk
aWPXIHCZYxWsTNmOVBiTea6iyLo0on2q07QBY+zM9R6lXFmjfc8D8B10gbaSXXSLMf4NV0u86Lpi
p0x55mpLxIa4uVdX17gAExrpFWDJDD8QlpTXLgK02KpzQVqx0/mMkCGkeqOZXvlWcy3LJZna19iK
3htdX1MUsY3TxN/0Vvzax0yovkGJCUUYz+AWyadRxjKJ1l6IOKqXLuE611U3FSAKlmNrdgVy3Qyl
Tcd7cCGgcd904Pa6brBAb7HnG6NZoFfHrnGX9jQcuSpsBFeCpReFl7R0bskDrDU5e7Abah/4c4Zz
tKejzEKxr9N9lESQagKrZ6RjKCsjz1owyyzbONk7Wb9LNHAWbl6/+cALloaO0Z3U5I1Gv8+y1ioi
xRidWvuYdNZGltUdY3bH9SR473CtUmG9dMGH0zxzk0bW1eqCnSZId0fBPkMn0vr2SPkmH81VeMXU
t0GcgXPrt3dq5OWvJ3SYIjEPAnbhSnOic67566IS7qIZzQvQwRglS10JXs4H4V6Z6Tqf5I1HnfSC
rA3/I+mFN6EXQBc5cSH4RAY6DVEGt26AcYsGO6T3PE100NHEIOusXOpigMxQx0s1Gf2i9JKVRSmj
N8hr6Aw3HQURRosmXbY4c5Vj3Eeie8uxDfkzJyInJ4TSA5O3a8OVVQlMiIxSbfaQhTESdONuvTnH
Y+XVIfK9ejEK/b0lyrluAvfJsTKxJRq6Idx8b+oUuNmO+czulud/oBVM0DdkRUCZR5c3Q+Q8xFk5
Lquy/SwyvmghildhA5sN85TETPsSGuFuqsTWLnoKENTtZKXPLomRBb/fta880hPDc8ANvDSYzK00
h5DIs1no9oWK4nuy4yc/TnZsuOF3SGQrpxzfCXgcKli7S5agI8jUuaZRTgf02OOQ6GtD6+89GG2o
X/yBjIqnrmjdV7M33+IRd71vjBsIFsYKcM+bU9ZkMpvqzae6yXDxudAScxcqgxy0i6fT29S+d9BD
UjN5EXyFMVviksbyba+s+iBa2nGkG75BNLSpfdO+IXwCIyGvvO4jSywMR3vRyfkuHSyQvWluxpKf
O/GJHhkRSAoV3dtadLIqi4tbQTR+hCOxStq4BszMjdxTuqI5bjxYOOxIWtERmWunzEtuW8dYZYkr
6Z8CqGlXFx7MK2TfAQmJN3WJmr7EM/5jTdqX36m3wY2eC+R9nsPpqMveh03JraJW0XNUFGs1zup1
L9cmdg5ptNzojThdBTVNeLWEgmN7/rCi9B2Dl3vbV91LxMaU1TcscK/4nlnHC30ucEagM9fuhBGj
k1wcNX+GBQxNM99Lb4EStXjjvXvh8QDTBPRt6dzKp9w/KAnypWP/EavkGJjiuzH1K+PdJq7VpuvL
R5VEh4g74rIzp4NbiEeZNDfckdRCb8pLVFCIGBN3W2geqDArCcZlLqq3KM0OZRPB2Jzdt3oovjHR
XK2ByEFDC60aIQx0pXGkPYetL5vwSM7dggGLAyuYU98Emis9zoEI81JPHg2qbgYNNYi/tSh6S8yS
CDif7LVia+GF0iY+zfAobO2B9zKKMqWkiyan0t7lvkV0gCokt3e/QaC+lO63Eai3WBibnEk7DfVv
YwbYDv30nUObHaE3Wrrzzpo2Xk2ynFsTh90wxu+lw2jpc2VZjiJ8ramhCoqWavAp2/US5XYizrkk
Kj/srdjY1p26A9GRLEdTo3TQYz8gp+Q1yzxABVG4Y7P+5hjmc4XHwLPrqyODdjmk1Sq0pbukgtRc
eFkvl0UXj8tM0KHiOScU6tdgqM8mduI0Vic7o/qlER3YaZ6P0nuf24q0xkQpnbfMAN3YhAw+szDk
ctpaCCvR4RPmPqagLrkI0Ap7XBX1UjrVWTjDR+yoEy3xRy+2n5rJukRz+i2X2tE1owdXa49pDzl5
Kkto1/E9QjTrjLD4olAUZudEdzvbemxAZ911j0pVxGdUy5le4rAZnhqHDTvY2F1ceGdrnG5rXqJF
N9m7uEyfA0lK3k+ap8xALsEm2NGDNjbZIQ000LpKJ1tTpd/UJMOBDJ7ZHFDwzve35MglRhnP/aS2
HqcZdHEGDs9L7wbl8hyUxqcJEHzFfU5DXeqwDFFQpWt4RTKeWrPO/WWh2tsxrfA96t+VSCTxSY++
Mho6M69hzsLhOxXPYZB+iclkHdN99ribjxOJx3WsNbfOlL7QXnNKLG5PTvweQxlc9TDY8YjMd8d7
Co/YqLE2891doU1n38k/4jonqlcmwObx/XbDMfar6OCFCTXDNdWp1l7ik+2CvtxmunbNivLBH6Z6
4dbtXe+E+6GId1lo3Hej9whCTeBo8H+cpF4WrtqWWkBwznqZ4vDbjqKdHfmsHHJqKO1273T+wbVa
uiGKoy3C3TgFH9OYrUKjXrWuca9b6bmWzs4nxGfX49qCg9hUGcy0fGD4KQ8pNI1FMgKLmsLTOIYX
cDE3ynQPwkDz8uTb1ImP3gQyHOftZxck0Fgore0CAMuReQi48PY9HsxOMeuoFW1rx150R01oZMWK
m9I31jrXK4BCe6QwgnPFfMv27M0URqwewNHypB7Ig12UaWuMqW8+djSjs5fsPdm8iJfJsXlbkoUL
q3OUvtFjvLKc4gpVaVXv1Q1dRZRhpGtdUoNbEHDtmuCSJukm672X0ho32phfaiSRRVN4717N8Dli
72TfsJ2S7B1f+lNR18c5h1ub4Q1Df7BwTAYxeg7MvL8bDAFpPzmYkit/4Z8jnxSo7x9Mkemrrokx
iCbhhyPJQEUW9Q8OqGFLvbdJcJ7Zbw9FqPkw0Ov+3KX2tNX6Pjo2OHmxaegWO6weSfYbu0P4WcNK
3rZedl9GhiJEJ9ZRWOGHcs6Zw+rSiG8Cu11hZmZ3Va3Ketx7ZXYcwPPowcRiMFP3TltvgJGuzT46
+xhpos7bOMmcvBtvDVfbm9awtfHVLrVa3Ce22GT1dBe64dfQF1tlNBfdrR4gEu9yq7jrCsqjO7u7
qVN0LGc6VHr0pE3Nya6bK20o+9imbDPvgVC4LA68dOtjgK6daBua2RUW98EkjczCEnpYiMPNbPvj
OI0vUyMPHpaQ2Js2o8eXRdHrhFp5uoLv50+bhnYPnxfKTaBP4OB7UWnx6bjA8WzBhzjGJW3S9l3H
sshxV1GUonmr8DC12p3bF1fGHbRCw15PI976tjiFyr7hdmEvHWoqYM6fnLZi5ToQ6qz35Nklu/rs
le3k0hjSL65idEFIHOqmutLgjSI6vCVaytg5ZUsIyckuLAhIcttxC+MMYuJSFtMLQ2kIUx0uuNYP
d8JK37XW23pFeEhM96ZoLIfER3dq0upJH8sDtCBqBKtLqWe3dR1tu5hMopuzsvVa+xlD3Y3JD2nK
7jtl82lZ4cVqx7uSfx/nxoEo7L7ogEPJ6gxYl3KFiDRG2zzaNRKqMVIlgcfpuR3ECX38ls8Yawtm
/4AecoPHb8+cDal0XvYbVA1C0ug7lPHM5x1PpKH3/XJbhii29q70uoOYxhVdpvuMgnddjj/8ci99
G1rMXMGD0SfgaCu6Syc0HKNETCDMmi8qb4b5GFtViXrBBetGi+tL39LT1vZvZeE9wCtNaQnwCSPX
7yDPaAYb0ZIytQemMHG5rfZx6C4Np7vvATgrj5do1M4NbrpQZVfH7B8CCh82OAQem66nF8EcfEg/
PZXlox6uzDHK15mriT1vaX0jdKZ6HLVgB0Nqe/O8bG5TprHnlgtcEpHZHMP6hq6jeplmbUgfgqj2
qCrdZRjQM0yg9Wsromo8qs1lEfUfg++PqynDDNj09jcus2shy3XqFbeShmbm25fcUCN8Sz4rEga3
BM/WyvdGHuHRPBNEvqjS/+Fro4/J/KA6QbVQ69+4ihnW8OJyk9cs5UjoXEG5zzHq+qPzZpehBK2i
cJoTAXFmPkDFrlyftr5OWCYsHBqDzfIci/aVi89+qvlvfcvcTo3zoKngrejVc5RRqR0TBRqc5M6b
5Ca32206VkcrHmDY2XfszQkixk+aW732YUBmviEMFOv5qkvbQ6qH4P+HQX2WKtsbFkGdVB+tb6Pr
QFAYt1pCOlS1kjLy8dYt4VFaTb1tpRaCcGrGwxRy/4HikrzGdsP6tvVZPS6cRlnUQSuMJVPhe/vW
Jqil9y2nFo3hEG2aaE1Vl7nUy5rrZ82TVoc2CC6IZKxhQPpwwkyA4Hjf6V7X3wRRc0oa7a4mooQz
0ilOkjjKwcVFTtolENfUz6qzldfpSjPcW6enZ3ho44Peo6WwYUkvhL8IWmJJXI6+3i/494KQlsg2
wBX8pdXBCOt1EsU8GN4ys9lpDyMusxRkHaZborQID15Bay3Y1m03+Mla9zW8pfBvVggu+c4ZqNLQ
3T1kOx3SQK825mQOG72z+DyLxUSN/JBpR49A/IbIgvaY1sDxRTXk7FbgDcqK8DKebYyKvQrWngpI
qaMun3IrYDR1FBSvUF+BOupXMs+qNbwPwse2mSyd1hH7MVKSZlX5E6nCPsVAfjZlp2cnx0tw/dEv
M59hADyUc55aB4q31zZnVA6LFAtwt76s2mXOgPGZZgBh+2RUN1y/cB9LvNSD2967nYzu68Exjnik
GvQIZ24sK19IvwkuKxYlRf5QEY110UljzHuyCecM2l3WW8Ym7bgIhJjzSsfCCzmNb02F/d5qEzw9
UbxzDT5lxix6w7fM5D/OhhwFNiFVJE+sWNXUczufkZlqa2wsIAOnvFqGjj39AFgKNjR0iI3TlNrG
SZmGndgBND2xj3YHrUetGSIs2AErM5wizARikRTAAkp49jt0vP5gDNxYNPhW/4zDYtObyUAsa//e
rvhf//TvwIGwDf7LH3aJf+Uf/saWmC/ye0us/wK8Q+7VYy776y2x/ot9g+S7zrYI0yKq+ntLbP+i
6w9fnyFNXWAT/Cv/IE5DPA78R5DtCLH+I1tipuH/uCTG1OjoJtB5iSeRffVfL4mFE7al3yb9Tk3N
mvjEd4HHBp4tKfI0+xhVPKfIcUAILK9Rlh6BVsWblM3myuuHc1mGOxJYxdLsX7mwLBovPU50nsBw
gD4DrvUlA1I/CXGdQH077Vo2xdvc1+G2ICora8vHHpQVeY3dM3x9NgpUoxfaE0CiRyOhLt5NNrMq
2OeHTJUbPb0tg5QvAvyeFFVFcGHFjfedNN62cu2LY2Ynt43WzF+XwTVOcYni5ZjofkY4PLAPwJhH
SWheHZPYeUkDGD19HV0MrXoPkoxFaq2/1HFxKG3jrEtvV5hwAHSMAGCYi4jmLdVeuFhuw4595dxC
G7fgNL5cK+Nb1lcjc7dm9WVkEEiyli2LxtZzMp7he6y10d1Fgf1QuDjjfQt3MZ2pMt9PNI8uY6u9
s3MyaJwcwqyOZilJuISIuy6HR9sRIIafMRKfWrQSeknprcOoeppzF7QXnFqN45PpHuZkQGNCfghz
BxBntDThNTI+PQCfXCsPDAygnnXV49zyuzxfGD2h38oSe8csXum+BiBGeayLYKmNS09+hbV51dG5
uPp0TNkDuzTU/TKhUMi1hhtA2Qc7ay4F+OQ+428LNiqFNBwWMdDgbZjU31oFzdhPuEOU3AcoU2dl
k2KOwOIlmE6IV1ACNif5D1rdsGfVNwpYDJvRXdj5lFST8cPkHshuRcPt/HvfVFFMM1bf7zHU037Q
borapUSlPNhFebEK/UK7xG1NiQ7730PslGedLJY0rW0QGDhZAzbzQ3eEZZoszIYRWzeXJfp9SmHh
AuLLwQfQ45n5qujqR/xPx7Ipdnk2vMQe1NM6cu5ir9ywfz5hyn4wSgAtAp3PJntAu4tlqPt2rMEc
syNb1jMalqB2vrDDdKUP3riMfYAcU+riXSzjrzgwj6il70lRdndzD9fGJKPXFcxyGDw3TWgtbakv
tOLGBtrBIUN9b7tKaduFZ3kCS7xO51azMFybOEavVcdq2Wu9fhVXLrmkiHdsGl6HrtqlEf3ZVUoa
apw+fN97ZEyAH6HeO118eE15ozcxNdr9Mwvtj2AMNwbTT1Na3AGCtUOAJTHsfVUEa+W7Dx4ECKc+
wuZbJVXFds6yX+MYc2ZbwTKhFRjJY00PWb6rqkQtIRLyaRBtWpFenCA5ifweGi5YJ+s595tt79GP
lzkkHssX8j9UXORuu6Rqel8U2V1LtVKBSSDP7jXlk5Kfpn2fOmSbrCvrgKVbFKvUsI92EG11q92b
zXMLR7Fr7GXdKHqA3QdkagoMi2nRdB7+E9RpIns3rqQ1sIxXeSyPENvOXtCvhRk9idytF+RXnn1B
c5SG8yQ2NjgAPkPhXFWbQHnNi1UN54mNr3PpfRnyWrrb2G+MhSNIYQn0iJ6QSoJGEcXvvNpbpqaN
5xTs4CwsCqWzRM37iVJamKv4PvXHW0SKlxY0ZwpSrWTwaoGRu8NbPPUPqf/TYGzhPqYZNDEToPGz
o40aNPC9gC5iDOCCfhcINriMfhhxKrJiMU/caO7RkNZAemAIP9fhT8aDJWLeb3IfGM7KoCoOzuoj
pMVDp1vLSKQw28PgjnjHJXfKFwqqbwyzXFlW7C4T1zpgrLkB3/lA/uTZHpAMEt8hX6ECinPG+i4f
WHS6ucblp19pjLG+VIt/StR/jB0G6uzfHzv+7X//ASRk8vgvf3g1mULwamLd/O//ef6Yv9rv+UP8
mg94oBqC7JQzjze/VWqblMI8SgiLB480wl/mD+cXiqtl6Zbj6raBSPUXlVpAOaQYCGvdn92f/5Bd
U+hzPuEvfS5o01A4iOrwM6BaCsavv54/mtDF9hXa+R54zW3eWggKtvsV4JvG4bebldGuVHf2VHyx
uvoppf9sxIL8Wdmg7Dl0I4IlC5jLDftjHDxEKpMVShKvOg6WbdShC6btJTBNkD+Uk8aG+94Ow3uS
ee+20f9k1JcTFjubSfgCVWaHTsEYnZqQtqrwpzE4dRsJNw40OEJvJ25FldirmpKvT4rImo0vJFe6
qcsOWuZ1T9Lm6qzHovt2/VG8uxqjeETFw5qhnto0a0bulLDJTzCnnGcbT94ddv7kPmzdZsMFRJxM
PzEu6LXPKQc9C4aGTyXDjfjI4vbsOn1AbC8nHRYQ6jf6HhATsUlIeAOr6f7ZDNIMpCKusiJClEeF
Cvi04J0ei6cgiRtWJO7c3NrrWxVV9Yq/VHnUAjdY2w1Z4CrRtGtgetGFHGCzyfs2edC1kVbFmOQW
n/Npdcqd6NMZ2TNi+ewtjVIha0JkwA+zqOpwV9QAwhJb3SYGMqyBeTskRoc6DOaqCQke51p5R+FI
uBDuwIp3JHCHnbHhsGRpLvRiFUbeNSk4VuIM4nlCaeMU9C+RZeVr7IneZkiTT1/hjWKjysDZw3ct
qEU/cqrh5Jw9sZNy8aVaZbdU0Tidilw8Gv4pmGYQ9Fh6exnQK0klBbJIxM9BEpD059CTLYzomA2a
u6Cc7lTnbIzMemL3ebWqctr5g428T4MIsoRxi7njA1j/16hHOvvFSNEd2fZLOxXTug7kD86MT3rt
Q+C4afIc6S0qI/TaXuu9pY5sMyeFO+QCUCSZoALONazdFBVgbXMU98mJ+UUH/2KMUkLVxkrWDLte
iGdyAC+sfeJDVBPVCDhbfG73i7itLgNwj2IWydIm1naVSgmhRqyzbUntXzXm9aruzIOMyv0gAMLn
5r4BdV/ZyT4MJoQETAQ5/k+WtPWblZLHt8SToapd7TePZtc96Z25Q4TxtnmUyb0j7R8fDCE6PApG
xePSoxYqK7/xJmCEeXkGdk2V0XAaed5jWezrzAB1qDUHPcq/VItk7Pd7KyQXGYj8IAl3OqK6Mezi
vlUJzA8TvnQFOyNs6Q82qcMtkB6GpvhAPcvQLZN7LanI6iWjXANYxSk1o+b9PtMQ51pnVTfel9XG
NEmM4Nez4mAFVEF4BY1OUwOYK9aHjHVJYC7drst32QSDs687pkkcA5GTnds43hc9e0IeUG/RCf89
l6iiPXFaXTPfy2jEA1cwYILt4GDv0/AgswxuKUvsOnpLm4lfQOqYZtNb6JefdLyBTeZbEY3Bnc5g
ZUDFCXXB3kgCMkvpGR88b5M19Yc75SeVs7IEbvmdjfn7VCRPloTcV1JbK+L2zkEdqWVwA/prUwVo
XF7FO75v9IWpOmoKZwNB1oldRrCY5958DDQZLkUS1MvWrM9B1m/t1PxmD0nSUPcfCkveBKN6pOP9
U5vEpanqXacVZ+ZS9rrVDlwQnYmx95bAQJl8be0hgcW0GRcpSQ4dYmQLMnMJb+eWqr1FVzfkgh22
Q0OUvHSOX677rjxkhWhXtUGUvxmdu9qDngRLj5EPoEf6heHNW5ooCpavbt1weOms9lrS5NwLU+GD
dHeu57MXDVnScG/wKe4wR2Ygop5vjfSytWHqDCXstJZ6lxwTPX/TXPc5sYON2zQ3ID64x8XRfahZ
+0KTb7mwnUVUWAODLAuaNrW2qs9OQw7VP+iNnWx7xqep3cCSSJeiSdqDlpKgo0PmhYH3i3vwXail
zhoao7Po6BjawrP9CgoWdDhUQa3t2bDTB2aK1//L3pnsyJKtWflVUM0t2dZvQxQD77tw9+ibiSm6
Y327rZ/BK8AACYkZAx4AKXmbfBQ+O1mpe7MoKC7jGqbynAg/7uZm+//XWt+aOOoValqFVfTDKIc3
wxi0xYhf9dQ5FcQ7NNUW/yXITEbWMTCXQSMiYvmtsQsDhXxZH4o+ujMn0gkulkCcnseuooleDgmc
VoppAr2+D+wZG8c9MeMeoUT3I2oqsU5q3z3B4Zw39wpffA2pPc2oUclC8dFV1Icj5mVad0OS7JZk
IGJFOawj2zimSftZ0IMhDeqMqsa7OKm76tsaMWAE7M/8aFfWSzmywZ4xfePSrj7H6r4J5uHYugkb
andIHxPj78sH7m8HFpKnhFQct34u5t71X0GuMvywxvcDKAUuBqiWqwYpcUeK9xqb3ZNfNJvYgU9L
I97BjtyT8PybMLHe+S6eMIOIdeeC5SoIiVGldK9K9zS1rKqTzvieeveMBLHSBi2eqYTfuRB0YoT2
R8E0R9vAcK1GbRN1NOa4lXYHupGAOKKa8H5yxcXHpJNiQnty6vpi2cNNEg03ECMezShWi6BwiTGY
KX3btOLo0cu/HHdhUxsGu6t/9rz762+//qefZ9z//HPfRlj3f/zppPuXH/THUdf8xXFgugnXxDlv
OX911DV+AR9Hl5+Dlm5yTPjLUVf+Mu++DJYVBq9LsB9TCPDh3/+d7rCEAxDnGZZr/VzQ/S2bNjoc
51Xan466Lvs6z8UVL6SQtmSp99d+TEFVrGvVXrZPvYEpLvdAtovOvymxR6xoFDlEZVPSeuHYa+bc
DySuF2VWaml1cB6yqL4E7JiGqLhAz8ckE+XfQgHwrTsAL1EwF57ZhySZcVVuwnAbgZqN4TxxP4SK
TAj+q86sJ76DhHan+NB6eKd8gTujcWkS8sxd4tJm3vuK2urhgOvrQtkiDs7cVvPRLoEh4X8LEV7b
2CYvWnOzNwjqs/3HyygUxiJBhNSHuLFMffczFdluCEl15pR3TZF6dOUce9ARPlx8/Yq13AIi+sTW
wLj1cxjjNnogMciah9cQDctI07FpuZcQ7yCJz4Pb+ghEYmX7UEK7OLwQm5ULsjprJ4zvcq9+RSTA
he0/syq8JiJ8zJp4WzrGOzU6MFja+i7NyxOOlW1usBMLxls34UTgdvo2QMJa50lt4VyHqUXMlUpX
QcnEBIlnleA5C5TzCSQhWA/JaBwA+0TboAwhf6rR37Ss9XnDdZ4WVQliGCl9MUI8Xpa9roNIm+2K
eg4Iu+zKVyW9l15ZL7kGjK2B/dIZZY6+pqNQFQagBtlN217pxpaN1ScIanMpdDzkyuYHpjEF4kss
EsD7lIn6gwU0qfjwhcjfHU5WK1E1925dId5UlODE1dULrRgGw8RzHzQZzNyHZhgfTFd7K0R+h+1A
wc2eruOIF6mOIfqIm9y0rk2S3Xrt/VBQrDaZJG10m+WJeWu0xbPnN3S96SXklBgPSfUUaeMPmcaP
Zd3cFL68qJjmcaWqh9Zw9gGlwvPe4S1L0iPv9MrXpluHHa6Ve/vWE0dvlHt6gn/kyMnwpZxlXJAI
BsEwSLkKO7mRwNsTazyPVHL2df1ERu2lG4vtZHoU54F7rqJ1m4OV9psHlY7PUQyaSrot1W5IOnQR
VXcAMlK8ai42+lK/dlN2lBNLVgMcjKZPT2aF+w6nrmm5xItm1aokGleovl5m0FDyxHmu0uGiSEws
HFQ30Xct+9OcfiuN1s70zoR3veCjpWadXK3rw3Itkp2ea8x+BHKhhG8KYTxBprxt9eEjHy10dpD3
Et/WMkuto1mlh0wNr0k5Pjaado7MjJFzhoK7yV3A1hgYy8FLm30zEeSifN4MvTN5rh29OA+jLt6M
wELJlmxrRnyO1FPnYmv3xtLSyp1G+Vwk9NueCLNSIZ5eI7yz04J8Yx/xAMvqdW97sJjy1y6zKeIB
HT74d/mkbwyrRoTSH72RA53XlMu4z8gUGz0iWUp6qALTQyCjoizZriBaYUyyw+EeGWGJHffQOuWm
ol3G10DJktKSuMi9ruVy7vMNrisW6Ta+nIQqqWGybnAObfRa7ppGu9fM6AD7cJ847ToL3Dc9MdZs
ETaBAcI8h7ASBA9Fae3CLNmXldh09bSZh6FOegtP3HdwnygayEEhq3WH/poZ/ZnR7pF/wEdsOFfO
CCthTNssU3tjTJ8yJuLU7Laxl+0sHHU4pjY+ZLgsaBnJh08v5VLNYDOjBISq+qy9Aem8ooWqu5nM
ad9aEOlTGvFao996hkLLxy3XiXpNIHbbqOGht7VHFVR7y7bu49m4PdGZaKR3SCnLeMqPHpH/oK9X
RdidAzbAoILfKnwJQM/rRTayjfCSAX5BiHtUV/VzbVQnfG7aAsDYudMRO4ZQu0+YCIQMbj076HFO
8OmbwWYs+q3EbIJ2zZjQJOde2beZHlzzvnhxWR6Gms1Xo72MXJSFJ5eRXu0wc25UK26rdFozgW2b
Qj34RnIGHn6UWXQeM3ObaA5FdXAJSsJaUXRCuoY91E8kTk1/PQfk4kSQKGv3xYgerRX3hd6HBBHc
Y1CF3y2YyLZpd0Y5bbSK47ljsS+vo5qTNHoCoZvPgL0A0oR1MllllEq/T9L+XBTOvpf+ljljm/bt
iQU2ZIj4zkmzqyPGk6PDO5gyGncoSwmD9iasqIMRbb8hC7Qa4/hgTOGdFqrDAHBGBuWa4PqRduZb
x0KSbbUljRc8zibvvY7FbWlYj2NMT7ubGS9sbk2gEXzF7BGPmahoFLcqinBy+TlE1B7L0GYnMlO/
gsx7pWrhURv8I0HPVx2KnGZP33Vf2evM5eqy0qlc5j6zseV737beMjxyq+0Vnc2wqZRvb9GLxoWD
VwHGzB2mwgcRpRR8Sb48GMW4XcIjYPolijEMb75NuqrOwQhknrei8G7kozROqrHeVWodhpCXPJil
z4XZ7AqqBKk4HQ9p7+z1gR5gHmztiqeriWG4RdzTE4WlPLonRgvuZvB/2JQP0jnj6KzLA9b8OEGG
esCvxJTWhhtWLrsyb1a6VR2KkaNMYuJ/GfUZQsTauud9g6DEMf8VtwY982J40ktEjiDJqdQp7RFA
SDHunIpdkaY1ZzcSN0MUIM4U042jxGlGqNWC9QQimgyMh5kaoUnFN9M/pFbBeYgiQizE1rmZIFSD
ymrt5I2G25S1vr+qnf4ZjhKpOwsLS6S9hxGlJpHPnql1s9ssbB89W1PL1ClPwA0hE4xym3fjQ6uP
d1gR8FAPtAwm6XDn+GSrM6X9yDt8wg2+yKHRdmU/PthKm5YdxVedjy8af+vSrfLXhK/imHfbKsJt
3c26YeYRd4ClFLIApA2up4OAnpJ1mCOXoA2/lmW7rEuJnRaAK0i7z57wPcIakYXGS+QCk4u2sWU7
U/HZviTZ+JHrtDHkhQ5nNQGqqMGEeM7TGAkjWPPjjm2BJ4VSrnUzVs8lBgHCijukGUYZm8y8rB/o
J9vIzuIFxO90rR2KePhQ1I2HYbgjSf5oYeEZeZzFiuNmWK6LHKh9l6BucouVVNVxlTwQ2l0lRbju
ffk053LwK10Cs92GrQYEL7nCff+suMtUybimY3WNkHAgoHEItZGtA9cWRJdk7lLBYlVgcIuyYZUR
9q6SEqceXTJrYYGDF769x3L+IKf+A4o8X7f6vpuzEd0gPxuhHYYqekA3uRnHnLvkJJ4hRp/6xH+2
8HUu+pxrM7A/HMPfN6W5tpNyxZn0ULjxibvXpjTlWg/yAdxmcWia8tN28K8pSyFL9hWr4fyR9fmS
3sytw0NKmMFORWJFS92SkgGuH3fvDfZtF7try3bWDszABfV/O7thXdXwt+YFcV7AZ/UakPJY0Rwi
uDImH2MA9kqbgKNWh11S7zexHNOVp+kdiWwjuItGUDyd5rGuziDiqjC4WpPNbdBbKaPdDILwEjod
NHxOUOk5rjSqJLpLjeYz5sVdDJrQHzRik0VAvjzW3wOR5YtiYlR3qvwxLyzwBnF3kjSsbDsZf0ce
XxGsdjeUlvGwKs9mAuUr5EbNySVbkvABs2ilh5THDjHU5iNJtGTdhTlYgfxe1+qX0o7omdFikKd+
/NFkJkqhTymt8DPC7qH1RcIfM07I8yeMrTWPdY5hfo8zHtg/blikyM7keTu0YApSvedZGZbvw9Ts
dUX2Icccuih8jpmiOI9Be1dIspiVqy5+aODn64wNkdUj9AWsnKO+aMb8OUkazh2wWsgTRLupDJM1
7QusySwcaVYMY7GH4IZhnSiuNb7qEWnQqsXpiwNpPoGpjrpgFZ9LIekwyWkCKC2x4kd4iyZQXzmn
jVrR4TZnhAR33yIcTnkXszdM1+NMyRztTTm1qyQeL3oa7BhVl21ib/umITihfjD/EKCe7YaSCFyJ
i1jn4/fWMe5OR6gbs/MvWm/PBRq3uLqA2WEJz61VCEt7GKZdoGdbdxzPug/tsXLWXRGtAd2sq0Su
CKXFpPu4NXAA6xr5WFKM3Nn9S2tapHGDPSbYreaySOV4iPqM3xBzJXgPELpBf2LEvx/Khn8Gxb0u
7LMWOL9TrfKwPeLjfUnbcpe2yStIRs49xZ03EkBTmswupcyPdaydMDlszYYEde5g/dDINyzBAq1b
uwQzV9+WrPtGBq50liWnUduWLpFnU61bc1gTc95MICIX4TgRltBeWqM5Zq2C8skaUEXB2fI10sG4
2XMcbm5W0fcis2zdRM9u6uNPiJqtqTn3MbrZoiDmIProubNoaqQma25THTh68yX+jgQWvwI0sQ/6
usnDqzY472LON7tEl9wwW04NXF49uK3H7KHQcmuj8Yzm3iKeQ4d8mFfQ/yeqY9ja95WWnQNdbm07
Ota1enGjfje0ALKLejZPDOHedtuRQix3HzbtO8SkdOln0zEaHWofM7dGhLFpJreANdcyOnPIeUhq
YCapHd50QWGgmojwRfEY2SL5k6nX+I5nMwSccuJLlbJRNsyMOLcerERU3bfketjClYyvqtU2Y1g9
x31+maLuKYWkBxSdUaQaAaGw4iYBVHUw4G3yawvV0q9lkVUD+tXfYIX7MuGBXxmb/G3P37jH9T6B
GUw5hms5d8uSbpX9OLZy0zipdnQ4BfKT2FS4uTKO6CjsA/ogJ900YyJMk/upxsaAfmRjGfUTKAVT
pitsAtUCmaI8jD75LcNvszs3d9HblWYvnaJGcqnULSfReEWS3DsWjYcpNyEbE0nW3gbDdU4h8pI2
XDx7Kb0h41Ah2SfFCznKz6TCURgNAwRjp+fOmPBPL5WvLhQQ6pfCKoz9IAiLOmHerEWvOcvG6e6r
KAESHOK24+ZB9QrHMaOdVjwebxIzfXNY0MN+qUtc3Hm1GdjoLPrJPkKV9JeJ0/2ozeYEyOogW/Wi
5n/rUDgnm7sxgHJEAyW8d19yVJNhtfML4y4SOdT1CHCz1a38xnZxgUS32igyEDUaOQqnuZqjS4pT
Vv6RcmR2nlXLLimDFLVJG1ucpsY19zXWnLVjNtxFism+0ik9nXNdvbpq0A7dQMH2fNPeoK4O904X
e8scvWhnkd5byjoj9DqllbnCFC/vGqCdAApK56VgCrYW3lDKO2qu1U54yE5OWEAf7ycgyxrjNXP2
iEOViS8PMeA3/qAToA2DI+TPYe0lxKn0mGu+6TWNLEZbHeifJqOsBfQbe9XAoCVR63wYNxtOxhSd
u8TlioCznOe1D2y+iSE0bX+PPEa1FwLPua8NxNSEcMDgmme3iHR8XKL6nIyU+zn97pgjRtlv8YgX
PxoW8hQ6tFRxLvs4IfPZIi7lkhYfx0QnAuW24iL/qaMOLPk7nFyDC8+O2syVDVSARDROqKkASlc2
JDSS7VSXFwcQOFjI8smdBG1ogTqFyn6T/bxpIr5AFpPTXmCD4ILo8JZEVFNTBMNhjYDbumhQiUbZ
fgw0EOBYyg9B4nyMRVgRD/btJe1rj7ER3LhucFcT9uYluJCGUuctKhzKoiSNOfNo0Vj+E0ML7W6u
eBWkPRaMRR/g8S9VRfjRN5pDrJqrHObCdJqh18aUPeCTHxaDH9/aVP8mDjRSt78HvscgD5J2lRGk
cY1oa2naQ5FOG7S2jSPKL+gxm7YfD5wgEkrcklVbYYAXWbxAhDxwhru0OFGGGkOsH1tkzrTbWG9v
yFCyfQGOkRvjm1W5yzA39LUeqs/YdKja0mZJXLDVkzUpEqndcZnQHIHfdmvrxIf9Qnzh5jKXTUfu
JqoiiGOp625akMZQSOGfes4n9ml3gbMaqKuDtOWUz2YXp7sByh3OcBILXm3e9jLe0wwHO97yXyzl
1xthhd1K17rgSACEJCuJwyIpb/O8vVVF+Bao6RQXdADYiBg1PEBk0KAwzx3Z5LJyN90ASda1ztNE
9M7oaG+L1Ixjrtl9kFccFdV2GvcoNXKQdIPXsHOe6p6vn0FgqG4h2WvyiyDmix0baz1KCDeHTEj9
XRWmN4pqe8+0aK9qR1wP5bGb+HbVsXoSXnEOTMC7Ab1pLj+YsSS9T/zuXebqOMbZqRk5ylLnvcuy
5sR29lTWhPWKvsEVHi51Z3hmuw7Bxp5uNb/USWGH47qTRk50p4UYGET7iozRPiE4BDIDic1vqEzX
QN+RUg4oG7FqggVNpa168HSjBQRc5N2XYlCGQom/T1A6uVQW6j08523KUmPV9Wyy0Mvv6bnWroQe
P/MOBSobgv7/w9D8UPCEzv7tv/4c/g2qFjoX7VY/6Zx/+a/td3F+z77VP/5Df/o76t/9/N+YZVfv
zfuf/mOdNxEpmPa7Hu++eUb+/vP/4U/+v/7Pf/X986c8jOX33//d+1fGWjdSTR19Nv+EQOL9M86i
//rTRPTff/v1P/7266+//c//8Nuv/+23X//9/+EH/aG06L/Q02PZkiI6gXMZ6/LvpiKgqJL8N2Wn
tg74QrqIHH+Ymt1f+MM2vFIXuQU01V+ZipxfTFMaOm6g3z3Nf5OpWRrIOX9WWjAzozfCWEXZ+d2+
9NdKi4ObZTKa0N65+shpP8n9hd16T25MBB2dWy4mkRTroci+uNXSYVKhw1tz5R86KqJ1dE7GPGfs
AGNJKFnHx0dbGO2FB0209bLPJ0l7GRFKWu2WVUpxT5I4dIT14ttqS85oelKeooFs5U8eKs1zzBDK
/hDD2BMuxpfZuxoaAulcujLgULTJh2ZRGGb7FeUBagCvmE1izaJIW4Y109Hgzglb38SBajywf/yY
XGo7c/2m1LtL4pcvQVueUngkiyCyukUe10D9i+l+SNON3ckRl0HBa54rM8OG0CYUrsfUHF6MmirP
gYNhrR/7jJAapTe0lNkUk4jb3qRn0BIM8C3WVdvC2EjrGCBtEmObUaASp2btbCeXGLtiE8GxST6B
DINdVZwjKZyFpE2IUrA8ITlfXi2TabfTuovfmYSv0nFYqhxVNm0zuiGz9j5LrG+vIbbZlz1lJ1Lc
tIl6ifLyK2w0/9TrnFUN0HinftDVuh9+VkradHy64pLXMQv2RnDH9x4ntsGTtHhjWx6Lfm9uJ/JU
SRLvIJnDF2lYuxZZRf8GaWEIr19JmOhQK1jUdF6P31fbCdnB28K33NPU0UzPFjBps+IsVlbWnh7S
u85WRzRl8G3+gxhwjPHRvNYyfuEg+yRt4z7I7aOQ1lG5wTsf2bKoxZtejzd2qx5Y/Dz7/JaAeNoS
YeuRSnIkKk+/ujUBa1Fj5K2JUKFcsMotIIFrR6PLLzrm9DBivUK3TamsNz2FR5i5zuOUCQ4qWp0c
yLiHp6IJ801l4BCWZpXtKhfYXt5RxjFVSl81DWk5jn9PBlANTWcACmMusnDQp9uyQpbvwoQca1Zs
xr58jHDlsqTWTFreu51sMKNaXTktcd/nmyEJ6JCxoX7bHvYgC3Rubj7GVK4v4RhS5RphHdf7lPD7
BA+8B7SywTMbL6jM4MExWbe+18yLcgtePxf+1g8kgluZrFwjjZaOnwW7RuIZ97E7ryZSzQtepYbO
7x6ctFIrQax7rU/tsKIwloumMHumGA7t2aR3dJSY30XslrdmWH+r1MbbrXN00J3EWePn8rbcrOXB
kkl5Yw/tKZb1D9Hm/Up3bTah1kaY+cOo7BshCko+azNfJl0KoIMQTzWZIa3FbE8cByuXWbYIR1Cr
9jxHTzoT8lIZpN5yXZCrSwJnF9t0BrN9vbGFuu8zfO4ExaF4ZC3A+4611jCGBKXnoQOuChSrKxUz
FRbu5pbr+s0YOB2Ycb2riYsydEeLiRc5BNFtPvHZJ6bPt2ygoc8uPIAI2KSJCi1yi7U87WMXK0a+
gfSiVkXC180taFcZ8PUyQFPelAbJU+bIz2T0iIZFfrHMOyhugzbOccG56aoe95Xua89agxeqHgkL
OsV4jBngKP906VioZ8hFY18N4TWnECoWa2cuwlLS44tr+ZDxzrPD5EQAwx2xeswdulbaqzVYJ4Ip
n0Qt8f1x8jXbfu8UxmPXgywzwQIM8tql7Q6QwbkAgLbVOjtdElS/tlXnrBCTuDABK1j9u9OMRyKG
1sqLdZodsfHl8y6thCxWauB9e/dHJRxaokktpKZxVJ29yZ0Ccn5dxKQ/GiS3lGZYEEb23Gt7hI12
GGvEl1JgB5LdAC7FBwOoqrb7sqk9oE2HLhARBiikU/jVFCI81JK+otzgQWAGeAYbZ2iRNmoGQ815
FknS7WARceV24XcVDXAE2pHCYpLOuujeyF0TuM74WjPzFgstQSaa2M7funTeMP0H1Eu2N8Lw/cec
pQ0whurqOBU0e3IIrgP3MWOFvKj6Y1KZPMNk+mYX9cvQQ0H0NZq37MQIDxkUOPKSPBAhYRg9Plat
IC1pZtu6EO8JjNFVxIMfkxZYBb3ozxj495YH6ruJ+hsrAQwQpyLY2CyVCNQ2fLqs7/28TN7TiX2W
E9qP1YTHzzBkuOuMkKlZUexgOFED/DrfCJJ6IH+yY93XhNzHh8m3D4KxbVFramX3hDPRlrdS0HiB
91clRGandsouUjMoDhhrb9NnGH9KtkO7JLSj5QhLbRfL8jql2XMq+mydu2PxAPAPLT7tAS2qgGU8
fyrdDCXQoNRlTKdtpAf4VyMwSbpBYxSQPibJGQi2ZGVFJYQwmTu9BqOVPhADSk0mqNKlXqTUynDp
EF1dGjmTdj1FLlmoKlxmnI0YhMJnAYYcsBNPXtHTr+tW1SlgJ0EDaTmtAT2+mk5U7yiAaK5sZwC8
4O8oy+rnJjg62H5oo4iU9jNyP411XfJFLtZYZp3/2Lm4HDMrAMKdhfbsa7K2QxLe+XkcP2G28AHI
sSepzGrTz2ZbMiDf1AgiXzkuzXtmthEOKWLYACmVU6FaWLoVLUNck0kX0P6QsyuFGlT7+VtfV91S
0GPbyrm4We/IHxWE6DHXMWep5M3UCH6Vqf9VtyUs8vZu6u18WSnoN54TdKuiVy+Gl9/JHBhHxenE
wQQCloSXZcFgmMsE14GDP9ogARyGsYltMX7oRkzGkwNCnYauZzNSoNfta9jox5ZzKXku76Otgh+O
HhwlpWTJPAz6cX3Pn2ROd/h+TTGnAU9RBKrRU0NAkhKxjoRw5npPRqGh24EwoehLY/xyR+fJD7At
Ai/Z9B0vjcXZKyscgrwY+5qcZOpsXm7CaqmHBm9xcM1qAxpUdBNMVH6zeRzd7jDVw36YOwlTDyOm
sgxjQSb1ZKR0JGfkPaSmwPoV5Sve+++UhBJWpk9y1jt/NhBqVnskeH3ApOlepVPvHJkdBcOgVxIB
sxIarE1IC6BFU0PlIGXaTS2AhjfDZzVlj71WUXENfcPxIBA1uMCDOLktgR60kXWTBPk5TIxLXZXP
CQnoRVMC3hVBQ1LIOkVafOyTFmJ80YbvqSDJ4zbgE2sbQC1omBWcTJZvbfGVpLj8Kp3ndWKY6cby
21PWTOG60T0kNAy7twS3813ZzI+fJJEOazXIIFPvPanQBcpD1i7uIwQS87lQ4/2g5gbkKr/S/XjS
eH5vtZGa7SJQ0NZ17HyDTS+tR/UddmcPtzDTrL8n/TrsTDfMtzGtLy88SMazKjp5ZVoRm9QLWHoB
VXFt9h4NoN1WlXfTvIG2lXFOYFOhToNXKqKr1cvzRNFPVoEW6kV5tHyDkoFyeNDS8DKoELJmJ0Cz
VDsPfz1PlW6Cm6bf1tJ6GuKJHI92rAruMlGaPDqzAdflslhZkgsxcFMME9gUZ3+OBtMqs5cjEJnr
yP5rx2LpuXMFGR4j2EkywlDVs5tsfkP0qr6Knqdm4EOyJ8A4ElFY1F70GNBQwkaygeowvaA8bieh
7SWaBK4pkypN2pEwgpooayF+dIvFP4p/sfGi4GaqzZ3MZLUdDYU7CqDvTZRgORB0sm/6vsrgH0fe
utO5Fs0s1VeOWRwbz43p5/FsTF46helFC8SKZq1ZlIBc27upeZ6E5R/B5EHl5VPN8akuHfLctI8H
pAcj4Dm9+GRJNsJn0nnbo/SdJFzJLdFKP6nigvdWhBfwo/vJjN4irdpSR6CWDWDuJa+eujKOxwuf
o1pV4r72ZR/gujApLpxYbHiwqimvX3HY/vCdaBfPSI+glTxwB6/c9VJ8sPsL17bgk8LrTRE7xx49
3oyNtpywWcRFfE266cnIFGcDkqt8NwRV8CVrG3hUHucLDeu6NM9cf2BGyguU/U1HUXQaiGtuOFvL
Fl+RbVKF54LZoXjCJ3I+bJywfkgn/6SLOn4z6OpYm4avrSzI+EsuLJR5jdxEmuLE0xznmqTVY8Fb
svfTbDNN6SnV9V1U48eqh4dsiDXKqhHh/sVi+rszdE4t/d8iVaw5iFT9l9/D3P/UvoO//8e+g6i2
wYQrdNMyXHeOav/DvkP+IglOmw7Li3+M+vTmEhjbnDtepE64CRL9H9ZS9xdy3bQk27RgG47tGH+L
tdSz+fV/2nfY0uHV6Rbxbt3530NUtIZZtd6WWDgjb5s49LNPkGr2tJO9ywi+j9cVq8DEG0FF/E4W
Etyd/Rm5mAR7qIwwEZpdW/P0YzueM2MkoMUcrJQUyy/CJP2QpCwphkvwhAThOc2jvedPb1WGC9VB
LFwNGqzOuFOQdWzjTe/amXif3bRu8VnVxXcjNQ/SU36J5i1gmTofnJdJ20B6m0QvlpwJOBnS/beO
RDlzywubb24Xb0w0Fvjdot5gTnoPSmyEMplOJuTVpW84r3WdaWuVUJXYzT26LRxwx0OQIWdGxT0H
Xsvn28jMjDoJNLGpx5Ml3Nch6ckgTP2+AABzl496siMn/sPJtYfMJfXl0bRqu9Qy5fWL4drv8CuM
VUupAEGQ4ZRhQEY/hTfEPHeJ+vZ21NrPONFQk6JwnaA1LYbU3naGzSKmmy6Eu3dEaB89D0zy1FfN
BqnRWrlZ/Bbwe/miG3MfYfdtzY0yFMe/DBa8N5K3xSIYqzVoo2IfaBHDtqq6rdtgQay4rFbmFJ6h
rh0Cbbw0WT/RkdrRX6Jp8DZh5XRZ8WFXmVzhJlHLIDev9IbsB9x1BJY0f+XIySMG5BHmYIjrLFRW
LSl+pLIGMNo6YFpJWuNYyyGwSABL3pkY+B0rf8rypjx9Mtz0oXFIj6Bu6WtyBgP+Vbfh1xnffi1K
UCeEjiMlXuDgnFRglfte0aYsbc6N5K3JPMnXmtXbOjfSg1cz8oSWfONmCGsjG8NlnGZPomZbpw/9
pWRXi/HDJJ6jRf0mA5+3MMmxcTAIMLa6H6UsXiriOtiUGYvcorlPZOAz46r3gQFrXdbJJcXLsfTS
CTVUySemJZNRr7m1XBtwijVX9Hk6XDXe/6XSmN9k3H2DNDiIibg4bdQXmZiP/sjj3K31k5dExjHh
FEcXEH6CviclVhvMQR61YpvcNIluSbyWxE8wwoFTuFKSyPsrq9U01TXjYBqtSP++eYLnjpRoV1IR
9FZGeSXye1PyJeAIbY+rotG8Pe6ir8QpMHA6xXfOtJxHoLpDeLskfqKPZlBUGKdm/9nRLRG7vMum
De6096psqykqq7umsA9YKajC9pqXaeDhGqmQVjYn35uRfjdJ/SwL99WpDGNlGHSUDr286Xr3Gfag
sbJ1Tj/zrZBnJgAhs39V3sgh10k29GMQICqh4qtAnCg7iI8BPuS9X4q5lQ7+S2SWTwPndCuFDsRH
6V/A94AhMI180UX4mUaresfGIRl2rXCl62gwaM2HseQijcb0phlxTuQeDM4gjfccoTeaRaPcmIgf
AdL1znYL/1hnPRVEdn8nWrzzRigO/D5/12g0luIpYSBi0MBMblm454wE2KB11lqKPM2ESN4gYOt6
Gf44TboasF/ILyFx7nUQ5j2CL0bdsDQ+9BTgpRZQyFt0UHbMqd+FTnKxZfQyNM7XlJjIs92ZafFJ
K4PXyCwaChlQQ3yj2Hm0WJtV+6ZixhFnZOtAj8BXz8eLBpdjayAxOdgJbeQxrgC3LB503/6Mlc7m
qvT3ObelNE3eijSjVlnrSV91IVazyf3QhvjFIryyivRSx7eoDpUNJjSxHOKNuvMSlBYqcWq5/4u6
M2tOXEmi8F8h7jsT2oUe5kZcgRfauI2N7V5eFGoba1/Qivj18wmDl0bu23FRxMz0Qz8AriqVKquy
Mk+eM9koKG2CGJ7JJeALT+NCnVtIlXsAixUVWYdR4yVnEfW23L18SOA3ja03HhV+EMyZVUnenkzS
d9hxcLwykb2pWG5kZWNuXMhypSRj993E3kKvgUFQXKCfOYU08ysRoZNG/oRs/WwDJPVTvALbN6py
714RCw/SgtU1YmIpvO4x0kJB/iRbmwD+R2hvVplw74CapdipRnbRS8wAeMxp7ss/KgeBQOhYl8j1
padSaKAu3KhfdMRPo1QFnYCyK5Li5Pm1YaiMDSuEiA8+URFpRzPbjCIzbrmctTWJLCAZl3DKLmTq
mUD+6OM4Ui4jhetsPIS5P5PXyJgQLDSV0sJuGlm4TINmOCmz9RA5lxWCV+TLiQeAJCYrmoGpQ3BD
C2rtNHfw6mHeK8dEuYHrFxS0wQwEhqnK1bHugNNyPPFrqSGu4Ia1f+n7qkSlCJRwZNXKU0tAJaQa
CneRs7a4vDi2lrmEOOKvJVKgJ5uScFaSbJYbJSWc68gCRbsAR9ZG1fK0puAdYT7RkhIwASBFyScC
HpXaF5YIdBoxCjCUAs8qP5miZHAfkcNUQ8ZfGfk5cV5IqC1w3syWx/U335xVsiWRgQZSqqrKeajq
a1II1nkZOisi6Eo6SRWpOSsE9XpEKhfZydoCo4zdhCkPr1AUN6GQGro51XhKBO8pbohWZBGLLc0S
Vi+a7eNNJXEPEuBjzXThvGyrWKmWiQEbNd9G5Zq8g3g3FACpi5vLZBRB7CpFS0uWn9RRLpkqoeaz
sgSOmOny8MxYk7ipLDA9kkglG2cMFBwFsDIiILPAIYPhpOGVpWdwl1vwNAUlwve5QGmBJPkTIVfJ
gksZ1bMbiozhhDLTePOQCHgKsOhyQnEecQAId4ikupT2xCcjHYV4WXS/u1kcXZL9udqsq2xhBUo0
ESHcMcG/NAT6DGHsWev0RFGM20jW8kmRt6fiMBqXLkyRYqQuZSv5AQJj1RYLDU1s1jgRK4tybQ1o
QxkX6XmSCiIQaySZg+Et1STXNXAuN4T5tnarH1DJnroJB2qk5sgQpY4wJViFknXuYOVRdtEgMDuS
S5K8KQ8rqQ352MDjqRSqKWsRznBRdB/z9RrKb4UwCBoE6ill8c5ETGDCcWVcCqeRv5cSNcSrKnyQ
HfRyDJhAx7Wq3K1iVoXf3h1LSwUfpt/mEvUjDVi9s5i7FzdEtta8MT5Ds8WpFboakPCNPxk2bcWq
GBDwc9H5XCXqnUyZD5Wbq3HLvTUBIIGumC8iFU+lSuwAWQzgtUlHFvykRTVdobXduJTYsIFTEFJ6
31clvH1Z4C9G1EDBucoSM3LR4oTV5+QtvxMI+i67EBT6MoQ0+MOXedgyN2cxRCY6kqwlsrURkUzy
f9+S9XAua82tG6lf8yH46Cwr7n0o3U4Kp54SCA1NdeOS8IhAb1RFcS2F8mouU9pvFklyGRHhCbir
k/z2PwUOSUIJn3HsV5U7y+KwuKjBsVNzeVdq1JD6PlXPabT6JETZfGWtn3wdUgNQN+eUTQmUvytn
BrAUNr/8kUqzqRVrc91yynEtE1UFvUxdwGg1XlUjwgcZdD2eLBuAomp5khLWqQq868wo7sQivjIy
6WIVWoap6VF96oxEb2wBsCeOb80kdVRBI9M00zqrzpycgnNhUxMNgp6NMLCPTj2erglAMrgYaRCr
BGAXFa289wvKe1RxDcoldZYwic6AyUHkHIqjCwKNMFOiFRi7LVKnlt0z9OrvUK+E5S6Vr6B85E5i
uRAwitFX0fW0s8zXEauyqF8TW4bvJMJAhuGI9KQeiii0j4IF0nNtSf4wGMt1+TV2yKrFETomYW6h
EK7FJ36Kz4dW4xTqfigDIl2cQLyOLxbU4lit1t8gfXYnJfKyjZbeGu0RkWxyivTh2UfPBdxnWdVm
6JO8cTzpO/zrgKEUNGYdXAkOifiTprWlrmiEm1Uda+OhOrqqk+gJZm0qyqU10dGoDq4h/iPnVBpE
pjls2STRja2hNT3LleGV6/izEGy6WULKlddieuq7zvA0MGRKzMnuQKDBTSdfBxN0p2GKAhhvNnJ+
i+4mr9sgku6NiEO3eCmz4CLb0vU9IgOIAmeWPeAbXUeSZOPxQMo/pMQpApwmGGvAC3UAIEm/WTn1
nZSCTJUrkfhXthGnkOBwcgkZATBcZ2dk6aCP9PvKCuVTiCdBy7jVTMySaqI26hVqbBsUjKDc1l1j
zpm4cCOCP9TxzTJIOyFEqLxTqyDpJ6yF+1rXicOKhE4NpcwnwM5vyFOSIRlmTyQwHiwqqgEprS/R
bjdmkVi1ENfValpTemGWmgXlcsGfCcm9RoLcc5XixFLRI6AWimB3QZW8OsRD0tFaRo5M/eoCGjSl
QLWmpcZ6LDIOOmVFAM2tNtdwQ98Qo5GnYoWvG4F3MCuxpHQ+IbCHFrKNUJZFESDLRCaGb4LRRE3D
y+biEHYpqvTmgU9Vy7Bqnuo8vqwzKxhDsAbo3SDVHyrKUzPSE+4DCWFDsJYIO4UtSJ7L5KaYI1mF
UpsBvr/Oao5RPyxMo8Wj+2RbTSGgHFyoJ6lWXQuESsdJC3bQAn6jCVeWqo1HMHSSxee6E8bXuRTa
WdCcxwn3UM2vL2QJzE3mksffrMX7oaZ+iSOfE2FVTkppzUt0NlR9pi48hTl41eFQvYQZMkQnSPsB
5WUGRo1KLD2GCBl1eREExXqehOGjE8DTyImfUxG6Ak8Fkcc4FlSialDrjqlHv8laCu9E0CWz5hYC
3xA0UYkYqMj71OvTYUSwv5KxItlAiTtvJpWoUiWUFd7UAsl2WsXMz4hMHoVV+mqar0jHCiUXQpIx
FFyt5C+1Ji4boVgA+YxmpR/JpgcryFhWrbs6ytKzXKcs0Bcl71qIXWTxPOL4KH09GFkNo5jibqb/
N0G2Fpj0EbwInNLrt/PEi4vb5ACD9Fs/+nVDv4lXaomQYFz4KWq3HdcWMPWrZkKbVH35CB5KRGsS
ElDwPxAahUns7D8XUHI2JI0EHZE4AoNvZuajZ//1Y90cALgO23k35geC40SZbpaOl8RvI46SRN35
u1jlB0/9UwtvnlpFPUjUgdaKwvbfzw8vUgEPXGv/PV//V6bgY7TalgZLQA/pd+bhp2bezIP8L+Bl
1O0TXX3+d7AINEnW8VIAjf0PzgBR4WNnQIHwSxUVUWMuf1r/8HvCQaqr+xXyuxPwG6bysk0gKxI+
bncRb5m/ATr+7Q/2xnbYwM6Ipo///qO1lHc/bEGQz00vX0CRf75bHltDf/Pl3vC3/ez+fPeAh12/
62v/VPsPz71lZkP912y/aHbDbPGh//7DLJexM7iw48EcP8eLH5ZvDX6oQ/FOkSTLdP9xJ5rzxRZ+
1RWjtunr0vb2bbUzxWuWRiNSBa+PfgAW/a3mv9k5eLH3G9aWK1dt2TKObz209620w961zNo9tuW7
orAz+9Er9k29aR7jP7551/YGt64dv5v25/FvCfhe1uM/m/e7H0k8uLGLB9cuPuiFXfzYx7jN7I4J
Etvc15Hjp+XY2TfzOvcip+/RTdvBvpE3Dfew1hdl5r07mXevswcrpWm7+HC9tPraR873okxZJgN4
9bsWZA+muigDl53g/Tazm6Ae7HWBrxa4XbtBK6B49Ox4bJHdcyO1bJnHTr6X28Gyw5KkHmx0YUOB
vB/j64JvEfRHj5st8qNp6cFQFzbyj4PnN5vZ0X68b56hD6N97sRmdXbNUh+2u+1hntmB3dVDH8YL
y3M8+PzRM/RhvTbeyDLpeAU92O5N4g1OulZ/D5Z7YzfsDIfjlnsw2+fj9Ufnlin3YLk3dtw99h5M
l+X44JZ2Orhwvczj/661KfdgxNuOvI9OlhYMc+wuNHfLzs1T7sF2525mL/dDfN145B6Mtm16Z7OD
hTf4qykLjsemw5+VezDgues9uF3erNyDAc/dZetofmAJPVjxSwcdG6jSgyXP24nv2N2UHqyYttsX
GyIBe7iQlD5MGdtF+71j4Sh92C+j77ylKH2YLpeTMvrIr+3jevs5AVf9wcpso4XHbj60z0W9061V
ejDbbfNmaQ9mdkSwfD/e151I6cF8P+PGFa5Xd93llB6s93PX2aL2YLbPHk+7e966dhS1j3E4Q2oP
NrzvyK47H6UHI971wGYRJx2ebht1Pnqpbv3DwZx33dlFD/a8e4rPOF0dd2y1hwOZqs1Hu9NZUXuw
5kuaHixYRwHraT/jr8am9mDRl/ZyAI2O095rOnrowZxnSdp9KYONdt/jP48XzpKlt2/lZWbgxd1/
dkTL2y3ucFI0o4eVeZHZP7rG3cOSvODm2N6Oukbew5okCoxvFXefYVqryXXsxnDRTjzjdwatn7Vv
783L7WFRXtihnXdExzSjhwOG0nGeoMOedKGHU2bcvt/O4I8u9HC27ALwNx2RMV3owWDHLJ6PXCBd
6MFu6cBrbLyTwx1TF3ow3bZ9LkqHCxP1u/1i/ee7Dq0/uGCenbzjAqC3kjPHmle7dLrCV3ofGRAT
3z9IgsEYYpD9UF8sV28zoscO/y/2hVtM4PD2spU7PLr5KCayzVugmONwB9V7yYU8YsB4iD/lWt5Q
wB8Zv+VyXeR2jEzze69nV0rUwx60c6yeI065F72/7O366WEzaq8ZPydedq3/7VbUlQZ9AUocJkf3
AIiuP3uf+W1/8RAu7ezP/wAAAP//</cx:binary>
              </cx:geoCache>
            </cx:geography>
          </cx:layoutPr>
        </cx:series>
      </cx:plotAreaRegion>
    </cx:plotArea>
    <cx:legend pos="r" align="min" overlay="0">
      <cx:txPr>
        <a:bodyPr vertOverflow="overflow" horzOverflow="overflow" wrap="square" lIns="0" tIns="0" rIns="0" bIns="0"/>
        <a:lstStyle/>
        <a:p>
          <a:pPr algn="ctr" rtl="0">
            <a:defRPr sz="1197" b="0" i="0" baseline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baseline="0"/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10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จำนวนอุบัติเหตุตามช่วงอายุ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b="1"/>
          </a:pPr>
          <a:r>
            <a:rPr lang="th-TH" sz="1862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Cordia New" panose="020B0304020202020204" pitchFamily="34" charset="-34"/>
            </a:rPr>
            <a:t>จำนวนอุบัติเหตุตามช่วงอายุ</a:t>
          </a:r>
        </a:p>
      </cx:txPr>
    </cx:title>
    <cx:plotArea>
      <cx:plotAreaRegion>
        <cx:series layoutId="clusteredColumn" uniqueId="{DB581662-2FE0-4EFA-BF60-5622F19C9412}">
          <cx:tx>
            <cx:txData>
              <cx:f>Sheet1!$A$1</cx:f>
              <cx:v>ช่วงอายุ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20 ครั้ง</cx:pt>
          <cx:pt idx="1">21 ครั้ง</cx:pt>
          <cx:pt idx="2">22 ครั้ง</cx:pt>
          <cx:pt idx="3">23 ครั้ง</cx:pt>
          <cx:pt idx="4">24 ครั้ง</cx:pt>
          <cx:pt idx="5">25 ครั้ง</cx:pt>
          <cx:pt idx="6">26 ครั้ง</cx:pt>
          <cx:pt idx="7">27 ครั้ง</cx:pt>
        </cx:lvl>
        <cx:lvl ptCount="16">
          <cx:pt idx="0">10 ครั้ง</cx:pt>
          <cx:pt idx="1">11 ครั้ง</cx:pt>
          <cx:pt idx="2">12 ครั้ง</cx:pt>
          <cx:pt idx="3">13 ครั้ง</cx:pt>
          <cx:pt idx="4">14 ครั้ง</cx:pt>
          <cx:pt idx="5">15 ครั้ง</cx:pt>
          <cx:pt idx="6">16 ครั้ง</cx:pt>
          <cx:pt idx="7">17 ครั้ง</cx:pt>
        </cx:lvl>
        <cx:lvl ptCount="16">
          <cx:pt idx="0">กรุงเทพ</cx:pt>
          <cx:pt idx="1">ปทุมธานี</cx:pt>
          <cx:pt idx="2">สมุทรสงคราม</cx:pt>
          <cx:pt idx="3">สมุทรสาคร</cx:pt>
          <cx:pt idx="4">นนทบุรี</cx:pt>
          <cx:pt idx="5">ฉะเชิงเทรา</cx:pt>
          <cx:pt idx="6">สระแก้ว</cx:pt>
          <cx:pt idx="7">ขอนแก่น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/>
            </a:pPr>
            <a:r>
              <a:rPr lang="th-TH" sz="1800" b="1" dirty="0">
                <a:effectLst/>
                <a:ea typeface="MS Mincho" panose="02020609040205080304" pitchFamily="49" charset="-128"/>
                <a:cs typeface="TH SarabunIT๙"/>
              </a:rPr>
              <a:t>จำนวนอุบัติเหตุแยกตามภูมิลำเนา</a:t>
            </a:r>
            <a:endParaRPr lang="th-TH" sz="1862" b="1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cs typeface="Cordia New" panose="020B0304020202020204" pitchFamily="34" charset="-34"/>
            </a:endParaRPr>
          </a:p>
        </cx:rich>
      </cx:tx>
    </cx:title>
    <cx:plotArea>
      <cx:plotAreaRegion>
        <cx:series layoutId="treemap" uniqueId="{2EE9A0C9-CFB6-45D9-BB2C-9D6A449443D2}">
          <cx:tx>
            <cx:txData>
              <cx:f>Sheet1!$D$1</cx:f>
              <cx:v>ชุดข้อมูล1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กรุงเทพมหานคร</cx:pt>
          <cx:pt idx="1">นนทบุรี</cx:pt>
          <cx:pt idx="2">ปทุมธานี</cx:pt>
        </cx:lvl>
      </cx:strDim>
      <cx:numDim type="colorVal">
        <cx:f>Sheet1!$B$2:$B$13</cx:f>
        <cx:lvl ptCount="12" formatCode="General">
          <cx:pt idx="0">8</cx:pt>
          <cx:pt idx="1">10</cx:pt>
          <cx:pt idx="2">5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862" b="0" i="0" baseline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th-TH" baseline="0" dirty="0"/>
              <a:t>แผนที่ประเทศไทย</a:t>
            </a:r>
            <a:endParaRPr lang="en-US" baseline="0" dirty="0"/>
          </a:p>
        </cx:rich>
      </cx:tx>
    </cx:title>
    <cx:plotArea>
      <cx:plotAreaRegion>
        <cx:series layoutId="regionMap" uniqueId="{823B5F38-5323-4C6F-BF3D-626C8E58584C}">
          <cx:tx>
            <cx:txData>
              <cx:f>Sheet1!$B$1</cx:f>
              <cx:v>ชุดข้อมูล1</cx:v>
            </cx:txData>
          </cx:tx>
          <cx:dataId val="0"/>
          <cx:layoutPr>
            <cx:geography cultureLanguage="th-TH" cultureRegion="TH" attribution="ขับเคลื่อนโดย Bing">
              <cx:geoCache provider="{E9337A44-BEBE-4D9F-B70C-5C5E7DAFC167}">
                <cx:binary>1Hrbjty41t6rGL6OPCQlitLGnv+CkurUVX0+2L4R2t1tkRRFStRZVwkQII+QExAgyU2A3AQBAvh/
Gz9KVlXP7G17Zs/OHyRA0jDKVWKpiuRaXN9h1Z+fpj896ZdH92aqtGn/9DT9/FZ0Xf2nn35qn8RL
9di+q+STs6393L17stVP9vNn+fTy07N7HKUpfiIIBz89iUfXvUxv/+HP8GnFi93bp8dOWnPVv7j5
+qXtddf+wdjvDr15fK6kSWXbOfnU4Z/ffv3yL75++c9fv3z5+uVfff3Hf/71y7/++uU/fP3yH79+
+a9fv/z3r1/+7dcv/xLe8PbNi+lkN9/O9cvPb7/7kLdvfvrxq34zrTcaZt71z3Av9t8xRpAfBTR+
/Xv7RltT/DqM0LuQ+IzQKP71S88fK7iRP5qitOWbBKbx68jvTec0mcfnZ/fStrDc0/8/3v3dAn4c
fLK96Y47XMBm//z2VjxK/Wie376RrU1exxJ7XMrt5rT2n74Pzz/8+YcLsBs/XPkmgj9u3d8b+p0A
QojgH8Tt353CCMH8H3+0P//kcMUkCIIQ49/EyY9J6GPq//ptr3E6t6YTj596J3+9/r8epW/v/SFG
3w79/xahf38KDxwxOFb/5tdj9X8ySME7FFIc4DD6TZDCiJA4ZBQd/yCGr+f4NVSXj53oqzeQ4eZ/
I1jf3/1DuL4f/H87YH9zdt/WvO/e9E+tefQd9jGLYoJPYTjG4buah98hHPns1/EfwvTXCvS3J/T7
Ve+vd343/f/7Re1vF7y/YEP62D1mJ1D5pub98eivxfKHW7/Dpu8W+mu6b59/fksI+yZsx4/47ix8
/QKnFGrnf/sVBf/L138E5IOy+p9+8ykvj20HSIbou9CPfeYziFwcRnD4xpfjSMze+QENSRj58Kbg
NGKs6wTMAr0LoGjGCLGI+dSn5O2b1vbHIfi0Y3rAYUWEMhpGwV+g/9LqubDmL7vzy+s3pq8urTRd
+/PbAMpw/fq242pZFB6rcxyQCCMf8BQ+7U399HgN9ALejf8Zqvs6Xiav2whPx4mRY7FahhkluVfa
8yIYzru4uZ6wURe00/2OYZ/woXKKl0se3i+ldyjKemfLGn2cuihbEIlXkg5iO3pezhFt5Qb1w10n
Jd73XYD20ewm7haVLDWz62nox3Xjxc3H8mYs2XBLugoNPHIB2i1kijZutOlkxHRQpLa7clI7X5D2
YtHzPpicuildR1eyDIqNxOPum9D+zuYQ4BI/bI7vI+ZHUDMZCUIGqfHt5tCyFoPRotvYUcl9H/bT
wdR86pB3aMTQ82LBwy4Y1HwpPbPuyGLXfYHb67Irck6DsV/FrqvWrikDHqh4vhEsVys6dtHqdZ1K
FUEajVFxcK3T63YIPMnNWCdzMal0zL3xxhREpfPpWWtz/scrxMcVfBt+qPgEsYBiRk9s64fwMzv0
bOjttKYLPLBwqPe+Epu6zr31guQDjoL6w6LpmfVym4R0GTZUiTpzebOk3uIXBxpVbu0NkZ+YMSRn
Mi4+//EcfxMFRqlPIhT5FDKf4AAO0LdRKON4JqYRbI3j0iULqxreTn17YQs97Gvt+dum6y7CQVaH
BhaT5ASL67nqHp1v4pWjpOce1F3eHN8az+IyCpv4bijHpHXRsGpnrTNVojyL9ZAnJTXzZTehZmvj
eLoMFeaTt0RZNMf9SoU6uPrj5fnoNyGgAaNBBGUgCgmE4/vl1SWO6EwQXXvKIpwi1frrrsI2dU7q
m7YPO65YUSiOPXdtzOSfI7PQA60QSgwWNGOtWrYEjZJ30/A8K1yduTmWvCVVfU46yFjWxeW1p9vV
ZMPyDFPib9mALS+DuDjMgwrPPDHZcjV1Nj6TpDSXhcyD5I8Xio9x+i7XgLHHfgSqhcYIsyO8fRvH
ogkosVE5rCOv3tXFwvvGFzfKKXnTW7ykxTyOqzGnSTH1m7yZ30dtLp/7hV30pKkeFlTnmYvqIsFe
7p+pfPB2Qtbq70yThL+dJiUUTnxMwzgMgx+OBI6NHwZ106/9Ao9ZjWeauGIaMu2VzepUA0JBFO+E
DiDXPNV9FF2xGR0ceeUN02UxRZ8KIeXu9Yib2cTrps4YZhMXzazPPVq0Vz3teFONyw0m8ZQQWcjV
qQ60EybZH288+bHGM4CSEDESUxz7MWLHFX9T40kTy7ybzLDu287sqUTzupnEkPRLWD0tZ9OcaCjn
RXuBaqn50gzdOjDVdIgWceP61XzWxb5LwhZVV50uxGaJi3A942VXu8hlzeToDatls/3jafvHfPg+
XwABQ0wQCuIYxdEP+TJS4UgvUL82AHrnnt9iXnjDPqcsTqum73de1Ls7EY47gvRyZUl47yYj4Q3m
U+7hJlWxl+9Fv0hu57n+aFGfolDzgHrjwQajOGtMsBIhREOwsF7RChsej+E9mV31pAeaABpusNfj
O9wsNssb/HdyDf821wDAQzgLJIoDP/oRYGZZLfUy927tn2CvSRqp/Lu4OpBxxtdwV5vNpTGXzdya
7dBWc9LFNVdzEV0BSjfrxkTjwWh8N/l/Dxnob3Yf0p/4lKKAAE1BP5QlY9kSjD5yawD7YDtWutwW
Y9fuBOn9pDOlf2bCeut7gd0Us+nT0K/fT45ZPk06T3QkmwzxOZ7qD3+cFhHszo9Ti1nMKPODALAr
/A0si7HJwTmww9p1XtqP6czmnbSu4jVS8c7kmg90uhF1b5OxDxnP2XxflaLgZVNtQ1HGPKguw9gN
mwCNmAcCD0lN4jbrkMmsRSMnjao4GuZ7gsP3Iuig+BZQaccmWrWOjklZIbNG7SB4I8mQSMEYr6y8
qcYObV1dvAQ6Cvk4R4x7hMHpInWV+jFmq4GhMG27KA08og62r67LEquEoH7kNLYVl0PzIOTl7Dc6
nYR3UUD6cFqrzNd1l4yBeaa2/qhYv7EkvuiHZeRTI/YMW5HlDtEsrxuPmwjTPZvolGkyC57PWHBV
NWrldcJxKaROCetTpjVdxbK4FAN8Na3a57jzLnKz7IppJIkOnkPfijSeHrx5LvZD5W0kG4MLulxi
OyQ4L9uVaMsZGLxX81CF/joS+HLydsW1b7yL0XUJacAw6WeZbyWpzvoOvppOeeIPMcqkjessJDnX
O1bYJV3CwSZVXi+JqOTauWnkggGA+Y6cmdnnrQ0B/AskuRJLl05Fw4fFENg0iZIByIvx1J1sh0/j
EuZZH1d8iCgsF8dc+XJYGzXaRLjH3OFUSm25kaxe+Qaip9AB2M1qtt4dovGnDqtVb1+avOjTguCG
T3OTEtw/qFCgxA7BwoM6ftKT41iTmDuo43w4plzZ2o1i5i5i+ZLkti9S4jzCDUWfJ7+9R7UjG69w
SV22Ic/J2CRFWAoeUYW2dlZczOZe9YjrOjgb0HiLBNsAHF2GEWs464MGqGT/KMZ4F5Z+ttC90Unb
BmmOpZ/gwtYZKSCFI5kfmImSLh/JKpiPSa+bxCv6j6RFPQ/94YzpcgGKvtJhH3NPhIaLULeJw1wq
ZVZtjDjC3m0b9GOGa1nx3PM/5MGCE9n6HIumSwpxNc/UJNRHAfcD+3EultQOs+SiLaaNLQeSYVeK
JGzcgQTTQwtMeGqfgmAWiU/dQ+M6nvfuowy6vWtolXbS3DW4+GgHdu/mZQvaJIsxrVa1NQOvu21j
609F2dOkmvqHQqMhdV20CedQpqbpA051nDWxV/Jm9MYUlR7mZdVFycgg1X238DzuM9MClezMdFZJ
JXif5+cCZrCbpjMsF8rjEN3qohfpkBdd4vUB4wt2PLJxUkXdsJk7mH4sijLJ4Vhupi5Dsj5Xlpl1
S6A+9OHyPtJldxtW94qGfopzB8HThsv4vfHkAw1omUQgaXhYg1RowyegaNNq6YtDbM1l5+VNpsZ4
vmZYb5ra0vtATtsJL+1a2qLLJo3ZY3VAEolPfWVs1rcL20ngjnufLTs1hV7ijQW56LpAbrFD7cbk
HrpsWjInrUH0tu2qFVA/lPRF5zbuCOKlC2/xsRBB3fBuAikND0jFnpHQiQ6V/NRMV7mTKg3HSexK
vw7fU3RtAjI/WEnwWRTYJYlHP3w/yKlJhCrtPsdDcN/Tkc8sDle4k/W6KMJ+U+vFywpZ4w8LKEOv
V+K2mQXb+51tkqlg6ANqGjjwjjTnavH0WZtHm1lj/yJijo957K7mOhrOIq99aE2n98gt7+umxNdF
H6BrJpogmca2X0/5GZMFORdkbC88iubVosUd8GbHT7s34/kx1pG6CJpguozNREHNyvvliFy68FsO
qDd+YJ7K6MD008iYx+tW7su5RFAQ5nJHx9KlfVeQqzbSWQOx48J2cxZOztuWOf5U02pnpKC3I60O
J84d9tRfDcVS8pYNaZi7ejd4vdvPY+D2ns58NYIQJMH1DOX3pm0HP6smP61Lm1JLyqQsWXXb+K26
cqXLXNyUq37BYTYGkXfrBWtfIHJno2jbh3bazp4LU79F8UM3yusgXroXD7PNWLf5mQwCyxmpQOyD
1OMLJOth8UW9jvBkN6TXbkdySP1Ra0jrIA8vl6mxm0G1RQIpByAnyuq2jPB9VGPxiUo882hm02UU
sHJf2LhPjTebxFXMHuKc7OYWKgNHY5WM9cQeQEfuNYNqKitWX3XG2F08B+UqNgFad4Buqz6ek55U
5nFuic4i4GO7uO/UrfG869P1qF2GRFU9SRtR9HxEeXsR6Lq9GKVWaytFwEW8QPBLqvfMi9e98LtL
Qpo6ATkRrkTuusvxeK0BPrBD0n+IFn9MdG3jTDVFdK6PD6dn9Sou/eCbC27xqgzqQ5jIRUbcipqs
OpuriwYtvzwscTVmcEhwchrApPR4YfWUNdEy7yHf5z0JXNNzG1OOZVecna51cPxfR//6klZNGuux
PnjxqmhbfMk0wK2bfXxZd77iwCW7rSoDlPNhdMAF+rRUZZSeaGWlMHDp2ojMAjs4L2lzwxrTHVrS
7q2QTCWVljV4HWORNEVhE89O9mIUUvFoIvIqtiPwnaoS69JiHjrsrmoPMOlE8qZYvRoZrKnEoe28
w5Q39QevRIdyMQEnJSQiykuVjSxHa9h4P0yoxmnT9NlQsuUj653h/VKxWxKMHA9zv/GmmiQVisxd
cKQQg7nEwR30y9qrgNLlXAmVAkNUMyj01EZIHV5fqTEymwqYQFf1UCy80Ic8j0i49TqA/YGFjvuW
FjsxhIkv5uYMTo3WKxbpmMvauTTKbXN2ejgN4+N7Ite0u6KeAPIA3IYKS77AfhSilE82d36fgLi+
VD19GEfPnI1KMeA07qUSY3TRWLOxNqQ3+Tzwis5apGMNW0fiwr8jkeNlMRc35Ry0CV5eK5EN5uky
H4t5ZVhQHIAlmwwUSpeSISR3yAtXxmt1FsaiTJjv19wrGv9pmYa0BslwbVTkktkAxY2btCsdF6SE
PCvb654SdU2Yj7idOiD1sSMgbSaS6qlqr/DE7sawMJyZ3p1p448H198ty1jlvPU0yEC/Fze+LaFq
eCbklVcX2anc5Fa+AP8F86jH4dqq5sbWsdtHC11bfdRYDcl3OQWIUNpXmahGMPrK2evSeTGUj7YZ
tqjt7gLXLZe2Qy8Bbj4PvV9ezIN0KZ2D/Dwa4zqZ2lhc9CWtsqH20c7GVt/ggHwslLKbALzkTTj4
N90oxHuv9sc0cPh6AYs1nerBntOKpa/f3WDf7UZrbVKg0ABbHvsHU17YaSh2vg4GIOWRuh5zhXit
QTmcXg5Fdfd6u28MzsrjnrVs6bOpiP3U9eEA/FLNmRa1PchWPoO7NaxPr1BEl0xOJthaD42p6Srg
6Z2Od340eavOlX5amb67Vnl1jXAf7rumO2txtAxcRrja6iAJ50m+N+EzRfmytlaHG6CN8lJEw5T4
XdZ6vbgcqM+XUsqDCwacEdsPtxjmwOdA+ryo8+gc3IxfLKWmih9r64fPQe44CzWQvr5ecOoALc6v
JhlO121XbMMjPig/LH/ZOVSNcj+GPktI2IUXeEYiWewWAkMelpBMyUBVtaadCc67LgrOhQGf4Qio
Q1yZnEOi3g5TJLeGFmpdN2N9H+jpsq2QvwoGo/ZFuYWiHigOTwKDKbjNaFPKiecBG+8GT7UHB4eS
YwYHZix0vpEl6q5bY1bRIOL9CCyfdUIcTg80UJev+prhYVXCLIGow+GjAl1IVxXroNfVdm7oo4op
3BxG5XoA2ynBPXZnAoFndijlgHY92HDbtomfvc7tRP/ejb780Oah3lChxoQ17lk3M71YJpVntIiK
rcnnG+D0+qADXXJgNftT/EuCPpPxULOO3LuYzuc+6jSINJ2e/FZgcT5HfcdLXTYfGJbzBos6yFRX
CfAszbijwURXZBJ+ujiSrwoo8mksmbsC3qGBnox0e3p5Ss/TNbx4wRZatUHS6Hza5r63pGIpW+Ad
0/AwLgvsyRS/r6vVNJpuNzdDlUBg/DsLZ/r1pbOdvmoLfTWOI0vafNS3v/cMLJ47Whl2dsJgv4/w
JhZNezbBthMprgpsD7SoUVKUU8FpE4ub+sI/kq9ypMVZ4DTjM7DTs6UCsVeYCh+qZr5TvudfTnHe
rC2Ico6IqhPrseBu8kydgLgL7kbb1klbyV+enUYPr7VZN2W8xv6QA7Xyq92roVrW5ZQRs9iVsKZc
F5Wqy1UdUKAgR0t+HpqIN30pMz3mcwsqokLZuJYVkAztfIhlIfDeoOphVIPb+B1hh6pu2WHoymVr
fX1gwh86jmZl19L0TwFgBXhYIIUPRCZ1j+w5bqDhQgLpAUA29vx0jfQu2pXE8HZuNpOamw8VdGPg
OHUFtEpstYL2AkpPTuSCQYIYX0leynrhuGrMJY1KkAwDqJAaZHPSBj7egzHZXtPIfgRJPO60a8HU
jxnvSlqc63w1ReF8nvfjLw8yt2APHI1j4BPBAdH55WQcm8Wp9RTqJAbGfTNBrUqrtlRrJNWuXMb5
o6kR/KrkWOFK0IxXphu7FJyaKAUqEO1AiasqtA9WS++8bLwXVLmWe2WEDjOVbjNYarJZQDthQqxa
FSrA3DZCQ3K00GKYaJ9Wo1/wkal640HP55yRtk9GG3YZcYIRXoDXsFJIyFR38XIba/+qKa/itn0u
qzk8o0foKodg2FkzO1449GmcQB6quUa7hkXiYMIcg4FS+Zsa0ZDrVgA5GZnd60CY7NWgL60P1XpZ
4gudU7eexUB5Aw7k+QLdgygIp1Uz2nqjeo+9D4aXoTLy1kTiYsENWVelK1flHC8r+NkOwCQGKFy9
ungeqnh3agCNkcp553UGgElAQEnQZBQftXwx2fNBo7NIxeZC487sEPjQ/MQVCmbZavTVpaM6Ahwc
ixSPw7gyDZk/alPwttK7srP0TrlJZotvUtThbq/F0B7qF+TZ4hPYB8lYDd1+DBgAPs0HddlTAXqr
E58ABJc0auNz20iTRcdy43WeTpEOprSGfOx4aAagbhYO5HCcajkNN689LSJSY8IiyaNSXS6BdVCG
oBtTEUvWIFHnbASvk7e1l0F4yB2E88UrKL0xo14DDcW7wCGQ9b7sk7JX+VZELcDdabfQuIx7ZwUv
KZlvTqwTLVEl0kUpXpU23GEHjLZjpbqGpuqQOKKXlRqwSk8JkRvz8bSB42KDvelizEeszE5Uts1e
4XeRus3KeLqu2Wx4VTVDtpxsWaL0VjZDmJ+VwqYlZraE/G+3ioTxARoB98Z2JTQGp0/I99prrOdg
33vztYiKIfHd4NbdUclS7NldtUSfh+OrBWxIXoqWpDFYELs4h8j3udsOrvXOJ6Sfcww+3CLwtJtO
YTr1wF5TJ7eTAZB3AT99lCM+iNE+yjdF4M8fF9rF6RR3NgnIhD50obeaiwLt9CD6CxrLHQ5Z+YBz
8NdVaW5y618Po3Br1OdiVS7Ef5g7dSbmCLiHF99W+bIjo1bJ1I/jWeCP3n0emIuwyvXVEKI5i5kL
edva8iww9Qh+h3IP5edyNgIAEVpPtlSfGpGrnSjaICtsFSXT0Xk9aQuwoObNoPtsjDRUUeNV/rom
DzYEsTjisLmOW6c2uipuDVSUlQedo93MoAVbOFhWa8LdOC/L9vTMRGzZjsdrp2eeLTVn7ZJnGoH/
1ZSzu54qpZMcQrseUN8c3dYWCg/gD2i5CroG4yz1nfSPXw6Nqmyua+iHthKstGJpd2MXzvu4Hws4
swaN93GR420XDj24m48yR8s1zaXb6imQiYESxK3RaHtaZ1h1MvF1Sdeime5OTUefyssTBJ0exhK+
qavqw9K6DNp0/r5YwmktW3BoR9ODBAev/LzpsLcLjbciJ+3P6GVslQYVA3Ilgtb6yjEW7WUb+Vu9
1Dw3Lb1goXHg6JiPsIv+hTeUIZ8J1SBqVPjBCyLNPRWL/aI8m4165OpY5H3IiBWjYGdBX/5V8/WD
0Jt+0i+RJOBb6J0HpoGKVk0cm8QUApweEBL3U8lNCb1ZU9V+6lmmfnlWYJqUdQ7NNkamXaW8JasB
jD7GoDwtNKo+qZJ8oFJGGxn5n71+QataiXaPapBR4EWdV1p1V2DCe4kqpiSYLciJke6kzCuOVQC0
aq4e6kB0QKSjIYn6o7vPYpHKAO+sdmFWuqni8YqpyqXgd7IkpiDuAkfUPhhvi9GdLX5/D0XukSmv
TACGwLpBYkMbeR3lkOU5A5fVDAGYubhL6EYEDgzOEcVcLzNIvinc9KEsNjFAdIp9EKKiKD5AF3bm
XSySofIfPeOmTMz5tjwaGv4IbqFf6KclMDsclGlEtMpKaGdxLbXgXrRkREcNrz0xnDn4IYYVG2QG
zOM2BGEFnWYesAGsarFmcVtxA694nuuLyZtJwsASBfQuNMejghpeFyIBOFMrLDAYbnLOmjp/qWG2
WYNGkUxIcc/TmxK7KHFayDODZh7HQkBXYLoZ/frCaU/tcJV4+ZCD1opISrts9hD0QMaapo1doyjq
gdTG8Jmy4GDGHYtTWYCIBPN2juc07Fq9gbR9pAiIDfEKnHbPGLVk21O56tqWnWnMXQ4dBSCBLpFR
k+G8X/c5Bk+qZOVqRmvV1FUWorgAXGxHsPjBWVEsT6rCDUA3eg7ZLbbTs54RXg3QHZkkMRlzDzMR
iueQ8dx5zZqqDTgs9xKc9QU1Ce17sHHL5bovGHAuEt2BTpDpsLRVGulwPdnKrPoBWR4N7R2Dnw2g
ePLOR8mg/5BHSaArPzNLs5MlS+agQZzITyB6P+atdOvBf6w8QCSkwn0QxS2fdNhBJyRKQHYNWX5E
q3lWD4MksJ3tBI0cs3Vxpe8baCxw5OL3DkyadTfnn2gnoccpweQ2S8Glw9NmCYp9TenTNLdLOstu
HZcRTQH48UaTWvIKrH4j3Llfo25dz2RFCMGwELyrQ/gxkIhZsUJFfd+29aoouvM2IMF22SId3VeS
Yugc6Z4jFXhrDwNvKoDDxVRvQHU/z8Js5sm2KfQr97SuHvxwOZvJ/AGMOIvFpYnFlOJA6nUxl/d5
1X/CcphTj7WPKhB3/tE4l4zmq8gjma36ibOq0iuJ8K7B8oOa8nntzwt06mDrqzZv15U3HAYlPkFP
62YWL8ez0gMgRrnn8dIv30PJzFNpVcS9Qa5rsGsX3H0uNIPWUNtsxTDDz6/rl+5/cnBmS3LqWhD9
IiKEBAJemWrsee4Xok/bFkgCBGISX3+z7ovDPqddrqIk7b0zV0qsKvOSCb5cbLZ0njaeUeF5edUl
d328snKPGzh4myxohAONt+4g1y2flyZ4XQD/pBudi3A0X4THp2nnGufb8CHH0aS+Gp+DNjnFi5Av
rjN5FCZfQzWptCfkqQ36JvOXf7wvIxMJaJ4wu7cwVLcOVOZ7r7+IQ0sUS1ZWqjCyiu+E373wsUnR
DIms0d2eVxhc/L56Cb0ZNoVAoXKrIlnzf7+7bt+GMdBwNPxvT8YHsXZbanVz4bKujozupyTofmIx
+CljcPp6EUy3eSLKeV2daGyGA9XtM+b3rph0hebLYTzfoOSUeDwwPKNQFACGcxSo6eBP7S+2t0hh
iWBCn+YUQjLPdATVPdr0yQ+Dr9NExc8GxgJzMJgvb2hWPIxTC38o3j1S+MNNWoFBlUXVj2y6Nfes
gdIRtr8LtVFue/I5rbxJR2eKXnuoXTDSaq8TWd2pY7BFVwoVJ7eN/KKKq3PddT+WnGqmt2yWykIt
+zPTUcE2MA5dSwSjjJpsaipdJNN2HilF32QXe1wI9PCZlUzAAYNaFGBAbY7o9N7IedHMP1DRnuZO
DYWFY5Tuo5dkEwARGEndisZePtSGF51gOJgatZQgS+DOQZdMEwBfFWylXIM/2bc231v7vIWooiag
B0VUmPWoyT1LJQ0g3ILEH7hL962Ps+V3aWSF1RnYtB2GBzE2NrPQkXJDVDYSr0vXdh2vVm5B2tZh
c1hALRaMzVgGq+MPMnnwx+AfCaB3zXOIJzM32DpejyczvLaWnXqrcbzH+NQYN+9j+gTXzx5V1P8J
Y/ndkab72mrR34bmVDvlzp1wrrBy8bJwxbwh6/AN8MsM3bPLW3wdRbKuUAWgHQ9JVFTce0Mhcfno
Lyz1Jkwwoz2a3nhP6wgDJlaEwGhrtkzp+KvZqJcPYit6D85wNAx5NMjvtZ6GPFANBHBi/MNUB9/a
7zJaEbQ82BUb56h2EGI5QJZ+d14aros8iASeJKzLdRwPNe1gdS54H+js7o03tNm+oqOgUZwmwnC0
FO0vhxBphwhyyh64LIJYvc3N+9jqoo7pngkbfY2S2nRk1SHBFLlDEoeF7XuwPhTUN/Y33Kci3oRI
TcdVyfY6G7wYUuxsHgXwxyxI7hu9kmutqVdABgDQkISHIaqmIxbMaV+8fGxGeyHhEBfTtB3INByN
I8lFe+0dN5o9uG067CiBkI3tI3S2E979nNV7RUu79IX06r7czfZ39m2xLPGVqbU7YWisc+VVflYF
8gqe60nOSY5W1z8sYtkzfHJ2tu5bCljIu4jvErx1sihxHPWSeWyNU3+DZNe6FrN6aK7T1O9lHW7H
qFNJrmt3NsP03eKArELMmyzScEaSDVp6S8+N0CaPh2VDm/0UxKotxohf+nmuy8mM1xWmYrGBQkrx
3LN+28ErzVuVe2r9I2m+1h4UnWZMZcfn6xrKDCb2NxzR6TCOfE/ZnJRWmiFliXanlsBnEkSW+yAf
N5q4lATmHMqRH0WyQNYg//WaLZDqoc7tGi4rXYCmsdaki03e7Y4H0Yzyv85Cn/BB3Cmvy7nX09IN
VmPeXrM9GZ5atj3K3YlLUnGYxp7MVStafL+RK+bV/7NSWpfJQq6J1GiebfOXVP6j8oh3YD386lqi
8QumCiOOD1plIB9bgnYgcFiqXlDYnQTA+dDyjbBu4w2gxT4ED67xQNhhAdta8VzOIw5d41BgSZN5
w+4fV1TAQ9uiqozc/wq6+oSqXh2HZi9DhdbfYBQu3GZegQ9f+z3xsxjdYEoEWpvZopz2aR0zly6T
JzIFpy736B9h1E9MmUZTi5YillCIHAalRfZBWu2qKqOlLS2m/rRuybtZSZc1SXMVM2FZskRjvi22
Sx1R3YGbbc6S5G03/vbcvUKhe3fbfueXk5jQ91fh01SzA+eYpgNHUUGDJQWu8RPHOB+IshfpIOxF
MznEI1T/dru2PvEzFdO3MTEC7qpEi0lx9ALO1KkWWEU9gN3w7M3tJ/XaV9G4TE3KO4X1L/ihD/T0
T71XmC68BjcYLGgC/eR3fQoQM6o+6NKNB6NdDpHapDaYwEm1zZfjC09DzpNz721PIsTowReUlMrW
OVSoPkbJIYlPigljV16NS58vW593avtxvl82CdPgA3ebymCAjzjjj12lsgm0bIbgRpfPmDTkuiYp
SuQRTSnaV2Kfta4unmi/tHkg0/TlQYfLZ7dPGA+2ONMhhcCCYZTd2poe5+3B+v1U6qg5iylZMjHO
bdZGExqMMYZNsUFgXi2wJd5Dlcc6kMI2Bfy84Ujtf/FOlwI5Nn25G3oHENI3ddFG4Olg2t5MMnam
wZ6FgxQHHlUYWkyN8zOSJ8bsKwQVnsXSxiePh18Ujm2m4Ablm++2NCGfhLVTMS3bg3GtSrd2C/H0
NMYLHmCBLHFRNygjDRP5bOpXiiJ7KzdQTMPnDkvpOKxYkJBFP3mvgpJVKz/KsH8e62CFhsRdxnvv
vITPGw2XbJ/r9ogaWgra5T1xD7JTpReu/d3Gl+vmV+Qh7NHXYTjJnE+h4Oy0y6o5qm/CFxxgEy3H
Gum0zPMnmnVTMGHoWO5YC51+GT98V2GhgWIy9SUBWJwObmWwzD3AvNv72kUoCHCM9smrU1aLYrTT
xxTwPLTxfw1NvloBnCSSyakCGZ7VOhlh567HcGxMljQ0zPxOp93C/pv35KL2qYJy6jBtevos2k+o
a+yO2QVrUMCCChKGVsA/MJymd+E03IXJgzdW5jzR4F84vCp0rcfRDzgqIN/SroIONHNXDjS0p3XY
m2xoz01M8kjE4Jgo9aDfr6UntyhlnSWl74nr3M1/ggVATvOj+qZPcQSteWj8dxo3ZbC1DsurTWU1
TLAUZQu8d0M57CwqbuwVOtFT3p1Cp9a8kvCxBmw9dBi7l4L4BniV7KC86p9NVMBz6Tqmg5n/8yhc
zR1wXzMwAGBBvGcTCf95PkDJcNlcOm9dlN/+E9jeY0L+GrYvJ0HFlPt84xgY9RH1bbuGTPwHPyXl
VU+vdfBreY8NcHs96sSM78xnaGZZxus92+tOZsRKHJJJeyOJ2GMbzyASAJTAe1m+KjHWl3UKTTFt
NRwigiUAgAPqnswWO/CvTeMHbQtgYfhyjUuK8DpOmpYVYzQbQpH1lfdvgYOSJQPHGUrkeF5W9Uk2
+Fkj2s5sn/YHpYI/jdn8kswQm4e6PqqJtalO2r+bRP8SG4eTtVqzybVv4BlkBgDpPy+MvpvVfw+r
VmPXmfC2z4uOSC+Puw2C9Hrwa+KyFf8+SpE41jfpuaY454MtaXMyo+ltNLpRGpIiEk17YKuDh7BS
bNfu2Uk3Fknn5ZgQceoP9mqnAT/dbL9+iE5zFbXIE+C+6Pu+Ih0NmYSakU14+ER76P032PM4AXu0
62adSsKIVzaUQYgx/anxP+dlGVO6N/YwsE6BLkdB3r3v3i5DmgwbTr7bL2MVAjUncirAj+Er01sa
Noi+8NXD0jPmuKxtC9zFD4EewkMwkLVDvvwFQU1S7u8MI02ExRSBaTHjMZzW9cjAtNw6qlQ0/Iqe
DIcVpI1o7hjsD55z2IRD4iA87dsH1HjoOvRkCYp5b9GSrp0rqeVrCVFPrQJ9rN+OZbdKyEL+lAZ+
HafASuA/QGCn7GV2Bq7csW3idxCEXsQJNOX76ebot8Am0eBM5z0Z8RIyGMvKvxsZy7vb4d1JBo6i
4gTbgri8TipUg9YvQt1Oub3hkqOH8tuz0AdV/N3P61AE4yjyXu6ljbDv1rq6ktb8dH4fpTX8ntSv
ANgyAF7Egxx7Wmv/oY+D5DDIpugwYmYGu42s5EDCXR09HT0TavYL0MMDM/6tZUMBDciALV3/Yf4w
FlM9vM3d8w6duIQK16SuNWcZ6vdm7u9ZpeocrOVbSMJ8aV3yDK4BA88qTy4Ay6n6voLC4dN07MmE
1gY9RYz40xNn7rAWo2aYilm9lF3b/5PDxiDMbBEQz28TDKWu8ICG0WNYnwztU4seDKmlKNOgnsGc
IuTTvcrpOMAVf9519Z4QOKpVDRpwjvJQVVDz+CIzn8190XRRlN4mwDzw9Z2/kzd4ocuBjhOoLREc
Nr3QXE4wmheVNfAR0QBuLX7Xo6ngQLv4XmywuLJ2Foe131w+eDM/8CT+gSGtHD1KvwOL4iWPicZv
vN1JRBXUFXwnvB1pcr7P6IzH49ahi6XLnLvQexmNNUUb0EdvNB+j4DhHN6ryvpffbVW/gbqLT3LX
R1NVv1beLz42wFbH+GTIEKSAy5oFy07r+aJpW6dIlr11SfwvWZMs2eI4bfUCI6v38w61I2D06tp2
ui6oUbGQYQZpJUlNEn1705TVSrx49TpdaQ3ddW7ok1ggBge+u/NiF5TeCHSqWuYTVqgtKhHpI0bV
qFi7QoshOhici0VY0/9YTL7m1YKUJnWbqW671kTNB4pg2TLWhYzmClQjCowZnka7P+90Su1g7ZEy
jpnETbDH6vDZrD1SQRUa/JUFEAb7BY5EzxZ0jRsrwlijdkItTobqaDYVXQgQz12bQz/Onw6K2SxW
WQz8aoeQFoCft9Shmh4dghRKR/6hJkOfhpG1L3+jnYwvMFbeEjNWV9HGex55/pFGE1zE5n4G2HUZ
/PDNjuAmLdrvvI2viZ0kpPJmOFsMjmGbNDkw3IscQ3Wa4RvdkiqmqALKC3+dqwNGoRywQp/SNYLq
RHx9YCjEVsAs7ncZwdyMC9VQWvYKyjmz7N8+h3EWCwAxBo2+VMOWKiMeXdNtpRfgT1EyxZh0aKkD
bgsSRuqwRU+rCGrowp46Nyi4OB28UiGkUYb1lwJn7iXdC03A/lSC6aOd46e+o3kQYpAzyTyUk1w/
iDYYiKbujz804IyqnQKKro/oDjF3IWszR96xw3s51KuHnhWQzymI4V8s6rlqrAc8YkS9nyZ+XQ0/
bjEKvJyiFv6iDxRJjae98gCWQ6rbI6BIBhBbryHSOx3fw40oicO+ZzFg14hqddVtW0qVMNBpds16
iygERvsfK9DcA46YuqU/dfF8DIaqQJ/Y5WsfzhmQFOiV0rjDkEALnz1hoEmveb3OyWNvphZJgxFH
eXgMHCQyruMOMoNjF/ChLx6hhawUe0LbcIGBPJfLGH70bbQDC4vfNAVV6/EdkwQk3m2el7OY/c+l
bd80R3EcLWoSj0Um+00UxOLt9CHkoaBZ/tbDLLK9XR+20IUXjVBBPpjB5XEIGjOGf1eSERmsvZbz
yWDJp8EU/uyyspcQNXGIPIfm2n8ERgW5VLn92M78L2H0OUnwDakVjlCXbY1nL9qkCZroBx2tvxwY
PlBOdhmWGSwsvpoxathhR3QqnbS3FpzFB7erxyoIn6eo2zJNtr7ApwKANtQrmkgMybbzwE8YuLH1
iJEVrlAlmpTben/T4wByRSTQi+s9H0k7IZlJMf/zG+uUcKCU7nE2U3XZ9upBJbT0I8uhCnT0Uvf8
aZ/XDGzCesCc0JSJS7KB6g7hBNcWDJwr2I0PdFDLYxIBGzA4XJUPEL5JzP46VW17O1ne14Ulh8AC
FZgZyXuxhoWp/CNZwdIn3vQo5K/SGMn4cpSmPtVqkW+A0O9MCB1/kH0RI515mEfXn+y8g1PjOHb6
EQt1QD74ZZ94qWSPkWvpzpCq6SO6kxgO5fIcQMxF3nFfPxpOr3sSo7vtKnNZ2rt+Y+Iqg/ZgSBWd
mqoGwk/+U0C3con2HZWRvWMp1Qj+ivdVwttu2JZ3tVGndSRLIfEa61+h4fEJVSfHyKBJVclaw3aY
STo8KbPfY6OShyHG5gyXvbno5MmS4QXJYExLI84Rq+5juLrQgYS7dF7y4kZL74HGnCKops1E/qGF
uHMGllnc+EFOMdmmgRM+kh7jdF4MRxBkjU8JhYeWRH42x8o/bnUIKcev+WscV2+iQ1J5n7ZPBYW5
xKKHQz+R3CP90fXrUzX5Q2ZQiefR87IZ2dpenEiz2gvid09dCM0kUmQ/dTXAWCujrx4tJlu8p83V
5wANQdn2fnUQEns7sDvAkxo7pzY5kM0ha/vuH9qCJLdh8jqCmMd4lLzHtBN4rTln3vBZ0Q6i4MRK
xcBFuH04zTZS+QYEFsrvlvFNX7XXwWHq0GpPKvZKD0j8KCgah/7ZmZoDZTARGjcvx5DeXBDzyYKc
zzKGiI0u0bUhWjSKxCZPdkjFc7RB9gMkDFAuq/vlv5gvHvoEyKHMDB9Yzt92+YIjEPzs8yMbgxbk
TEgvhv5EynclQkzwnqLwCjFxzNEq/EacDSncmj8LOAewKBgQOkFeYt8cAcJggIq4Sgkq5LIlZTKH
nz4N0mlsh9Om+j9GBS8dFLyLF8blFOmnwPb20c53AXCuHJ71UztCMPxd3eiueuN5nJp2G7O6sjpr
mEb4pqkfx41H5bSI/hwF53VJ0rYBtcaDEC/VPG8wTuHjwKTe5DLdOiP4CCbE07U/3Pbs0Vsxl+2K
4q9qzExhOUctOnzjF7zW/7lBHWTT4uF5Q1BudZO1IyZ6WzFVinF5QOgQyw7N8w5/Wzj7AZjgkbe2
TsMQmMmA8fEcCOBW3R4DBV+QjmtW74RA5Ufv7mfTV49t4M8ZN9FPRTUA6+a7r/gTQjs4gDZkhzBx
u4wZKbOo219hpYpzk7QH5zX5CrIFzOh/DQ/VQXczljFchjIJCcIJsX4d1M8tHHWj6Jk53FwnMelf
RL9Perp1RO1csBHhIN7YECMCltxq2FUP0dUuEzvhdoK0souB9GHrEqG1e8l7JN7ijmaBizMs5vCg
p+kR3FIem77Eu/RLFq/NET176fztrwDukbO6IZcUDwh6keQBEE51lNU0A0hPkM9DPhlh6ksUMFZw
Y6CrBF+GT0OWmF5BmW0PaA1ExgLPzx2NDnOz9GVgBrAYql9etkGlnhalttCGwVv+1zewRZLJuCNS
ZBYWTf0csHY/+Q0S041ALXQocNnCmgfcs5AHDezvxXshishX6/14QI9T1SFvs0Z1GW8Ry+muMQv1
a5WReeYAy/APtI6gPur5Xu0Oxgbs3KwjpD6FdEYZ2oYzTkUkEfJGLhvuSWhfxuZlj2G40Bb2xT7B
ZUySSydaLzNrRDOfeM+QsuqSkfmNKXT3SEvdBVZ7D/wPRNO67BYUd7UeYZjA6+lOXgD7roY3MdgE
O4El/acnn9lOsYjux/hONjOkshOLzUsCkeIQUKxCAIUh2xCca4CuoDn4i5h/Vt0wiqjF4KYbFNPW
P9eWf+5LAJe5XYrIBQsmdXTJiIMJFd+FHpw6ImORh/IWEu5WKGLRj0dcfxYVucxj9JIo1+eBmX4q
7Z9Bnu1F7I1TschXGssQrBDDh0iiTKFNeh1dc7fL9n7ckWGxa4uvF5hMN3XeuZ1BwWOB/+vZbC/+
oN/auA4PuCTimwLQyD1/R/C73ctqIXiiw09EYc71MgBWS+IFUg687nrtPtHbKczxiy2k8a4345sy
8CdQ8R5MBIMi4vs5tJC+mYOpF8h3GGMYgfZlvUJjv589/g6FRpcw0NG3+2/R+teAKOW6Pcf1KNIZ
U/1hJuJeiGPoJuT0fJJr2DspkmGAG7QHQCxwaa00PhBAsR0zEQYMfARW1o7GYHnq+cQTHxNJso9F
GE3vsBWbUhnM+m7MuUAcX1toQNN0wCnywkQZc3Gcgu0NM1XudLUiOBjgxAr9f5OKrnDR7tno3kKq
ycHvYZogIogVrxG+Caq5qLALswRcdoDQRVDvfTpOmP/DgJGjhXC8DAJqR2B8jILkBdc4/PDF3es+
ujpEhFMOw87EOHWa8JXJ8BzN4scHTnSONE5Dz0zFuuuHRJnDJNG5kAUaMQChVy41MM4BugnphwNy
iAGyGNIUSRH4lznozWGg85UF7KPR/l2icDS7qxnM4z4v7jSOwTHYZVHttb0xtI9Gz6LQVN/X86wL
HaAh0tE1VAhQbRAnZ88Dl+sAjfq0/rbgmwfcNQKkHjM+nKC7Zl8e5y3oDrj0ApzuSOEdM5xJ22YL
dID47DvA3maDXpz0z7jpAeZp9wRS/2mS/rd8lwQ/TcT+FDXRm+KbO2xmOOJCg/ZMdtxpkoCrziMi
z4Z6h8UkB4VcFyKySONSEf/sEzUphjoFMY/iLcYvNNqfXCL/LbgsobCQiJuaFAmC5hxAa+3Fj1RG
ey5j2LUVr9MOACPy1kTn3fh+yy0PuBsmheaAHTAEryrQLG1sgEsGlPuY/e06Idczs1CAO6dALVDA
lwZ6W99A0NvVCen5HGcgtucmT32oZjgxUxF5GCyD1h5tLf8BEAlytNleBlh1yQbyPiCRXLPx4nWI
eAKGQ/MkxTsfBBRlOwNKXH6te2Ix6H/Y2TN8YEU45JOOF7JWEG5wu4PqkLjs66jkbX5rW5GBfavp
sqfjO6PbA64/eugmSlPrC5eaAVHZ5AbzLKCaIDu9/fINH4PsAz6YG5FIGkKYYi6j9Z8mRnKoRjQY
+hzWgsEkSmzyVQexOOw+CLjeYvnPT2tQgUmZcbeNO1OojhOAryreD9ZMn1JDnm1m9Rm24z8iHqN4
xTwwKZFRU/oqzHUAdilR/Mna5U1t/keIy3TSddQY35rLAFjCa6rPOBJ/u3AIS2y9MzKelzkCkDgm
b33V6GMN1YWR8GbUVwn0NlCz9IHQ9bdrkB2GjNkO3ke/oRySCvI3QMcc8Q1Q7z6uxRE7UrR4NCyW
dTEka9Y00WVBUQav699mbRWBcxk/3P5bN3Eug1vDEJsJTimID5ThmEDQj6aRnX92TLGYxKrrMEZ/
RlxGlAdku6whb8qxlr9dTP5CuPqWiT7BLa6LbgXdYLa7qmz64F8vQJ7DfoedWj2j9hpQvWaAzAgE
aOwOQR/etcibTiE940BOFec2w3wOgxjBL0/AIkko5uSokE4WHdy24DY87wop2wnSfjCKg12/VNOB
0dzFIQZwnwk3lSP84fz2FbCBvgm6vM3S/gSt+AWHVC5yfBB9ndxg5CNPoBkY9q+aBHRAwU7xVr3c
Vqkc+OPi/uHGAmBiU3K3oxd2C02HDXPgsEwfm4fk+oieA/ISqh4OSb1hr4QKwvygCyR8n7iAzoZb
clTKk+E9kvUjsgPAaBA77oD6vAXjTNMI6nPE5QZZFqn3Di0WMBmXJUitwERqXocYcCXcihkHSJxa
SqEmcKgHu6ZFt7QICEMbTle1dLkHggYiOGA8v35r/BrHeNA+L83Ki61t3InWfyGmvO+c/7EdfpZC
TkNIN6uAZ8JHwXUJ7jpH8i/A2u+OQsrZNqTIZvVnR2XLSJ089E1UF3xALrVZOIJTUyqWun7Aiz/E
Kz9Qr9LZqjGOMR+fQDR5owvvFuBcIJoMnUvDwP4dZH3eZ9wvOYinJsIMsCbiu6r4W/AUJKR6JuN/
EXKmh73BDTZBkJyk3mzOm7a9tjXC/MNSI1zPKb2NOCl6P8ggfvVvh4lcGo9P+Rq01wFNivlYAGzm
VgJNqHCnADxcwIQ24CfrcFYu3t3oVJjuuw8zm97jHoIedkP4MU8w1BPvVhLBbcyIX2HR9RcFF+Ko
H3mI4HllVphc3RestXQ1fgizAM0X2yCiNwyHccuhilc9utl5OUSuP2rm/BTGjanVaVmrojMCn6nb
cHNGMqctrkzJV/DRG1F/hgEDMR16D8dvWEb0GSBBePHr+T5ayR3+xwD/zo5AUIQHG5g8VAlUI9k6
NNKLzndVXyZucaEAxzfcfuJKGUhj9j8/HoOUoxMvcaFEPszzpQ8xXq3YPoctBq4Dd/DYEJm3E+pz
63SYovEOcp3wv6YiL76nf3oc1vDH/JcVMamU8b7FDQb9z2CCz6Q7mhH3fjXz2uYy3L5x9QduwZnA
hrgKzA1uTLpz7U37UxXa3L0dL+Ee4T4J+EgN+Yyi9WgTV2oBKAaT59EXRj4FcvmRHeLFrKr/Vrt8
6SUL4Lqy09iSCXr4AowLKHZK2gNdq/7RC38jX//GE7tbmJeTFn2SrwD++nQ/gAuNzusz5u271ajw
iAVZ561XqUMl2kNfYQrwI1SKYYPcZeDJRct8bikxR2TFmgLs+5u/4nYHy/iJLfNNiz47iDIdG67z
PAT3CfhehbR3EVG/NPDMdtFdfCSocExX5yG5QtNMetMcFW0fRoY331obYxC2P1iAyFPoEreX/Ybh
6KCVYXidqDr1Blr7YI6rggyb8OXP0KMaKQxgcOgQ/FvOkfPvII7Df3UNTNCxR3wo2dMpQBpY7PpV
U1kCL3prF8wdalmQl/ZQGtopyWqEnmHqROLEaPPhyKm5uetjTcL0lrlJTSNg33iapHLA9BpbEK0e
8EjctiZS39/uAhz/oNG2n6YWVx8KiWJx5llAPgNGwrRmTZVxqqOcbv1lqM9tsIqDmZFycczcvumO
5Jzwi7Nzhy/JRXD1EOoNZ54atpEM2aj7MAaYC9XAnNV617r+g3CPnIHY3uMWGtyHFpoXbmV/Wgko
VWhRCBu59zqCcQoAdS3mJhjzilQtoAWBq7w2BW4MXDUY1UsiwuTYhP2p7psqR2C3yvu5+WoIKGYm
vBoubvjkJtgyVW/Oehged3MT1fG66RQGR1xwJGAaAOBrlHcJlQZpNbzPww/vwocZyb5ytibA12TP
Aa5pAB/WXIN9wt1KjLLCRe0DFCYPPQoBqwa5Izfgwo8zLhDAEAZ7YP8fR+ex3TiOhtEn4jkMYNpK
VLSCc9rw2C6bYCYYwPD0fdWLWcxMddslkcCPL1x0GzmKab1ANsEz/SEhsAuCttlxMCZtWNJkqjy9
FV3Li0xHk/6FXIX2krHyGi9U4ljREjmuLdqRGz/8LnooEoQo7xxFJ9ONEyTsytqVSbEuy/jC6THb
xn45scjWq8K+FVTqeAeI6w5vul9Z4fRhZzWtrKPsBxXNPJcU79Tacyy5LtP+q7D0r1lVcsuix/Fy
np+zNt+Q0PgKELX4htjmhXqwYnFcWvPc9syfYZ3vaLn3zOkOvxTVHHNB1LplaacGQ0N7kCYsmsYO
3QmW4u42Z3hZ1CQNrdXcXs2G95EjICBKmUTdsztBPYaAX3htapQ9NasHw53kzsmf/Elz+kFK3ZCP
uLcbDVHEU5/t0j+O0Pzw7yaSh8u80bPJ39c5ewEHfGfIGgIk6ANWf3amoGZphBfUmntdpvXL0C7F
JtXLcmYnfRuDQW+1N6ZUaYo7d6SsMfNiL1Lu6jyAzmIzpbC9EHESYreM9bAODP7lMs+v8D4PVlyw
/BASnBraKoEr5uNsOck6aV5mo8yJeoWn1CclOQXb1qis0xzID6Ml0SpM/jpU4mrEGaZuXq2gLF9Z
Vp/8rnVWM1/l5K7ybGl2kiMJ7hvjIv9YDuZuCTOEzXQzxSRC/cm5OF2y6f2U2ILv9FG2lOQGGYDi
MiCHH/OIILK2yk/usvAD0Bfn17B3mF34CcU8vJoBvhrYxzwSCV5Pd5/7gMx8iaeJeLft2vjWxODt
AcJ3nNIkXrsSzs4yK/8YJHTK6uA03WiR2sW7HKX3GFQ9zMNCMRXH9bM7Dg3B82SLGs1HETrBSlvj
IfR+6BdRZ4fOFPlp+IoofuuLjiTSWtojSsj9pAMEh6J7sFOKHkG4fFu3iLJSbcjz1OXrJYXvhesP
kUXIU51Y9+qVpbxg6kotVrcH1N76OvkW0x06ksUGFaMtsCJ75i6defGy9MUCDKXGu2AmtW33LRVU
RslKeMd4+O6McDzNVtBgB/8x+mDcOxXsqMY7BA0fzNxQFBrs/LWV9qkIDCTfW0PObI+zfIbillzI
T/Pe0OOdJKUEwu1knlRlAaXgv/bdQstL84ImSttnXQeQ0VJKRTRfODlmK7PN7QMIp21S0SUF63Bh
iQ0PTeCnKCkFPRlmppWXI+TqtB7Iz+QcWwL/uSulv2qDCmcyP9vegg9gJJsqtDOIBh3wDpawLh7+
uiaYNnHmvQQGmYqC2Cw/fObZc6HhAFMydl63PMXA/EJhMUkWl5TAW8QUUBLk4ADs1uZPQMSpn4wv
bZKqDMZWRVQdGW6tL9hRauXV9tmrKEU31a1MgT8uC4MJOG4O+Apd7jKTZzcPqXj1iqXkXM2L0czo
QBNyBkE49qPllCgvWzdu7aOb3OmqI2ZbLyTpE/VtlFBygnH6AdD5D02aUJQj1kEfm+sFYuRxhv8R
LuZ9Qw0+Net3y1Is6ctWCf9fbhBYJbpVg+0bUcNJANh12TFcHYdyYK2Mlb0iFbPo9F8xxRYjXfwd
OCH/A61tMfR6hQB9Zm0qrxjAUd8IwE15dSHXwHkCOzIJaNYtfGhdy3xjECbexvGwbhbboydaxetx
goNlWsmTN0t779z6OG3QGdRJkXRiPyaqAzdzpUAuWbmZrKnvY/zGnMjrin1cXNBWl82iCNCnG2f0
vL3f9ec4zt1NajIT56p/9AzFSDGzBo/iHvDQOlPyNwiytybcutMIt2Ll+2Cg8n+tWT9lsi+QCorf
bOymlRGbF8/N6Ou7Rx7PXVjb90PdffVIHHP1meNETVO+6ev+orV+nmaxo09wYna4r5LxPScbOgwm
WqB3DbR9mO3bxKr8c6JJsqv06VbGqQsOy0ZBQ67WHgHPZh1Uw7vnUNgpjfJjmizUDD/4sQ0VkaTb
zGlyTEjfGKrYylxFpbmQZ6E1Z7XGSdr9tB4D68nS32rkFUvlDjf2Pe+Mh5yEoI0KLeoXLcsDoUjm
SP9QzbVzxIqOxjSpo7R1/VVRVsfeIgTEQdooF05Ydk2mHLxmUeZRghDL4XgCRlIalALDqwjMo2uG
/6zJJK+/vBk362NuxXJwe/+CHL6LB0QCSzED+AViBJGnXW8M/LgQIpapymJPdY+xYCjVXjvLr6W2
04ArgSXH2Q37y56qQ+knajcnTcEJmpKilTG3uZa5vh0Wxm7posoq2n3gb3wnrG5ClRVNufgOne7B
nzu4pPiDvFiqeUzgXwl4JzXKHY84k5JTky8k1IWiJSIem+0yyWHPRDZHfbcO2uGWIjr4eV0c4hjd
Zpk6HZmi99flQh9nsY+BH2y8G4E4ELBcMn0yYvfsDPYECPTJyYfwVIvwSQ3MW2GQP1mld7I1429u
8dVrq4LW2dofU03wOIn7bTIlHWJ9ooibTDk76/xQmKhWfphHOoCRIsp8V4ZWGIXCXbkZSeemXi5+
0Rz9yniJhTr3gSb2Qp0H2XFVDbWxY+tgPVdILK3HV+XY4UMuc45LXrKxEuN27v0dEn1KzHa8G8wJ
AlSIqvYTIlVFkDmTjW63rvBOXgKKtWkI2JoTnpA1y/fKtWkYLDa9plltm3j5HWDxYn71VcR/CHZ0
xXOJk85WVw5b202ZDaS19Z1U8cTZcxQ36CIhdcWbnD2FIxVPMWH16H3vql8kha8WOf/s++kG4/CH
KNFfrsBLlnW4c7vfqh5eO2/ON3PXPsLqoRjcNLsYUlGlztCm7lmbOOq4nMWHcT+o9i7tGZqbRK8p
hz1XHQmf+ZvpdLwrFtA6My4N7QZ8EFxS33NjAvvWSWo6AYXr/naLR8qkzGYSfx62GmEbD+wU8635
LCdfgoFLlm1row8FBmlzzFIE2u6HcdKMxpsB7bcAJfLiA2ETWCL/gxwliiwTTOLe0H1Dd4pjO1/p
z1iyTtLSbs5BMWWrwqdVaNam3JawdmyPX6+33gfJkEoleBUGoWYnPtqa6mPCIu9RijkQGLnAXAP6
mBSHXjELhGMlL0aqTsaijG3QEBwLsjGyCR/QgwnWTSPevBjUED/cMV9o/+mdV20RanD44AJgnX+n
mjajCNJ0ZbkEqEeyQVXenYrBrrdjIY595W2JI28gGJl4SSvHaM1tUuJ5FLY+lBbrfLUMy2lMuuOA
OXjOG6xcJtO1mQI0NXtgK+5MN5gGTF0n54H5gLPNWzfpMcq7DHI2NXEQgCn245Id1GzvMolOXXOu
XyeGmKMucnTCOGkkny6hnLHE56PCEeX8irojKE5dBJtwKYqdaHhCqvidehIaIC/LbuztXdFKGlhl
PiNWsOmlMZ1Pbe1LRO4tdDGqhCTiDTgOauwem3Y+BJ4BjSXvdnKGhUO/J7RGIm2TdzZk+BZyXgML
XBH+7sVzjSu/5EQxPYPOVtqO9BfI5txijn4H/SZbkHzk3LxxwN56ffqiQ7ra6Cm7nMJMPCj7YOPd
0n/iH89SlrmhdCVeOiEy0gFD2FIQK2JWWd4CvUwU21xf71L7SU5VsxeZ9VIENkqQBw5qqrxzajQ1
LDjP2YZhEeUeacpeO7zWvADpAN7Q6khAt9mhsxA4tYltjlZJcJRPiFgWPbqcAMSi27XIsxs1S3/F
7rwP+v4tU9TXEYeZ1uL4VA8h3TNBdS6zd3FbMmn4qDVhTmpgAv9Dhql8zioHNcrqGZTtfdgV3U5T
egdT/O4Uoz537k85Mi7Ty84I4PqF/TBhaZKa9Z8q5ag9H8amSMW2qHkXCGtO29ZK4IDx/XMSezQt
MkXlUu3mePrKitnn9PFhJTy07jJ+Erw4z7IBrbp0976wX0SCS0A16N9gx+gFlMLqFsWgD4GOVQHk
IN3ghmbFppqDKCBMscWveOnE/OknCBuN3T92hYVDbEt3FSQmIb2y2MWmnNdSo2pUo0hWcZq9Zfw+
q0EAsAAf8ahRMgmo8iFI/xJ7yrwDJ5DeLb1/UvapInWxkcso8MZuhm61EHBm1Ovk/TDW1zI0zq6t
blF/VMSatEKR+Bv+qje0p3XyprbdNI747TmdkxmF7i79gNUGnngUSiSbWI1XLx7CddyX2OXunjAJ
3eLFylaTlQWcBEgmNp7LmYyEZdcs+zz9qqcuZk1kGQv4wyapCmJJyRMULUxcgQFq+v5vlif+nmFt
VWSsOV4QEnQLgyPHppWVqP1I4mjH1ws9fMJ8I950CwoVKztbsj2FWB9Bun3MJvwAWXLWTXPCKX7g
7oSYLh7VeTJMlJjKeNqqpHhivVx2WTfRrBiQOUxp3wJIR28kpNuWnArivMoiaUG6VqZmCiCMhIPj
8OPhAuJMYB7IZbiqKmmw74dlY9pZfmtbwwPvSb1R6ijbUKxCGAukMouaHqbN3zbYACh6V3n8MmWB
T15ZEh1zqv1ozcTnWqeMtNUd89q4DpPHmaks1B549cpCNooa2O6rZp/eoLe2R+jMsuC9NMg2lc+x
p9cSm7+i+NZ6IEXSJDIhcTZei/jjN0dcml2eeN6OkC/enRueu8TZp4b31IfKRo5n73U1adrYwfUN
ZP4YevYjkjeFngx8gJPWLDzkIgmb1ll8LxkA6aSr7iFuWHKb2tYrmRTqNAXzk3Erfw2TtpmrB0Rr
w9zNA9xYg+QMhayD4RFVa0trG3hdHFkJf5rDX3Mjg1SrlrP3eSmDqDOX3RAKXCAnfGgyA4JMRcHJ
yTD9FZJcfJ3NtH7mIB2UHMlVPsFTIxMk5rg+ogqi2AElj7y5jAaj+vTM0QX9OQMxao+uE3ocHppi
q6YUVPUyXEztfmBqPVLwztZ1qCTdLj4Tu/jMgro/tBRg0jz5p2fKz2yY28Ji6SplcNBzXqyzjph2
DWJvHWenLln+8gp11kX5XynjgIePl1nF36YCFjVkIFxM79EB/b9utD7LmByxhN24TdnOfTKudWdz
Xis9sio5oSz1HLcczfxGsg+YWBqeCxUge47t/oDjerUANhMsrbGAKXvhhWTXavRhO8sZ0sUccyzD
uuldK2Zuy75JiCYnsklSQWovOg9Djro+xKXdkKUUxb1Pi0LvphHZcpOs94ya4arz2go6l/GaJLO5
mnBtD2igUXNrlZvEDFajDxLaHH+BhspNQNZlTJ3L5KVnJ6MBCXB0JTiaMJZmAZUGOyQn6myaxOXU
O2XhunXnc9mBGGal/Adg/FV4SwB/l46f1S6nqgGSLF1B0sAX7waRkY0v87/AJyIE3E1tlDqiDnRQ
SS2YEE5ySLymxbfjAXKQKRMPYVU0qGbmfB7T+N6BHNfm9Lsx/Ln/wS1PtesCfg6cY5gDGTRvvoXm
CgOWXz9DC2et6ArdfPWFiEzqTTTEN01ePiU2/ZJiJP7rp792321nKO2o2seuykhutNx0kVf5Rykw
IHrnwio5bogTPy/9+GOn1tYLiDELB1jB4saXptbOvit5bmTQv7cm+LSGeyJuRIKcxZqgjIIEElBQ
xlike9i4BkwyEhvGHK9nj871NIL5tdAZgrYDfDlcLY0c2lYQ+9y8/3YUDCTRPPX0P1ZLaREv5hgH
lIHQlHEfksBdty1M5KyojgJIRcmKzsheE1Nmv3WSP9Z70u7tUN0DPI0Gp3ymPLMubWM6+rqGvSdv
+KrcWoHBpjTHr6QVCFId9EgkEpxi6ELwpatZJSTIm8x/bAKqD9XwIEYkjTBHSrHGwqZhn3PYzvCA
LOh8GhO2NfZlYL01RMGHXEExpIcHjiqUvBxlW+L50eQMZ+9SlOQGlAf+9jp4FNXDIovfEKnAqoLv
m6FUFIS5ck0thQTbKmtRJJANXgS3YziJBsM7UEI1XCieKOFW2MIH4R/yYE1ulGH8kMe9uHL5GRWH
UDKrdpSTCl4VhBsIvt1Vof9HNovtSFTDJhCvHcWXSFbud53HRKddcxu3lE06FjJbm+cyj5/ySX27
fkNVrVthIL607gVEMrnxhteH8vRV57BHeysNt0NzFDV9VAyptZzhSaSluvgz6QlTx1ddGWRqiuzO
ysD7FcF9ujSkXgL5kPGXRQedd9UtDMU5Eyqlk7IJOd4t0LFXMsgiXSfPyVzPRETfkNDreDwO9YJ6
ELA91s6yThvKepAEXsp57HdjCDq/1ahjAtU4cuP8c6IXtBYZupWm7Oj7N2SqTOk6g4hYCzITF9FT
9hnMtYtPfaWjlCOkMRzQHh0q9W/qm46BHGvDO081+/EYp5/91GNv6oPBUXPoxEeg/3pUQ8y/sNyw
WPvp3KzFreolHdg/urGuuWV8w+VeyZCaH3j3z5Hm5HKDXvQLxG3X3SfDeMeGJvSoos6e4R7Khubl
TIqwr7mOg0Mfkcp0uVs4XvZLt/ZRjyZDH22n/aVX8OySXRjm/Kfx7ds/zOokgzgHdRGe88GeEYSd
tVbxZ+dQ0OUg8jck3J9jBM69culp1BahI7+7MVIUVNUGLMRSPvml1x9cGGOr5D12+RNBWJHODurn
OKWCV7bFFnPz6uIqOGAzvAYijm9nr+AjOAteOzBukYhFJMlpoAPCenFqiEDJ3uf/WVGUcwkAoC4M
4hdpUOO6UNj4N+fqfmCwxqqwrmXeUOQa82MBebJ0yrvRpFHbtYowkbpUJYMeGKRto3ug/uRuVBqa
iCPzqavlt4G2VlKRJQl8l9vPjSgB1BE00g3FB5zJVZLEH+Uc2yvi3KekkdeYXzQm0GG0E2FvbnPJ
2P8ltdKIHOWaiyF0VHJRB0nq7MG7ESBcwrE5kJdCsKgMRc4iPVlXeA1voM4xmpL+u2IX6Jcm0tI8
d2P7u3CAz7yR9qylQr4U7zecs39hRiOKujz8pBAZ2Y2/a6e7zKG5JXp51GBdw1K/L9mUQiFmn7O2
theUNAooKvez76ycbibhWLUQUqb71mzOdVPx0bctem/5SDYAOIxiVJXxLuc53EzZeE+d515JVsi2
tQwuYHBp0HNvAhVS3yTMjJ6Fm8NzieDt7ty4Z9nsBQcALEBvZ4hbCU2n70xD16pAtWRbe46H4CVr
JnPTmHO8oU/B7UXBUafmQSyv1jwcijCQHFSYSUwbBXZZzRa6iixgCHkkFEHs3zPCPLjphKLrcyiZ
x0MHYG9SLVB9/8627GtKASCdb+h9p30u5/7cGNU36vGD3d+VYfESq/YYFyE+PFIPJDeyxG/jQMXA
cPa9mra9wrro7e3ScvMDvwYBzXNben+ez1iNB79J0/FrafQ5HIi79GJTOMtzBf9CzITHTAvCg+tu
KjtHB5I/oTG9xUDmTcvgh7kc1Mh829XjxNo25w8UPw6ol2NZR01982h08NzJ9GwMPUeMmFQMrpYx
b7NuOQ6F+8In/pKh+U5Gc8OOVvCUy+zVI9QBpYX1w28+JkNQNYlLaFWLgJfbT289qgeEUM6v2UKo
kj6kCropMqgsjuHB67qI5G5UJuDfKl5TcyK9vVBTcYGuYrHffjmzpbQ6hGcV++tkQfIXCRJnQOct
C4J3b/I/4zBhak3H36qovq0hmKIsSa+m+phgH3B5yLrsgn3elc7atYlEa/fd1x4FUyhygmtjrErc
gX6JcBveQt1GrZ1ifOxHb9nO8fgSl/V9mk17TdHG692a/FfzTsuR9KvzDl7qXJvJDw3O27rr7rAh
mWhxB4gltRFGqFNPn83C+2h2ZxPnh+eMPzFKPBU/+bodp7DsXBhgVCMXkgAzi5VlfIYKCOxoQ3kY
6pq+nGrZ27xNWrQbkzQVa+KhC8BcEACS0ngsM9ju5MqPWbkwoOTWm2GMH/9/4BqjmjwWEdcc+obI
8Ans23LRkuCxkaHoCmLqv7TcLFVRiPPNfTr8LdBYkqx+EqqAubfKRlqbk4S1K3xkt5ElYKBDzUoc
GeNyamWPNkOX2JHZIdO4frdveizTz3ySL5oD1qrpKSANF9n/2FCTqN+MUZ/Vr5bQezOggyCIiJiY
pNEw2gDMVHO0y+pxqLMNGKx9ose1Mzns3epJcIznRB7Y29I0v2NCVaRwHW/bTv3WxcU8K2c6kVgi
I6zcEQG6fKhrWNy0SQkxCGMDhAQrnQ5PQ0pLqfk+HkrqrkVylv24nUMgME1ovBgZhqkvBFYVOdfs
IdfzfFja5ioATzLFDVtPkJz4X+EY+/LDFPFGSufixkTJ0PXOeD3fQ8gLMNbvHW5TOQw+FKAwg1tv
ATco5mcsrSzoXhNXg9L3k9fgZgS1DhxMbqIjMHjvp96OQuK00s68kfFA1+B/upwgEjodVOI9ZHLO
uRVv7bjhb9LxwtSqTddBIH6MFsYBGsFLztFl3eG15sAaneEs7YArNVrS346TXbxu27Z0ZSY/fmrA
yaAhc4CS8T/uGiMEfsepmHtW7HWrpj3201mVUO5S+TAWbREZ1fRWPXeed7ihoLoBokXTmXcs2TCV
6xL2H5dJYMvkX0ZRPVSep/Z+9uhzp/FocrHCsnMzcRZT8D0G4OwmQcFffJrcxrbhagAeToe8IA9s
NVXPhTUNkdUCa8m5EsCUKmp660W5JTZsA3mCu3KOroHzKSswvuSGye9Yz42yxjvPw9SHpDhHTsnQ
xutNMKFOnaNTOgMqq/7QQ3MISPpChOV6GZye8GDDJ1jsBbQJWOSVpRmsSlP82T0fD8RO60QgdFWF
8107k46BkuStMtfZwys62c74RfyKeVO2v838HE4Zaj5iFuGK/s/LEzDZtcaCfupRddbSlN0dMRFT
2f9cYzqQ0cYTnDpFhK35VQQkb2nYy0hRiqQr9Hp+DwLyFkZJebvwDk0++F9qlmfi+WqfLtaz3U3J
VtPKtNsryzLJesm02H5L3PSoYzvb9Kjfa5p5n91C5Yo2ZyiScK8DhlM6rLGe9LoY4pPnwEgYApYL
zuXQI+SuKGAvc/NTxnJILquI/6TgkSByuJonNM1kxB+LcyRqrz3mbesCYQIeM9vG09y3F+0qY8dm
/pDN6Ub67tVQrd5YhvG56OIOmu+7y6BNu1L5HNf9MxzZ2y1UUPSanQjG8+i4tJHK7i4eh1MYkJjs
2o4OBFXSVYGdvozmlrsKmCkK+3uWCRsHwSeiG8UqZbJYV9UwHfzKOdeK+35wVvd8A7nJUVFY2bHH
Vic1Q+bOAr8Y9KkdLene9/SOFbNYKb+lyAicKTXjP78p+5WNmbazDM5O7WztXdMH3NIZFLYFEpZQ
vncxl7twIPIu5zRyHIgRPFX8DDJNTEgmVU5yY8y/H1Vm/TaOXdyVzsg9MzJbO6j5q9qjeo1XdpxN
Y9kx9XH5itlQuSbWI/yW8HMmUP9AIhHLxnCwltPEnsGFSwON23VrpOWZGCSBIhwvYAhIGuwzXNiy
7oLeOzOmH1XALQqh1/OEu+OXNO3nvqcX5bTFLRR/Y1NeHbroR99m4DfdEUsmGBc6e/29OU4Tsozf
ccV4+tfN07ZOOBs6tThgdF21bz/x4FvAhC0a0mX5BBfku7bMHWQIhKXSnzYDG+mqy4J0TzUUf6C/
QONhGDVh3NHiugbG1TRj+KCzdRqW5NvpikvXjBmxMW6uxNhezznWBujSH0FiQhj7oeOCIzouSMvZ
fT/weC2t7NapG96lJof+Zrxd5+WJP8ecXrwUf57jCZHp9mBQ0F15RW3umkDe6bk4UItYd7bRXaZY
b1tUYAbRskOkIoNWENapmE7rTqHWVrFAFaCYLKb6Dcqo3nVcOYWfhbWYGAQM2iaInKq90hZ47gKD
mWTETs2E7Da1vKdOiTdgkvM3HM233gDt5ZEmD7biDi8SSMJ9H0z34i9XTcOOezxUFg3y0fZv4CjU
b2YXvREYhNxJY8EtgG/tDuoaF+XChjYdKIvUJAUNY73c5QZSQZyP66wHftAX7ozHa/wQKucmN+9T
grDZiFtE0BMk1Etsg9Tti0MA9Y/bJ7BEZ1iQa6NoHgfIXnBAuIkt6yr+PHs4FTMGHe35b5kD9qOa
OrHVsbyinTy5ynfW885UwUtKSG6twVRyG6ci1kxtgdmAhM+o/MgMC/g3AO9j5RBxIAPRhh34cgoJ
zTRS5/IKuQUCyC0aN0irYbA0AisOSyvbmBYd4KK+FN1I+tb3P1HUbbqgOXOP6CvEZywitw7AEkHU
Gd2T0w1yn5FbW0litHKmEscdWDlVdfXo2QDquPDRyihaNZV/ahqL9k6IZhDiZIx5+WAHtNpqV3/V
pGZvXaS7eVxegt5+GBYFIyPe9l3Q7bhE72/WyXWcNQv28I6N/mCNPeg2t1/Hs1PtApsbbqEbQ8Dn
3Q2T7KjJP42UaWPZPtZj+EaSFiajlmLdrPHsfIRhqDSwKwjl1PofXQKEMdx7L+SOPEJSgufAWDPU
5fzrwnCLT8tdYNSNZw9uJ50FEcD19DH1w0ehiORLVlqC4i4m62L82YH6cnwG6jRuCV86e8vuXjR7
VKRFf9UyRkRD/B+7kUJva9FMS35pjJM0Sr96B14LeyO8n6R/Zsz/h6O1c1V2nLrxXnFbF5Sy/AeH
jk9D/PpFeS17X+EELV9kC5OtwSkdsFmWplEIUfTBjXHu2mRfBNM/10rGnTDlm5Xy6Urj1WwUfG43
XC8a/lgL8WzlKENvvbDioEjjd3VLcCo3/enM/qEyHG4npvree0g9JK58sqI+xZI6pA7v2Z/aiO/a
jqcrwfMkgue8D1T1kgK+ppOTmlH4hqsUuYhk7fRELgii7i7kpI391y18NWx4HTZ7M4fsOgTz8VuO
f5z5Xo1bhVoZH0s+PbLkcCVajFUzO/Q1JzQcmx9eEIvxkpjJJFC/nmd8sXVCNrV/2sUdt70leCts
uSNu+l4hIJQWkazKGGBlsMYpFz6pO7yIfoEfgs0ZJx9W3D1rwZHNZ2WgGE20Oy1+O1WArOeDanPA
YJz4X1pIMHGQfr7U0M1XoU/SjmjCR5t6A3yGdNOXN9FnAgKVeOWhEfeq4eVqp2BXAUpFIOrRRjOW
AzqB2DHPZqru3LD3oyFkbFBlsvWcMln7QfwlGh4Z7oz68zDu+VrKI3OxE8JttUdOdBReOM6wt/NI
3ENOaNHqBflZMFNDxUnCyKd16SyHJCDBqssx3BagvubbKUihw/lu8+n5I1fe+TErRBzv9ELtmMAj
My+bC/RndI1lIWIv5aXK/DJCY4GtaHGL4STydy5k4puZsYObYbr2Jj68G7A/cof0ixVjN83sIyv6
r3+W4GoXN6UkTj9gLXetPz95ybSTA+GCeQlwph4kh9At97wRoBDZl21iGC1N+rHcmHoofzykMAjK
ND+5/oCyzqtSkWQsA33AqHpqRy7SE7q+z3xF+rO+hA4hWswvGtPmv5g1bLRA3SxeTng34LIuruY9
5V3Dc5vuB6A9x/KHCsmHM1CDzfybRYAnCIJxibcsgV564XKQQ2sj4iLGI6bW+v3GdcfoX7EkPPvg
qBkeEOgSRog8xubQjXdLTYRbcnVXDn47VXr3RQHQIOYpG5cYVLqgrKfJ9v1/4A241xuzF8nJQCW0
h+9ykgfV9FA6m3DfeuO0gZ94Ayki5OCg8FXras1VWT9DYUPNQiEAHWZ/5NoRJD4+09xatkFHi0r1
H3Xa/oS3HUg6iwM4drlTxWeBR8UdXeyNPsrwhiTUlaLt5AwRyV0gH4rbZWzxL3EsshlBcYmTO66c
4ZKqZcGRt7tdBjvf4t+CLeIeLFTOLUD1Xyc9tAX5DDtHCjdtFy5JPx6t/nHm4URz45fNVj7vNMd1
v0RpWjiZyO6euPqdt8DgHmyLxgOzZUqFAoXb/q45ePHSDD36TZmcuorbg4vOpeFRlsDyDOLDfjk9
NA5skUIIAC4941ZC81cxFMH+Bdp6M2SJT0rWkjXAloySGF8a+Vsn47sz/JGYV3qaQultx+nHdCi8
G9lN/nQYDEPPwFd3WYtmUbw0zvjRLhMJ6WBeB3IkRjVxL3lB1oQMIKMjxUDYdym3ZEwukaWuP1V5
mmxmu3qjMh55RGvWwxuZ97cKAgj8v0lGQ9LezR5mDeQv8IdqAMeN6cyzjteufLoC0DJpyRSEF0B7
7BYfro2+nZw4FpoxJOwgRHMfMui/uS/2dTtvyK8W63myy4jVih/dEsytqRH1otm3iDaMpjxUMMvG
Nt2UY/PoQsGx8uReyvorUzlzW9v8QMhaROhuXDN7pUK9nCibRYXNCYQ7heGocF3DnBFpGdzeWZsG
aruoueKzSd5b7tu8TuTLbc947Fr9j574ssXr66NeXLi9uozGOflCE3l1w3+LhrU6xoTjElNorjyh
ezD9x96Z7FiSpVv5VVI5xuJus72tQ7dqcPrO+y7cJyZvre97G4GEBA9wpQsMkBADJGACAhS8TTwK
n3lWVmYWRYka3MGVKKVKHhHeHD/Hzra/WetbnnZpC5ZzOoWUlM2dENV1bwb0e7OXzPC6x/nQUCmU
wDGwb5IourD89FULxNsEeHEhYxZarJMam5261xots7gHvWNQloAJ9sL+zsCIvxrKcVcm5VsCymyd
yfzarpKn1glNhqYxzEKytlaxmX2tB2kBLKtfTIa6KOh87o9UWibTAyd70O2gXjkWHqYOqfc43hEg
NlBCxftgeNY5h8Osu8L39xVp4MGbZ/KVkT97KW+JSln3nTlwe9IcAjLpSCLTPvj1gzErwsd8sMFR
Mmea12ysPpslcJLoFCPpFlP2kLnQGylJXlKjPEQZS13DY2nl8BoJ4RhL3opkz3KZktSbiug8JrWF
ySfDlg7fkpmDsqfL7qcwQyoO0kXJ8Fq6jOFqPXkegvF8qNNoQeYcvetkz8ateO01uFRljIyptDgT
c7/eqMh6I6go2wZY4gid340OlNexxinCnB/vx20ooS92+atK4YLlOo6MEh2Y3YoVERCQLrLuxoQ1
wh7Sufb65mvN5B4Mjo0wcGkWoU3TwZWI4D9clo1I18jUvaFxF4xMPwpCPOOsK4gj4Z1NYd0sOjba
cMolz1b4mlEVIpXP+e5Vtatt4KksE0WUPRt1dWV15HuE2ludQNVhQrLWLVZxedFhIcyhCNnYLeu+
fzWh6H3+oQ9MdKIVULghM5mbkgvgq+JSoV4BxowONCxOuaTlj0fuZt7UPRDGuLY6HY9rWaLy5aHF
gNa31OMs65NtkaHt16TzgqRrFdWMmKRNO8LAaYAXgEWJTSFtBzsoOb2QWblEpwWVw63uKzDJRl2/
Tw3b/fmBqgInmh8XTyYlwmpSnLNa5q3dXJ5VNdt7VPqaIxhp42LWbTiPMbO9BN0+hDjU6fMDFsrZ
5eD4sT/ofHVcXMas6BPjEHjN/Tj/ZF8v07VhavbK7lZQCBadMd3kWHqg17EX5aI4pKC1Rizi6zLU
rwN6CAzJe1PCN8Mx6+L/kVtpkuLjF+8WnePC6nkMkY0DyyyOyYi30O5X+sBdmSocVYmbLEWh7nvk
8YwI+wunYm9SnTeD/4THE0Kckq8d+ShTBr7JS01ULUP7AAhmDVOMGy5DPM2r5dYgZtKrZqoiq2nh
01dqZYF2VGFf9QzvyGQLZ2oPJjLTfNYZLI+5d/WMdJG71ksxWxw8J7sggIZZL3kOSUy6ZDcH74Q4
QTdI+xf2RGtLXaRx8zFPpVwaQhUs8FFye37OojJiSssiUW403/hw5bhj3gRBoA3Uhp0lvmz4OS6L
RBPoLeMEHZIvfoRahffMhcJT2W37TL+dZIe+qRluzNxatV4it27lptx94bYNgPX8DKeoVUBOMeOD
yIZkaVLQKk70Vcgwc+tOF5ZmkhtOyw6SHNAo9oHFQKIPiBReZTekGFYqe2AaMZ6DChoW1fRU5X2x
wTpZMbOdJ8jzK5UmD26PuN9r5g0lXh28doNaYpL6gL1LZxzJdTWw28nzR+nke08QIsz9ZOU3PDqf
wAlmZugGfMgqcFcZx4M2QglJ94mUc+vqBxLu4HEQQAQbPpLLSVQrAdFu0YQ4XA2OAag0j1J53bJj
7my2PPe63TzkTiKAeFO6VAaDAGN6IYT2YoymciVaCSGadadWjhzSwwdapZcgKxl7DwFxEAyompJH
6hI+RtARUUhLhVFuGPx9WarrOCKfllkmYVw4uVBpmLi+A7Krqmx6BkdjbvSecBTVvxeiL3Y+KqJc
THBnVLlnyJRxrWMSzRAVoSmqXmr2WAt9crMNZ3qnoauTfnOGZggiEZs2ds7hSP5o0jdHPjhjSoUK
DfI1957zolhXMe7/QLUKmAU3bUCkyHxSn4LtWDoMxFSOw8ArU4312iw2SnRebab3IYLdhTsvJIgn
upXZR9NmJttq0okCovzQAkIGH9bYLKeNXblsXcFTQUmylu0w4angnbQk5qpfh5JWxeUuxh3K3pbe
Xc9kVLYgQsI72To1i1h1YyD2kl2wbjMEPUxlH5Iyu6EvQQ3Ls0C21DDaM+ti8+lbi4g6GQsYB9ga
0Mm2+ikM0EebA2d5YVIPW0zdqbU2w+RzZbr2Zarra1J5Gbdhu19qBiNcod9NqdhEVlrsUimhWXXm
oinIXGdPOy785kjULlq/8KEN6Swm7z0zauqHZinx+50YvjxYM8pfx5ezmJr8lQnpS97NClID3DUR
gSlegA0C7jZBAx7OfrduYGFPO47DqV6MCRsu9hNOz/vTpx1Aak8KN5gCfD/sB/XZajXFGqOqKLxI
IpjKBg7lpU33QLvWZzDYa/267I23VPEOdNKRDJwpLC+lldg7MWEIswoc5HptNkfHleUlFrlrLcI5
a+Xsq7LIY0NLgENbQjxPRw6dkRPHGlkqY+2+Y5Ter7q4c7at7wKm88Jn4q/uq85pb/2JdUXjGBeG
l3e3TRvHvL1Q8KJg3NMJdg9s9o5tozVMuqzwJkKiayRjx3PZw32bHDYJFcDI0jC2uJOHJyJsi3VS
MyIhhPfRm6PTertVexNoABctNFhsjsfYiuoLc6wZNnazwWICpHAQVvSkT230VkXi3CU76iEbpzd3
YKO0Nk26MRt9w51vdfPQq7l2nQFcYhLCRC26olpLrTFXmQfIldguecCWUFxPrBNsm02v7gQvXtxR
bIFtuOYXe54zbF1DeHv2UqykIkJsWZ1Gpxz17ykYx8e8m0g+KBtnP2aRax00eXTmsMTP/9OV/7X+
DGXDjovU1Wr8s9CAVtaPFOTB5LMzcZUJpM7WmGSKdmLN9lXvnRonDNADL2WsgyKdgY1OLqdXsNuM
wnwdmGm6dbr+vWOasNMm6Z/pGliRSmEjTkpwxPNfxYambUFc3pSEER+rIY2PmcmAGolowjvxynOq
nadP+DhatVU6sVFmnh+8koiq0YK7pSlYjYYgwtAuNXXFAWheGbbhLv0wNDbEsMYA4tNqrayxO08y
tzuPgG8CcvOo7fs5SDCQc8Xx+dJQYRRbLiV706Le3yudyNuytnzJ7BE2sJfk3rGA24IJj17/M0I5
8yHgZXzdhrTG4twbQTlP+E2Wsd3Mn5KgzLbYo2MNDVfkI4UvmcWqXMFJ/elJnww1Hj81MtK243OX
IBBzDMZd0Wi7zyTQKiN1OzY6fNZ2RJvpBme9aYF+nz9SagKeFjcZrroR/LQOFYkcjfs4CJpVKYV/
1HtrviElgHdtgzgAO8RXTTLqTk9mxMIcWCznHE9eGnkKeAG2JkweZvamzR06/sqNKdoPljZdCbiQ
u1BpKIUYbvq6Q4NaIcgdoSGy34my29F0/dv0upxvaLVBXBZWqfZhMjGt2cTSW+2D7g+lpIfc6ASX
IwDhLPyMS/ONID7WNeLIOWDTh2e2SqtI7QUgVTgaCMUbCq+DbFKEKlrtl5cqHu8blXmH5qdrN529
KfNFHePo2xWuuvGteDhTIQl01nzlIluJTqMZaefJUN0jjR4vo7QOz2wnZjshx/ClZ8OyCAt0O4gA
810X1tUxg2KH04DvO3YgY1NsJT1lKqBoCVaD0R+FRxRsfnrvQ0cBaa+jQ2IyHHGsCdamfnf200OE
6uStP2MjdcMvFhFigY2fIwQC6f+WJsb4MMKOEMWA/9ZFD1PjFzn7vBArs0IcpPR0x7u5Q+U5RHv2
UAyTrAmsi2qxRubZmxY1nPIiULe/fJT5MaKV+VnjDUFSmT+DT4y82fV1+WYH0lqnxDMtdX5LFwvB
iXttRhppVS4nDJC7oPKdg6m/ssQYzkZZpMcUPJbMzfoiMIybz9cIyM3sumbyQGpFfpqEMG9jCwFb
UOiPnZ03q0TQRoZIAFVz5IrIMWfa3j66i7pKrUmQ4PVSEYHniAgXhsjM26Eh5k9BmkW07jGKasBN
BamxtHBFXxC2wFAE8qojy0MF7fQibak+HLe8wqRyTaFuXeaW3dyVtKBBWqwmvWLfbLKhg6NanUxH
JCfCocAXjRukyYA/h7G8sUgzLbXiJXTd8WspLMGqpSftwm7XYe0z6E+G+GjKkgGMqqMr2y3Pjc51
17rw8ivmn3gDiKVd+fX8bLgTvkjhg/Om210ijurP8JFqeB7IKcajHFxXvXNVdWR1FXV/DRnQ2tOy
I86K++IhHT68YForWCUD3osb33PNG0s5NCxm9AT8SiwjjRbYb8pzR8d+rxTMJ9WcIL1qFxln5hw6
xU4/MoDeKD07eYWHoBaixjmsUHHpY5ym8J/kAmxW522IHjpn3EFHopd2AaD9tc9ksB8qzEqFhVex
88lusvBz04/CwRO2Pz7hKKG0Dapt7sCC6yp7bYxV+tonUG1BXulnUs9IlBnKB6x+ACAjGIO+iTw/
YiR7A+KDCAAtjd7YHWzHIThUTWHdlahrlw20rcs+bq9mdeo67voCyhN2fTvPSdRM4dd8vi16Iw5P
3jiJU6+JgXUNMYHA+rloOuVehysN7xFIdic+Z1ZFvGRlhiczSMhtdCAOViOJhIlUdB+9fcwVNTT+
+/TQMGw5yBExTXArGJOBRLaq5VT25d427WqbFRBvzUzlHJSoy0BKb9kVmrspdpy16RPMhIHsrNVp
bqJA55jHPBg5EaToDqJiagwEwTIQ6AH9BVl3MaBsBKGKVCaMMobzyiWXlUMd8aJ2LjH2mDJews0+
iwnk3iXEgCAsyoFoiFPHebFtml7A85wupMh73oboNkOWpWs0zLyZekgA/TCBUHHtZVkRxFuTSLwe
DPxbFm6zSKsu7RikvIMEFwQxpIam3QXo2sEqXlfgJeCt9KseiMYJDZe7i7mPkjFHaAladdIvQ/we
3FFDaKL9yYFSCjA8iVcpKyyVVIThGCkzEYirjHACkmwLe2eQQJoPFUVt6tAKdd5d66Rrx/Pmu5P3
olXpNKO0GJa19XoqzetKuv7WsFxz4RbG1s5qe9ck4jEz1D11RErpWjjLyUEg6BqQeiVvDZwpAGS7
eJdyMWaRr5+FA4kuI2p9lmkOgk5x5GzL6cuQF2Va+JxyhzJrdFGOTlnf1enW4qJcR22jb/MkRx8T
PrIHCxcc6niUMFxCnr5pU+0pnM+/sZaXHYc4g9XyYoyts2BkoS8CMa1kJ+4l06ol6vRZ+2XHkBZP
KI+Hex4OW0HUOjnJFyPsTtKV1KWdjdAWrANdDRsYxTcdIH7M5hgmRQgGcfWoDZ6DlR+oeJ9w5GY4
b+xU+8g1uIW6WQIB6ZNmnYMBGBqUoDJMyC3p/MPQhY8FhTriaIgGmBnuhiKHOz8RGBhPH4Oe2sRV
8mO5O23gWXgrRLtnwsBKNiM+iA8L9qHo8RROm9zuadtZOy2FGljhlfY8kVkqL6qOLrnPg4Gx0RHl
dSnlGQVvzrumeqsY19uJyVQNJVJhaVip+TTTDBySrVN7P+kO8tbyq8q9i0bv37weE2ldW08ujVvs
mEde0WbrqXinDxL5tz3eA8IiMjTuL7SsK/dhQ3hlN28rm1RnXosiuGIQ3JikbUQd7gOw5QHdfn2n
N7mzhtucE/9K2WXpxclxnGDbmYI4VdYjcGPQwkoWFLWMmXIW6YqGnmiJ+Zs25XA/SI0mOdEVT0GV
EztHCDmZm5WSuykrcMzk0VYmzVsDImvp+9epNTSnIVTFijXOSeUZCRA9CyPNOnYxtO5uukhTJP6V
Ph4K1q5bN67vR8M4fD6QeIIzQzzD4orCRZx5mZ6ulEnII2mgHBOLMMHcz0iWHPC6u7JjnmXNqSBR
oglIy+4KM36ywp59IKboXgcGsZAduHNcpIQojuImkuNjzUW8ambfih0hZHQYiCExjB/LltpojlEx
Y4XaP7gac9E/WhGCl+w1MpkCdjHELXvCqGyJfax19ySI3Vsj98vwzAGADQi8gMs1ktPGSTzffb+y
CWAuPGu2pxDQt8iOTRm91jaUsVHfqB67htLc+5aMsl3BoYZ4nlVIiWAjaIOraGpfVMVQizS/ZIVL
+DEzbUxiqX5pjeLO0pCh0kgx8cmTJ8SO1pp4QLNq9xnVwaLMGQjlBrMrD4SbY5oIoB2G6vAcgbZF
DG+jeTu807zqtcZJ4o/mM4nzEFPqz+fPMXWU2WG5cSXOs5rfNS5KBlI2+C/2Lp9vsrwqr9ihwPGY
UpIleDxuIPZZhq7ZTMcDs1jv2md21Fjhe6HoIdzOvy1g5RBdTg+icoHYj6DXH3/4m9//7evwT/33
/DLHGpNnP2RtepmHWVP/7kcpf/yh+Omv92+/+xEeIDQ0G1ebY/M/17UN/v31+RriIZ+t/xMfjKne
NlGzHXooB0KP6qua2fBCm0l5WNK8Ij+NU0+Rmxv6uOOmy66V6FOwPVe51uPFjEMSSZU7Pds6S6UE
++qYeaDk5/IKQUh1gpcPtZ9jf912qUXkgnE+BnOkmmtke7JO2lXELZvlSGK/KXVBSirzTGrZwErE
5vPX/Zvf/L715+//mhdjBU+w+ZM//v42T/nvb+ev+ePn/PYrfn8WvlaEXX00f/Gztu/5+XP6Xv/p
J/3mO/PT//DoVs/N82/+sM4aUqSu2vdqvH6v26T5+XWbP/P/9R9/eP/8Ligt3n/34/NbinE6rJsq
fG1+/MM/za8zWx3bcSwaKfNX18f8c/7wSfMv8rsfv3/7V9+//dfv3/7l92//+fu3//j58d99//Zv
v3/7n59/+c+/f/tv37/9l//rd35/rhuuGqG+6I7r6lz2jrAspf/4Q//+07/IL4aSui7ww9okDzo/
/pBxxQR8kfNFKVtKoWzlmNLUrR9/qPP285/sL7YtHMc1HMMw+Erjx5+fqT9c4T+9xH/+iids908u
eYpjF6Wsoxs2D1OIP7nkUfAx9I9Fs58cl9l3Hc5ICesNMOubNU1sLyXENixTS6saLrCkvhm1d/K0
CrmhVUNIBX7WxKhP2yOzmYup4mRqXdwsjWMdJzZhEUxtGx9RmTU7dEbYreEDkCB2q5Pd63TeMzrN
DeI2bvv9mo3bhli5gQW3eXAsC6yyn60MezgGBrxqHh3AAzXexJH3zlBotuXDIS4BaIljWChaSoJ5
yghcmLxMNXGZV+Ymy7JtXvu3ScQhW1vJRat5vOX6tY6f1cPYu6QGBWpQZ7cSryjC9F3Vxkc5aGuc
QObRDXFAp3529Jz2zSmomhrPfJii+MoEnpOWDXrar3iNdjGclWw8Z2NyRLi1jTXm6wkCyKC5zB39
WcfUDmbAWKR5cKFYWRI+o9+5kbaXBVZMACZkeD2wU1grZlwIVzaZcG9LpuR9X5xbIPrCqn1xi25F
FgKjwP66qLpzZqUXY5UBBm+ZnivLnUG47lLEwJoCSPGLwlHsTr3xacTF4dfJGfIwoiorQuEr1+f0
9m9QNR2zKLrqovIcs9jbNHlERkF1wJxkE6qiFFLByqQXlgUeZkjpBCCghA+kwNnb1+/E9n3EgAD8
ILmyJsiRQHZJ/dHQU1gw2U9Rw5fQqo7rWNKgNeNBpcm5ALZFNvJb7eFZH2IR99fBgH1z2emD/05q
6bRzhGafMSzwyT5JHeMWwC/PtdZ2uKctuavcUmyqzPEAxuVvSePgIUlKopGWje0XF1kBq4xlmlpm
JoMFamAVb0rMqstShuJWx9J6I9j4yHlJTkQ544WlcPvkkeKFcK8ycjBAlURkDWEF3EZz3VdLVu59
wjV8MHzbXBIlGt22w8x00xVMIjP0SMkNGkZ0Rio+UkbqCD31+sJ1p1BbclYV4TJsIwS2EPGRpev9
dVQF3WXuOdgeZwkg0xrEZg3OPKN2j1aEDtcjpmKhUm7NUsW0hjoc5si9xb1z25r6nlSDQ4AifpEW
4Umzs4ssbfBW9d4K1SXYw7bcoa4/KbM/pRqEtsgQB8uZXgfJNkurkV2BMuANK7BX+8R0d0k+rWO3
0+5zU4EDjcuHtgOBjGBEX/YXybXNcqfrFgZEUs8R5/U8W2MUGKwsIl/xxlFEq4SWr87he1rKvOtt
85FY6HUVMeCMC/06LqqDFM6HmRRXoTa7qjpIZBHPSwNbHJGY+RjW0Y7b7WuYZxDxRxQcIr6Fin5g
DI/F3gH6NVOjmqp8Rqadr6BbGtfGEKBFUba3q0fy2mTxkWQeVkNtXtRG7Lkl0Icaw8HSiOoPSDcX
Sa2OftFeojq9lTU4EhdOmxMrYxUGzX7wkwfPWqtRzwm/aOegIGqbQLjesWYxAtGPJSO9nBgMsRqa
5GHQyd/2AnoFPUCk2bNzt8nyaCaXLsWTh8Fm09IP1NSUfMy0I7dchqN9T+o7Fqc5GrDIL3tboDFi
IUqWK4qr6zxN4G4wMD4CbAUpoLANygxSc/QpdvxIZY3foZfbsWSdAosNYzKDDYNeurTpFiOYSQ0q
3IGHXQXlWU6bmKRU8tRAl1z0Z6077fFLXBDXfgTV/oH1k4PfF/A5/GjZK4IRGzsGAJRUKTFs/l60
7FojTXtQhU0pnDRXZkpr1LtsVyp9dufH8pUf168AS7GBAxS/TItxxnWj4IloM1ZtVbkr05aX3sBk
KQbFkCf+A9/uoBpcPb1R7iJNkbI1jx41g5ZIpxFe2iJkuCq7ewEdl2U3kkLgah+TET0nLcAMU2fS
pLWYpOskeelzzjvX+9rKIcDMihgonA29ZilgLRnjrRdAQp76DjGqJpYY1TPGr+FLQgQPjj6r2I5x
cOibsriGEfxCccbTEmpPGExYQAiOFB/R9dKeyE8xyf3h5G5LMlbtE/YOEk7d4R0pZH2R4LNbIiDf
BfoABcyxQWThQF6MGZdGPVQrOediNBrKPp8tDUdmcpXJtCKQ3L+rRknGbJzO7CIvOtRWhbYyBc0x
agxKjBrfah8xP4lLzHYZLaE24zY0K932TfTgdMI4lFO/wbR3HY8toe6NZ1xkrYfkUct2eMax6ZQ+
6O2A3Ag3Vxsmjlel2R2EBPjWOYhSsSjedC1NWt20IOQKd0EoKdSGRh1ag8VxP40XgHNIt/HzTd6x
8R7D+IlxX7c3Qi3fd82AmkofaWRc/6jIu0Jb038ULkjV0TER7w6ccK1VPoewSzdy5qDbBkm3nXM9
qmFjtWb+D1P7/iOqalHwukxqKSL/2PL8mZKWovU/fP/2bS5g/9c/+/7t779/+3ffv/37zwqXYvbf
fP/2L/iEX5e0v3zbn+tZ8YVpphK249qucg0Kxp/rWfFFIjV3mXZa4qei9ed6Vn5xTVM3qYJtBrYo
fH6pZ+UXYlkd25W6Y0hSHc2/pp7Vbb7Tb1o4mjfXpJ51hS14KM7c4v2qhWPu43RF6lOatn5wqQTx
K0Lo3EKqm34qiAhmvBx9tapu2BroHLhxGVfYB+lPSxSnvqaROyutSwq0+z6OXg3hrCMZPeguNlcV
dGuabXRUbcTwLPQ+dHdeNw7mUTnRIQpNxLxWfFY3MJCiOtAQxQOIglL4jk6/uw5xMET2+BVm16Ys
+3N2KeHaYVi/SDRJlMWgXh1vIM7eDoKd2fqvULaealN4x2iGQxDEQl65nhmM/LKSbc8szcoFNZu9
ZjG+rKOgO5KcTEWb8Ys2ISJLPcdSjEj8OepNOHdMTanzK4pkEGej1pnXSmv9C9KKOZpFRSArbqtR
wxNSIBDLItN7HiA3sUqCapcObHBWWqAw9AzwW52gHrcwR9Nmk5JHdpOX4IUmUuWAsZKJtqh70PFe
NMIKN8G/j6C3qFUNJZBmEB9cEBcKwZlhSgnhgE33yka9u2mkOwGYycHoK3GdkVu39kRPIWeDHNMm
cPuOPZBtmoTTnm1JvW+1mkNvHEWyG0gj4ABi5jcW3khwcGqfTYkNmB/TfOQkewufG3O4pL1kfIBM
ruwJ2KhwnGK/8O07BgREkbLveMgU5PM4JvK0l0jhgKYdpNFewJQ5g56rEWAJOiALt2HLEHrS+iu3
D+1VUQZMWFjaIHrq6mzVCeBsXtxG6Ki6V6OokMC5CJYnlIQObnNK6OorWXwLoynf8Goh43erW1/Q
ZLQkQS3kZD+AvIlWaHpvEnZIOy6dreOTQ+qn+hlsQLI1y6+1sF8ZHcz9VAtfxb/XBxesX5i9SFcM
2yqzvrKOtJeS1Q9czVsCyqx106UCKBr19pCxBvbJmvsHGS/8YztiUd785SOWQ5T/OFmZFHDQctz+
j//jQP38Jr8cqPT/dN+mMB2kYJzgvxyoeCFwtVq6S/9Aq//HAQFDBSWkcKWUjqB3//V5ynDDwarG
KMtxhGP9VeepxXjiT89T23U4Il2dHRmTgt+epzJ0fU8b2mbnSJP6TfjhDQyijZLyAVVEdgKFc4uE
8Cbm3dXU/YVHZIxDBTglp8qFW4YUzShuYMGBlcJONAAAAvuVAiJ+icuwXpquQSp2SXhh0s95JLHx
rpp9Gb+0MZux7m0o7628XqcQfXNIn7HnY87CNkNQCGcOMb1P+dje9OybouQjGt+dplyM3r3Qn6SW
0hxS34EVhUG3yQOWSBOVbpmdi6E995IM73FyWWvAf5BGXes9uhe9PFZm+cHvGc0k1iWJ36HF0if9
Gplf2bwtUbiTQuceIh2HEWGefuIfytBccwCZG8uHRFYqFkb4r9P5mLK127i+yyok6ra58v1049A1
G1qyUUFOGCQKeRIha50zpoDDXuDSIxyjXHi9c6GDYYBk5r4R7EnBOiH2Tm1aaV2U7boRIExAXM7A
x/S1Ae7NSQxsSMfyo9WgcCOQTrDxmQnj5h/2oe9t2qio8AZYdM7qIZ0SUHwA0TpPP7gGSmidGBCc
t+MjyAATOHg+4z0GOBU4NspqYr+RnulecNaM0YteJpeJVwSXs7Zrz08mTyLXGDGMxr6Y7Uy182I7
k7UkuoBYZSIs2OAZT1YKc8XuHvEqXmVC8/chWS7M+onFJmGr39OtetvS5DnWdONBM4lY42iH9917
47wIpj1foPZOGTbFC71ogz1LaZJxES6RWOXflfNZHtpCX/z/w4x60VTMA/9SvchJxgFGafivv3/7
759TUD7+T3/mPOP7/HyeGV84lwyqPWXMU81fDTz1L5JZH/NOikFWwr8MPK0vlrQkFSU5ApZg4c8/
/WHgaX7hL/kiYfHtXJggf815psz5vPr1iH9+QCh0KDgpEaUx/6Bf14d+pHmamppxW2v6Uenm0Sbb
Br0+SFLTtINHJ2RMVUSI6tt22g4kX61rzrTlNHpHduI7HckZxmn4mUF8yVbxMp/sszx3r5qJFt6J
SuKes9es6p/N0uP9XXeMAFjcNGl+Ynh98ttoO+pC54RAQxM7WMwsCKWlCdVAoyjSDHgBOht9GT7h
AH+fDFiWqSIpmpgKrDD2Yazs8x6KGjth4KAJxYUflCdIjjCxe0naI5GnbfESFPVZRdEZ9N2+KTi/
K+tWqgS5i1Oc6K7O2oCgYEHXVgzhJfaWA2KgPbMHezFYDEKEfmWXOp5LFz18RsIcBL3zwQg/Yo9d
cK6h5DYQ41KUbhJEiE6oHYeGs8eIqpML00a3M3iLql8B1DpvU3nfqXabxeV5PcSPk6ldVIV13kzV
3Uik6ipA9LsSMWbzgU0q9HnvydB0tUPp0XJ6h9TtTnRJCiFEWKV/dDnDIIMiPB7ZQLcQZhdYYU4Y
vat1OJrgRpWJymEq1loX7IoU4CEFzjprnWezB6QDqXMHo/zQjBC1UwmPQCuONPNbo7N22Cu/Vl51
qur+OAbNI3kSVOhB88EYB5UbnXiQumurLS6gDt5j5XrsRv1CHwhIacTw5NBWg7m/DBvgGkXFAFuD
YInq1H4phgK/KCSvWRpb7zrpbZUHx7s3WbdW2AQ0d00QCbqYNH5rq3zdYyufTJRJlVOsSWoEziHO
gjpagdYEIW6nxOpQVCYOxq16th08j0W69v1+1Q7ducfYSp/UuQUDKQaznSTBfdoBpGbOMxLBGkp7
mzbmsA8gTPp6cCEb505Y2SqI1M7zRAbSJATTzgcQVTdWgL1BDuPGnO0FaNI2Zte95ANXbjFcV6m+
Rrg1p1sXi7jtu0NKZbsvay1G6lE0DsMNyA7bsY6ugcK7q5bygck87AS3Lu65zFZdlOxL0e9zr1my
gcawp4uH3k7WKud33YMAIhrZ7wxjHci2gHo8KFKCCZkEOcB+t4w/xh4bZ5vH70MPwMSMACQXtWiX
PWBKrJ1BjM5LC8hPHM/x/jK5kOKRbIwHFHDIfhCKdlnKDC7FB5u71xJnoiYbA7wUwhLueNdZgPin
z3DwiSwUOweb/MIuVbhC9zUDdmJgiKj4Iv3FSyzIZLBhQHjzzmSaOKAi7x6c0Zr4rW2xneZbbpi5
m4bI8GUT6Rd9SaxYNWMrO8ngKYoA0/i4o+OsB8ZXO0cWu+DPPeOlKvNX0wUn3SEKAzjWPNimU1wH
RNijX3MAN2tVewCjnqwqhtm4IAQ7WTmAe9B8D5AKoQ/AhMqG0Weil5x4StvmdsYyA1zEEmQi0XIt
KRlqsF+SRCJ6m2FoM4OGAEKEgqq0lhilWW5X9HOFjgBT77J2mZQQDFILl5YxQ5ZcEeH4T/V8ie8W
kxO0dMRfyLwzpHyOhQ/AZLiNLQKkM3j3EM2gcdYP3dlQxxuejgGOF6PBpJ3iF6cyST0qiSufrA8z
7bF5GQ6/UOd1a79snbVLcvGWAE8graWvke1h4keJkJ+h5saeUJmvWo3dys/cd4vYTuhbFz0d25ri
gdQWXZMAWFN2DN2tW/JqGcSWYxSNPEbnldyFRX1d4sYEi8ucoMa83rYVgASj5wJO4JoBT3pqEHWt
hTUwr2UH76TGFUayS73r32Knehv17GsWYvuNQ1JaACA/W6K8C/Lma1GKS9uswm2eTSx+NJnCBMtG
DN0toqKRaz+pn4oKJQ6baXehBRHDfRf2+SBeK7DUoW9c6iR2ALmHttna83rLrh4ZbzKLJ94bv0Oj
cx/i6OuNnmvIgIlZygksdtmegAEvyV0jEgVruBUb/5u9M0mOHFuz84qQBuCinXrf0Onu7MkJjEEG
0QMXFz2GpYlMW9BIMtNQZhqqdlNL0YfIzPfiZZW9qqyRVKacZAYj6SSdwMXfnPMdjLPGXDuOKP11
N7mvojmvEx0ruyDgcy1ubQPuSYYpdduaclpDgS3WTkc+JWkyIV4aylkKMQDoBo4hZtvtQsnGxW2M
+Q5+/BObT6ShtR0RS+siE641nkvUoMuqBj9XSLbeyETgJMB9ZtFYwiY3waQZsVoi+MGgniE+FB3U
ByjZh9Drb1UHloXFPpTSEqwamSv6dtDw/nR+jmmyzsM7X4r3zBpgaUTJQK5dzbOpdZt/R6X4b1uZ
/8u79/8LF+Y/ZoC2oP38e6UideL/+tH6/k+mi/+8Qpw//dcK0fd+8Vk7C8cwEYvSClM7/trx8jfC
9W3hM79zcbj4VG+/jxD1X2hnbQdBvQ6OwTL+WiH6vwhm0UwRbYeRH7XTn2p5xR87XpKkDdbyPvt6
08bsrv9thWg7rHuybJgP6JRlhV1z4iCz2jlUYQuN1FGeJn2xcHSKI9gV9D2+zPehb03bHLkhiOPi
AO9rtnNqTzkJeU1EErFMsAj1IvrK9fJZWN7Jt6wLnjsdKkMgV44eb2GtvGHAOThWQRSfgWOh8GMS
JOmff/rN/KYC+Fnnwvs8/xA/l8GubaFMYObgzYW6cJlp/FwGl6lfDV5WTdsipmarRvFUByH5iKhJ
OVkg+EwVZZjjts8BaNdbvHvGgkAOpkqG+uzQaa5MKTACNNZH1Y4bfPkPGWZh4srVxXSRDKXKZTJa
i45iojH2U9XcI/Mlxlyr7BsN+Njex1myrH2n3ccsRxcwvS9SOgM+L3Z4vam92j4G4aqG61fJWqya
kDe86SiEujE38Jz5Z3x3PB11LJo0iV9tYI6XxiMEZgRDGqTe0W+8p3EkXaeFQe0S77CY341FgaOG
0V+SYBrDOBFr7adV5ftIip3bFI8KqAd2071OOK2TdmvFWBfFwjKmyh/wTHUgOJooeYbjSFNurlgm
b1UdUcOiTGzcx7ogY8gqV01HY5FJjs9+N9nNG43PYcIiFePcYVeGewHtxb4hl4gFPdWYruMac9Yj
dqsmTiCzGLcJpPsEybks/Ac6hxuZ6DsNAzk5LpuBYGrIi9uuDe682IXp0N4FLbVtN9OGx03MeBi1
1B1q9VVrOG+dbMFSB3gnvK2NoToTlJSOeBzjajexmzSj8po04WECkxyh6MPrVS6Z/VD6Egs9xA+6
9tlleE6zlLKqb06j1wIslp+QT8+o0W7xNB3daVxpU7sRnXnWHW1dyfjs8xydiMrVa7FDagHKKN4w
/dxZ6Keo2uLnyG5AzkwgHRlr5MT3jsVnHunX2jTplz4we71qLeUMKc6eHrzUSb/VWtyDXDXKmWbX
3JZU7Y0vDTZJ43vrAZzEAsiIdQJHG3mAAKjcu8o/hmp4MqP+Qp2KW0F8FnVwMGRIgDLRZ1jKkCHu
1VTcZpW+hptWQFlMz7XwX4KRe3Q2qbWATYPMWlbyexGZdFva8yjLExMTqEa9fhcH+t6HmazHNUgq
AajdfdCVuZPdjgobzIEyP6OKSCUbSZ3Mi2eYPK8uQ2THi05Ra6IbiW51VR8rx/gSbrfWwHH1xIqG
Vr6OKN5dg0lH6YmF4XybbSWLmhCORWKWxHzEPsZAFzErRt1l2E03doMBJq8Atfe1BYHR1vRdamvN
EtZ6CTctlouWdFBmT6FHH2ThUCptYuJzaOATpAmIN+BgQPL7jPwLc9M21KUE+k1LYiK9NavXq2U4
XyrVd25Yg6SDncTy/FSNuJbxk2K0jEcm19SOSc412vjG/aBVr00xC37dNln3VfOEMrjdO5P9Hrpu
vdWqCRGsKy3AHi1UV4+VuuGQzJeSWxiMIWQXz3gaWekSmGJdhSNBaYzZE5cliQ5RauEQjq+2Fp0h
Uu3LkOZNtn2KzzW+Zz211aDGLujpz2FdGSDb/AeG4xgckcoirn4gc/uu8Ttknib9sNH0D7mND7N1
BzzkvoNGMwjwcIn2LjfklywU8EOj6pggIhvNa2UslUuVVDe2s0ZwXKxSSn78u86+67T3thn2HsBA
VOw6KMKx5jaO91JRk/kakBwj6uUeBNn3Mo8OWY5nWcU+E0IHO2gWqC2OpBpBECS9KgVLPUk2Jl4o
b4nXmhXWJP+gN0R0zU5+iYb1wYChQGpOQthRGV9QZloIqJibxkXwSjT0CeQfqi/N+rBZ22+Mudzs
e2zPs2iYuh/JiW/sCiew1rapHvXGO7v8Lpux1hBhp8kyTFJSNOG/WiNM3DQB5+11PkgPBhWaYCgI
kupgCK0mXI/bdXSzNwE9dclyGGaDEyl07GywCz03916jJLPQoToRKMXqqpvqjVvhxQ0j1mDplC7Z
iRQAKIOrELV11/ni5E32oYgtHgcqQ4aRHgFVcNGl5kvZ8w2VqHJ4z9Bky6jRlj0yTt756LY3ky+I
kdCubCtbO2XFyWiM6zxh+uiE1SGbynvioD/GQAJZLm9KZSl0JQZDFyd+tQvodsALHvomV6vaqIH3
GtGbqu0Se4n9qrnjgVEW6x3XPFgmqIK8uStyk2CB+IBO7Q4eAVh7DBdwmDbWaINMq0BzW98qMyaY
h0U6Nv6DJ9KbEdghfTOu3EY0D8QAAekuRiha5qUWJeMR8njqoPrMNf81M8RzHTC56pyK/IKqXkZM
k+SANn6Eags0+Aurzp0uu5uw9/Euera5LBzjHMKcgBFxHuL8pW/0a8TsFd++390HMR0bj+B2hbjC
XbPX+2SXAUKra4Ck2AzO8U2tG35wuGb9Kc9BnoVIpKt+IJSF1rXKGZfBXnkJeiw/sYiXkmgGrNKf
soeWR9/XHzSQ8cspJMvUbO50D/2YMMxLkKrvaQnSuEuQTof+a1vTbjHzYf4t231dqEdniKxLbWOC
nkiEwniPiyNS8auZ9isRiq8cazpny4fuNIReQ1+tTCM94Xwcl6IpP3tf+/AM9T3p0qco0MRdqypt
7cxSizgBH8r+kShcz4s/ptGTb4Cx/F3eZ/64xe9HFjwnk7V0MslEPqs4OrUBcH47jD0kOaGfrISd
7BC7D7UxdczK3cm81T1jJA4CmjKJz21xq3DxWDJ7VULc9inatq46WZ168mpiMEgof6ht/3mECkom
nwESWJh4u6JvVY/5PrKxJ/OYWdldwaIFowxvEymFbfgtzot0VU6TR2tEU5XB2Qh8mtzE9J5TEw8M
yHxnFZsMliyeboQEduKgx8Ox5m5IPH9lRDaavLBOH4hB7MmMYUwG/PLWyvRrG3sPMs3uZJBc/QGB
W3tfmWuteon5eW3zVGDicUdMHTEu8mBrws5rUC2acjfOrDrAXjDAwzdhvrViP4lrXItlbDEzBBa1
bM+mFbGeJgYPrdEwnTSb+OBWZ2qp7chk6/KtYlTRty9Rft+gHymhj/Xq3OTbTO6LZxWO2mKCCSEQ
ljfAuLrVbDDRW/wanbWeIMGmebRtXGYBqGfS6CrVtbdfpuZVMk2t+q+eyHIfrqml4wnB5FVdyvRG
zhKhfUdbmvTBFXXLYvRPc8lnkeSq7wyA7z6ED0xwC7uh9pyuU3wE8bpoR2tph4JyWC2MuoWQJda+
+yBBfBikDkQ+R8CJPc8qy4CNWO+QPxmaamvJGY2amxP5XMW3nfzIypYoMW9lWqAv79D06d2L69+4
8SlUJC1uQS5NxZUkHvZgzdVR5j7Cd+FSnZAJ0DL2NVJSvQ9axvb5Zo5FcnkKpj4LeQivZM1JCFkQ
HsgCt6pN1A5r7yNvlm4PV4J0+4qakEg1Lr8wuKTBSRu/yfYpzsxVod3U7veWXTJ5eCtPiZWPY2a0
zjK+IGCUAA26+GgbRxKJt7l9chEYWNMl81foCVdTtc7xlvAE/uy+1+lLnr/m0ZvvEfSCT99fmqRW
2JcJUoaSaL2TXUJKQzZezFCH45mQDkbTT4oDJ40+k8S+BcMxcyDca7dzazB2akV43yrPZhPZrV3s
aaYWM8Y+4F/hxh6QoHKnGbADJS4o0oiWdto/q577dSWg2+gmW3gekbL86gt3w+Zrn7j2pvbl1iSN
wD11OasESPcg/jdFdJ/wnbiehilqWpT5VRpfKeOuIDx1KQIzdgzY/ktkt4b5rU5ODtV8dW0zgCvq
kHvxsqgf8xik5V0VvhHFHjK6C4JTMDGu4A5kPmkVlJKw2TEOjWqX2DRlJw27K/mF0IK07wJ5ao+Z
cqkPVxFjPjgm8bF22K65XKbxJo3ebb5cnl97lqgMPQOObjkgjuVmxjETRE/tuPT1I9HlGO3DBR5E
ghBe+5J3MGVjYoH+5xpzTwmGsYSxa2mbN0H8vQmouRttPXcWCeIPdwq2yv+oxdHPLyRrLZLhDtIF
vxJYP8TK6kG3CjHJFFFK2jVHhQhQ2vCNABp8tvp8hqrlsNcIH3KbdTc15zh9B+nBCrpdNuT8uF5+
mD2seYGbb8IqkumoItxxb5AVNIzltsqmvcgZ3nYsRED0jCMwgNBbB7m2LgoXKkZ84uPIWqYjxDJu
bW8kxcBY1Ylxjfh1lQCBtSy5lnnwHsA2tGwcfnKsv3lOnZFtOW6q2RfqE7aFTLQO1m6KOVtTa2ig
N17qwjJ6UGH11iCIi12DwJSEHA17X6FIzzwqd/rbt4JUutaO1k0yrPopucUWDELIJk1Q39H2bvXp
S4+CSxV4N1Pv3Oi5vR2AfWg22dWHgHzqzPJ3LGMo98bsNgtiWJyEwzYeqTaN/VSVMIeccp6ptzsZ
iAcz7C8N9mDGszeS/YHSNMQp2cuc+omD6SbJiKdD8QLrZTURCIMZvBIkMzbRSdRvJkxJchBiM1m7
8UU6DwUPy9DoPkY9WlVNtwpghKRpj501fiOebwficdnrjyTaLNAWHKtp3DWUh2WVHlJMxjVy5cxS
GyNOvyWQ7Ee7bjbOQOqr9zpG1R4D7aIaqosJsDw1LraeAuYb1wmhkex4t/Fgrxzi2xKEoqIABRz1
i4oLbMpesiwAuwA8A+WoS/QSG2gCGixtn3rYCJlvMOioogfg71tkUGvB3gDW9r0fRWTCqH0Ny6qD
yG407ywK1dJFrmU2lIosHyqjfmpJRKOOxnNn3PZsrDZ6WL54XnijCIxX9YCXiQhiM6TbqtZIqzaT
RI3j2IiiQH2ji6Z6fnexYEVVutUIIBdOfWeM1iKdwUKtDJd+Bl4kG45h0XFGTlvDgHtHXOhTBzVh
0TXpXUOLXMY4sLwISH2b5o+VFlzawQRjpl4aixyAXgwYBxl9L+pOnQHhLYO8PhA+Qqwu4BeLaMOI
oCMl8AAF7YNID5Xz3qXJlkCkA0Gk+UqY5Q55+LXAzhp26iPXoOWxka92KcscUiuPykTyTJozdegl
Q1/tonNgMr61EDllw20DrHOytDuCMfGWVS8BfGV3jluCiqZgIcEBZMVH+pi1qjnuZju2nTC6cEnv
jJJy6dMtdAqUWss4xKyGFQ54TB3NFhOlfwX8T7RVjAosF5Jnx9BuK7jboZeA6XAmOCbBjFNL3kSt
xh0bBlwdwWTCYs4fYWAgCO6Ff0sJ76yDOCZjRMJ6LTSCpqx4AhkhAvecmXRFLQ7YrZp8gvcqFkds
kev/Pzj+dXD8r9ms/usPtRRSKXSoyAx+1aH+S5optJ6/awx0BKUGk2PLNITnzEa9v2qmEOS5JqNg
/s5z+ZzfJ8jWL0weEa366GT5L8HY+XdTFfpUw2H05yAIMDG1uH9GZDB/jb8ZrvIqOv8IV9fdWQrL
F/p5uCo6oWKkVGQGT27K3dLFyOUNgLOMhtJY46yo7WTfsxYWoArHLFpNDtRygGglQcId4egZiYgF
Wyy2rLbBiJiKlszwOn5Ma9OecyHbrCjvSn9uwDz7rYZqs/ILq7/v5n5W5ix0rCB+Lqro2R3pimI5
sbu0bqfEvWWn++AGwDcGL+cI1VyooiPohyMXt3WqSx++OZJAhsG50L/hH7KXlV5O+9poaXo0K/kI
GEeANWg8BjPM2Taiap1trsyvVMIsXZp50NxLH0OAbmLMzsEy0ZMGwCiRVzbbsUvz9eSZ3dHpOhKi
yHhD6NhtgESS6lFu7Mynd8JmHkRtsMGRWu/1Wezpz7JPtw8AJc1SUH8WhVLY5XhVWEfHDE5mZpPS
/h1K8f9g+xzH/U3J93fWObM6/L8gXfyn//3ff4jF/9MPjfh/+6d//M8/r3b+8kq/bXb8X5CgG+gF
bR8qpT7vVv6y2dHZzLCmcWwhfv2b3+5LU0fLiNkR0SIiyPlm+v2udPFHmhbScGySFq/3Z25Ky5mV
PT+vPFh1ICJyBDc+WnMUQH97V04mm8M+KSbKYIOoFSRHSD+UkW4S9eY4dfs4GYXgliGvSxsgcYWR
lj1VCpNDTfT0o6mGfkNEXXN0TFBWC8vT5S5qU9jiDB7ngX6AP90k/vYpE5H/VATMrqjKx2Fd6W24
VlhAX9GIBI+FVU3NLrDdHK9wXxWP2SSCndNm9X7ig3vb0Fq63ABaQzKQey8z0mTs2El2bdlglhxK
cBjtZBiHEF74pqiL6dBnDh2mbxUMX5o2zteAiklfwo4MpGVQ2TGa9FhHklhXW2Irq3PlRcUdfmnn
a2ij6UHz6G5aGwKw7QU0F1E6f4tmXa9VXxu3pCva7DO6egdG/0CM5bRMHZ02R3bWoyPK4FpbevNB
ZxKeJLtZvEBQOuixEmalQ5G5d33qgQ8SuSMPbhqaO68nt4yn6/TqKzN9yzIHv3qFD2ZD+Gd3iVVM
5LyWugtbdr5GmHCvCKwYuv5EprC3RkhLPHBuh98R/yChkI2zy83avGp66B9bnOK3iQtPYwHsAxpz
FlBtNKMXbgpE8KvEVf2xDGJnDZw3GZCmU7l3ieaYq8pS7UbnzX30mbne1jFNkwvGhCEBsWRLp2FP
MXRK24cZ7JzcVs6l1VwA21zeV0s2cxgXIXsXV0r7SdOE+swYID4admmuIIS4N1aoO2tRVd4zWzfC
5TUNU6bRkChkl5X75oxxchIOlstuMNyVw/VxmiABHNMmHN56P2XyUwbOxU48oDsjqeWNxwBVSqiU
c87hC4qFguPQSdVegczdJKlqLq3SFKYbT+SfAx6f91biuIKvYYp7H2feORuJuncjLb6p04aftRj8
R9+DwUfjEuanIoQxRltrwtPXcQ3GWghiziRDPYzt8egXg70PCJHaVXHXbwEaafUqryA9QQmV5QuZ
WsbF6THj5n7ZnlXFOqElAQIgZ9ISsOWMqAQkfktK8NbeqF7PP0QTx4+RowAlBh3XY2nTp2Nyr17G
JEEE0oxpv4/Qr2mLEo7es2tU5nunFEDTYRpWFcqTacHyAUgTUOmdkjEIz6bNHqpy6s5enNvwIAti
N4dsGJ4am+nFwpEdCque7JqSU+nedhoWDhWFKfhJWvd6mkEKjX9voP06pYXpML+ct21j5ZhHx2uB
5HotycCVXbfkJct4VxhEmoWRSVFLSFN8Ax+0v3YqU3sxRUyoMHdB3nFNeRNMMa5AEtW6jRHW+QZm
K0C/mHrlGfR5edu6ZF0o3UvOdJbGa4sB575rbPpk7LklasbAe8smRnt1bpK27Pvhpq1CP1inEzkT
cFJEjsAnTk+6GKcvDW8kZsSmOcgQqMJEN4LMhERS1VTWNillfzYiE0hzGjnVLpQ8mgVXC3FdfbYt
w04YizLSGLihP0JrHXPfhdI4jU7l3AchgIgNe9gSPy/D/AiV3HaCtPURi6ZhxJ07LxGn8c7tOzay
sY7nrE7pN2HqZyYjOIlYOnQZf0xAWdH1GcQfmJU8ckGll96Jm72E0YIdpqrevbEmASrofEa6Jvf/
otJjUIPCCe/9iu21C1mO8mpq/KPNYfk6uHH32gwdtwiHCbsaX0RHKROsMgVqYhZDRdrCDxq4PAg2
2EQKLEPa2cO930wEzEVG8xpqbfDeZL44Z01d73SzqBngpMJ9bzm6IELkU3xIwIRuJe/Z3nam5hs6
7IGB8jTt0AqGOwRTYDtlmaSwVtLEJ2jO7ThDsXovKuKqmQaZbv+khja9NqYZA/HK5IMnZLxVTOxu
c6X15zAr1MnS+xT5NVLDGAvguDIrZyQkoptmW3cG7RmgNj00FRP5QVqRHYvIaWl/ewiRqOfd4Vua
JDFBJdqwA88MBLjQySXdtsUE3rBS43R1ifa+RxjgbQIWkbNODii561YeOLqs3mhgZQj0JRQo7GfA
mzfG176rmksFDeOqHFER3+BluzrILXDyQfxNjW0JyzSMCUzIwhuzC+2tk/bMzTsCgiJqRY8VjRER
61GjEyGyJ8nyV2rg4VxShd7YJs5Y2abtGq9xc68c+42BR83wRph7veoY1qIy0fBFTuV7aDJUHEaP
tRDRM95X1jr1oeo0h5RgYkwSIrtXU8jeB7KRv+rqKNt0Uzs8E6UW38g86u4Fdk9UTLy7zJREB4+y
nyNQPSwNQ06aGg6pPSMv4HLtvNIAXt3TQkL7jauWdbldY6eqdT44pexk8oYYdCg7Cgyhpyc7Psbd
FDYa3HVU/ITdtpwEpywgMUUFCcQ4vZQ3ddVU2wGx63mQ7vRoEuR39oQ7cH+0qbWinPZuAU2YT5Xj
9NcgMks2zw1wM+boKviMOQSTZS2KOiGNodZWOcibeBNHvHWeatWhk0X1hDVcfbQyoCp3+9x7nfRR
O2gwieaGw8sgMeiaeNal41zx/ldPdQHtHr+AvqKngJs2JLVJDFCTvjSpDG7Y3CCiSKaGvZoTyWVv
5HJbaGBzlz/0LL+hQn4TtPyBXPKHP/5bQCb/zzmN/jUzJ5U5iqv/Qcv8c03+a9M9f+7vzbLxC1Ir
ThQwPS4iOgrfvzbLnrBod70fJbn512YZQb4HmsTHVec5FlosKvnfynJ7fjWbl0G5Nffehv9n6nL6
8j/U5dBYeC06dlvYFp0JvfzP3fJUeAWeZLLiWstka1RmbJ8zxpfDgH06T/JjlDPW8+O0WAo4krsw
6lvyJ6GTSWzchZVtpJ4TzB0512CikGABDqHeeC4d7zUt0EaUkGHXaVCmB7KqJk5d5zYfshOBx8vR
9+9cK4FCn1wF6ttlATabSDTnwSo8d5UiJ9gDxHonKC1YpoVzVoLILaMN0EYlZBUPDut4WTjsTxRr
CvdMnO20zmTJ+Dlm6eIncz6hMaMheiaJbK8ILYjYs+iCMpHIl2huk6PevLVVaPNKuPKHkkDWAED4
0pSIbKBxrHyXzYVrnR3pExpGKqrdIDZPKOnJzjSpi0TpbTEjPTZ93rGqHemoW/eqa5ydnWPcwFhh
9hb2b2Qz7YYZ3RXV6SVgexVI+Ly6jcyswZ26iCtE+3VAKhmzYsSZdoZ7Px4/AF1AsqXUSaz5B/aG
+2oWo9qoUn3UqYAXu0U2C1bdzCNachaxEt0Ubyt0rYZTvbjoXLEhvmez8JWUKeSdaGG9sf20reYT
1NzFRysLP/CbMYtng34qqDXy92Fq2iVsA5ujh/UcAHo+fRbgOiRv44S/s2dpLqS14Ca3Ld62WbgL
uvjBRcnbqjDcD6732GMCWLO9OLvIflFjf4UNOuAIQbATAbDnAGVBN0uGs1k8HMwyYiQ6NBld2q/L
WWSMb7RY9+iOeRRMyPLGClKI2V2HHrV0iCdkRUbCJrSbU4CAWSNXc6HPQhpnVjfXHlxj9tXhwpm1
z4S2wG8YC7id6KJtjxIOmwQLrBxkWkicRKhguBF2jpraCOakFU9HsIvWWs4ee2iR4blAiM1jgaSi
DgY+C4pv9qzWbgQojkb04UrOWm7YpbvSyDGcpH16ayL4NuzuNY4h3Xs5s2fqUCahsz5cZcDNjB+a
8Vk9zjMzolApqzu/6J+nhvlxUwK+Juvmw0B+/uMNQEh+rANImZgpaM1k8TAVTXSoZv06Zn+UO0ja
B8bMEE+CDUhGlGM5og3jgzy5eklGO9GYKOILA01cokjqSIsGuosYNmM7fKKx6Bed7QIHKYdxxTNR
UY1FkN8qYKi+QwILcl9iUvXgDSL0eEDSQkq9yzuZN8VdYAs8atptDMOL2BYWJ90BwQIMP3K0JeWu
8vxT7lkbIpRgxIp9r5IX8Jqo6Sk2ebwPZENQF/P/FYeE9KClHrC+HiXLXOHHtxD4JMIf/kT2zu3U
kRwdZPbDnOQza/9g9ey44tKrO4bs6aw6JOQVkXvlC+KfovgL402JP9kxd2EmiGMuTHWWOTk4Sda+
eUN65yT6i5vHT1WYz/yHEDcOQQ1NPt6GpfHFtmvXtbB4kXkQ3ygC/1baDOK7Ho0lArtjKVPc7yx4
9N4j2Em1r76WbvTBqRdARl9TTSNFEvkXFjuCDQzMHJpjXMcCsEpkInZxhsMUiu6mYUe+bqn1D+FA
Jy0ThncZ8nkW79Ae+7gdVwG8+JnAA5OtMgVkE4XlvMtuitr0CMtiV2SElo6G1DNQYbDt6Rs3X1LH
3BQDe3CqRhTtgd0v1RSFe5KHHhskajsx2eEySAJS1Z1IY2JYkggXDGepm9ae6QMnpUFmVQBOYkn+
Los+PwPBIVgNT4UpVoi1VpMfPTd9q+4nXEOrzAXLXmjdyTGIDlH91i7sd79MSWhI2odJ1m99Y5JU
UQI+rJqG7Bl9eK2y+AuuMO4NazqHUr9CHERlhMOhdGv071XpoSpVku2rf6hrUir0xNzYAvmu0vIP
evUjsTpPguYZFeZsdZ9IPBxIuiaWLpHc836ovxRu8YF5HQpGCRonl3em45zryjsOU/QwDTo5mJW8
z0Jv1S6PQs9XdW/CKskuPOnu4KtuFauS0vafhrq4KWKSQ4viAm6VkCqVrcfOelKgQoPAPPaxra+0
3AfEbWhXCu6UXLduY2tIw5JIf9amhOCO6dPNirOVAS4RWie2Mvavdlvca43/nqv02BTxse050LVx
KzuS9SI/OxpuywrJCI9jDdK/oSfYRaL/zqshavDpOsYp++pDjPlJq18yHSoIZA/0Q6TSL/A7cGSQ
WwhPgUdA148wFCZ7rzvsZkhpIO+msK2VkCR3GLE9LczZ/5UX5JelSQqC0tnIhlVO7PLrchygM/ER
RdA5jGo0e8mcjty4Hv4fqE4JmQ4r0ZE0l/siX9QpZqjBgN7Zi1HfVob3bGZFttQEJAFRRxUEzIg9
Z52ASHKLZA81aWRXDyN6DF1vw2gIxHaRfuDSgFqj8SAp9Xg/xB2ufXg5y2qOKurnVS+hw1zxYdFu
4s7JVn2lzr0Gcd0mxmGdl8FNJE37YyDzCAdMtpJpk69FGDDmLxSLYqq7VQEyd113yKtpLMF7Fgzp
CKfxzzVP10WN1JG+zoITNVH7WB2cd3QyYmWIEd6sIjVUwdZpOA4l4vXl5MffJxe3MmVguiwdJhXJ
GJ18M+HuKe2XMiVKQ/SetmZZN3teoHK3+XtjhmBoerHqYr9lFhj6GxYNau/I3to7tqR1LCjklO5k
QHPTp8LlqI6leq49f1yUk0VMfQ3Dou58FHeGKTetyLp1S3oUwc5egdlbPXYJ4B1rdhv6ROqVCrSV
Q9qO2SIOaGnwdV9fjS5hbTGRrmY3S/HTNKPec82dPsqTF2df+oglRGoGbnPArDzZu67YT1l0auOC
IIWAZ7Gp1LUq4jtGCQdwGO2xy9pPZQdv/hyFk4/qMmQtE6e8/maY1pEL4L40+4NZ5Buui3Jd2JyE
E8/wdeiWPI175nR1gYZHAV6qGgKwuzDQV53j7f983/MfbDXxW/NCj/B3dhOsJP7xH7Ah/1gX/nNa
jT23GL/3PtYvngmlhv6X+F7jb+mLED5tD6SnITAF03b8vih0fsGA4WCPNmzoCoyS/9L7GPYv8GUM
8jfofLw/u5Nw3HkT+PNOwuGuYksybyMdLNHGH+gKk0xDGXcor/jevTcdvt0CBvjS0iH51lFwisge
z+LG3ulxfELwBxcgDvrFKNyL6zn+BkavWMWiQOPX9hsjxzmRtrQsYfZMVh/b9Cz5bLNyD1CmX8a5
1W7kwCTcnBN/MT8/pgVRuVWDPtzCXTBmyltY0t8CYCuZo6b5xZqUd2FCFW7Cyisf65JFSF2bG2iC
/rVDuw9Q1tlZkar2SGRfPU9l6GSMfMOczl9kk4/3IKivSCSArtfRDeKPcqFarWdLSA4N+6U9kqkb
kppQqKHfpXMD5J0LoaFaLN70OD9m2kBqqYn3tHF9zK1B8uYOJMsFlMnLvGDcqls7pKtHws2IgVJy
647qvrGqZ7Dcj1lJzCrpQ7C66oLIb4wuvrg2o3MVpU8oQGmz6g8KjBmWXBtG9IJqALdaA7FW9PK+
6fH7WC1ZCwSbbkRvclc3Wz3Q1inOzdLQ3rhcFExknIehuuuG8sxjBcWEflNbM75Z6LdS4BDXg4fW
xOQNCed76aM3N0m96lI6QLYHy8i1HosY1SERnbug55kk2o7pl4dRxZr7BVsmJ5DZ29oNT24xbIy0
w3FOYJtLfnIx5k9F5710JaUFvytslFNxY1SQhsppW1klehGeW8i6GPIbdHhhpa0GAHsaBWQ9omRQ
vvkxRcUlq1zcnJbxzAb7TRfhwcvzw5DhRc1s0MXam5yq2yoejzXQ36TP6E7K8QXf4KNl9cVSAp6j
7E9w8Za3LiFHYclyNxjNZFsnAlu0JKS4o3xZ6LUKNnblj2srJHPUZBzdM6DdJmZ0qmv/05eTs8r7
iqeupZgLEi2BA9Zy16rDFKpV6SyWAbMYqm+9i5m1CY82WWLLoSFghWsc6ohV3pEbc/IYtEY2v+AR
TbkIehrpZBs53mfWt3wQd30tk/NoOzdaMNz4JMHVXnRn6/6KtI69kwHq/T/snVmO7UbWnUdEgcEu
yNfTd9n3+ULcbC57BnsGOYEfMPxoG4ZnYb95Nh6KP6osS1UFV0F+c8FACShBUt7MPOcwYu+11reo
hxjLxqdSJSvxPsmfKoHHXY5zAP7IRsnTpKfaRa04RIn/TBaFaHf3rmxmLLoAxn3e0uBTFEd6VTaj
ZR8DB4biSINU6J87VuHwyvuc5gLufxVuwI3bNMZB9ZzKU09vQ9XeQM8mPz0E+3omFKWhE52E079S
ivaiHIwtQ3nS6FCrUYc3tkVrKT56cmtcH3jFbVS73F35WVttrXgeOKwYkwdjJG+5wOWDsdyIJFIP
npEdGLZYmNfyUxbOT5G3DqB0kJksFH84qJ/0z89PfSPe+XB96cG+LSW0VGrCwMdnGm0sjx4q7T4P
g7dTtbjD63CHRycBbKmXvKXatLX8UD4NebNTO0Dxw/tiqoJjPEvyAekVMWuqoKtTkkSPio/3Ctr9
aQ4k/m7hvtIRu+HT95AI8aUTc9x3UHI2o0nSwElVsLc93ImM7DduG7Oj6Qu9M4UaD2Xr9NdjM+mD
oMDmZFaWvY/pDFnXE/iFgvDbKpk5rtU0vrEwZoCOW2oGLQcsq6aIjQjBtzZ8Fwehh2+pyeRLvmRr
hpa3hCXAOAYzKZKwza7Z5zJwSeMLixnoaA9jJCMDTQyJv5n5dOJ8aj3UCmFwHw+Kr9Af7rPO/6Lm
9OyOPvfymb3W1InpAf+TunaG5KkmCrPzh+izLsonIC58gAg0rAYc4ixNwF8NCRRTmAIrd4jbTVb5
tIR4zo6N7LsXc2OOjeG9EdRAaNoIMpmj4vgeT76ppAMLWNaWvH2/y2Y8Wk2oCLt3YM66HI8neXmi
2CI8lnWF+tLfuuPyAag31Jm8eqn+Fs7wQoacIkjq1eaw2WEOR9XQVKf685pC6wo9Jt0TkiH41HIb
9ekWTgrEcYpRWRrPZMezrDj0rst7aGzwSJLnstznXmYXk0v7Oq9QtXXG7odnNlknB6bGFOnD6I0n
vKRneg93MuHFD917dPIYO/nsrOy0OmYjdUTKDCh+NCj4rn+AWmcNnpFHr8W9m7HoQofHQZJcWZF1
540B5b8II+GIHYe0Ozo2nUsr0Xl7u7CPrhrSA8Pe0j3B7zJvqU105S4yfjXY8RO51bQr4oXCmbPz
MVok78Rt7stk+Azc+DofaOpO+EIS51nfql2tkgsNIicrR7py8unBmmlnn+aWVojcwMpcP9SR+1Ry
EofCP0wJt3btvttznW/CvrjzPb3DSnqsTHU78/4Z5mhrlzYSv3/liva+y7MbOyXh6foUSzrlnnH+
ltTKFmvnXRmoU+Q490URnDuLul50nkOAHsX7arhqm+Q5T+1HN+9OIq6OVDW/uDPHIl0OF1kSETXp
KY4GHglxrVvey8UxT2JYzCmIp/zRisNHdq48tczw0OT1xaqMEzkUfm0llWj1VFFwJPYRTlGwGbz0
AcfKPPfdliF7YUXofRdha7KK+WckE+CT9bQWmvdma9Rf1G68mVZypDrl0cVvXTfJqatqis0sdQXj
gC7LlmoNaWAsr5pjpuZ7s19a2zv91tbVsh8lPe92PnGalk9N392RTWpZylrJiV8/VBQqwVecQsFL
SWsGGVg+Pu6+YnPlK3FjiORLVvo1ihoGy6x5x/9dvfqmDUfYDMorleifysXRnTT8C6avjEMBlXzt
OuP1YE3JWgeTogeY+l3ZgnVm1cR2LH2IYx7vTQ1LFCamsSuGdKGkkhZBVGIgzfv7oRhYNUXpB5hb
alE78iT0XYNALpt9PLg3oehPY935u8BNn/kDhq2eZusQoMdyOTJBzCXsB1sze5NR9qSc9F2J5OS3
GXVSVM/RzHvfVnA2xrRlp6s7zkPQvnPKx7gOXXpNHXmuu5gHPUvVeKAuq2Fx7EHVxX3FR0Aa9riP
XYMv3yTr3J5JiGAQuVJzoG3iMcWwrqPqHRgjHObMlI91ZjlX9ryM5aFNjzpPnkOozf5J5zTFdIOJ
fR+fs20YdzbxicsidNxj4ZkestF+kln7xvf+WSOLsbjHV2cMvtwjy0dHWpbtLX7Ac6AmsS4gH3AA
cVDxxNlDd71u0ukyd+ZPPbhvkR285GOcbJJJl7vQi5OlwodHTL8rluG/d9CiK6M5kQYmU8p7a5TZ
pmnAGJT9plv0rb5yX4ci4MlDIyuZi0jiZLWBj41M+vMgnW2bmPIvWe4/pX39S86ADgPZP5oB4Zb+
11+No+hfeEf/7e8lsOUr/DYGmr84Fsh/6HpQfl2Pf/K/fGnBgpdywFLZUAWCPzL25C+Mefg8mB+x
jQnP+l0CkxCuzAB7J1YyTzKk+H9GAsOz8TdjoPSwsi4zqinxrIoFjPVHCSxpp9EpMj43XR6JA92a
HzG+pTXFu5+gEN6DDoxzrWEB0WIdrBc+aQ4PYTOCeVzooqwQlx3qiPZ24MYUoe52PAlLkhneZD/7
XkEAQVV/sWMtIdeI2E55Qe8+KpsmNRLydtY8WTy9thDKL/BDrsouv3QVa1dR4XCoRtZO7p4E/FJL
Im6VW/0IhLzFDUg0ZEw2RWKV+8wh/FCJgdFqvvRUI8F/maD7GsEn9+R0bduY0Kd89i6YTs5tQycJ
O2EiOELcY69zcNkzjRGOtFYDFR4bP8FB5MTOJ1GmXZE1eOhkusE3+zMeEnenmqGnrde4RKkgDlQU
JaRggNBy9u+sOfAeqgbaNubTc+dgNFEq6k85V+JNL/14B7ZguEhUgGdSnxV53ZRdI2SjjcimeTeY
eHA0ANBrNREp3AYhJ1lKfhO+Q9BP/nYcJE+8os5lA0AzqI81bQfTS4AVcKv7+gPvECUpJs8dAtys
/C23uLXDROhdV6k3MWUYxUiiet8hWbv7mVh7OGIjkWa/TaEr2BKLneSSsuHBVK+HGtRW51gch2NG
qJxaMtCEmTvezlN7ndU0hjhNhBmAC+RK6Jn8hIsvz9qb8O5XFFOYYBi4e+i0Ott2yhKw6ztCHmqc
mVWhlBfUtA9LOphwc7omM/pZDMG1N4J0YFkAy3qcvzANmftiSkiOlvkdfkaioexJqceTTxHAIiil
FU0pTvc0EVpYR6Ah18LiVswQ+ClFh0QZ+k8YkeZVbobXOhLiLPqc+dXsH3qHcqzBggMjDcpi52A6
NIqDZYp7tZ2b7mmOqg++cRbhIQnbjiO8yVHTKifGwQI3qeV5vCJED0gIm9OGKjngWKRmogU3PQZm
cRrSgZ+PPh+8WP4JE5C9y7XzirDMPb4k9Cx989VInS/doYnEFqKoDdUyy2V+pO/5QRessIULnssT
Sb7XwnryLF5GXxffWgF39S0aiqUi3W1r5wYU0shlCbB/1ZdvWFgupqye0qA5D4BO4A1Tfsxb5oKJ
/MoN6wcY8Dkj8cjmvKIBIpvK12aOngZOqZUOh2KD9HhfAfUmypa+Jmive2eon0fKOVZpJto1Ljq9
MReAfetaNzIwXwGTPyLRLBGNRx+3JEZIwVNgQEB3jPI18xr8Ia6fk05R4TopPUq57eLgz6zvG7t5
i3wCXixACZgJ53HsIorCMvMxtiekH5tlQ4J1RC+FHQSKf050YcMKiMzdRO/ZKhP6jmhv+A7HIzrR
J0B9W25+xyZqqYrCPX70ZBMn4thHtXNMprli9wTbMau4VqvMPkmf3A4Eo3gzuSjrU/LeZOVNYcEQ
KmL7nlui2ppqIdnR4nGCb/BhuOZP22y2ft38qE1j31A1wSxEvLA1jjLXz3bvfespffr/e9iFJu4u
hpB/dAazgSWzwekL7Rb8D3/73/4PBPFfv9QfD2OT89Mmu0BK438fxsI0fzEtj3d/4PNw+qudrP0L
R6OwAofrHZE6m03pbzZxCOKWa/5uSPlzPvFfibZ/tZMlmgH5x7JtxwOju7B1/3gYN65sJzOs60MC
msZubLja7t0EfC390GgJYfdZTlizaFPUAQ2lS+nZz9zmKTYSMlbRI1jT9VC9xuZtT8VDQRp15PFU
1IvOxQfc+eFiBcv5MPae2Hpg8WwQrVBqNn75zARGkd1bVNMHNSEw+itZUe+dkMOcb4bhbFcznlnG
2RZx3HVuuwBwIN7FUAefSYcs6UPvPkduscb+pnW6o7hrVYb1JwIwVa4J5hIUdpCxvak2Q0QhS9Ne
z9wdpnpX+WR3ned2+PZHnOPUopPlo2Jp7WIemc0dBPS2vs3jnzH9tkJ4NKdZRNkgjQVqbcSKDlOK
9YZ7ICghlAv80Vta0Kj7DQkzNtBzvnFUcqY9uW5A5fgWawE12N+OGDZUphx4JBArpd9nbg6JMTM2
kmsebmLielZHMTm7UaPH6IbA3AIPbOjFWrjamDMaCIR1M5yW5WOXJ2ubKcQx3sAxgN1JrtuagZa6
miSatz7kbF1GaxEdw/FeNuY5ktbbAHMQKxylkPQRBN0uUTz5eW3D15m+hqAx7yg1b+Ng37AyMSn0
7tt8NVjniDdIwB62vivzH0mwi/R2tsiGoWvOOEcMNqKm/dTNtwJVeMK1kqJcJRixXVPdTNo/q0xe
cJ8c4MchIDKfrycTUlGU8tO5BTXoiFpqnc+RT6T3VITR0+gk23kECzOnP7D4xmW1mpyDmm3YwloD
I+TNSpQZEwCZUG4BmBDbT5dvyFsaR1lkKeWfgVGve3FqXZtzj3jqdwmzbXwZ4VsJAM10UhGdfAnn
z1YG24hUnEe/OvuCyVM7QhH46WFZkue+HSA+o/AbB0E7hjRBtIxP7rIErOenMM92g/AB3nVbp0s3
1KpdvCbeWM24xSO5Ne15F83x2Q/zrZ9NZ4f8vEWKcFREHLoPARZzNp/SRN5Y1bLuuQmAm4d4MCd1
V1LP3lffo/vhE4sNPkSDmb38abgduEe8Xj4JcPo1ePWxY/pbRnxar09Re5Lpk/buLOM2MV+t6lpO
5JuWG9q132VsPLBCzQ0xCObtRcWlbHXVwyWpnc1QhC/Tkjg1b9vEu9KVfoB5o7PgZFlXjfnYgJ1K
8xq4QHVpsIAZxW3qF/cGjmK/ekJJuM77FwVEyh7bHYQBEO4s9XGFeP7JaJzN5As++D2fNYAi1ksT
AEug7hwsfNma9D/2rx05yI7bPC21rOMUFjBjy13wRRbeiTpSmkF1vS7BzE+Wva0s8wXcgL8yJJWg
JdFfXe/6Mb9qghFAZLmB+rmhm/3QqRQApAM/STMwgJZZ3vuRNrh8d/XZc+Y70rDZsUp51+NYueL2
fgfH5tqYeXPPKdgbFsuT2xz09EbX7Jfjl0cBrQj1/tUfq20VwReIWbGJIqH0mjxxOKlTngiAloMX
7MXyGlV28QS7C1H7xff1Zyyn87i4kpwweyDNsMkLMnNC3WR9SVQjfScXso/luGsCSZm6vY/Y8Mwh
TwY9NntHJx99nD5qLE20O8h1BjqqCMF8Fc1X7SPV5uwmizoF+cMt1UzH7ggt9KayMtKkxcbsMQ/1
S4LF58rfdEazB+D/Cog23VD/RZVTfBfUGehG5+wCeqErtpnDe81+cOXSRASSyvlheRQCZrW/iVT1
GpjVJvCSm6QOnE3WoTpZffvUag/PAZghYwLHoY8T9Awzdi8pn3CHMmNepSfMMxvPBY4ykTd382fX
LCl4hd5EMaMKWeuFZf9Qh1bJDTmN9lUDUNHryqsqGa86S2AoGq9RDo+Uc+0sad8M9XBquuG6HNoz
7VxshuyL8r8DiDJEv2UU8ev0NtoVuPLhTOQTO3pz6+MSi0m5Y9bajwnwSJ65EmcENa2q55ei4PWK
aI03eUJ/JOHD89Fg3nIyvS4X9d1PMBqxELXWI8URa4QbmBNRcfPnb2EoAvzvbzsI/6rc8P89FzCi
8T+6hIFb5Ab2H3+9gf2HXynd/P//9D/++7//+42IyZf67RImfhEUnlHJAljbce3fk3oBew9uX8i/
nAOO7/yBwQie0RcuPmIbiz0yO3uK3y5h8hc2JI5lWpI9xvLf/ZmNCJ+Vv9mIuEtRjEmQ0xKsWviz
/voShuupUl3ruYe6Jzs70vXJQKbczcyCdk0PyrwmYvDtQPla0apJaQgC0JTAYAhosnvG83hvRpXD
0j52ifDk5roBUL3KqVTmmmatrSH7wm6lbzq3TdC+HGRWgDqrLg6Tk6qgWEm7I8kSNTcGD4jbFKMO
qA7zzYNKtfW6IiRf63XHooLFzDfxwtrFwtsLdq2dE7YweRRvhgl7PKUoCGx4mxC1BeZC4r7rkMNp
N9s6WwcxbAVjXlr20jHY2Cxgm96c1kT2TI4eAASZRGDKRwxzndPkO6sFzbfC/nmW/vjl0YwC+8hQ
j24H/mfKi5fEr27rjP6bNHYTVkVRcRjAiG1Zd9AWpqhln/q5uGkyjKlB1XwFZrOnCW/vsPtcmKib
jKgIlxX3hBvhseaB6pvZOWvRXZpR7QTxm7VnhJdGsEAVlh9TDW8S36jlE/TLfmNZdvbDKgnrmVV3
grzrrQ2K1nYuHb3wsPSVGwCfCa30qIEwN1PdYT3Iqg1m5GpDAA/Lb1jsx2VaJJKIjVim0yaSsj+r
PLxKiuwkW5utPT0EJ9IVArwyhojc6l6NVr2nnhWtGW8PLPTR0F2fnYLid4+3+Sp029uUFAu+t8Z4
Igt6Zc7JDdekZWchvbtUeSYmTVDivGYknzqPtY05vMvQ2+mBr1srCObkg775XfN78pvhYBveS1jT
AdZ6ut9Z0bJcNlq8vFX+rb1GnISrX4DPguOa+PmCNmjP+Tw3XwZegN1QMFD3VkagLsbYLaYxXVsy
Z2FjgpyUBm0TeWlQW678BwCM763ISjqHy2LBDWYXwnZk+gKCf2riNuEEuEdIxBFfjATBR5eF9TCH
8xaFtl0JET0rdxzXGHIh0czWw5T72yQvh9vJqvlxMnzkbtbtASDQEBd+NqSvccYh4UUWDgHTa+/q
enjg6MAq2jAe9V4dUPjbHzmldoWq+o1XpO1+zpDq69yQ26rH9QYAXa3GqVg+c45Y8Ru412UjV4VF
Q3s8iisCpR1Ma3k7E2k8Ul2u0c2qT3/gfuPo/FHPsOebnl9qVIJXCuN0OfRZahCqLR9iPR1aL+px
yKq7edLeMZwjkpDxOKMN4WLJ7EXqjimoNogP9W7zhor7MMxqWA8+HCcLD+hOw8ikyxD+suTUBydk
oHLOG6dxrpIxM/aW2b/M7CZ3ZlIexia4FWqxPJdQwalwfO3D8NXWXHyGifakyXtuXQYZhUtgVcMf
XOfRdB8U+XMBVRPPcGKtBJB84JQHFIwP29LBMa3Yzi2KS+r2n8qdbyZCVe6srtgBPsUuV5mQ2BY4
ynjf50F0kCWG4zpwaZ5sVUOkWfcPiIok/4Ti0guM9sCy0ti1c1xTILkwli08MKFv9CjV1Y8k6akb
pnHyNs9NNF9g1xvqa3EIR4RkTZrmNmFLnjlOuo9ZKyDUtbwnfcCY24Hr8GUTrpmdh20d2+/Y0skd
ajNc1RNspjITuC/a7NyUKRCUeTi4PuQAyyFKOFS4P2Viv5Ase/BC9DfPS/MTgLt0k852dWxd8zMs
qkNHPGXljTIFt4JuV9Zsw0qW30ZhBjsvzextMXrDFQ5irB0GBHOyy8jco1xQAPYdcMQXtMRnnVef
IuioiRVI1mNSnMYQaTxFuncR41dWMlz8HPpkMtwGdv7D0/4dMcAP4Y7Huc82/UgPlenxSYmB5RPw
ym81dbl0q5by4Hm9Bs/vpXzykROx3ba7zuRN1QsGMKuBY1WJyIe7X7ynAUwTJQvNsyE8S0K/yKby
MGrx7Lb1QXkcVGDx55UdGWx+p+xnqwA4AfbhfQH7hU+hp7YTRx+inInsb2F6EgQjeNNBJSpjNPsR
5TolbbIrwvI8mXTf6JnT07fS/EDZnn1CfgdZUwXmKTeMESqqxQSfjUyGia32HOps9ES90Bm6t5Rq
GH78DA5EZz5PoXiOxuLYZEB+ogxPRxGQWWVYqJP5G/nBZ9cfQt0E3210uY9EVta4WicYtVNpHFvf
8A+DNs5AnxkZze4+ThvWAHN/hxJnriQyMwsKTOCJ65EuzAEWDs74miAL7Ms8ELuR7em1kwUYeuLn
Vo71PukAarRCsqgX6XeEIR2vRjLujNKPN5XBqr5udH4ea//bRz7FoetWi4N83fReSHAyTXAllXeW
WUC+RFXAERPcevZ8h6fbgYifoLE3DfF91subQafDCfY9zQBtdjXiNWPFYolTZ6GJWlDANlGgug2L
GHrjyMgH4Vxuxk58zLl1Z7M7yCv5prU6V319zGrnGefFiDkg2Bueu7XEcIoW97+feG8TW2WuEZL+
st6653pDIGqsUXD99moQs8eaBMKN603bepQXQxtqG2VevR8C14fSVlI0a5Y/2HLxnXQKEDv27tSv
IzYMPGC8jA2yFSXmNsjsbJOZBXsqtj2ZawEbk0G0HfrcO6A+76lOAPHcNt4u9mlujbMET5YjaCim
f3JtmdUVHtoF4JNPq7hIPnLXMXZk5a2NOwfbIbYJDPWeVx9DgqxY1mCYkq5vWOdS3W6P3UCXbfBz
8KO3qWfHlBexjzd6+tnaQMmKKT7FTkRXUhXi83Ybaz3XmOOduZ0xQAaPZuB+iLJ6TnNJY0HWy1Ur
yP7i9frSBq8Trj7CUjCLIICVV27S3toe8S+lW5bX1ngEG3oXoqWtlFE/JnnFD6jt0AYNxB3QiorF
RpLcRuYM78Db5NQt3VZckoB96WkbDvKqnbW381lNp+zpj2HFuCP6yrxJSvt7ALVVDfYl7rJd7iX7
0cpnggHuIQ/4EUZdYZ/JiMq3XE17nURbMsY3OJgRx8PynaqwH8bC220bjIaekv8Xgcl/SdFYMCf8
81mJbTXSMenJ//wPaEPLl/ptVoJQYnoMIgjIYEH+oB5DsidAiSXYXaYhYpG/m4jpLSLYyIwF2mTR
d/lHv81Kzi+ssalwl5RV/gVl/ycq3P9+VuK7cgR/eWDrJWl/Rrk/Lqwz4lRNIOz+0PZVvDaNWW9z
PIW+w525TT8r0W/9PLtzQJhNxXTCKrOtvGbvRsjDhv/F+mmXaYGSHDg3My6lOjPW0gW1p1u8+tVY
prdlUSI9enX57pTa/zGPogFIkU2rUmVocGlcYuRre3BoM3fhgAoZFjiEiHMulhhK+rK76DB6LrTr
7Oc0/lAV/ZEFwxaRO/87lNmVsViXCHS+QaZntQwabW876SOwxQ9z1neVQ00u6+2HwgCJrkbM9qrR
6XoCkPFsjvpRx1ytO9Q57KsWhDMWOZU9sqPujvRj1nsnwQXI7T4/awghm3zmTGxittvwxSgP0uoK
lyLPAg/0GhW2BGKoZN/zsKDvDszKdTnbEaadbE8HjQW2Ba4TJU9H0UHFHcqnYUaZnNKg3GjgxSxf
w2IX8Ue0hb521AJN98Qzx8fGGbPPEVuTI+W9L52rWnXpOuBxQW+F8cqZ3xwrl+wAAuOs809X9O+t
o/jv/eqA7Xlj9PXe9dVNF4xPdlifC6O/SWc8iSqQqyRslvlxZFHoRysw+JwjnOc3WWVoInNkzerx
YiQp4VQCKJXcI64/9LXc0zx+rKxul7v9T2WHn1lr3RuRuiXyc68pkvwaqMvcyJo9dqpdspk5tqOI
rQLLbvpIo5aLRBIaqPBme54ZaW5018ptp72PCLoooEf7zSkmuia78i5MRtCRi0dGmGl0KeXwJHXz
qL3FFJDhsx1EhEOQQM0O+fqHkwKao01kfJDgYdbK929JlPTgrcvl0S7OHX4835cvROQPJe730Owv
ltc+STd9QNt/9KrnbojPfc9RYGhu5lVh31v4UZm98qPjiK88SElwSH0am5pRlvJqOVq3gASWY6T2
7oxJfeNDw7FmcYZFGWsuvK01SRP3cWraL876BxwJD1Grbj05nvvcvLOlugvs4Jyl7TN1B/cIbmQA
s/iGqi8G7Lxj95hhaq+ky9DAph4mKOpnr7DLl/Uy9Q1wVivjkjA2bIcpAS6UVI+10xvrOfPOlcU2
P7AWaahPgSj7VbpjDxyTgWlf5zG9oREKxaEGOovnk7K+Lg8v9QDJYxrVjWiXeAsBqkG793lHV3w2
PI1KndJC3EeB/54UvnGxS0phVyZtWntgxPYeonv/FQWpODCR4AdL+Uxpe/pAmVmbIysYlPh9rJOH
zqzerNF50pyQpqsXmnR1XZowL0XlXOdxEu+oJ7wVtnffWyn4gO4tqdUNaYSDFcwksuroOmirez/s
3qPQrl5dOUOXraLbJAL37FXkIzuH+lvLvcD0NZkiyp/CrC5FESsGGdfb2aW8jA6lMG40U1Vg9oci
TPb+Mm12HdM2d01/A4+eQU1HapMmFbG4MgEuqcqbulGvepjTdW0pmzYyi8Jyd+o3lCzxzU0IJ449
WWCSFVkLPsBTTCm2Jq5nM8NCh8L7SlmlM8TQ7tvqbaqrakttPGj6SN7SeN2fIst9T+b2evJZlTB7
f0v0bIIXGAgbihfwlU6nAaFxiw7WQYNRNMaFmpfGeAjUKHDM0jc7u86jW6Hm515R7dQcvamie7H7
/jvtEkoqaoUFpxBfIS8kHgF2LU2HbViO5uc82cfCjL/iLj9FYfvlwsY+Qp9AgiigXcxO8j4my90p
sS+m275Iq31PG6RDrmwPtenDke9SPOi0uKclgAjsBUz3bvIqp/BTOO7XYGbEaJWIt0a2xC6H2Tjj
0YiupkLVG9WOEw4B597T9VlNNcnYENuLIKds6+q262rIRaK7UT409DJ0HmyZmnzKqUqhOIG0ugr9
o5A566/GDrcDGeKN1UY3LkzPOPG+I2f+OfrdVS4rYodx9RphwFrnsSDPaCM7JNW37XS3zogvOCeb
vE57Cd5G2181fFvMMpl8lcrWByWDYWt0CduyYiE8exq2bU+4cwTGscb7jI00lJQxi/gzdia97h3s
1syXMauFKt+1OjymnXlxdXHRnU30sRDThi7ku7Qf351fDx/PrLc+OCRsGLLcuKa/FJXGT3ruOday
uzFIe/Q3+YbrF1Y7EmaVkMJVEl5BkXe8spq6hhRA2GoIzKOAkEvBqAFAWTWAd6DpJPDE13Ih9+t5
/mJ6hpMz4bexe1Yy86iuyxgrFQ58wK29kaB4oQX7pE552trmtmvKZ6aUdO1y7m+0E4mVC5cPkdVR
+9Im3ZFX2bg2gLjave0g1rEnKHK89hm8TiO1IpSZzj43pvHgG9WVZTNy2kGBuzO08sNg9eKmGY2f
VkaKMB4cbu0yBzSb3iTMk1uXR9TQsZbwJeqkXRqLkXV4o4YWy05jhuyujIcp6+84DL5V6NZr2vGe
3Ab6zWSO34UOnG1nOM4LdgRxNeghfnHVaJ6x0WNQ0kZHhcbyUc+ccAu1bdhhHn2ZpuJCoMFbRTYl
pm5RPtpLgYXbKcIwQ7UPRw51sxsxRJk/EYIfK0FNytzAZdCT99Zb8ftYYdqyk/iBTUy2rgWpXR2k
rzwLPnUjnI1LzaOmFXcnJv1YOgEqszp7YqTueUk3xyB4uHHEPNFpxlwZUeZuYydoSFJ4xyk1P7QJ
uGqcbaZ/bzHXufTaiYc5CJ+MUBi7RgKQy5n2aWSo3tI6eaC40UInlXIDLfHb7EV7AdI+7uC0XAiZ
0GKAVEhGJr1zyJ7mMpVrLnW8GQfiz7aZHHBfGyuz9p9jri0UHyRcXfry20vG4Gwk3Hg8bOHYLC8R
NiqqIYmH0n3Rlu6Zl2/htNc3HeENM28JD88AkHnm1yNXwT+vBP1rjjdc7f/5ePNffmXC4MfBjPPv
/smQwxf8bciB62Iz5Czlq8wRjCu/QWKcpbXVs0x8qZZleVRF/R6UNGE92twcpSldEfzVjGMxgNMB
y7xEvjGw/4weFCyeoL8JSkrPJsfpLCZZ3EH8SX+ccQxTu2FfyeToSr/eDBkc0WGITJwTzrhnRi9v
MRr2h26M2HBU08CuQO7L2RFrs+g/+soaWAZFp9RLUG5EwKWGP2YdsddfN6ph/yCfi2TkUZo0L3PR
0juYuQdRkWcAxMTnlqgA8Md2PjTFBCjbVDuVWGdb42XUo85RZBEB6PxbmrL4wE6hc3SJQuEWcbKj
ZWF/r9qzyVV6XVeA89P0IfHy1yQHx9BTeL/2KajEEZcxlAANxLHJqiwadX3wTKyEOqMez6m+aOF8
ET4JygiWayIlz/+yVVy9aBrwZQyesLSyXZ22wA2D/MCg8xzEkFNrCplHdAdcEI29nQcngE01vo6t
9eRPSUX5O+p8VapoG4wZXGzTfDCtIcbv6x3hZTnkiwII1CntPoNuf9bh8MBS5ietm/ISQA8jTk/l
Xpk0O7QXdifc8+Za4JEZO+/ooOVt62H8WdZ4/43JTNa9lLTGDIRJuAtPGyo/nvKam7Vbk9B3/GhD
iT1XD8z8HTwuQnAhbiapv8vZfaCVguhJ43lc85Y+sj7zb6Y4/Cgj76VV+Z2C4Wfg9V2piuOsrqyr
rK73QZE668SDAWQYwVvQ8yDkwOQazwF6HPL8GcA3A69qk63JYn6lYbxRRRs7e9hC3yLD4uQY3VeQ
qmLdhtM+zamAgfz22TUeOxu/n859EAYbGXTp3rSLVz9gdZd1923JvWWcR76vNjxjuh12Xed7d7g/
w02ejvHV/2TvTJIjR9YkfZdeN1IMgAEGLHrjszud88wNhGQwMM+j4QJ1gT5IS5+oj1IfcqjKjKiX
T962pTaZi4ggfQAMZr+qfmpOXnZddX2wV3aJBzLA+V3FtTgFWtySSo02Sg6vlYERoqcya0OEpNnm
OTgcTjUxGAPgR67vXtFz0W5ghDzVorNWTk4pgddQCGwnnU28K0FX4Uu5SJfIY260D6XXDse4YFdb
Reqdp9+46uoiOoiIkAjfEun9uINbnEINz5z8Lp9syjkQISbVHwXMHqi9/WMEKYxdJe0tsjGfdVfg
A1t+QBG0zaPnIv747UTFQFyzza/T6yZzntmoSQo9lEk0q3IumPTrNUiFj9nWJ9MqXupwAs8jmmeI
THJLKKs+O/H42PnFI2PGU9EtkKIMM02d2ONJSuSpPMrfyib1r/QUTSs6OA7GHN43QwmfBRoFB5Pp
DUHNWvU0Vc5yuoRtTKpv0HgiNDQiK6qPoiGz1c9Nf+EHMQnQsdonHeHDUcM66O0ZU7HP5gIInt45
Zsiz3Y+MDSQM4xVnh4fCEnT7Oq89nLjFvPFTrH9V2Dcr2x6bo9fq+G4YgvHKFaPz5UcVeuDYOg/D
IONDGYXFnYB/gtabJzs8HenGnOwvYdLt4rOjvZ0lPCm0EnWl0i4+aoRRQExtj4UPSBNF9tmhdEDF
kFobL6cooSJHtVQkOOzzEl+Wp1pP/VVkYMrRaQlh36gVAJqueWxrjB2JcAgycWDizvVImFteTVP9
+JrYk9p5fvOZl5CeB2XVSCmO+gym7N5fmH9zcWs0nvmVJ3Nz05YCs3UqUfTIRjMi7gqqoGRJ7NBt
t3o0PUakiFEhKLtrxAjK42bRfG9jvzlkaqQ7oIjDtdVmCWXQxnQ1RoG/LTS8/ECy4Rw76NbOTO7b
NKfxvqqAaZSDc6oTDsYOR7NE64I2YEo9I8+wSYzLREAEjKPPWTrknkXVc0jmGLGx6zbEN5BTb4YI
ylau7dFRFQMOGEOvIsku4J44HL7LiS5iLgwKgk5FFWx6o7OercGpcIKmydYNsorWViLaapoFIHzc
2Gron30ZUtrRzDQGluKQlVa6tcbQ3il3DCldkh21swCQgPOlG6cHgx9O7nPOiPzaTFrnHMIz3LE+
J3dStNmtDEzn2eylPDv2CKm0BmBFjIq2v3Q0hwMWR+edXd7wNUQ9hofcH57yqMhPPmbWtSDFu0Mw
D99F06A4YT1tKLtDyLKvx5laBBSVTTU7L+M0vmua7haEWgU8NTgEdvBsJuIqs8Uh9LrvSe6/R0b/
npoUaRPojhUTwjDvrlna90mPpqsdI94UyL1auZ95ZH3kmBcH274IRpdDDLjMxHFWZu89M9teZgQU
rVf97Yj8VdnZweiCq9DxvuGhw4znWzeFGb/06fQeMcO3RrKJoaSqIWvTR5kvWp/F0UhWewENmRKa
jz5tSfLG3V3CtGFl9zSyDBMWUWrSwmy4WUJ9TEjDb9gdSiT+9KuNGCU1Q4wpy5RLuVZ+4c/1fV4y
OxuVd20ZmCf8zjrXTfvqRPUNIsuZ+N2JnwRRc+T5VpcHo+2e4pYadYdPoAcgoDvnrQMQrLrsrnGc
QyGj27GJ3qQmrz8MjeBwnlxEJXpkXTxkfkXwrCvkakjkZR9ORyKZi88UPphr3voxQfRavrTFQCxP
k4XtG5Ln1HwM6hpSi7EJq4iRw/iZONYFstk2XFRgN6lvs4hmnrF2j0UkPnLe1SpoOgftM6fMlyP6
qsjGGjh0aMFfb78HZXwKQLli2et3I/yDDE1w3U5LTx+elc7Fp6nAYPG03FfhfJ15obkGYR+ecpeW
jNYs9i7C227oSZEMtFF0XftNY7i4yO3OWNnV9OaPtNSQZsim4K4p7FcEPixhVEEFIfR5jhKrJDD4
6TpzuX0NZ1sZqI1d/FRN+jqvxnCLtNydKocOlrGjLsTrRgRd7jGXc2/gpucsCfDi1PFbwgEexxBL
UlezFgeudzkEebZuOnlP9GY/VHnN/iZ/c6tabeypv3bgUeQjqnq7ICrAPixGIIrtF3yF5de3+QK0
gPS9rBIUY0DgGuFkMFfxoWuRhLSy62khY1gis3YNsIxRDyVzWg1QCtqSPUPTMCfSvOOEN0Eaas/q
MJIKVY+ZW7bbfPC+g6omy71gOqIcYEcNbZd5s/qeuHWGP5iiMD0c0mCm/cjmw4gMpta57ndshwGC
QAYJNI/AcIGFpE14OWUZqpPqn73Cu3QWsEiKtXygVH6TGGHzXNQjJ7MO+v6qka246gjFPXDjngz4
rSwbWb4fYDkz3GnESdTFN/znvLR0sA4jTaR5QC9fpciNj1aBTojLCoHhIUFZw5VToAYIRmxNKJYW
EEBv3GTfUXHJRXf1o4zdi9YGTwzp4SuIQtwREbs7FY03qRM+9j1bm1zyZROCMyHkkoy1LoNAkVrJ
5k+MBigL/veRCpuMegVWhSbBq8wEmDq3VSqYCw/K/24aDt9ePb862NKDjk5FaQ93Zq2AyApgGYFD
4aTowvexSMXzoAUYgAID48wCOAG4op0koUg0cwAvdhqYBgU3Hzqb7u14OIpUfTa9xRglYWsXDcCU
DXmtJhCHgxN8L/0SsEdLC21wS4nBB2LMtEdjuHB9gk9eM8tF8u12OfQ1lGXxrHN/C4DRxZAFUK3R
1qPpRy/MPEjeOs7WF+2nK5jyYpahXyGCVBabwXVZ2Wcvh+tY9/6RDoa7wIz2Ux4+NSr+Mi1mBJ6Z
3/mTuCGc/+zlibVhHtcd0gbeh5HQapLZJNA7JZ9gIdc3YdVtTFXfR2F5a9tIo3YA4l5jtulsdWWF
bMCy0g35Sn34sdEduhLW+di5GIzyk65xnqcFhvOgat4j03j1JyIGQ+qkhzgLCFAb9oUzs8t2Ep7Z
tjlGW7/iD+eBmYpBRm01gSpe0/tKFZG7S6KRTUAV9Sdd5vaaR469Ng0KwHM7svir4bTGYaVgFnhq
W7sW/DJL4/xROeQPw6g3xP1KzE/UxykaKrdujmjjdZW1jpKYWvlKcewptzAy76vGztaiMZ7GanjV
Sn8xLKL0R6R3TgIzsES3LyZ5b87djRmXzoqODtwE9r5N1dbgbgyK8WjBrVvliXEgnPHR5vKNF3LX
TE27qweM9qrtkNoYliT9vOF0sKGy7rMv+svasMtVZ9hX9MW9+uH83oLxMBJvW2rvrDv5FNQoL/BF
cXmF4XsrcMQ48QnrBdQ4VT2lcdrvikrgd4/Mg1f1rx4ESgBbh4ibvrOC0yA9VsKEdpHsXFFcEEoH
/kKcPvMXj8yFXlKSWoBUeSYPAF/WEtO8gRrOvnB4CgzwIi5LAnA+gna5daYAxb7kKXjV2yAfM+gk
68DHHMQJ4wHLmWQMN74TPj1iXbnNwUC7lsvjUQfWqhTGuzMFV0ZE1jPIbD6NhoJpOQ8XHTQFQJbA
MliZsQmI6CJMifZlBds+1Qz5yg3cL8fyTSJq862vAWPafpFuwyY9k8007vgPo96FTCmwu0OZMPQ7
TbUM3KpSUknAUF1UmCCmwqG+rPXfclY0DqbmWxQGAymJEDqhP50w1Vzi8coZs5sIXVZwlVF8upxU
WnyCKt6qkGKTf3109f+jidlkoPN3k6vf7MsMrP73z67l5d/+MaSyKOpxHIY87h/Qrj+mVBZlITbO
ZRzLv06v/phRWb8Qz2YWZVmeY5L8/tOMyvyF3ROYLNdiQuV6jvMvzah+nFD5ZMaQ8y1UT37Lr47m
z/e7uAjb//U/zP/ZdVEbOBhQDknSb9I8voiHgW1pta+jfjtRpzM2wBs9efjTB/U7+vovXe4/Nrmj
WzAZY3BHxI6wuvNDXI1pRTDi5uoOngGiIQ3VFwOpw2zOF9UorjSHbC+3FiTxV2tUH3//y5eW+L9E
5Zbfza2mFHZw1/k1Sven9zxPaSPZA3WAnbBNO9nRjlM2xcl4gCIW/GZawZwffpX/1Tt1+N5/+HWL
J5yEILqgRXLwhyEgbX9RSei3P2j0ly7rb12DTYLi4JZHDS1q3KUilB8Doy+Aj/Chs/ghoqUkM5wb
wJJ4F4d510g6I6Ncw7CBYira7plU19EPsmfKwO/dzuupthPtTWsQzesFPMHKjK9qnZ7Bqz1njX2p
lILMbrSLQe2y8sSrodNPM7WuciO8zEb7WCBERdbg0VZt7qVp89wKzT3KNnmKNvwymvLseeFFMMWv
jWs8CCsiJC/z4Sp0zccmyxUnBMKuNiNFEwFrO5XdJw6Pa7/wmPJgjBD9o2yrL5zaI0BKu790jeYz
nqeDN000GUcUJDhiNXUToyd/OLahV6+l0o9jXu4yI0F9b7DK2xZJrsihLw+7fXJsoOX2Bahtov/U
TUycEszsWOLUlnV9qqJMABRO5IH9ABB5xEjAcfJpUHAF6jA+dpZi/BcG1+CLPro2vC065xtK4zG2
nUOJfrPqJmpfYNKjWo9UxrniDKjpwKOApd7Ibwkl3LkFue6us290SmQrmI4qRGZvjLjn2csDuCgl
NRGisHH9y+gUtOSv+uy9tL17OSOFx35763TuFfBPvp52OqSm6e14Zbdt6GODoANVWDd50FxbWQcr
KGDnPrNtKtNqV1P9s0qn6Ipb/EOo9FtREHQxg/bKsdtqZy3kEGyh/jodsy9OFne2yq4DyinRY15q
NuB/f28tq9zPVzuLmWkzePeJw/Lnf7q54tkyit4U3QEKj7nr7fLByqd3L3evuqDo1sPiRYx6rqnJ
9W4MvKaWX5KrCYLHv38hP9/k3HWQ4yUrL8vkgo//8+tI58pjZuB3h6IwH9hT75WIvoD2MZcd0uif
3OTLD/vrisIvQ1NwEBQkssEPt3hJO2BhtarDqgOlGifpLu05UkRhpC69okH5G2TxW3DoHy8sPy+h
NhDIhYLgLw+DH8WFDgmqGjDaHgYjf9eej491zMSGQH5OLzUnhHquZi5+1a8nOb/4c3L8+494eVc/
vmvLZM7pmo7nuGq5FP70Vdd+0LZxyQtIwvyzn8ESdsQApfUbK+YfvlH5X32VYDClT6RmAfv/8Okm
FE5ExTB1hw5YxQqX+r2Yu+uRaLIoxw0Rhu0wkpZoHJilsOhvkhi8QddO1obPiE57F6AZg+XzHHEv
5kNzqbvyDYsuLjH+RRPH2JJxpYSwueo+eEoE6AJm+lBpXe8tyIdDDFMaOTE4GV19axOqrhy9tSfv
YWhGB3Noer9YyQHZQcTST8FA5JNSVGs/4cIAF3E5VHSwtPUFPi77n1x5PyaOXFrBwLk4yOtL65j8
4TvglJxS4EXrVYwIkxYaPLt4+fuv2bR//p5tPniubKh0kjK0v37PQziMk1fF3cE1cwjyvT5EcA9W
kfS+VDtfpMLd54Zn7uvBR4JwOCiAlsKtq/hQpph069+/np/fMiEvmDiuQ7be8u3lvvjTZZcGid0I
2+POHupvflmRZyzv/v5XsBn4y3smPsbwgr41c4n6L02NP7gT7WROYuGb/YE6kvfesR+jHgOvWr7A
chyj3ZBCPRz9rJnWrscgNqsy91yY5XCtvaTY1llfb0grXTDELY+dE7KhDxkladt6NsYadBzZL7zn
3mVOudpj0wqm123h05jeZ1AssuybNVXQwDN1nTNUvJv71t42HnTtEmHHtO5xV6RPMwceWtv1sKut
/j1yp7cim9gnoI/vJGmodRfl4daIxD7BlAxKJCNmI3lY5dQXrbQKl+rzsj0Lni8rq50YwvQV1gog
gh0bxo0g4H+BTFYdh7wQq2rok2tacZ5oeUMraUeyo9PMCNFLdsXo3DX9tAuxNa5sI/vMzTbZuRmH
ldjg/DFUU75XvhE8ZljmSN+Tb0eiSIH5pe5z3znWOtf6qffms8dIfU8OFjEfZ+uBV5JvmsQii1Fl
PijNnjA9Fqsl9XQ1AvKErQoaNY4vYHfSgUVUzW1qqu1C0k8SZ8baqYM7hp9QOTWkfCUXnj/PZrPG
Cg6jBrNofOlK+7VfaENjyzZtasi7NgVlTqr6ILk1sMTAJbDQtSjLwxTgASyDIyLZ68CC3MyK4Hak
+3PVQQwakdrsomr2Q5R0m3BkkYCNCXU0p3ty7Iq9qS06gby7toGSEywlUmbJ127hcyMdPcV79LnT
MOC1nHpA4S1otigvXgxHw9Bucb4Gerwl1Hxliw77RtldGkWyyzMOxm4Dr409/7NKcShYPl3kuh+Z
+A9V/CjaWO/wdmTrtKUzrOHlTG40bEddlQwsFvuGGnsojgmbOQpAT4wLTrMKl7TbgPmMCZAe4PW3
Nr7WUeMsqbrope0pV5tqeW5KvLV5IMKtN6Kjijp4neinIjhsvlK6g2gcp298qlvlkn9y6k+4dOSM
ZLUzbOp1zfRDJtFB0eOGR5HZcGCjbsbKvpidjkIFN6VBfLDvfZPeDuGycWJqQhS5Kgei4w2j25Kr
V2nr4DbWF7x3qp3cW01y2wn1Uyuml9pv3jH7bZe0SG7F39s6Z9Npx7eunk9pD0ZxLA46zp8TkCxD
Gu+nMdzZk4U7JgZ32NsnsMf0G8/7IWYfpyTB4S7Ykyja6dG4Toz+IU6Gt3nWV2PoPDFXOWEYui9t
ewfPn1ySlODty7328MdYo7qiVgWauA6v2gxvWu4ET9FYD8fazeWq5m69L6fhdUrFVZoNV1So5esi
BHFJ3MtceYQEYGYxLmQfwOzedk+qlxdRRx15McrrBsFyVUn7wzfqk20GckX3xnPZZqeZ/NFKyoLH
XXigN0CtTPKaG9+i5S7DVVa1TE8cc4IFGY/3M59NkNsnVxjHMZCPXj5dukjRa2fWwUngXSXkujCP
hsI84zBGr28GYDejurTpe93ZTeKt6GEKN3VB7UeSinCfKzsny23DpUpQyMJKm1sYTRJQLLCKQCH2
TkykIHPKm1q0Yo19hyxt6I7oLtl0zsZCIxDMBL+GY1fVGOqq3ocx4ZwGy8Nt1R3atp+4ELiaZU+z
QW/AdRQ4vPvoNf0V89mesxgtJuW+aEhZcmkRLp1CdTbjJQiTPsepu+5Hc01c/SrS/jYW9NPWNH5g
uNzVrnkIEzXvI2l9hUF221a4xUO1ixQwBLngzUoOQd1AHZcL+GKQtwVF1U7bXudt8gSKlGODMWwG
KeYtPMN243vMZUpzJDjrwlXhTLhtuv5BON596YKYDgKCN6ncVaW+Fl11kxj+bi6XdUeN6Qq86iUQ
q/eg0GfcHmeb4T9+SONNJQC6MuV9833ZUCcPqATVTB89oVOowum6sKL3JCtO3mR+ttX00WTmfBAz
h8i1Gpiyl6DPLtKKkSZAB5OoW4tnvGYRLkzQGxjXNo0lgASOr22MqZQbYBPOEj8jCrVBOcYqMoNX
IyTrWfTUilNgh+RiVe26LZ3boclpF5iBbov6aXaNbzGtoWWrNhOdupFb3SZRRR+pmm91kr2pZd4/
Uy2zySNOWGPVfHdUftt3CMBtTAZWZMXBSJwnMncUhynuGTKqlCpY+c7P/ZOtCdCoBq5z5V8qvUQ4
e1J20TSd/C4FNdrb686udjpSd7AP6DorEip7kzcj02/w0iB65IZEKqamxFJld0T0cze4DtxtOVCx
Q7K4v47UhLQ2xRUoZstARCCQPBWc50sT9/ngXVp0M/q1/VlEDsZAcu7rqW3ti9aCX0opKyfNKgxw
bzuUjrikffFGk7AhD+e+xoNt4PYj3lYwa1jnVnMTDMCslHMR1Mk6qshQEQsIaZHnc9vGRrYLUnlM
rO7szdN93ZL97HIn2bV1EKWkGwjubvwk3fbj4q7JzXDjzmi4AzIDwHMQa5Oiky3xxrM0xK4QXXc3
qn46Ga676zuMhjEG/qJfSjAwUqgcJa23sUlSV6qDAKIb3KpTMBTvQaQAtyUveFm5RpSn2aGPu5RT
1criRoXC4eOsjX6vJ/+Hh4e/nlGWfRxEfOY9jNEc0/V+TJnQchN0uIK7AwGsG9s1ntwkvPfj9vz3
G0bzV+b9fx6Gfv5Fyyb6T7tSuLFJoWjfOwwM9A/KjV8C8sLQQ5PNPHUvjhM/gnHfy2j+iIL8Auf8
S5JFdD/X2W40+mdSW/S0zCfTJCItp884n3nqVrRcq7GhHilJp02OdemU2LZ+rkKUykTyseNhcxno
47KIW6cnoICLxa98dihp8t437uJBea/G6mYW5dNY+JfOmH5pk/hKTQXL7Icbq+LGiQL33TcAooDo
ZVh5axjZx8hgHcUwvRySpkENN15qm6pAHQmsJyMn6blnVA96ba+7Sa38Lt+ZdXJqjSTaRFF0BWXv
1rPKE/1mh9YSGPN9/3pewO09K0pPuQTIqm1fxO99ilU0lMm1coaLEssu5pt71plL+qS2Vt4DVQFo
cJACFmqpWU4HV+9FAvapyXHccjEFqqzWoVGS0nMOaiBhr8vi3Q/Dz0SmN6VwDrFn7WpZ3444skzS
0U4SJqTi4geQcFs4sy9IbFvTte/bMjzq1H4g+MsS08M2ceonw0teWpvdr0i/9R7m6p7Y3+evF9F/
Q1HlPzGAAkX9P/9vqe4m3PZ/f56kL//8j0m6+IVbGXsm7k1f/erq/A8iqutZvlCmkBguyan9p99z
gaU6lulj7JT8S5v5wh+ZNu8Xj2AcCwSuT/D1lvpXZunOD4uA8pgl/9r5zTpvLxbSH4ZfOnJM3AlF
fOQJJhdMht6UvnsXWTojTxDey86u70mcf59Si4u8n25rH2UWiKS6wvQTbJsS25pMqVdKaaqFRYAv
JzYoNg3HoGasGvRwaCA7E2f7METzVaA2rkPa9k4lO6q1b4K5dNuEB7tnP/cC33MRWs8QM8Y1VYRv
VUd5bGdQp+llAM5mv34vmEEHc/uUZHCDalO/RzUHpbrGrmM5w7kqQbbhr4a5laUXvjkem7LItnlL
04YkF8CgM8dG0B3ypvoK7ZbszPAatd4x84z7qWi/Io/MlTc34dq3OG5C7ue8FUPCEkY7rVPfyGnL
cu8cgVI7Qs8iqwpFMuzNjU7x9ZCCGgA7r6Q1fBUFICzHJFfb+JjZYuFBK2rUrmHrdeNLoiOmqS6V
21vnVPq0Fpe3aTlcGYEvD3HvXfNDXzRx5HWZ5t/rrLsXefrZW6N9Jsa+ANr1eMbrUENfaJb6q2Hc
CDsmLx9bHL2Th9Zt77ze72lSnCoMdZ6iAMyH7VhXH03v5QiaIaa2NpzHDWlqzDLBfF1O07T1KUQ4
jR6hDuWzXQ4zeOAUKSb0ipZoAq0JMxMAfB9aPkAH9lz84a0T9ldDJp/GkZ/gimTPmvwaCAoOm9Ye
NkmgkQWVeV945BJGgnS7OiqKs3LKckVNid7yEFeYV/zFF0dnkm4ponWrO7hXVzZJKs4xJQDLkByl
5JUJYabrrJMdfNR8bB9kaIk9U8xiGyJsndou/Z4btrVLJqZrfpqUt3EYInyHY04CEivYoAq1UbGR
AwwZriVsgU3CNYk5k8qRxCMvNDsUXHTe7cR8YG3NdbOJSv8ituQXnhfMgVE9HDJbpuDVS1qtwMir
iFntVCXdigov6HIhZY12q26geNd3XkRJmDCjDzOpaUxh25F5ToPEArgQFtAd+31a74YmumJdwI8a
R68FpDISH0FxFB3jkaVUI7DA24mI/5CGijdT7X/UdngH2RXaqZly/80c/4sxMfdqrsxVskC2B2Ie
h3oIXqGR3ZMgfM5bdtmxByRD1wn50Npk5EelIZ4jr8BkrD6oYE8uvMK4jHziCt5Ek3nfdEcWrtui
7NsHu9aKei0OhoU1nDzFvIM40T3lFXeNCji3+Ic0Lj5DBddFmKc5Q2twG9IzsrLxWtEJEHU5m7Kw
KnZkg+IVOLFk69FcCNYvejMVdS4YGROj+8hdhlcwjL6c3glgZCzHp7E7FTTdgQh49MvwnJfypTGr
a7iogElNMB+aFLuf0MGFzj8sSA20yV3nWU9DND1lLQcv1/5mpcYh5OHqB/VehPYJp+JdAT8xdcwj
LS1IH9O73Q9vHKmONA5fxDWNIGI+ux1Ha7O8L6NysVfthO52uqyuBSbbmbhQH+4Mw+sPVYJS31iU
XqZTxatm6wiATtSY3kfrmAdduA8tnHMxtFgIEsO8wf1x33bFtY2xFWFs/BgdQeuGBSYuGs9OHR86
w1qrwEH7mo7SmD6V1XyUrr8x8+IYpM4+nOt96uSvYLjvGAC9GTo8KuFvba0fJB6UusZpEo3yzBHg
06j7uzlb1t3cvBXJ9CgnHMqelR4cSlmxpO2MnFWm6Z46KrFXvmyzfa2K21rVTKqjYINLxdkAb77B
M1NhRrOmHYSzp2YANJ0Cpn2gFPy5tbW7tVucE16A/c7OxINPfHktMk2BbP7Nl5m7c+kIxM6Lf742
EmgThi3uw94DCuLm3j7S9TM5Qy6yIKD+OTSjE6ozHtfcf7OUri9IZQ8ruwyzTYfdfF2wVvITr5Ws
2hNmU5MlJ9J7y4zCM/4CY5ur4gUz4dayw3cQxwHDUv3ICYKitJwaEALSWNlx+nEd5MllB7IEP4V+
ccMMoHDf4mXyFxhCiA0xSznP6STUq8kG6umko7sD9+xvSjANK7Ng4egqOFEB8aCNPWbRRSIYIHna
Fpe4KF5HgwNxZIbpHoznZ0h/NJxtyc6XVo4mkUcbCcFO+ktnsop1E6OSFLaRUx5Lc8bcUlEdZBh2
DUDQfYDTo21sKgEqh04gB4V8LMNpJ/P+uQ+9HkpyfW9y1+wBEmO7m8Ynw+ZYR7rkSVfURvD7sGSm
7fdusZU1U11t4xoVwexIJg9t/ARiVVxqbDinGf54nDrMmMxoY7TWucUtua+naF4xU+vuAooSOAsW
pKZGToB6YEUUjXmEms2kxpJvfc+8bLDUtHI1E2BD63f04HyXxTypxaiKve0w/PXpjMGybD3GCWAt
FbnzqtemOGtpQiCvIBfW1rYrQoNOUIeiFdSXbSw5iWjq5VZIzdmKmKp/SXSWosHZ5YEuBYUNWbn0
5US3eQdhB1bTZ8FIZ9/gMTz2HIRW6Eh6nVGWU3S13LUujJ6ypmO1SRpUU1J/Thq6N/iHxG+KwX9v
rBep5p/7U6BG/NvPu+rl3/62q/b9X9j9wq4Dbmy6ip31Hykq/mQxaDhQH0h+8JhnJ/67Q8X7RZiW
rQS6J3+Oj4OT9++7anoGwHTzc1BC+b/1r+2qF4LFX2RGIlSIi47kCeXwG3+UYoJBp8CFxn4vXGLa
MaEgFxje1mFwd9QqObRiwWW288LJdfMVZKjf7U3/cIjwVzFIebwC3ottQRb0l/a9HwQwkdf+0Ll9
twcPgCtm1vde3n94GBNXjWpfR4K1WzFNz9SG/BPtzbZ+fvN8LSZ6FuBpk5DvX8cKnpwcgvRmz5iR
IL62MgeKASwzHqYby+44m1LiYynjQer4iiRmvXET7Z/rOpjZ0FLPhaVyuqj9iNhXIxE/InkiTRsc
swmPj0wv6rp47AJxwzpB6zZmHx9GjB1ON2UGb99FGjsEJcmTNI9gabZBtwYo723+dF3yN3VYFn+2
A/0UlOMTVmAdkfQQz5dGi7++TdQCKDcZBXOlIzXzY0TDSMAAizI8A6KxSVTpY2Kmp06Z3iqL+wez
su/ICFE7lHmPczMdh6K/CwrxTNb1E9oa/KnAuk8HmPD0lfkUTjj3f/+ipffjcIkDIPRDQUYVUAqd
Dz94DLgkegtxZNhnWjz6pPcVVAp8d82nmxYQHhj3E3A1P3WK0IIHGsAY8YMVfh4WQ7s8WaTSN63n
R7vCnPTeJCwgGdFXk/eS8Rhd90vooOE4vPL6WkKQRjoi30EQSjcvXWHdqxbfT6SieBfYnB8Iun5H
G2Tazs5xR+UBZoDiC+zuoxeiRyqDEA1GpM1sjB2JliLYuVwPr1ZgfW8q90X49YWM2EargQa7ybG+
iiGBSwBd9ehUjOTZCx6HjhdvpAvSQ4LzXdD3tWNR2haCw88m61gugHwGmHuThrkNR+8vxyWd5y44
/RBM8lsGYX9eUPtuLNQuiAncY5X9rhcgP8np07Qg+nkbsC2g9k8Lvp8v4qFYgP6RB367tZtX0g7A
k+Py4A4+AohjWmv2ACPUIsoBsOG+VGT6OOVSHOD7REdaugRKa7gQdAtIw3oKdHpnLqUDc0/9AOIl
p8KOzb4z1E/JUlKQx/rBjjgTM9e9m7ql73fm6Wq48WNGx4HjaGfTKT6LqSUQ7QbsAoS6DH191oTk
NuNSlpD6De3C1aMl83NNm0Kx1CrgSh9X7AqvvaVyIVB8H4mO9dqrqi8N5ZsNmXxUS1WD5VDaoJf6
Bk4yt3jTIOFxTiZqmB19P1u6pxaDQSq/2bX9ghMWS1MJizqf5Es/0ROBC/ZkLM0RY0KHxLS0SUQj
xvvcCs5Y7DAxqyJdfMbFuhsxq3ps5FY11RTt0lER9uwVxt57TZf+ikI0H0DxHuel2aJdOi4MP8EG
RRyrIRC4GpYmjFL09/gcQeka5nQqmSOWS2+GG1avkjpgzm81+YRu/DW+ClQ8DZhZuBFcRX9czi8h
WyWrfUza8LMCVbJTBoJCpcMRvTx7sTqQjYYPoYX4uLEu+0VpzvQNbTD+ppJBc5lRV79RxNucPii2
UUmZXvzv7J1HcuxKmqVXhDRIBzANLchgUIsJjJcCcEgHHHpWy6g99LAHtZxeSn94ZlmdaVaWbTXu
nrzBE3y8EYD7L875jsL2l1anMmwXKtBwaozpVJGZtGGc/zjPcs8Gjcmq853wv6WpMRpSVabPDo8Z
g34KlSmurX3hWe2WIxLzhHfFGXvqA+t3JG1s1Y24LKtaPAb1CCh7dE+iI+VcRg+xnj4cb96nDkuQ
cmFSujkv6AT1L5tv0dTwCLSYD6KdnePbMTWTknS2mObPKNmGO1PqQxfWT2Qln8mGeO29vqKzzG+d
wL/JWKpQM50LiQloNuVtF4wfDSnhUW7v7Sj2uRWSPYrBRQfkf0jDfU4q5vxFgYga/CyANM6L5jA3
+gI/hPadZGr6IpDIfUTPNTBx2jolQSm+Y0Irny9+W57CCu5H01FvRlX9AcGF8fQo8Ey0U4JUkM0Q
e4m70RxcutgUHL60HhTF6zoYWEcVBrtLFCGAb7oQ0myJ9josxDrSBYAy7Ya7zp8/Kj+L1kbnUUO2
LEMsoiM3Anv/GvXNA1idAWSJV1/IOkCd6oprYdFmB2Y/nqcGtk6TsFPuUSqsysB/jIUH3nzMrQ18
uJfaLu5n5rwfClND14b1phszsK3twneaTk6SngcfMKEciPYu9PBtMCJacfiPu3HgaYNiLvbshboL
EY3Yri3nXSjnN0l8crQiRUcfyquF26Q082jNjYY0Plxczql7B+OEwPgm+0mYb/eevvGdPMbKUNxa
k3NJkQv5VXxgWLkhJelg6vg2zuebKmG+taSy41Uo1lmB1Mtr9M0wVPSuGaok6ATboh0A8S/PUE8h
z8Vnfowx/hQtCzi/RJSvBxeA3cz4clX18k6xiWL6aO0c7SZbVxHvSWd/VrxHfwKbtlS43rnQXbJp
zQ7XhvSQxZsTDQE4wQTt4bTvY1JTwnC4kTXfkVG4B+SaxzLjsInl4lUp3a2L0WFXZ0hm2PldJ8SN
e7MK00sc80k0UaXvyKmddrZtnlKXFg+S5vdIHii24vTGlD240OjbLwXgrOjNn+MLAB4HPE15HulE
SbZrn+y2Ms6hXZqbtHAfrE4ctNG/szk7kls5HxuajaqP7gzBSexa3bQNtUuoAxkFdad32sZgwYYC
gSQ8kqjyL9pp9dq2Z9rKipmpaCqYgo4PxbWWlFhJc2OVzOhmha3Z1fraCr4+UT7AK8Wp164z8Hjb
EpWaCPJXJ1d/6PeS+0Q0LKAwGx7YuY6b3gog6yLf+2iALX/2S9a9GIRkvhVOESeZDdicnT4bw2WG
qMgLNpAHNY2G60TgWyOCQ+N1w6ZRPb+3jaFnFabzr5sWZNvFvQ+/vGGTlM4RrxxNdRcMGRxJ/2Rk
/E/+dRVkLTPtf1x8/VUELRC50EYdhiDrn0u33K4MEkOTfl/2TFTNdpehhma3ySXe4YkPZWFswbK9
Ta2tV8Y06hcjFCOPSrv4ueBmOYynz8x3H1XufAu/js8h05b/y2/5z3V04PJbhiENi2PBr/P5Pf/5
t8wwUlnUyu2+1M2NV9pX1/sLntI9U4l063bCcMgs/RAQDt8MFprZOrnBGHj66/f4f74TFSFf+7/q
RP/tL67H//grbed//q//+Pe/AB//8V/h3v/6UX9f97jYI3i0hG+h+6T7+ntjSkNEmJ2g5DYtIUwc
Ev/ZmFow3U0bab8tWO3goKUq//u6R/wNSR8tBj4M1zMX8sd/A2HIU/NPjz5uDn4SyXxII1k9Lduf
f36oygy3uImB5zjY5ErY9Cn4fYyrlQVftjIpWiCab5l5vUbS+hB2Ma1S8ELlON8Lq//ttMGhyoJH
Y79oUQiQiO29FzNwDZ1lL1YSYI7otpFrgTfrX3TuvFeNlW8mBvjrVmnogqZiWdSerazlvmVfufLd
KcXuFCGa89EgT+6mztIHlXp39hQllxmH62lQ7XMkgKlP3rFMq6vOw58JCVnCAcUM3L0bwurqoIEp
YBWilsefMYXVu1HaUJRigrS51rhNCYTBIGpcasfFMCwYOvHRw2+MbcH6VjK1tclmp6HUAWR0EbTQ
nbz7OPfOFrFrdJbz0xRPxMnF6o8PwXUFkOrVdwxq3wYJjKIWzMiQYYBOd+IklLWm+FAM+9aRKX8t
4mINiwFt2X9aQcUOKuuvkTJeZj3+ZsjLQgwFl6KKjpgiC4wP2N1DxC4+aJ9N71HbTfwVU1b4JxuG
aE22R7K1ybdbt5Z6bwG4VXgV6GOscm0l4QPqaYheSDcBC8sAkhfTN6olH9mkcNXtZCfORSuQKPMU
fCh/AREhETyA2MUlmebu0WSMdpo83bM4mtl602LtwrorkEBMCaFx9GaF5kganSwjQDVgxW767PFa
CMM5OW43MkREmkrL28iYtigRL/TTmMAXKz7+xGQ1ieqHAYjiAx+adYl2iJ2fdQJbx8DTu5Uqe+/E
dFRR9Ts5065HwgGOL74TqKBZdJVg3lRcHkNf/5om1G3E7ohtJAujMtkbS7OSTDb8jaTb5nH0IdUw
r9l6PTmt+Tgt3GAeX+KAYWZs0CbYwzcwg11JBu1qGMBC6OoUSnUzW+b7BIIBJAsUJS+7FLK4REb+
1owOHK8+fFV5DPzMkAdz1HgcUuonPueXgM6F2kL82J7xklK+ribgNMnITKg0Do2O924FCcuuiI+G
jg2LmtAiBqb4V6DSOiev1QdE3+kmGzU1Jg5sXSOqmQ7MG2+ki8ecGuSuMTuNCzm6FAMG4LAcbx0b
013b6W2K9W+jKm9RywImZHCyjcxFywTlG9NwgNQid/KTiB21MasCHkfJmkUURYs+rr665YzooPQa
ak497oE5j4QoL1UIi4RNQs2x17K3t6HtputGlOMeGka3rhlPPzgZJuNY4p1PwvTWCC11iRyjPEe2
zNdF74uVBp22EVrQIEUls3/IwveNETR3cdzXnDB+vNaZCEkZFNnZnCgJK6YSYFIsAI08NXf+5P+i
ZvfIuJLe3p47ieemV6TcMDsupYjXCJtnlh0z3zHl4h6eH7ckaVEr3FtE8FjdzRDx4SkRqV1ZhNGu
Lgpvo5L0jhYbJnkQ3JplTz6epPRXyWvjmBh9dP5GdKaz9pIBj7f0prOR5k95zRmAvvEBBifWFb5p
utrmHS8H0x9nnLd8oiDFA16ToKE6LxzvdgzYpaatwaYvaqKt6WM1rojUKWvsym49fFdzhny4rVpe
UjvdNrlfXmyLHjvQljiVnYr3XZt8+zE5Cp1caoAo4ofZHaVBZxPTNxurwUlJFegrfTAaXvt+fBde
8oYBCL6p4f+Y8bzAMEvyzWLq6GEmZcY0LLggUZFtprR8niYQDsOQvvmiN7YWasVDkiK8NQuL+KXY
31D90VQ1mUtnGVVbNtwuArWQstKz90HWFtAYp/vKbp/wbu+LUt2kWj0YaHbXVml+2rnc52byjHLm
6lfBa1F7N1XYvPsJ4SITFBluRvpwwgAEhx3Syo2ThfsZr1SbwAwZPFSsFjD5iBCPyaGJsSexCsih
Z9DhneKxPnHUUYwK8HiZpkZWFjBwY8HKSf0sbfikQ+LvlcoPVpR+txi9CDLAxTbTt7sR4I3F7ojH
P1pETV58Y9rGnRiqRwNnc1tYH1EAKpPbEDSTHkishl8+RCyPG+OYYcViJ/KsipZcjya+ARNz0w/B
WSJyYmuNzTmYvwMBo0ZGUcd8qOl47BNSm8DNrAo8baGMM77X4JyPFrzIOvsxE7Y7TJLuhk49AoNC
mE2gRUpSNqCUm2oI3tBP/0ld09u6cdBsgs68q2QPg9wObjulWcIwFiapYOR8Jj3a38RJ+GX2oXEt
2/FxWLC5ibb8Tco8s3UDtQUjErMRTRT+FKZtVtl/zyAV8Urwx/MyY0OPgo25jvHWd2mAn6jPt1Vr
OEf0yvhchA++o4jlMey6+yFgh1V2ybSNDWXdF958Ty6T5FoaX7sxWaMR2xMzB0jRZqs7NDfkyhxU
xAZoTIsbbdagwvpP8Cdsml2GT6zwVonjHmHMX3SqX/jN4lViq3OqzbuMYdsayNR5UumtZbQPXZzc
er08u6kNVyp9ixYyc4hQ085yFjv9I2EfL6GO3hB2i01oRTuXizsvmNlZc3OLmHYvGw1AIQ7Auzji
0hGQYqVilyfVo6nrC9CkW3JZt0kykvkwHrUbvUuc6aHi8DCZ/a4HHyoWhsAn/D/R1lLGxTactanq
ywg61s2bS6DzH2ABezst90XvXMlIk9a+/IIKdR84xISPRIMBBOMUl2RU8FWvLSlvg1lvhU5Qy85b
32eL7zUojI3wYPbi02vj11yLm6krtrWFNLZNUK1YkE96/5O79G0kjmMv0+F26GjkIpWvZex9Rm3d
U6nJ8Vhr4V2jobv6/jJ4tzBVKqyIBcUCg/soQyRDUEtDvxZL/QDFBpxjrJ5HJY6JLh510txbnfkx
xLPBO0rGTafRqwcVyAKHkrCuABW7Yf8Ql+KPW6f3keVbxCQz17PRHgCWKD/1QDFHYdRSrqx67RML
gntj17DERHS4iPA7mACTcjI2keYfRPX+Om+y6hUvAFoXpqC9Bz2x9opvRK7gQ8u0eCjLjrjEIYb8
P+XcwZU0SHtgoiUmqMI43slNbhkHZ/60DZb0cyZU+bMk6WBFXA50f6oyXFuHXvMFJ5V16DnLXRrI
FXEceETc4YENOOLhXHpb+AlMSG2TuW3NPrktcVJ4Sd7dtKNbnpElRZsinbjap6RHRRyl+sYwjfdZ
JzuIHV9s/DcDJEvMbTx9grhHgDcNg1JFkR78WFOP7oRm8aFIumLvZKrf6hTVYV4nPf+aPZnXJADI
VaGdwbHgkNHQe2pjuyNeOJuLJUud8AAYV64MzDl7o08vZkXtExrTpS6yj6FnqiDGS5ENG7j/apVW
UIFRCTxpQgVU1hvw4GYylCN5DhP3R8aBgQGuOdSNXwBvtdX2//en5pIJa9G7/av+FCc/Nv5/+y/W
pPyH/7kmdQM6R5yIbHzCf4BNhv7fMMc5bEJ9ljj/iNP3/0aTGKBGdGyHuBrB2OHvvahHL8qSFMQa
ObDY2P47rSi/wzJm+T9jmIUswB6Iq5MNJVs011961X/QH6vJH926R+icicTlyoCHG0rSUuzZ1Ou6
kDspSaluFn7uxCPNfMP+Dha2rixHxL1MR1cGtitnIfDy35C7qm0S+Kj6Daq9TVSDmaxKfhYLjYLy
C56vCdgXXOF7zED0DLX9PhfDk19FV4OrGJkWfGpeWXNnCUjBLsM25HLI6J3+fiwCudPBeJ9XCHQT
sijkkO6zBT/cpZwkckESx3byVbT80u6c46gjw2sdLAjjnBIGkzykw7Qn7qLy02Eb4Gw+yAV/PKGI
oMR3vrMONLLX4wED+GPwUrZXTzQ/fE975scKAhvAoszKr7zz0NGt/jae7N/W9b/zJHrit7+DnTJv
SiuMtl69TJ0R1R3FgnE2k6zeuAvaeU79R3Yggh/U3qly9HbN0FxteNAyJrxJ/YWIhhtruuKBBciE
hIKVJcuWmLkkaGmfEn9bRyLZ4hGfcfOgbApNXOd1EsR3gakfsm6BUiuPYZpfM73tp2OIEmpd0oVv
pd9+kiBPglBOq4ERiuRdu35OFUm8i0yPIPSLVP0nM1p3rwCIMejMtl4jSCXw3Bc5BMNmLpjL2Um8
K0Og1WPUXT0NHJIdOyCB3gaMUoO7mSPvICb9AobXOw05A8wkgXjew48AxpX1h7mCYerMkEuMbLoi
hOVLsfB8hLX9EWIzQJReyrVdYnvAcLVAtMkOKGe1buaQKXkSgzJL8o8SwzyF2oyHz/bfIsskE1ij
CzPruzyv79lamXtpqqfKdTcs/oFFktXORjA+2W2o0Op1sHUM3PpBwr6pGTAd5kjs0DoSve0UyxiU
QxM19zmw0XtXpv3udwjGQtHipCSGdd/7RMc6I1Q/H7ABUM74LhLWE2RlwOBLVlwQtyx5scHyJPJY
kJVClJO4S9uw2A1apIeGadBGlO2PY0Z3btB+aXZ7tOdutanq2lqZDj11UsebyOKrw+f0QNbdeYjC
hyzxXgw7R0JUf2BxomaQkfPRS74PJqdkmbbLHERbSGVLSFUzmS7YxKoj9dkbNtbnDN2SOSBSZN1+
G8r8JvUd3tiaNf+YDpc8lEctml/oqhuzHEvWhX6xtdrqVRrhXZiUf9CzvSCKYl3VFQyrHSZKgULu
JY6DcnYIiq8SdpDIesjfxlmOMAtU9jmY+uBQgUHOuWV5dRQFAuYq8K7sbB9MZHOyL36jMP0zEUtj
18yxTP1hLZschBWIm7LiR03hqc+Rj7GALdb4sa/d3Btrd/IegE1z+VPdgGpS9irkZ86OhrwYlUjI
LNpT32EBCd/mWs7yqbecu5hXYZX53o/pBazziNViG44xIqGUBJdvPrhkAW1i9MqboaifBhUSNWjY
PJaVe5ps49SF47n1w2crix5zlnaThQvCMxRJu/KmD6sNClYkp7gZg36DcA35bB/Ye1XT/pQOszA3
QfbdNC9QH8DsxniphEq/Rl0hrspOjWJ7y4nEkxjGLSpDgsbognkFjQcCTkqMpvJdYVQQg/fRFkg+
HVMRY2ot8yaP1WZtJtU582MSqnJ1iBmEVDj9wL4b+jmZW2/bOxZpwq13GQWzJwGHv8pS9k72LK5x
Uz7OyD8iba/RiRMmYg9EKetOwpodw5XJIg934aLGVPe1AzegSxGACj2xwBoGc9+33sKb8rudkfTP
Xe7f5MQS7dMiC7YhgfUU5jynvLfyCOATPTEQ8tWikoTKvHNgp6OaYaxGfuWJAQpS1Daj9kzZEFZB
mG+Rh/04FXliSYXpVOEoX89Fam5mxpDrAm3DSs/TiSy5edt66aHM29vBx27VdQA4qy67wPayMLZm
9YqxJPjRdg5ArGhYX563BySJONCDIhLYtGBhnh5JJtgKr7hlmf1Fou+1imvw5NqiWbaX4QV+vobs
52KIfkozon/ps5azumS+l4bJQYfWy+QD2/Sbsl9hbyu3JEEkB876q5TJRZa4jucuvhvcBUDgOX+U
73/7WX1sAAX2KVkDyG9RfrrkiEX08g5a4sQC3BFFPdB6HmKenvIhFUxx+jztz7XXP47C+hlq51Wn
NWAxcmqQC7NvRGFTH4NRiO1QEkbM3K4nftOiGtAR/Lasxq3phNcoNoEzl/oKWXXcKSvzNolPLkHQ
Zv5jiagLKD96A1VOD0nSTwQNcMy2/GnWnSQgZnZbsfVKMd0orOqeM17BzGBJLRcMvmELWmLGH1bq
/iGROiceS9yaRXLGU9eAYki/Z6iZG1vazl0hsm5TFel+7ojXq2tQCogkkLzSFKXuDdwbblm8wvwM
/0aUzjFx9GNmlDvfqtcIzZ8GosFWRA/vLXyLa4iJ9645bKxMPjhkea2imAwgrLQtnm4UISrsmKdG
ZOhR9txDIOXv0yqmAbJ1wyAibw78Cq+l9esHYBjNKN2C8QNmw5gVGae6Te2ejDuEVQirr0RMgqiJ
22uA+hVgLmVPbLTDmiKt2pmqQNIbm6wXW/+HDtfY1NEY7aU295VdvjLo9dZ+G8/H2Oe5kYslf4YJ
dYKBwcRx1Nm2LpfGIrefGpjOWwgvxECa43ogMAG4hKr544zvk9ljpJDCOaOkpLs0AERnFnGZTI1R
oo+iPxa24Eb0sqOBaI3G3x8OceJaO9an+c6T1pcj5ojhKi8Rfr0n3OXEfoV4rKym/c3KmaQ7F0Bq
PaE+aWXLfEbmLivSAgKfiaRjmnENB1kCf0Op+B73AkXSnJOf6hS/shvxxbOUW09GppnQIUHzdED1
wkhjU+XxK9o1ItrkgETHqZEeuOyuFfPpjTDyB7/hUnOhV98hkiIkAZzQltVmw/kRMuHu7XvLatud
of142zHD21QaK8kUMB6FuUdCB8MU8l35KBpBxgUBer9JxarW7cOLGMbHufD0LmKTRE7HnGP0YN5h
LLp67HTJRi7DpDZN3/XgHa0IGmMff1o+PvzCoUln2OsiA+jeM2v8rlsHvQs4VtIuonU92F9E8Xi4
AmBlkkd1CBIeEmOyu1MSuA1BTLl1HAz54vjDtZ7hA3gzAg8nEd6OxQ8jQR/ZGPrq+6jFT5HOMxhI
xF/4N9lXRPE9mAemuigUUEtU83Vwm5csK5pXTnt77Sa5wllSsvtwrI4oypK4O6PBluAEU3TG8MKA
vWyufqTu2rx+sgV7pyQgD3Qcky+3MZ+CvuWN1voNBvjIcsL+ChjoWw6QxaqC8ZrMo7kvuvS+HBw+
Tkq1VUZk4AvanN+xtm2QDxRK2rSjdVZj0CCYKeuhSMhMkYhM/bGSRfI9d7AH0BIZJxOFJa5FXtJE
cJA1mu2x34QHafhMfwEuY2Ppv1ILeVkKAJkLBb1M7s0fEWPjbe2qF6eDfVDH6Z/A5aaQAUODvmdU
PpYRlXPzks/DorQmqFLrkANAzNyr8rGdfCCviQDNNxrk7NiUPVGEUaTPuEJqz701CnEW2ni3yqhk
BY8KijnEugchpoS+OMo6cug9p3wfq6FfuolC3MicHGVaj60Jljv3FAKsWBArmUxrCP3hijPia+hH
YCl9+4mM8DGTFuG48iVN/fzSktG7Gsy0XbM35yHuUNoMFAz7IFF3sQjRaVWhJpGlijfBgEW3tE2O
2BgWL3chvqDuN/f5VmymfVliky+GT31bCc4B6ZfhuixrMNVcc0PkPPJN/uBrOvdVWD+SZY/UJsvg
Z0coe4QftRsnku5alcFd5xWnHCnlhncO81cSXYCJRytXD9XGiPm8k4n10GjL5KZFAnHXeOI16RnF
zjpjvzS4Nq+ienVGIh1hB0GjjmlBVUZqNcMmkm6WLKmJcXg6MJEOa+pn7b3nFsosx5h/oOJxXku3
IBYmn9Z1wxOQhM2bEw3NSk4tT1pENA5ifpY/NYtL3w7zdd4HJ29U34aAql0RU5YEzguxRt0NsZD9
ynPkd0CPCcmjqtdeyUgun9fgO9+HngFP7gIZs40Hq7VuuwRbls1qIurpM8gnejbV9Md19a2XN6ei
RZCS+jdF4PnM86n05WjddEUZ7DTYCkMXDzbRdaRQuXSUPFrca29mAXnCij66pD/V7XyxeQRXThMf
UoG4LK+jpzEjIQGt0Ip7eOe68N3UTPKQNwDtdOqcqZcH6aKrqXaCplphdfpwYookNkLE2ydM7pMK
4r3V46mIAsShJpTRZhGa5MElAn9XOPN3OcWfxVLHYtn6YQQabwBQJ0CS218sJqBuyubPOI3MO3lg
5+mrNocA000yrMAe0gJWbb9F8sGjbw8P1pSVa0Zfp3gKTk3R3CTp5G7nHt/MgNKKmfras/GbQ6gf
4ZFPb9JkW1ZzzZRmcELANhOShNw6KzwiAfxmPDgGQk66Ld4+g5xyZXdbCxAMnzJaaOkFS/4V+X+R
X/+ZnJjKo6CNDAYJ6I3qNYnQb8X9dFL9OGyX6OYdsRvTpmQeSn6sXzLEtINN4tSv+Sy/oOoRGCdt
vheTUcVwMRAgMM3WL7JunLVypmJXkoO0LgDcx+4ImphWmBkew1ITIakY+z+kAL6D2SgfRFWevHzq
sfPFLhs63W+AJz33y6wjjK1oHwcke1bRhIiZlVPrTsae1J8FyFrUP70zPPOZJWt0ApdszEa6Aask
L7u4qUwfSj0ysQRH5opn97cTgGUJQrbXqs8eXJl9Wti4WN5Z8bMZMCUPrOGrabXY2AO51y50xVXp
Q2R2x358UKVuKfOSEC7exOKV6Il305fdBp8hy8viEszBpfHiU2ckL3GOnbJHx6DM+TwOuD/YASLv
qeqAHoouYOz9LRkcNHfe9NR2fc+yriYCzg5bYuKN+95Wv32K0G9eHJYGW/1QtS4H+/DR2MEfJJ8v
BPEsZ6ZD0MeiVwYug05nYO7JEWizVy1/IBCx4lsSwxPbD0i4S2GMQN3bwGVH4Jxq4haxD7Bh0e9t
2gELcl9SDLmXzpt5NRiGbcbE+4pyhuvYVNiRkN9MwTCHa568GR4PauM2mHnvmy9iJSjeXQy0nog+
dWM9FvHkb5uCnafI2/PUmeYaXAOB8uYbtqi9MzCJ6jTzFGyzOzTfT1le6C06+p1qW6QWHQEGuo+u
DVcBCgpFhIsdw821MSbW5JpbSRPthgrhdZiyW6rg6BFT/tnPOVUUsCE+Eo3SLOFOnU3C2gt6hzhk
vZixc165VgsUPSs2qeDsyJFsk3pU5egEq8fY6DsiAdBkmFF0aCa65sp9Ej7hG2ZlngiP2bmd+JQ6
ezak/Cm6GY1fHTcIDXwFzH6EN1yRWUXIHl31GNbJgaLtys2Z8A/9D9tLjFVRVY9iXGJvDW7rsoqe
0auAImHNBvHIXh4WQaNk/FC4P4g+eglw4/NAuvisXP07+eIxbIEgqNBhyoEOYJta+oFkqFMg/a9c
u/HaRzu2a+vx3g1nyXoueWt6EDOU77cJUVY0TK+BCvy1X89fQzhzZcOUbw22Dslf8I+ZZ7YzBJI8
yov1VKID7ZxoT7MNG2YGqqvDpz4hs2TsokVpPW2KONkFpgmtoMNdZwTljdcUPBKUf2KSJYMj31pL
27zxDfcBmare8Bi/T+UyqLTjxzlFgpJVAkxVcQ3mlDW8XdQr0o8J1bJM88CU82wrcUlJy1hjiuX7
ip3LLALoW3n5YboxuaPeY4DZltKvZs405V/SsIo1gLDHOGYqahbGq4gGnkgArAflUnAEk/uK6ppC
PbVCuF9IAga3B+mJShX5c4Kp1T/JRaFR1PFDM0+AheFCBwAtVrlLh85u+BjrINs6XcDrbAOfcSFM
WR+QRYFqs7W32+I5WyA9+Nj/zKG8lB7/BAV/sJoTsp5HMr2OPUHgKO7riXWTPrsTqcPN+OAZ7ZUv
gD1dei3yMNqzMUcMNabEz6kP7UQHHAQMPormU+QyZ7hlPne61+DEWJB3JiqlzHeeBAj6FUUj7RvG
W+aH0EtmfitYVV+2YLlNbAvxPK29gxlKZZujqaTkB0HkofShP2tRBynoRfgANmiFbuFaTWshPPzK
+r0DZ1QE3bcVcQKNsn3rfOc1HhdfgCoY/7gFMOmIaVs31d+IsgEYiZpdnFjU5dp57eAOzRaNqYzO
gvVj4yiM4xNVX4TvfjLfFQwKqnT7PIv5Qs9H+CDmF+pSaqPC2adD9cUuv0YOLz6SCqQ5lUQXyK8u
yD9NpfxV3NgHgw0RmAAAFpV+GiRldI7r4zDbpn/STsYA1kEglNJlwurXH4zg6eqn1FvRzShqverZ
RSwucjb0BsuLTWzKZ8uq4JDWFDDLDKCvUatMPX0pWtY/WVUoRpPQbZaT32SlvMnkwv7rMPGJiVp+
yhXx7MNEjuZ8R10mN+6oP/Gof9t5Z6DIT59r0R3dvL7mc0aifXStswI9b58N3BlAUSYA3R6XgDA2
TTdclKxu545DMbWMH8U+OmHqNA3OObaN78xe4hADhjwtyPVYn7E6HAgBOwG/f7fa8RSk4n6o7bdO
jKRNRh/KQcIQ+cY1UOajrpNnXMlHZraYzjE9VFN5yWZgVrS/DMKtEt4g2jPV7VXA3cYQ8KVs9AGN
7z6U0xt0ncc6j6iuXKRFS908e08yS/fdGB+9yXrpupDrBWhrWr8GQfaRDZa5savmsdOIPnpC5gav
2dF4bfzZnNYIA9GVZxVFEnRb5sZIkoZWvbq2e2O17l0rzC8/go43Njn7kmrwGeVFuNPD8ujLAJxE
L58pot4Q59wxkqCYIpaVz8UO9tmEs9/LBLWSEjgTojA82xNyJATlek0eir8bFtIeaYMdgmlUxKVy
ffDv8VPb9O26U4C+2LBj1eky64SaRW/yKWdOrA6Fy5s4ZyWWvTDtj7GTcXuO92jhkBJlwIXdpbcH
Zhy2JvVEzZUyVsFwiEIfi9SUMxWIu1MR5QZ4AWGTcWhvy6AFXSF61BZxG55EUx6VZb7lynm1UFBs
QpolbCT66CFmIi73OJN0VuQIQLJu0DtRhpuiKF9NVHikczJk8DPe+fhOxQNKhXy8Aql7rOaIdVFU
s8/X0Q3abZbaIZ0ek4f7WM5XXbZHs2flEdLDcqcSnNzXjbcva9K5BDJseA2LlMeL6WK630ACA2y1
BLEEs47OJ75gmejWUeP+FD4luh8W5aayynu/dp6agr0IOsBHt0j11mxscE0mz5HEpO2nQB3amEDG
sdcn+j+GpphHjlAj1Fp47Uc/5eM5t4ZfPHHkvEO0PgQOOVuFE2z7scTPHzJxbV3cSfWZLMxglzJe
zkioQ90Pi6uw/QHdyfhIcgrWYsP5HdX86mhU6JRRA/KB/GWemLbGVovyI76dQ83hKHloGBauSwkU
oaqrduUZZEh4Ppwg1TNaFgaTXslMNdPwHFswHGujb5nc9SG2roZtTmOjqPKKFl9/P/qbBjs906z2
FlIW964yf3FJ8xMr6wuaD0Yfnz/ldaL3ZxIytxmwCFMi/BJJLreTmalNgiaf9uTkRxUct4mMozEU
55Svhj+l+gwc+EeDVW5DPMn0hvyc2YCNoNrs0PXO0YAEyfCKXMo6wZgM3+xBpl5G3CWxKq5qmltD
mZxgUc+AxUvn4JamTiFR9BoO2/A7KDt+EVFsXFnSMPxv9s5cOZIk3c7vQj3aPNw9NjUzckMigcS+
KGFAARX7vod8RRpV6tRInWbDt5lH4ZfTNrzdPWN9OfptpcuqulFAZoYv/znnOxzODOWZBxGU7LWC
wtvIyx6cnsc0NOZD06Rii4C9Td242SC0gAZNp1Ng4tFYUm7iKfN7TtvIj2lEqgGY3dZsi2qVDvye
kc+jP3jDmVoK9po+4V2rxjs6Z66qgDkkcG24H5owPuMM9VnjYl6pGKOLO9rdqfa65DGNvHCfk8Hw
ByfnSpTXpxgsDHUPetUZy7tm/8nd+qVi5ry2kulHDkARVS8It06ypNsoy+mpGxeqx3PsHu7c/nS7
eL77T1/Cr74EMqV/5kv4X3/9y1/++hdaMX81zf/3y6//z3/9JzYFvs6/m+ZJDLsXcwHuJWox/8v/
68S8mObR2ywhpNbmJQTx974B65dLRyV/gHWAw6T9G0YSRZogl8Aj8f/Jf7VvgJzmxYnwO6cC9zZL
C0XWFYcyuWb+/DdOhS5SfeZFfbBv07kES47iZHUWbu857K5moDSQRbM7pO1pDU+OEd7MuduahF7p
mAEkgUa4ao7xA8vFxoBWSipl2gwdXgdEonTbBhg6sRlM8NI0RALpGRZVZ+rFmyrjgK918kkrI0z3
8jWkQ5tjPbelTun7su6dXZ/JjM7q5D4Px2sR2d+sG8/k1h6XOrodLL0nTXzhZY5+iBjR9MPBGhQo
tthn0unPJrhZKfN4EyzdsZrEZxQDSMI1ywyES25pGCCh9MWrO1QgzJQ13NNjS7ExGs1Gl6ZzlG3/
mXnFpQCBw2jmstHktjrQm0zWyiMUZRZ+p9uHfJFYN3uib4VtbkbDaQS3QsbGObHTjVGQYcVKWq1d
6vrw183tjooHtZ16bbO85cudExj3BeGhQzoMVMJ10RzfxlrfNZ68KqPlUcXOZwHjpWjYFIswOsKH
3SZG5PkYoH0V98fUdc4iaJ+wiF2nGfWCyHWcmxCWXHnK03LXX0wfl3P5tpDxE/6C8zAgWlrA7E70
NJFWWpxXXgmyCAVSrJE82ZE4j51xU7njkdoIKPouzT10tnGxewh6czc6kd92tISHHcP0FLpIBYXW
s7dmWO6avt87lBCuFsJoOaMt12XrGtofrexfDFseAyKpwIru3TC7GrrwaBq0vOsKlQEW8qVCAD8a
9y0L++uqqk24vIa6VdVC47H8styWirGkJEDbsobCBppXC+U4mzS6mEptccwEhBG+Q0iQDPTXlAUP
2zY2HuMJr7QuaFwlpME7NKmnsO6/IsRMsOPeeWoLWFJm9VCWzq0nFubPfYMJRDR3+VQdsksbtq2G
Y1oQLQRJY1D/kjr1Ph2W/RjbW48NLLNQmyWdkxIvrGVlx/mC/wiGbQltBm/e0qwqExdjqeRCjT26
RNgDwYt+SAt4SY7LN1IyXWvqpFZ5jIcgq4qnEKDMbA77eIp2RI/BopZ0f6FrNTkvVZr1m3KaKQ6J
lxx3c4arxrQPSYMk4ajlnT4rijTzWm0LPHX+suTcbzVv9OTi3SuZJ9iJhLIU9zfUrX6Ck3zjv0t9
d1hsfMWIBxOfCAoy1nTC7q2Ahp9awafqdHVrztwR25B8qhZO9VCZjIKa0PkSJtMbONP3/cA9qa+v
YV8dKId/GrwQQyEtU8yPoAm3qXerND/EEMLbCt0BkLvWe3D5+7LlzJrwFuVEbVv3Lgc07YfUda+Y
j+OZt/V1PPUvKVYK+qS4eGCtQo0QzxALvmWFpwPK446z3/fsEkQJ4miDGs9MyaV4u+zqnaZIkTG8
9cYYiFO+ak9kt0+xZbyU6cQoqgr2usAFXRCzxpdw6ZHsSgI1AgBvJvZFwmS4wgy9gYC1HWLnYSxK
m0IsrgcTSB+QONNN1cIxnYYIeb5rsBiBdoyHn3Zbbt1Cf6dBFqzsGpxrEuorKtMJi9rxN6bkZLPY
yXd74cTU/fxht2An3BE9eGyKRxyqu8VGEuxxN48MmzOkNocxJoyFv4mQ6daSrlzTPs7NT17e/QLo
aWlwmjEKDVo2vlN9gMzjIPandXu9LExwemlPGHPmjzIT99IJeJuH/HkM3H1FReEqluG3l1gvuCa3
3pgfIw3NqKa1i3Iq17T24Lp2Y04UvxHTz7wvr4kV7Ywlux85cLddt7GTxI8t55BSdcu4Z4OUdkPT
4r4Yo51Yxo2nrNtUNzdmrzn0VGN60ppnlUT1Jz70q8gx3lE4P4a+eAA3QDX4oO6isHmkzms9Nnjk
e7DvZvaWZt6HuWC+tpf2OR3zfdXD2dUtRGF566n4ZKTZeazaLzMMOWvWB7p3MKOVOyfAYiwCBkFV
cdbTxeTTIAMsfQW4jmq5vBF3aUdHrdt85Kr3mZhwH8uMzWAuG7abu6hPD9j6dkKrg2M026ZpNvRP
nXsm304vNkOVXMMweCQttCp5zMoRrhW30HXgch1YcA3W7l1kQHcb6j1hqc+qhzeF544LG5OgVZIE
h6nsnxFL/bkk+gSoAYdHmW9m1A3ZT8e4cV4YTRwShdmG4C90Y42GB74jDkZYW9M9Af29ozFUhLkf
96rbsQjFvpy9fC3s4J0lCEsr8vyOG63w06U+kOTbeSrYLh26Y0d/11w1AJ7clfL6QzDOJ5qeGZkr
40bhosBbZze7jiB6acDQEimfwwlF1g2BWenBunHkAoa2DQkmDA+6kSftZJd8R4m7EZeEO3Nibt3o
aRjJnnMBro6eQrByG9TwKm3irUGFShiN8TqqjY47HVlop6jeCQOA8TC8Qw+kjr0ogGUgxTLBYTfr
m1LOh2681NEgqrR26ed9/YbkiKBmpc5ajtP3lIF9H5pzP9LzXbAjCYNnwFD5RHoQ/ndP0w6YedtP
DfUDIgPShpfdJSQmVgEUxPW09Dtpqxe4XXrVYi7ifmpf00ryUpI+Bun6nXpqWC2L42ykOR5V7D3E
fX2ifvDbSwnk2j2dg6J46Re9d9zwPJAjKmHsJC6TuRZM+RLuG9u26TGZngkPneMenbQnDEeq+Bgl
0w2mcmYW5XG21K1IAJpY9ZfBnWtl99k9wK476meGtaApzZN8DMfoOqrQd13yJmFupiuBEmIk3bVt
T59DWGHHJ7KgAywLdZPfenF0yeMvfBpLApOiCY/yQjDEvsHJB8pDYzMIEjhQ0kwfh8r76B373HBj
KTsaodOkv+5Ff2WMzY3snLdBuNeZpb7Am8xAxU1njRUBZ5kniRNktQ/8kgGQ1z1USXoCLfKSeO27
3cZ7iWLFw52+0atQEC+zZ9/AZ7Q2tP08tpxm5y7Obp0O1+IcFPuoxCqhBC0YVvQWUMu+jjRhMtFR
/hYu8YMCMb+CtU5Fs4uia9vzlZY4XLFU9Gzh8nswL81H+HB68V0F6tWtjG8aSxnhzIuinyDE3Eed
9spuSH4zHnjKq/yjaATt2SU90z2SPqQF+Cij+TVlTD+dvL0u0POB5sH7SCPBMqI0Kye8SgogaPZw
2JqsyxymnQTDHJNOdm6CbkUsxMnEETPFwxJZ3wwlsBf0cBu4AF45Vfcu0xDjf4EuGkcjXOjeLBE4
q9sJ2sAK2uZ1G+sbPU5rb8IZ3xf1vqyHDxI6aJrFtgXTV8KKKZz4uFCbsO4ccSTtdaUhUK3tIKQj
WC+rcplPbkOhO6jF8zIxvndiZtSWjpdVW5WX566RmwUnGh4xeiwzxMzF/khMm8bCuPzMpDyD0/Tx
tO6d2sMXms6Ewzgx+7mZZD6ylLGStXlirvSjMZO72sh3aZbg48JqOWsRc3+GdQmQ3cSiE754Q/8u
F+Mr6+VPcyC/OeJzgohiMsZ1XqYayArl6+9mEV73Tf6ccWTe4SL3gyA+2wVI5BQBhcvazdKKq9Br
4zUPZLUWRQD0IhcZ1Er3E4/eFmVsWY2E0oc+vp/CaZMEXPlth5TnIOU2jtKrtjDBI4zZM4InEH+U
9U1V4+kKaPyGWc/UHWvVu+4I1TLZa66gFhW7DD2MAmrvh0m6c00n9hU+HrrEAmSIALMXOx2LJ+rP
tIna+t2G58L1yn0fZ/PAxwevTFKgzy7ZWY3yffSsN1FjrlAWbuWo56MrjfEeMWWj2SRCZ7mKJhIu
4UVLGZKENNNoHq0K3ooBTJSiOsIRSbp3+uRalvq+EPo2aag+c7xsZxYxrGy3eezFxEvrXVES8dBa
nJa5Nb5EUXdW5XhnhHpHmHff9M1rHOG+tLXnj3X+VuU8VbGof8Q5REqOzY+Xn9/pacfWnUnGjpBh
1yKNTMIh20NvRZGkD5WTb+PW0Ds04GdI+/VmscRHLDj7yaK+4nbVrzS2YWbI3Ee6nBhSsNO1BVyw
jPx6ZHaVp/pE4JpfcAOxOdMHzOrKMr4zdeB7S7ZlWdyWNfNAjNXnLhpPVhg9ZYAVtcSf5hT5QUvW
GxecMJF3yC4I1BuGRrt5SO4DT34BkzqkDYN27HLXasrfq1KcsgbSNn7tI8lG4IY9AL98QcTwhC8E
kyeb66oKn6caEbEKqjMJ3QDLaLmr3fjkTXHIPVxcAY9JuStfjP8W1muMTTTWvS6UHYRL+xiZZNEv
WlO+zHtqMS/EjZ0cmCjF6iHgUJsa/Y470trprTvhhrzNVBrbVX2HHr1tOxbr1HtRIXjywazw/SNn
dy78oDqBUKLK98QghBw7AMSBGmcNsmOM8dmupMGprjzrflibAe0aCGDNUJ7AnPywY72NkOFzEpEG
0gvsDsNPK/scFcZNF+MqxhC9Vct0bCYHI0J/5GR8JJNFd4gFO6YZFoxH2rp1nOqOATZ9D+bENBAU
eVVp33H7EzapnU5iHEJRzSnHCs+iZcdurPLFM72UHlLmn2EVvcVZCmQLOEYjOIRl4UeaNm9K61tF
gla0y5vR81j3okm3OtDbYmlv+tgGZkyXajfRATKkajOMinb0pn7ozGQd9EQoA9vCVdpwcA2eEJIo
M6/ZgukX3FSR+G4GeU/8wOFblfiXsoy01NA8V3HM3hypxid3PvmGFbW3c2LJ/dQkGD+MktBhTpKM
AftQ7yY1kaOIUhA4S7Rp4NvvaOdWOG7tBwIf3ToI23Yz5Aq9UIQ3BAUkWqb9FLQGR9Kldw+jkiX1
sqXFHkWFMg0kZzGydjn1OXUxunm4keBpDRtDzxtJvZG32GKn8/Ej8cbDLEKDM1zTMnQkl8A0P15X
Wdqs06VZ/ClgHFSkCUm9cOBZH6Nk9eyb1fzq1KwnZl9vwMAew66iUanNvxsPguxCknsnU/cGEehb
iuTgdfadxBy8CSHoPAasTFvFxWKNVaTYEKFx9vilQ79Col3XLtP0LjV/ljUhXQq/NdbF5V7U1Yfd
mOkmYzdZSTx4/uxhj/HoLYe4vQpRMjDC8VSUUzpgQJ6v7ZaJbuPAfW0aHKZx8cCj/0ku/hu4HZEK
aLAzbNVj4AJgZcB0l8lh8K2OsUYLeQmYsYmtpSY73P0I+ugoEttYpyWCW79Y5tUM7IulKaBhLxyx
I2fhvM1CdtQAkfA/cSaQLD2Lf/58LAu/5N/+NpblF+TG/sc/jY5dvsjfZ7KUtgqQI0w75QWxyczz
V249mj7dsMBNtMmWqOUFcfL3maz+hbMldxypLPcyx2WQirO4iyhmVb94Ng2LnEiVFsJ1vH8lPYa1
6o8j2Qs53wVjwj+WLZwLPec3I1kCxp2K6mjc23GcAO0LEJJyJJ87iz4gep8Gs/0y6HEGbzInT4Hp
niUetqianrsSHbQaGVY0YXunjOZ56PIfqg5oSWkQamNxK11k7KiPvmtsqisb+Zc7tv3YMKciKg9V
WxpvseB4VVbjT1F5D5MGJOSZT9aon/KmGTZp2Ek82dHRbhQnRfOou4GqlFm126YQuGUqtJfRcXbD
kl4TmEf5Tr9LhArfMMPaZ6YECNgF4UUOf8k+Es50dWNctV52lULLtpzbKg781lM7Fz9gOHQU0Ba+
xZhuIyOL/qo5+bkEethqzwLCqShXJs7cbnBIE0HAxLaJ4ukUkiTpZk6IuP42nZseEwdHUaOYOjWl
QEseycOg5cWCADbqbjwWF3RnTflJtaTkVvsQR+NyFUfOTarVjRhrk98wtrTSH6uQ0D3/w1fnBucl
8LaVRdJ3tPFdJxl3l9xyHmmAubJ6fPdLE18Rj+18oYmTGgHSfhcnmGRa6TNMgetW2ebWtNKjNWEo
Kpze2I2NSFcNiCzfGEuFTQGA/NySocqcfn6E7niqZrphva79qYdRb52oSm4mk9avQciGeutyiA7L
CEOONmF87URxz5J1+GLbMGDjYJaeMLkAGzl6Hc1kVb7cuhXRs8hpH4jkHFWrwXLIT8sxvlTEnTwE
Fy6LN007G/fZ5iYGTJJKvlhZG7dt53K3jOnVzhaWYyBZft1l11zaAJeUwM6shG4vNwg5sKdzDS7c
e7ZCXfsLuuuak4q7Lr303ZvdZs3efC0MdYWY9ykm95A49rgBmLchmehyZrKuORrezCz3nARoJnYG
zzlMISNGEXWrPuNa2vTy1AlVH7yiYCSNH9rqtdjanQYJycnATfNso4b5icSXu0m74KGxS4lnzIBQ
yA3pyl6KS5oOBH9bMSybCx5DskWvKRYAKBa52IwisvZmwpNgLyFlVG1JA66dO3eZsIs9INJ6BXVj
M1D3ksPeWzV1Vew60JLw7h3awC9vWqMMcc1OUt/rOTG2ZeUytx713qjN8SaZwux6CRZuaPQww+Lg
YN3MabfOzFBeoKX3vatzWvc42yi749qiymnNwOgWvPTV2GN3zotWU2UHzKdNnHpbRMaANcf55jBN
0EWUBOs6GDgrUS4YtXn5Qjx5UZTt/lMt/FUtRJb7/1IL2ZP+51//8t9+VQv/xtrid9ir/vc/UQ75
mn/fpcRFH7TxENM6JS0HntWvu5Tn/qK1ErCuLpuX7TrsbH/fpcQvJt2z0qOJ1EavMv9dOXR/geDi
0uBkCympb4X6+y/gti6J7d/phtCftWQHZXvWlidcvoffblJDlAoFOsfa1dguXEdv0DF3iTEcrdl4
aG1sWXKinS9JvS9nHLZ5UFPP1WNJBzTRSOvwm5f2/I/I4n9oRb18O9B/LVM4igy3h5j622+nGtwZ
x3vBADeh8AHv8wjYoRY7iIQNmmVO+TExhnVg19SlxcNb61XHVicjFShcwHFCyv+IxCcur8BvlVXI
1ATTtUPjlVIcKiB8//Zbih2tgsGAvlK37SmNzHuL9hXu2ubeibNDz/EDg6phYEkp0zWbyFFZ1U1P
3DEyK2+bmPC/YOjyzbVcCXPD2wR9UuIaxmkJm57ReJm/KY7E62hqHz1jfDUkBSpzQDxITNw0ZHTG
VbSTXXWDBgTAJyjYb+BZAZwOGUy6ez22n91C9tsurxNp32E3xOmH1uF7utxFrn3IZiar4xSswez/
KBEkVtZEgXED8YUkz4N04l1cxreTq540exrRjk3e9z8R8g51lZDeHa/kII6NQXrdCn72SXga7ezB
6tUPOxnO2u4xV5ALMy48WqmBsbIrXtRglOO89UMuj6rjKj+R0GVvipud26KOZBn39wEu5Jg2qGJq
TxUeA7S8fR2i/DEbrT2un13u9M/l6PlLnZxai2OP0QXlutLzpQ2DWcvs7gf0ryEY9g1mNCxUfDSx
lOIy5Ec36rHYNEg9aDH9tluCxz//yOp/IKnz+eAECqHAptDX+SOvrk2dPAhm4UBSN451UG69pvgg
T8p8UVqbOKj3o2m5qPHJew3hBfJIzZ244AQzeXqTzRGWK++BAb9ac4V8WWgOZJIEuSVEjMOiPu9T
eNRdm6wXjCqrGdAdHXB76FH1trIBVCMUO3xBtjSsTLu8WyRzUlf5Re9SY4OfEt43xTCAvro8fg7L
ZR9MeIr+/GX4PbASmvsfXoXLYfg3h90RXdQSXmftPMkI2aTDjOEYplG8O2pU10aDZbXr09Of/63/
uHqB5pQQIJAMTM2s/Pd/q66DTtmBZe80ijaEMQersvwP3uA/HuP5yTRoS61si7sB/eu//zsi5KXp
AuPEduedZpqRW7tA5iH7SArhuCzlOaTOGrP4/PHnPxysQ77075ce/srL9cbUaHdK/QHg3rBbKEv1
8y7osvDYWXWzjezobknUbVl2r6Oc4kO19DeppNO0Kba5qnANcR633ENHVQdUqHDTavcqdMO3FBNk
ZtSPE4Jf3I+bqMtOBbFwFdpHy6XDc4K3Gy8YzXKu9b0Ut+2iNnCcXj0TpkI6M0jk/twlh3GW1zLM
7+tgvB2T4DMb50M4632AVlZULiJ3zxFO9f1NDd6+x01hT3W8nuKR4H+M9XXaEMU7TAN+XhnGpyGy
tv0MiigczpUVHARMt8qUnG3a7VJhgRTAj5rO+VE3/XMYV/e9Jb7m1NwETnSTGvLamThyaR18Ig3t
A3oykFMPsSGZJkqOaoNq+iucjDx72Eu29Vh7u6SDBZfJLt2WLVjFIQg/J0JIa1XGDzJ0ntKUZ1Jj
Bdekezdw46lzGZrrWnH2z6uEaJgLS9HsxyOXlrdgZDnFy7LsuJKChi2IHwdgGjdZ1jB3G1vYQG22
MJwfQQVFxlNIw+sm1SLwDRrJQoOaGTV274tjXacINbYdBmTSSaIzoPARkOjKNZb7BLKh4QVvbWc7
qzqiKKRyaZWmuOSLmtPh2kvKV6vOiZ0HPODllG/nlknJlMd3tGV7t1bCRSoRs7M2peuuRW4yJxpB
XcsiHdY5vVJRCrTHw5MQYzE+VaJ4hM6VrPH7UbmsE2udJAmIBq5oW3jZuAwGOr6CsP+OqvHJ6LL4
OS6L4oDIvQ11zM/QMZNqSu++cpjZqpqPAKUr6Dfj8sNMvK9RZjlNbZyf4S9rG6/mEplXdbp8hIU+
NtHkAnVMr8IqfEkK+9Uc2mcdjQ9Ucl0UhY5SMyzuluhvZFvYDO7Jr0l3fvRqy/SLskjZIZizQyJC
OdfxUS2tebBMRl9Zq25VLD9ddBHuMRAkjSF6tvP+2VqKe+UOn4mTnwKAEjiP4usw9naxFzwJG0lU
RNMbV2oUIBfdzLPV4nu9Rcm16TF27oNHkdt65cHC9YG37CmLK7YqH590y7nfhj7GB8TSa2kk3i0O
GTwSJrwjvljqB4vY0e21R5duAFwHm3LhyJMM+gJW/EDi4uGCqEstJH3MlAatWPaJd4TkUObShERY
Eq9lalXs0sT6waGoBDduZT6XDN59nu1wJqif6O6nYIG4tr2kOoxW22/bGlIc9/qHZW70vtTqQ5h0
jfULaK22zfkkZbmzUcw5VtnQ3wYTftZo9BNn+KZUs9jPlfUVoSZRog07K5m6T8b6+W2cT2+Nwxse
BumuvFjn8WY+G+Xi8cFzDgwvXkprDjZZkfaXkeVbcWFXdC6JIZ0YwbqZAvINyecYI09Zl+QosLt6
lQxcdpHPgP5hmdp1tInxcaeUJ1akbEYpjM0yZ92tBAxN8rfeOkF8baXyNSOmso8uuX7oHnDFgPn4
YjDUeagyPsnlmFKpVyDe9GVyp9plR0SaPOU0gTAdPXfnCUqLVHtOrTHeDr0YPwT9eQe71M0xymlU
awXv+hwZx67ufRkVN0ueP0WSp51IGp2igfUuyJRoKe/DcD7O7fIJO/Ept5AVFOSY7Ux1ER/I6YT1
+XL4DfZpWx4Kbd7MXv1ER98NVNvmkDlkc8ocp/jUZwZGjLZfGVMj11SVXRVRt20yMeD7te8WPcCO
GKNmAw5P3QsDGLNh9J9llxV+7jBmKadP2gjuswGTxUD8ZY3A/QOrH+aiCE9YjLdGte2e9EN0NGdr
PHbVMG9qVSYPmmQn0Zcaf5VrXwWp8drFUw52kEK9UeOx5/zrmzMNcCY51mrEpeKEmbhFjK2hQ9AR
lpMTTIb7pSCVGyrqrJwsv7X7YOc46bXZiFs+HiM4lYxMPSHExJ9IDSDwFjGJp9qGbDlHm7HDBp3m
S7yeUxE9w/eDuugRNpaNvWtx+Azk0CJz/jY9TIpEHmvSbD0KWEYP4UvmOOONJwKLl3eE9J6EdywR
7xON1KBAEuJ0lDUTDQFkMKMT7/skD7AmkQmj3/G5pXt8xZpCfFZEgz/FlKnZ9fLKOke3i12ebStL
ObNG92XoXNJWfIL68QR1BuXVayZwR6VF0g/jMyJL5CulnhB6TkE5mCt9GXKlZcPAHWwPPvD2nCTD
bdjFV0YJnjPj/PBakMc+hQHdGYOc7msTx0UY9D/zGVxCsnxn5mVwQTLHT9MSl70ut6np4GcO5zME
tfusFieo9zF2RIsqLNDd7AfBz6SvjhXqxzZxQ4KrTvkZ1+HONowaPIGZHmUwG8/mgEurM3CbOJO5
+DjjbqM8BB+S5q9x4oLFUlgcqSqmra3aeGSbWe1NKJRcDfx40cGGYAtvA3VWgLDIhWk07bTXpC88
UvadIPKmZF1yaSKjdGmZvjiy6JNeLA0e9qKT4f5eGVn2VFfm5fXmSACtPGXcws6fgJvAFKBcZkk9
u9UMxqRzn73UxcgX4Xl0QQ5YzXxOrOEnPkPudRGnhnJw6GyPaMvUutpXbrXsqzaztlnO9GZgspoY
lE+YgWCqK9KzbRSUIwC2PCwZU694ZDWPktBa2a0dHM2CV04nxX65FEyKikdWORZLeFoBharosAmK
x7mc2DBBRlQKr5EdZL4Kyq8eho3f0iC4kpmCfjW2L0Y5R+vQu4j1eW77NR/qlVO1+bptq+Ri16Q0
JuCd8FoPzJat6jXtCTdk09gbppaqwJ784nJMJAPjSrs72xnVOlb9tZmV9WExmSgaAU44q4ioVidm
Zc7EC4VtdrgnCf0FUt5JN4LQ1Mz3Zp2ku6lAt/KGcVxHVh75chhvO9GTiyirT9oTCP+iVKKCEvyB
xLuPOvsQuHD2M8ix6ylCzjGw9O6kpnAz6KavIGDznFT0XgbqUSczFF1Hv8+1s/OSiVWIyiBfuXiS
w9F9rw3JAx0scE9R1d+b2Mv9rMgIsNsMI41Sn5cG6/HSLs4qYTPbjwEwIfAs733JADe3qTWZB+YZ
pDf6l24en2Gs4osN7EthXlpf405qtomahF+D0qY/nkfElURuHDu6hJeidmuiY/dxO/pWMSCQZhOT
yUDgEIibD4e0C69zxEe0BwXJf3FSRpxsU9UtfmmNLzKnKLFpYf1GFLP7sxgr3DIVNrUZl28eN3cy
c1CsZP+p8vmeExLZoNo60wF/smHksZQLipycgf2/do9OFZ0qE5hHTKLEjkMosgwOfWvhhqJa+6ZL
jDsLiTcbTHCj2sS0zMWpXBKey7h+1PQoriGu48OlOJeS17DZZakd+NFseYexkcMJ9f+xFdzCmV1c
j6C4NyZ0O6TECfNVPnbeba4gg0YXEkVEqB87zp2osu9qNv04gn2Aq47k7JTcz4QvIOVlMTfbiL2u
bKDJqaK8C+f45HjgkqwyxH/KHrhapsjbpAA/GX/iyuwd7439jbPZBaaJXw8qXF1dLXgpgkixPFji
59i3D3afHsMswzlRz8km4NOyjwr5HMXzj2LAYjtUcrhnDYXpEBkx8U3UgqbN31lFaBo2TbLwJcze
pps/ly4mRuy1r05IwjaQ9QdAgncQ0uGZm6l3mwwL3rywoI7cqd3gZlIC9SKZzmy6J1mIde2IQ05Z
0UoH8Y+4qtRN1XMQdQzoEaD1TNSB9yrqD2UGBtmh1tAGMMNxKRR7Cltvaiuo3xnWDR9DkGRHvBfZ
Mxp8cB0XLCZ/fvPEXPtPbp6WC/PQJL5gQTn7/aV3mBSok2LBz8h8+aED+tfkmLcvzU0skgO89GJw
ubOERPmqmPO23AlL3qqGLsuheqBTx794vw04sHk42a9NZN3zur3bdbB3UTEgrCvXh9aHhKOXjc2c
vasqnsIavy/AiBjylcGZZyiUv2hxndXWzm5DfxlR/vHRdXVDdah+BMj3BiHCb7GnXfz4X8HlRZs0
AYJFcH4ZggB5wYDibDjAC/G9ypD9LRKgVpCdLkk8/NcJI3o72089TXcNDuS1xELqWrLzG48AXJWa
NxBJd5UNQCCxnqeh8dM5vpFVfEdLJO/c7D6zSTw3ARdDwEY+GfatVQmboGnNxD6cCUkD7SHFdYWo
8RSzd0PfYjkFd7wTESzEwHkPc5rWMU+mFzgS0jbI2HWug9K3VQIGnrlXrvzAyxADZlciogVyK63M
3gwq/TRMjhONYx5pPjo4ePGwtSfxKZTptRVN+8Rp8WKZN2NPPasD2iobmzUtd8yTvDT0m9D6EZMM
5PCR3gGfg2v/FVLHzEaM98peVZ3h4+fdCgAmQKh2Zh7vQhMwC9nZKzuDW+g8dcMHRAw3qbcCU61H
Qc3C0kltJQaPiDNetbaoAjMF98c0DdwVxEJ+dI0nLzdfE9vDEbK4n8OUPle8F4FNfs8cMFsH29TR
93RC/AwSLpMCstTKbEzANWmzG3lOvDa9aQxxXxb2OaEC1yuTHYax+z9/JvQ/GcaQ4rFMBjL8yxF/
SNgkljD/L3tnkhtJlnXnFVnCmmfPzKbubt6TTmdPTgwkI2h937/hP9ECNNNAMy1AAgSUdlNL0WeZ
lcpqfqBQYxVQk6zIYEa4W/PuPed8x5wHB9QGLALinlxZVdzcjMkIHkb1OOmdGy1k7m56HraOx4zB
SvnYx9rO6dSBVQi1ufkhWiBE2OtuPI1BUEYWXvPJV3F44hzmFzOlZhE8r25pcdBl9WWFzj5MvJsy
x5DMQtGbsAD2QhxL+GO8isZLJcMjHMBDP5p32Kw/4qi9si5bTyE8Ckwjt4nZnYDksQIulPwnj4p/
2PtJE2yqNHCg09jheMuD5K/2fkHMgDoGNmxyQdfQMlrQyJuo4tRmpO4AHi+RGrX+9bv4/77wxTa5
qP6JFEXny//4VXVarBL/KDwtP+F34Un8IizTM2nXNKn6/EN4Muh5MW3dQVZlZe0ibvwhPNFASi+p
5bFLhQmhC37c7/YI+YuDz4IvmzW35VgIJf+K8GQgVP3tdnNxbEjWmgIMGMBe+++2mza2WUKUUXUI
IpZcnZdemqXbYCnS9a0FtFULLduUFfV5ohnPScghiem1WFUTx3AxklKtluKEGprzBi99iJkOaz0a
OMFRTY+3HLXRtUZObEUXfPOWzi/6Us0AMwJ+Ao7rtdEwI4oUZduF4bCweHD2j+O9ZnAMi0ApgZ7Q
KABzOg37eMzJkX7op9YZIY+WiroNiIfQvBpe2OW+l9XkO/WMOsu7YDRiv1dwMZIL5z99VRcmNejT
lqo/fy5Z20OBc46jiOlf1ExIjVPoMU6bb+bYvIch4RivlemOczXAmip4ADJl+W1E2XhGhVo9pfTZ
T/YlT+jJGAv32ZpcpjioEwrz8soxeBtxO0KcjPeqH38Q9D8we5BLDn0c7Sd3DL97J7jHn0Htab5Q
uvLndEJlq1N2xpQ+9goJC544us6OMN0LEfs7MURE48T0adn6c4upa+bd5Y3BdZTjaexQH+bsHI4T
ibbprgrsN9AgnyxgKOy0nlw92ZpjCyXZBQuY13vTlJtxwMviuT/g3924OY2r0M0Mu/Atc35ME2cz
Y2UD+rZNCuueGvecU5G3M8b0XXXTRzjGP40y8nMA605n7uw5f/SU+8qCZB/2ArYl5ZJZPZ/h95LP
w4arCVptpMfyXh/zV74GYupL2UDgtPuEJe9Rgb4jd51v7JYVU85Wo8UpmeWHLqBMphTjTpOM5GNl
iRM1k8nJEMUxDq2dEs4hSsUZHh0sRMIr63kuH3GH/EgnbG/56OdusWMfy0ZqEMXOi9xdzgkQho1x
FqmBmyRALouSCkd/V37wejw2SzOHFEfD9tW97AjpxREJj8y+CQICOWV8Q+XAU9c28zrPmZEp7FgF
+ctiU1euuK0t795qss9ILxlsOSataDj/YK5216EBDswc3U9ZJLdBW+hcqDOemnmsHkdzcSDEpX3r
ZjP75N7i5CO7T3vU1Zs12tqOKwAFGCC+x3xg2cU6I0BUdvPXJMeN0LHXDnr6kdajL1PraLADmZvp
2ZVs6TUWsCVW7TrKTqIVTFrzSx/Fb7XSLhgYtvls7sJJPVd4dYokfFRWdBCx56OxtMdhidqlk9oF
RXlGKr6NJfuTKQXG38TfVk3mvbTK57owNpOC+8T382mVOJfwmpdtc9Qnvs1haN4tTOV+Y3PIMfpP
p4yeaB4AFilYLI2leyUw5LG/Le9MLdr2+sweO2SE673h2cIu3FuCjEYPXcRg3ktLMGp0HGDsHQ4l
bSQrlipPqdM90LnCt1aCZHbA+NUZ5tRGcfrJyuzoUvodh9lX2owjxd+pr/fiNp+di8O6b+0SuOMz
1E7s4ynYzNIvZ4q+EUO3gj5MwhLGVSdxAI0XNh2sZDYrAKr0mvArm+CkGL4iiW3Gyka/ae3vCOxr
MeniIYkC5742GdirQKS7ps6/cpAAOztzz1jt/Ma1qbpfPM0LUaGJa/1a9NjQTAQKWPqMAHFqWBTh
RA/UqzDT0QtTN+kFHA+9sB7dxlrRlWtAgc3abcK7rKCrvXB2c+nez3l31vtxJ2tE+kSbrxqWLdCS
fmiJT452FxWWezW4X4bgcWiPMMVMsyPr9kawi+lp2w3yNlTuxqFMXdjyWdPJv7kGIX96V8S0HSxv
h7H/kPXqWqf6NVJs/Vlf7K3CuLVq7Qp84WFo3RsmPIiLwE/tgsVYMA4oJM6x1MVNEwX7GjMzg3d9
TKNiXyg27lrfXlrM00so8tlqrO9kHs9Eng82uYOxJcmVw/vTSbzuhpYGR8TOF83xHjXP+kHLop/Q
TIQ0kq/mbqZYqYoOLv65kkKNoO1COJOyXisPoajSyteQwM1ex1bqJ+Sw11mVTOu2S3ygZGSp3WaL
5dBa90hskLVtgJEavr6CIJKkyoQyDwp0q/ieJh9UoGiiBEQ6hwxX3GZ5GQrPmbgQu29u4O9IkYTA
vP6Jjbzc1sG8TUnSlVKHtU27A+s7PiYTwt/EU1S5trauPRSH2kzeGCEwHbo4x7nOa78y5svY0RWR
F0V1YFAeDnLGLz+wsuyw+jPWAUFXM6RDWFZmJ469YwSIHQxtuRHdqRARI7NcHmV69OQ4oHEMVoBs
Uo+1SK6phf7RRNEWGSry+wDmntUv6eXAecP1ZV6yGY0Uigl324CRTDeJIScvpAN2ik3mWpgcJmYH
ZJO002GrNEzpTR4k205CMomKIDnqCeXMNSbELYG+p9LKm/vWEdk1cs1LZS+hGyVZYucthZ/F9Moh
HHB2DXi5p6gInyd8upJNkhhJ0WdcLlY6/FQe8aPUtM8iqeu1xa5445DQIZ7d4E/T8UfgG6Bkuk3e
gx4SThTnz1NXV/cqjY5uqyp6VUJvZbrxJ7Nxwc5IowFjEQtSCy/YMD7KWq83Mf0feC4cmuOMjrrq
uU2Bvk88lIoYTsUEj00yYYHS+Q77CuJKhFbqzkiQHD3qLnhNe0xvdihh1VrAq72GTUiqiXHvjWa9
p3z5rXbKYym9Z/x005pP71M6KCZN423ShM5fXi8oTOjU2C2Ju7QuLAGjQHqJU+sr1pmgO6faApfM
VlBYaDjKmmvIbnFl9/mjKHk5lQn59TSjaVpFPBDMIebCCpnaQ/1oB8gIld1+0mBzykmOd546ZHpw
5nx5Z0wORiDZHFFDb2YvOE08qIoGth8gh7fKJFGuRirBXHk/1QvWsQWsEYnszptCqj29rXLmF1fg
b/QUMdXeHcZTlZN/zkR/n6DxoBcAFMKrXzYXSE7pui7s5zohGEdVGwiAnKejERdEHlrz2C7U/bnR
vuqo/wRRtB1ne/JH2O98/cUzm52c6jH7DBbqxnAXAthEpkvnj51x4lz1DfpNHqLSjcakNqZjkIUI
3FfdqmxWXrTAalO2Q7tBgXWJdDVVLkmDcZUFgH6Wb54AiH1oI31TeddEoI7N6UUjU5ax16JZ4B6C
9Q3WhW2o6c8eb36skucw6zdVyp42somaJdlrLEnSqdKkq8c8diX5j1QDVm7tY3DBbQLLfcgayp/C
sxt6h5nUwKpMyeWhr5a9QVUBPdfrpOLjENKFp2bv42VV4CQp9meWfUg/nGdm86fHcl2K8C3xKJuq
mqcRGkEJsNyneKhbEb8h7D8R5vM8FiPUXdCUq/p8jZlyE2UohCzIXkGrz+uuM5/aRL8Cn/koZxmS
k+NhhZcYw/N1IgvlhZU/ArRwPPtYZMadVkyHJG1PcNYOQ7vs8ov2xpr1rZ4PtzXO5FXdQJvL8jvW
vPcK7w0E3XOSNLvBDXbkwimN6m+ZwMEKSUy14qxNNoatqv2KKKYGNYrFqWSLR9UfDgtQBzT47Z2h
OTAOPSRVvodduxeTWT40Tv5QzAFxhvFAvmA7yAy7QeBzKfIDY+gv4GvPYhjWLcu1uCvRhiEeTUvm
M6W8t340upBOpNlvev1qVh1uYJp2POjmZYProL2E8NAlenOS5K+4TiHVW9ekS28Jm/GtzMNWEicC
ssObXB1s+tuQtdRLUgVb6jkfEtzQMBOIxmAp5+Ffn/W2eQldap5dUDorYuZLwRWqyexMN8Rn38cE
kmc03GLQIlPtrMY0PgwkesoSG3PJ0yAltjPq5kMX1lDiPbBz02OZgbpXtC4vQBwLm9Rgjjz/pvUg
KNCyyvlAXdBNly5UccoCiu5HVxc7d4G+TvOpaq1PPtEzsZ1be+ivqZfvc2sAxl9vrDl7npnEqig6
N0FLsE/cwQL/jCr1pBnZXd2n+2E28IiN1A+p6VC1d7razVj0QS5swhzAd5cfqPe7N/XKTy0g2XZ3
T4DzvRWdb6XygNXhaBfegx3IvRUHvFdMeqZRIVL+hSQAU9GNOOJbHN0AwwikeVtNy/1qbk6DrLZp
bB3LUbKDnh6mOjmLpc9dOJtCK5+GGpN+pjY21YhbbWFTBx2jacuytI+NJ1PVWxjxGHrceyexdk1r
fntp8Ta27h5qta/1CGsUpKPW69q1aTnFhhLD+KyuGUA0C4wdsMG1Hcy7KeDsboG5qh0AV+YOcuJ7
HrWPVentk9wh3xNtKhsMTNYdgNseQ3wjxNjuGxsvgJTppdW0Wz0cn7IWzV8mx4zUcB1V+joTCiui
19x2xrRMg2wY9ecqI1FfwQmI0sDHOrkvcBDVg/gOPUMA9Gb9H3bJ/UAVNVnrRz1B4LaBH7uUw3Ii
ni6OZb0wzZPabTBvQPJDNEo2Cek++hQrHocmE1rinBwFZ6FX+Smv1V0QLIVdAzb30SvuC48zdC1K
YGi1yZkALkeRjY8D5D2GCV9kGsRGd6MkdV4yBfjWPU9pvU/EfKuwf5BKIznp8j2RliiNB6IFkoBc
zcE5+K4S59B5OPAL7wDxJkKkUlQMRDeDJ3hg8sBZN0tCLKryXSy9XaUfJVIOA7rx7Ub1c5dnR2VU
kHEwaRp9uXQOXpvQoPQA2cYOPsBltWl+dUx5B1L3hi6F3TQbRxCrFMUwwU1pc4fB84NC20fQGc9a
1x7CEICKTd3lpkzqO8Sps9YCwmiH4aG2imIDX/kjqeGuOKTqeDheCP46/YoAG+nixqa5UBmkqeq8
t9Ycv79Ci34OtEmM7aWJcOWg9vcm53PKi9DZY3E/tOK1cb1XmjaqN92AyGJRZY7RAv4IHfcBQbRm
+cdI32fxMOL2Id4+tnOw1cqo8zuq63YG3pQjXQAN5oao24xe9oqRdHnTVk9u0KQbtZRBDkstJBIA
u9OlKrJ2wNt24JLQV+lijDvtBSDvW9BUN3o2tvvBYloMlvbJTqpPrWKnC7aVcvalo5Jq0ILUZvQj
Z0DZYQ+SR8PgI6iXdst56bmsl8ZL/Ieuz2f7g0tLrMsie1QO/ZhyacrkPxihA8xfsytfdXOemFNo
IFAp2nSbdBZs8eUwm2LmESmWT09R2yOm7j5dWjrZ6jwmS28nBDWCpEid+4FSzxpvODiL6EUufZ+K
4k+sMr95Kv+9XDX++XIVKth//zWBBhvsv/75T//td07Y//7HRevy035ftOq/mK5F8TVJJYlaxq/8
xeHv8Qt4UwGHmTjqSAH8sWi1WbRi4CdrZgIJW4zuv+9ZxS+6zfaVUJstUQ6df6nE7DfL/F+bSMku
wwPD489/RAei+3cb+sii1Trjktx7TkOVMeBFh/GGV1NaHQGEkny2ByO9Jg07Tndy1RaqnXaJZZrf
8HgGs2l4yX5yx0uqrBdXguxlXXkvWyCLsQ0eMECupdIjNjdweGe/C1ILm1lkhXs3H19a2+Vf4Q3m
J1M/vqdLFNyqqnanYRhe5zprWtHGBttQrKheNTETA2o8AQymlcKNnzWFLatPWWyZCFX7CWVuM7V5
tqkt+LcRZ429Q+z9mDkBW2Mt/2loTNNWXvKmJnG7miqn3iUTLYJJzbE+jJ3YjzIr9t2Yo7CNRZPY
oty7EMrW+lLkGM6du3FtJagmrKeXlMTTnl0SpIxoxHBtuN8q8R5tNX3ETvTuDUSR81HTMBZAQCjR
FdkoABzp2ILeAljHKGGjmPYZ5YgwwzauPofHqSeMJKH5RNLl2FPQbsGmftu62rfVwprQ8JDl0eIv
4Ii4DluezEPohJukAn2psRLGUkqHJXiZyxC7ZYhMWF8sq30PNPPTsecNOLi1EEa3Ee2A67eshqtX
Rh8T/qtrgVPI7wTqTMTiliAFzvg5LhF0HWur1yS5tc4qd1gKgae65oeRZ2+YsD3s26O9xnIsOEZH
BG55ic60oq/yQeKaqH+1KJ2jDkWvjdmuNG2/yRLrlEpWrtwm6SVxW2MzkP9YlxPxM/qTHV6E9b7o
9eeI0zLGSjyGEE6/ooazmCwabd+1NYzPVtP3s0i/slrRWhHaHCSr5GC35CPsgD08UEdqHmV+1kJK
kfIm/kmUYaBcgfV8Do+X/a413HUTT/MV675smwUmPV4uHwLltBTciJ5NhTeNm5jlBeScIdgMucaa
kgKVPWeve0CV5sM8We96En+4jZPuNKuDxtsBKJpDJrbMwznYjc19ThD+kDITHwCLzZ9xkHSHqOm6
g5U62tbuljBz6t0CO/nWqiVkvNABtLZRn5lb4OfI5vxYJIZxFzGY/6B8UEBKH8ALROLC2vJWw8rp
JjONAY3Y2lTDohueSyA9cRP5Uz4fw7G/dTKKA63BH63wyxH9KVIl92g3kZIDmNeM7LanPr/MgcCV
l9pHyPqXwq4eoYwEmBjSUz/LrU6IIFWLwtKIOx3YHIV16daJR+8U9MVPXtJ0W4En3Ri1+zyXpbZq
tGTvDRN3kcb1kDuJsyZmtxFBcg356wCFYwIek/g84pfZAghpz1RC/OQw4CwJSQ7MdfzgcVLIIZKz
NtUKeJ6GtmVEfqLF4sGhgakuZIKRhmDcrE/PKtE/zdo+pOg5oNulC+5T8UsebJu4LxTk7IkSRlSO
POR84PbGkWDuHe/jxzmwCIRM6XZuDLFpqurLGGGdU7mymSagsE4Q3I/mDEkg196sTL2lfdGsvKUC
b1Qti4tsuYUMf0qqn7hcWAXV4zHpPbmWVBQHNaesSTPFph6CF2jrOwvMH8Vy4ixdGHepWX0uAG1w
ANrbELSfpYNwIFIxbnJOQj5+rM/K9OwrEGmLR6ZJwshqUh9V98nsOQMHUfFc2TFIQ5wnq9wqz5aW
nTSH9hBLpyNEfSaBeIcq8qpCbQfKBwpfbN41cunvZeG3pMGgjYZfbJqsfcsk4ffgT1Yui2oWF4sv
CxPR2hDdSderH02x4L8rPkzqzU+1Ck88tG3zAJoZ5Cw5UEK4AqDxaI2bMTgpjifmfBaB/gDrUa1l
HX4vZJ5dQlXy1tCL7xr3/WryQnB/eLFWIwmmlW4T65wjlhmmit68eEE+xvVJTQYBVTY2LZ/lsRvd
bpsGUgfJ3P7EIp74hVB7aYDPyKnPomGg+hi8GYSgJz5afMiLBWT0Ey/+5hFmQr4avihrpgVGq14G
W7GbsuDETgJUa+t1l0Cvtlbc0eiXQssW9kE2461gDpypNWvm6aMvu1tFyQ2zg00pMGIeLvIP8rWw
ilFDGJ8rn0Z2dprauLOi4skRhbNVhvve1+6jlwbvrUaSCxB864dtEm+7pNVBQA3pS0Tb3JtKLevY
8x08pJUFVk8ULHl5y1OTmGThbWm0at13xsIOB7RpU5NhYMgKjeLszVZ1EhyaGXNTyduGmicNl0IE
leuI5996JJUD3165W5vQxw1IrDe3YWdN0lBtRON89iE/L2vbGPbybJ2SEaCgmzDolwI2dUKB4sam
9uaMDwsxrk1uotkbnoYs004WpDm/KrJ4U2JuWQPTneBthjaqV2+BLMQdH7TRcSS3ulc9DIjUUU/F
OAI9KzubkrMqS/JV15juiWUuDfWuwv9FT8W8VmBMWY+M0cGuFNEmCGGreUTypXLgiPjR+UYgYv6q
1G3822vwW+wVK8c/8Rr86c//5z/+/Cf+ByH3fwJk+E9OwfyQP07BhmFwbiUER15pASv8v1OwpXOM
1cmzknFChP/jFEyVL8Etzrr8uoSI+1fHYPmLBJ5L0JXfZRC8Ev+K3eC3KNjfHIMNKRzW4AYyo23h
cfhbo4qpow7GswGYhTWsX5vs4HtRv7rOQLMLbbUbUgBXsj4vpI44cQQ2pZITXlGRGz9nft9qKIa9
ORiPQ9c+58RBU2KqCybP795MiaaPZ5QF+qAOmugWHqD+ABPjRYsh201B+4HT66Sr0Xuehf1aGIU8
14apGSuScsW+nuQ7ZlrxINOwhBDQuts5oo87yWCpGWnzIw2p9hvIFm0sV9y7FMSueTIAbcOL+zGk
wLEJ7JzaUZxVSGeuXpsE7gukK6N5oRruQjT0dojFTZYVOy1OrzwVcZNLut4cI9lj779hx/80dNNX
A/mSIyudtzOCaeLtA529riVvada7CaoBg9uCl3DzU5t3e/68zp03m0dCwSevjahIk9mFE9erxYkE
3+snGkfEs4OjZUQHT+rdY4FkwbmkYjt57ghCrKJp1MnATD96PT7XdX/U+/Yu1C3s7PFNL62DHod3
ZmTysvdA7y4mprErANMgeYB8cDXtbRpcPLxDtNVCDRbpLJ8dk8SuC91C9z6sUkMgDynNYptcx4hb
TaH7Qdsy8yeM9YrOxo1W5i/swd54rr2kpbptLXlwjPA08OYyI+9zAEWyijvjFBTWnYjbOyJXL4UE
ikb4ESyykXF6SojrR2IXyaUirogAHiKbNTF/OId4zsoSeHmRFPZ5WN+jH7zS7UBKgwvTLyLB2b4Y
PrthWjrD0Mm0EDeLl38WAzuXdjb0rVPN9jZIu/u8qTOfFGexziXZXWJsWY6uMEwvrh69OnIKLxow
0/XQQAbWLe/iIsGxP3RuxoIdXz1igiQRru7iQm4iCmRhLd+RdorY1+es7jhxW6yB+YQrIoMcnyTu
bXHlhjtAUsCPmw8KXk971xfgqEKuijBBd8I8BKnDLn508Crw+3EeiDiNbIgqXJifP2NNe9Q0YjvA
hIZN3lCGRXR2Im9AVswbweUVc3TkmVCuonD+zvPIXSt816ukD14nh2V4Nrl0VkEv2tgNth1ecjoF
fFPP3hzFe4ysAQQr6aICasbGpq1ryyHic/IQmZKCN7KlVzc22h+l9NDqYxoeN50JprcsOPCmBbAJ
yBFH1XRyb06k+FJwhKthTDM/0/O7KSPS0NtkV+KluttLaFzrNYbTsBm97URqa82j5zlmjUbaKN+E
1axv0PDrXTgzrjajc2aZRbuJXV5Hg+uY6rD2JnKbfZ0M/L0m7m0D+V1JoMH67L5FOea5Pu2PSQBh
1fZ2bCs5k9TimcK4Q4w9JxVswkC0ndg1PJoh9k3DeNSC7B5NaN9SWB5x/3YJ/TmV9xqIhtoSJmja
pGqr38uI2BqO10OTjidrKekJGMDip859g0t4XjAtdBis3a4lH9C/RBkZO8SLWVZ7Lh7mNeeYJ+oh
SLTH0KhvosmjIrvRVunoXHIvvA2MxI+S/Fa3h6eokD/DidhaNyAojOFDPztHtpYkBTWH7M+QAxQv
DmZJa6seuBp5Q4ko35zaaTp1ffmlT5iL54H/L9wjF7wVqXohcvAOn/nbzMK7IIvjDaIrhbe6i/mF
NuC0nG+SaBghA5RgbXVtrwKd3hov3Xgm1NYmpCG7nmAPxtCmAdtAJCcGvAkyZE1T1ghtBdFMKiod
5iWuZquv71CcjqHlnWWcPEUktX1uk3en0psty3taWrrusQoZ/DXABEeq81oUK8oq6wo+bRe5b1Um
fzqNsn2st6AIo4o6NDoaXFk/ldGkbQc0J+gk1k9q9igWjMsLHazkWsEobkdOwDuq3vJtnbnlQYyV
nwWYYkahx75hha80L3NVqfanNYO/ATMZbi0zfDeMOPONGEhAlFIjbfflU2k656mpz725hFEca9e2
tDq4Ef4btyct0OTfmECu8CAu8ayhCbDJ8t0gue2YS1mqSmMTlMQEZfnKi/cdGBj6qZ5+24X2WBrh
dxMirKB5oMAh1sYllRXl5ECnBtwXkY0g4QKHXlLGtmoFHr0ytnmBKusOAMRd0ekfTSohCuWa75ny
jQ50h5IndfYmF+mdniicDXzkROyIIuCS2HYB8dTaTKNNtNDvPRocljgFoikOdRIGdJhmmNHqEAqn
W1wwlfUwSXkoF4F1G7Pt0oe+Xde2+c4yCzZ+gOAfa5Ng3aTdmmb5ag7ila/0tguj26ZPsVuZuzxt
Y6RJGSWrLMSaODS8flgr7QdSFvScUs/hNuYXFQBH9tP7JeKwKiJ4eKmHpc8xPnB56wfsdmzQxWKi
jegjbcZua+vNVwWe7cYoCNukhhlfO4cQzpik1U4b829IbldcXNiflzrjcCk2VqQ/UOGKe2MpPS5a
rA8cWsC3ckxHrJiXR3P4pSESzOSn8BtEt7JFJFhqlceBgmUNQOwqliStGs94Jp8b7U1MBxDRl2rm
X0uaaWu2uGn9vjDZYxjmBeK/X4Q17z1Tv9PD4EtOKMad7k8UDzlLGXSISXJNJgVWEU3RqUkGDROT
ixuGy2zkyLVyc+ZOuw7ehdl8ssav9zn10wqnX5WMCJsUUxuY3HGbOyPrA56yLN4ljQOg8TEpoDTo
Kb9gJLnfoB9zC1J9nbZYZPA46MdCLwEgmNle781twztN2gtcZCnRFkudtpphQwOqM0Ehs4kHdsB6
UrS5T6kywvOA698Jrl1P2t5sKMzRZPxpTiVIVNJfG1Ydr7Iim0Ch/DJqV5sA1+uvj3BeC9oxCMJh
Dw9IciGKE6U2k1/QWBdoMIhTGJWRy5arSDeNKrflpLYghta50yGfuvel53Hpzt3Pjo4WN2VJpRrs
hI0KHgrLey3i6Z7+qZvZ8V4iYgf09t7qs7eNavMRpxeU1FHzx7a/I5bmx708QdDTqT1yXvHh/Ihj
jh5Ty6bOwM3BH6fLxDGuAEYXY3+A5/lG1SBLLU/8hMD7noxudIzS7FREzXehJzwMR0bgSnLGGvnG
EMUbHvOlzh1QlWz0Bk7P5cAiT5TNuz6SVu/t4LZIo59zlD8ldk0aILE/J6qlsISQzR3A76JCetvc
nj1+mP3071Hut1GOYeafjHL/5dc5Duf4//pPhjh+++9DnPELrD6dIcmwHfy3jGq/DXFIB8gSTGqs
Z1nrWMt49xdYkfOLBwBFEgJA5ABlgs/7L1KGRP7wXOKWhoM17tcf9y9YxllA/Z1j3IEqy7xoWaah
Y06Xf4fiMGNdKkkAeRcOOg1NWXGpKvNHoJJTHOkvGRgPXJsYvJqC4hMrum8cBhKPZ8iq7YaHvC1P
+WwdCNA+iSZH6BYv1EPgFlHlDUuIMwI2PgRgmLOziwfjXnezO920tmQyycAT0yfL5NIs5l07lUyr
3vKuk8J0kEffYxzuPVvb9hO1oZnhvVMFz+1J0tXWi3ehk9uo2G/lAbKx0MxdJ+xn6Q43pkzfdRNj
BMzQI+Ykl3O+drQMzIAmi+vVqKlmZ1I8TNXwdNJK/ZpY+qPTEX8pQ/Ul9Omt6jpE/UmV60FFiDnE
U8nIvxg6yVD02ZfBqO+8UbuUQi/8mZDphmBS88CG9CX25MYyHQuSb0akxcXhrEzA1doILGY2BGxM
l77BLtQEEUOa5mYizVZaahSxxNNa6ey8q7Ho95MzPGGjCQ+4YBp+k/uSK/GDjR0299A780zI16ET
NNvAg84uKeA9kMya75GuTFLhhLtqTUJ9o2pt6LALFgcjzn/YZaLojuDdE0VEsUUTAApQctp6LXwT
T37Z4XgQrHEpKE7wyIkn2bV7px++QlV/q355tREMVxk+eKsZ7guXZ/8IF1U2A/jrZj6J0Ai30pB4
Yuf4GPRw8l0AiH5cdI9uFpxSzdtonjq1enaPmkXy1b62ZI02hVJ3c5fxcavhYyxbUNAli4QRu/3X
ZOZERiFAQWeq2886VD9xHYDrrluO6oaymWDGgcqwrdC0m1LPFsGEOoG+CawNE+fetsbvINNfg8G6
a1q86nYyNphMeU6jkY3lsv8OzAQWggwXa03wA8vnM+fDnetF89aAt4CEQfNY4/i2dHzIsv7EgtMU
/fSk9xIjEtI06YOuYBYJCwxGiH7qGwpweclx/p25Zl4TNR8C3Y1PcFbJgzI3sXLdgIu+HZrwBXrk
bmTTwbtW3ZgCxYObFuXb5EUz55avC24ELPQt6n1xrwsEbzttoA/Zj57Fop+M1RUjWLarOMZWaPtb
/JbmtbPHqYX8PqpoF+kdcTmuU7VAEfTgDj91ZlxlaMbehg2HTauDzTVeVI9uAG+gSKufbpyFa3Av
GccpghvBnIaIB+QHrEaKXdmPDSbOzN7zhdaYnCd7S2sOnTdzbFGt67jcnZirzXXmuenVNLT21gst
FkT6TB1p59n+2NefUddYvFZNe2mw0WRzaPU4wSJmzgeaeBxkknqGfxvPEwB1NyA0GVZRHfskVuBB
tFQ9qrhQe2XTM9Z0iX3oaSUCN+96z3RbDBgb0wxKfhLtJy9nATpGp65zvgORv8yZPaJ96fGe4uBr
TOMEfEIQCiV5n3USavQTwAroeB5vx0x9145DdDBt/G7BLLTGV5vUeGRyUtK1IlYua3iWWBjFOjKM
+9YdUxbgFBKlZnACFamfhTU0lyIGwR5UzlfktC5GRHqZRanYXw1XIqSNX8Qm5OaqiTeRmaBjjBei
Ic/V7C35W54hldynTG02qA0MLTZdjrAnzgEQMeAlZ1L0AHvc8qkjnS+CDnaXd1BVfm7R29dZ+X/Z
O5Pd2LF0Oz8RE2z3JqfB6Bt1oX5CSDo67PtukyPPbPgNPPTMDWwYMAxUvU0+ij9mVSHrVl3ci5rX
JJHIRkcKRXDv/19rfQufaB3x+ngixxA3Wc8AO80zecjUZ5uu+bbbyj2JII/LhiDjrzyMQtXsrSvb
vnMNvoZIoC7P0cDUzl6bC10kTpMKk3XVJB91jt/SU4O3LRfk3CRaUpcd+26MjaDgh6IgqejdOzY7
GGweNaIHa37hVeWeOmGkxzJ7lVFn4GGiZr1weC5OsvoSRVtt8iTvjwvXkgB5dmtj/14PaN8kUQrn
xJ6ou2cKxRnkdffJjKRDHaqJT3a8rSuKameDQPFUkHDoas9bNIpi1ff2buQwPiYu9vFoHm5IS32G
fe3bRXM2UXz2EQ4fv7uvstjFG0Vep+t6tDi7OhERYuyNzU2uhie256e+gOa9kEM8XNZtw6Axa0V7
rLuO+Ql0ckBlll/CR76LXetSFsl3DSBrk7X1Y9NiUye1fJNMeudH/JxjWh+HuDyFSXdPFuQ2t1vC
rvl9mXqnbCqPeUSFqYFJdTlZ9mnEw1OO4beZ5CfD5NPIUM6kyKW1j9ROuYKpp4a9MfADrsdM7jrZ
nSy0uSHSg003WR+xN97T+v2mXLxGTl/vxowihCSbnin3oTXcZtAwIgGK1EOtG6S2Mwn97ED4T2sg
PPdtj7juxO5VYyfjyzoiTzEI3AGuw8s+3Q9ado2l/hQ64jaJxTkDzr0SYcqU6nmJ3/M2WjSXfGPb
41akcsFmqAnvQfbKsm3XdeO9yPEXGUusRNjNlx5QVGM41Hza4z11rI+hNj31M8lYbw4vWWyigJjj
vE7BMTFKWxet4wj2AO0VVvoIZohKXnNJ5ObzS6zgiNBIcICCfA4tsHmm5r3I0DlMHvqr0U3f+TBS
vwFOiZ0oZcQWDQFJD2GfaZ0txdxKlF80PfAwGx7zoJQy+kfmBm2f2HS4bezgZbJIsbYFtY2Ga93O
Ts42Zf4weU7sGxT/GxK9DwgvPzI7AieQbHUFfjWybvtwFiD+rOYiI/1IDXZCzt3IuJx4j7B0X4fA
ey9zliV5Go5rU3Gbs6xh5Jxvb3OqKE+iEvcKvhruqt7aKLdjxWYbV1bP+oH2EbWLZMPOO4+BXGTJ
Q1Zx0wiT/hEexjlvrHibNaQFta45lXkEShUPHVuAQ1/qrAcbnNGcpT+6mZWlVXXUMJGJopNHG9aZ
mc87s2DbnhgV9MYCWEA2X7hIPAT4Qdi2QKdpcEOkswaGVyPu/1d3838Fgfl3MWMhhQVszrANKJhC
/E0qMpNG1Zgp+wC9lec2FIfSdC9WEN3+cxb6bRYyecH+nVmI1kfGof9J5eO/bfFavtRf5iKdKkeU
KOGQ/v6Tkev3ucjgFCEYbuOycpaU7V8grs4vBsYv2KrAQxHAlmHqd48XGpmnQ121CP261j8EceXN
8TeDkWAgQl4jukunJCPX8qb6qxR2l9UqKEug1w7++rJrT7g5V7Glbw2DrttuOMSISXav7WhAOQ+N
t6qq5rOaxXb0AlI1pT9WHFLL/IJfIYvxbTespBFA2Imtqkkdc+wAJBy4UNd3TZc9603wNIf5SyRg
7hAcQ+Gfy1fc6avK/IQmAA6HnAestBL/hGqjczbYrFbFC3VwtzZNvt08cBZC1e7oSsbA29sViw7c
8M3Oy6ark/K4qaO3OsJFK0il2l1Dab0gZmZMIKO5K9AmjjgUbHWs9mPTvdRNdQstk+SVXPF8xhrf
nLDKExfbc4nYRAPL68CjNS5xz3Y77jqetOVk7bUeMnnXbwjA0mOk7sqSPV7dTDsPhyd9gH4x5pcZ
J4CDM36yvaNZoFIzipFaoeHcTdZOnH3hHSM1V2qZr9WD4dMOw/c85merLLedhWXKaW9HgBHbhMwk
eeYC0FM3YgMBBkgSWBxmoiBDQtBjttgKazz1kUASe0dv922sNxecD+EusG0uQV0VnsagfK3I0uSe
+x2OHZjqGB4PlbFw8ehEpJBkumIUBd6G+3vbs3xzdffeAu24q3gGs0myuvooh3g7i2gkipmrc9OS
Z7LtbVJGD7QvIt81dx3UoNVoyjvSbUwoOJ1CV12I6TzA2yp8mxo+txNHzxvPnTfe4P6ggiL9cFi5
ZpKZsh/9vLR5dQvOtDSwNwZeD0CRG7slBpfRUQF1IqFsKho9CqM4BiN32Pc2UdjJHB/Jna4Uce2T
yZmFweYA5WqlJAawht7smpaZOSrui4HWt8pdZ16LMjkMWMT6PYssKIb8LtKZjZhjw7Cp54ewDSmm
Mr03giPrfKShZnRP4ShOs6ft6jKBeDcjZjly7bng0EYuY0BrgDaGrBlT7nI/YXOfXdV89SOdRIWV
b3iUbyID17/NL6/NT7EWED7gVlZXe81Ob3KtuhaL4a1frG8B3zC0HGfr1G65p1cCSGWdkrQOb5I8
Ptmw55xxerQ68wHmRY8mlNCbSJkpbuo7N4Tul5d+Irg2gjS5J16yscrwHEbFpQ2qHWLAHVeercm2
VK8wxZEZXcdkCYB9Ya/Bymd7fLImUL2p9mgjezfNWO5UBPcwwj5X4FqjQMa3EJCmFuQypaQcRCS0
2gynmKtt7BoYVtiQuB02qpaMtR6QuHAxKlYjFx3HHJ9DOwp9veLbacPHLqBjlT7COhb3IBTp+czV
a9mWNKTIk5dH3wW+tUo3z2nQSEwdYpciMFIIsi6M/tnrTnZCEblurF0KBrsy/+6i8sia6C4W1Q3M
+WOdeWvLk5CeplurrG6dDAIeRZ9KdduCwKkWEUfsNIpcK4+317KQxufHTqdK+nWIXlg3yb5jMZop
fdvMjd/2BUANfoTICa5pZyAD52tryP2SGjOP9ccqIAWG86b5bmhAkg2EXvQZOhtKMvr2nD6PSX/r
9NZRH7k6tNCccujbXBkKCE+YQL1Mv6r2x6BNvia1PQtiro48sEu+muUcHLvv2eXyT6pxgO+ri3CT
KcSSKbHxtRdHA3n+n9eB5TogvH/H5QJO4//++kf+iu/7P/76x//w29/8538NrfHbl/r9OqBbOLs9
bmqmMCQrzz97XdxfvIWfIRcWCtcF96+uA2LpJLHZhprWwje3f9+TGs4vwFJZbsJ3WFgY8h+yfDu/
Hff/0uuCzcW0+COEyc3A+RuvSzFmjqcyOe2LLNXOfUjuqBiBlhtYcTY6nlbOd+RWilrjjReX3NAH
UeBAMFASxLs79JMfqMEhC5892fPIEUjOeiUM77aE0cl57lnknjrSI3NO/XJlPmtFTmZOJsNxsOSP
KZ3gcsPg9YSaV1LKT6wCCZIMrq+jZ6BgJ4WnznVINlk30SB5rsJMp+jxaCVTiddb0zicM137siMT
5q07K+jvg73nieP4LY/CVSbhFmWa/pFjEvPndMgAYY+71gVzUDbKIIdrCeIh5HMwPBv+1JTpxm0Q
mqDKXgtHS35CACQc3kL9bWX50OvTXdGGJ8yxF2WjbqcFMTAvXjQOVPfjmBH01msK/DKL2EfmmMau
kYOxMYR7oxq8spWcfrrEKFdDCU3RhFTHJ10LmEIR5rZxOfGcxMh5YaOVH0XujfssSG8nKrGTFvyA
1WYPESuJlSb7dWcEpNFkjEKKfTcsTRvtufSAq4U3ZhlGx8AJ2yv7RQPbgfbpKU3R5tUGhyjzOK4C
i/SZ0erEtYw4eQzHYUY7bPJ+H8/IrEEN1wDrUgrSFz2SFDumpqEzv+njLf0c/CfVKHwVoZfrfvFD
qTI+jbj7R0xSWYW5E8Wr2DVsL/zCm5FNST2vikW2gdZJqjamkFdQLenTU/hWuDiVZjSfuQ1+APu4
0ZczrLTLd2iPtP0GpuLGpp5Dj029Ld33sG4fbKFO0DNx8brcGCT9uDHakwV48QiK7T1AlRoWeSpB
pyrRq5JFuOpRsFBP31oUrXaRtmoAigKtS0PzguXFGYAKRupgo1DFUtSxeJHJYvQyrKfbxknOJBW3
kOkeGje5jMDOfKtzr26sa2sUE23lDO46sYgDkOPFtGoGDwVaXcsCASrNtkXDW7wpVKrvp0Xcy4fp
rUTtKxfZLyQQV9m0MMPVG/YjV0nLQaT3FrlQkw5nQ9u9irYI17YCBMCqzk+cLt+FMv60FuGxXyRI
Cy1yCtSB7ruSowyZ0l0ES8jELAXUbQunX1RZRzkba9Kmw48aRMOTM4UvY+HdWBFbgsLI/BDT1a4e
6LsZEiR0wKa0qYbFvReWV2iw7Wpy2QI5FeBux2nCdURfIu9pPkiq2tl5du3NWdyVYPP8WZSGPwr7
EE0WN0Dafry2cDaV1NqnCpDHvmICOpI2u7ESKbdRqQPVNHlpc9Prt06ji60zOu9ePHxH5TI3lITu
ctqmY8p4+7QhjWzZ7SH3impTV4utgwvT2KKvG+GXkIjAdA5mPkf7sxWJh9ICctA5vKmGfq72aYP7
agj6dWRH76aWPY1eSWt2vFDDIc4ZlJE22U89Da7VBMXMo3U3DY5JaR8rDcs7YDkd13xxgxTiri07
D9YynR7AcxVrbqiAZNi+bFUpqyX2gJU9BwtrG7fAaB/1sLlzLd7UIagF9PbUpQoCWlA1EvKPKZol
aU24LzIiyCzOwzATvijN/M6ocoCq9IBueGYcA7f8nuqWOYrgGlH69hqM1DrOuLbMOvpMhvynIZPv
AhEcf5pkeSXngzv2F1xEj7gZ91zHPiIlbuDaMD4V9UNQW1eRtAdjsmijSbL9ZHK7sOfmGVP5Zx25
t2ZXvky9AdyxUFxDQn0NK+En5WsHe0BuQprvdo4Vn7SeD7/qkjMH4sXK8m6BKOzt2X6Kzeo1rbN9
SKnoSsic31iHzB5y+hDcTgvwSoFFtJ5f3Fx27+Qxnt1GPrMZeuhzYELm/ODR6wMhlJtgahQPvLIG
MkSP8bfKWQkWzdcQT4SomQ4LxyjW1tyfSptoehgQtFNtqm0mTcDK5Xadgi6ZdILzEt1jHc0zj4US
PAKi5mNQhreFqYwD33rpN5bGR70ZjJ1LuGP5cUqcPDyHpDniGXSTkyxA2YKIALOQWQ8p5wBm64Xp
WQMVJK+vVrJCnAHPylui0A7488HWxe7kl1iLRFc81lOvU4Ba39tWedvr9o7IBA+NLCCfzTMzL3m+
GFH23kaLPWmBCjQF6cDEsC32zVjsjML6Al4S+25AfsutzXevZTotlnLAIJ3uZOKQw8cwvpKd2++b
hMMk5NRZ2YvLUGqTc8w6WkACWiFIBZBEckZMPZ5n0PwIYxj4LYeER6eVhL7FiESpWCqf7UY0a92B
N5NVAY2fC6TRQk+Lq/pusHuP9UH5JKuY5SFDxIln09WglR4shNpLraGwchq4hXT2ewYbALUM3Ymo
A6cThv/QzOGHUrXtVXR94OZZuZVHCXt7ybP0ZzplJZzviNk5Ajns5eZb3vbPKSfJypQe6Z+MxIdV
U68MytUvKfHEYkAzasWvZatLUvyIFPXUaqib5WOullhZrH8R4sBUWBcfsQFuMXOaN7up7qM8Plqe
d9Nq9QsYmackja7wgEhDDBVa8AJsdNrQ7zsrWDel8arFxNpRew6EGxqW1669x/db3LlugdLSso+M
XIV/xQJw3zsYJIq+BoJT485T1qmU7U2h63vlwD6wNfVWNwFWIgMlbIqMO0N5UEDGCYjEnBnYSmH1
ZFyI+BnddU9ObEsrxbQ2+sjcpAODkhWzrWgKqMcYLj5ZMm9tpW5cJD5/CczHwQhDnP7ghFoZD1L3
StXdbZdqt8qUWzvlRldUu9FTtzFdM9Cyo5zRxXpu+ezggrOQSCeMcaN6HN0atTwdIT3QsBaOSxMO
f4jQKxH/04a/XMzpm2aX92/tK//bb3nU//frH/7Hr3/4P78NKAwr//3vTRzL1/nLdGL/gglfWC4C
masTIf3LdGIA/mNSJqj65z0m/8/vy0pH0FDlodhhI7eZW37fVVq4sLmXsZ4ADMi/+gdMHPLvd5Uu
FEG+mksqVuAZ+ZsFt03SzUvCSAPDH5YP0nWTg9W6H6NDssTtAoUFGGYoReSxr8dgcfl0aPvQkJcB
Jx2I9My55WP+QXjvOln6z9zsXwI+XTwY2dW5c22Qok4iP3fia+M505HHHt0dmtXsM+gz+5Bry06M
5Z0jqmYPaYJMa/oULG9eywSH0AXx4yRH/TFSWb4WDQo51DTlR26fHnQJLKFEx1s1s8wPpuYKv5mi
D4Py5C2X2XAThSNMJgssV2e0W6tLnkMiEStqCdTK1bJ7Sss/NU2CYY/kS6gbHzlgOe4BAFKsgM95
X6jGz9zcQuWFMGpoYXqbEciliTiZt1XUfeR5/aMEyQ4rVA2AXuTXKNXbhMNedt3PripYanjpNmBI
oZMXvRPOv/5N3IyqV3OKLpFVRTD/S5tAEopaZb9mDRnQ0KyaXaO3P0SAZpioytj0hnOK9fFi6iTq
BlvoeKDBjabg5myU+At1WewXnYIY4YCLf6ImOpsIjX5o+vTZNzxhGXb3OP8ooUgzjdBdFW4r6gTC
ydTWQz2L9eBY7X504uiQjpBVZjtn90R0nkcS/I3Y8O5yPKrL1eQ4j9nBVfCmRer8kB2M9dKMFxJW
8oXJHrWwcGqSEeFhpIHAxwIsqZ0Jbipd+5inwOT8Fuy/rfoxMsU9YvKhq8YPSHw2/fJc00YGmFgH
hjBYdOklQrsxmPJhCllnZ3FEAvHfBjKBcSVJHeL0x3OTHGfBxjaNZMKeFU6KYsxwQWCRnnsJPXy5
2RA85zI7L/L/zF27N4OjkQ078DX76rfEc/+WR8a+rHRGyjjFxy6rZ9VzZW2d+Njpxauh4g9aKwCc
Z1qxmTv7eayCc1N4m1YF2yCcP7rReXMoL27oBV7hK7y04fSlJwD2+3k9ovwDdG9WfRfxwyVTu81k
/qBb4r333M9+REKcgWibJkgcG9BRKjfEtXaAJX1HNgs0f7ibTXFlCH6mRZxY4Og8YJyONxjyv21b
vc2N9lxCi/CHLL6q3t54TSU3cRJ/eh2tInU/y41LkHpTOZipXTcqnwkCUCMg8xpb8YQxXpjJyezc
RVumYEGKxljhZTE3HR1rvMcLYwP2JdgxycCh0Jx9D69xwioxOUREXbd5n0xzXgWVk+4ltcrUWNPO
LWbIPvCHTkkG94V0QbpXOj6B2NDetKr5gHaxyPzdcpduvuLeOgnZw/OstHvd9t6d2gjXEK65uc/e
zZSpvR0oLmAeQkIclvemrK9j067rRNZ3zmg+5+wSVuSmuzXqI99njTPKyxNzbQzFS6D0Oy60D+iZ
Fu7u7gfS/7NmRDuufA9TIOHTkIckknpOjIAST/xcguaFVa2wsWpuSuNMs5O0r8LQqHxVp69BVlzN
PNlZY/9sjPPWVNULVh5jeVTtx8p4KDTBy2iEPZVk8Clq1shcTcMTlj21E4V9LZ3mMsUFJrVs9sBp
CELFWXikSqjnnWppbEIx9eiCHvu8+DZGdY0y5hAi19R4Ll0V3TBxd7QGbV8V2J3GSV+oeub8ApPo
o1csxA3FHwrNnypuoR6CiBFcdOpg1fNbFcCfSyJJ8QIfcaVRRDAlI6EJuz9b4+Kk9+wDJQt0r1c7
eGIPszS+tEAG2KrMS+nAkIZc/nMwxdY1bfg/4RPFBHcqIk/IXnjZedXfuAj57MbilHT1E7B2zMF2
9VO3g2nVLhEjVwf2lDP++EMOnL5p4kfeljx/6Oyxl2bsJqoM+p7NvVcW5j7MuH3XYfMY2tVGVDau
QII/jOgNj4d+0I89K8PH1m71G9XpAvBPaslTWHE3HozIYZ4DaSsScH1YFKTPSUwgvXNwzkvztRdR
5U8ZwlgRbpVM1yLCREVmaF1rzXGwU7L2phdQUMqNVo/2ge1FfjIp0ELKxfZueS+eZr7pnf5Ta8ez
Yj9eJNnO6fGGF6M54tdnftdKFz8bFq0WRekQuY74aHN0qy4VX27avuGWe0qMcbpy2M2PFFT2J3xq
90Wmtyt+wnW7ROw9QS6U+oSm3XsZFVRarX12qUl8NaeFL9Xlo5qAnqu+/ExzafhVOHxWVfUyq+Dc
B3GKww6cXlUDV23yZ8bQceU6tOWl5Ykf8ycGTriiM6z8WS9gVRq5n9bYssxu+Q+9/DkTdFglzo8R
O6EVV3d1Mf1sKehZTSbpVD9LBrUrVGJs2Z1oS+ZhWAG81N91a55X9DdiuTDmFxk1xKC7ZpM6vNC2
MvasHCkwL2d/Cg3giOXIhXyyqebpouAc2vrDiKlzNU0VbRYcqzQYmgrY1kjTXcWjR/ARxgd3MUBr
Qd2r4rU2z1+Vy1sv4TSPXWefhPrBC/BvK0bQBZXfVze1pOE1YvfGQEZsyW7d+7JPLmDTfrLH3WOW
J25j7wmdsZMNR2/VMLOh5shbnZ3nwuScGSa8mbBi/aTM5oAh6AyT8l2wRHFF7y1NGD9qgxZKS5fV
VUTMfnauskV2vW0sdi4A6IDThN5ezKPBcij7FuFCodAUaycl3mACfBLzf6mGgvbiklDwwGS30QXN
i+R+KTfBf1610MTyDt+Na83v/GYp+ECdtYtu9NOwz9f4Y/p1klH1NIOrN8ocamhAReVA3rEwN9jG
LuHUvjpB9BroJt3MWOYwsRKG6tperAAD7zhRP5Ow35GDXObdeYs8jHRSoNrRV9L5TQA0fpo+WEGd
vILf+wSyDPjQs8oBfrj2Fpv5PpP1fmbVPQvYxkXxg4P3BNEdDrBXH3NTu7EMSYni/BSFtc8G+tyO
5VmLBVfIauOU9WYswsUyDL+C/GOYu0sdRvOjUNaTJcAMlh0bNlEiyzYxnuKi4GWpHZw7NVGzmgcB
xFFKWMgcrQYB8XCQhKSpj3Sn8eilfCpSz5OwVBWHmGy/TQByhEFuy9ogR62wRmWhdUNMCHvhUrMw
FsmDqnowV11IXCo/4nh8ALl9HwjzNOfWMybEz9KLng1ibdooDp62eFDLeDeG5a70UPQ4p70h2olK
x787Gwcz03ftwuNLKxxlKZFSk4dZOZxs5d04kX43aMmT1sTt2hmqWy91XiceJ5suEeOlZ9eL5t7y
4abYY9vn7D+yFKRIwicDjWDVsYTAp7UVk0E3cvvUynTTWONNmDVc/Gl1C/Egzp12bGoB3ES426a3
P2FMP9aeeZyd7AZsY3OXDEOabMglkctwrPJ17G009JqKP1vWKMHwVvg08lkPCnyoGbiJDRswLqia
bGhVSnVjY6Z4x3pmZh7ZV2sq1/VkDPtCDueACG3qUs4m82r2Q14gqi2t6g6wKTfjRZDloB8e+Omn
XcEDcs1iF18ZawgfKvk5y9h5EwL+NIvhRBkptyUjgixi0IJicyfnYUabBkbCmXdE79h7q9duYJg/
ssJ+dkvrmzjRWWNtEcB89Iu6l/hhzYdpND+aijaRaC6+yo4mlQkQLQ6ESDsUhfVieJqzy+wSMEeS
rNuU/X//UybdP91Df5rGl/bWf2MaX4TC//rrH//Tr3/437/99X/95iRiMudv/svfz+TLV/vTTE7X
M7lBSPxk3IXxp6D7nxVD+cti98LohUFI6P8iHe/9grMI4r5tM83jsPsrA5H8RVhSN3m/GGBYmM3/
kaGcbumFAvXXkqHDnwSHyjRdaVg4nf7GQZQjrMyGM89gxppzUFmIItI9BpE4WFN0Ts1uz2oLtguI
TAzfVOSd1TR+LTPFNhPWg9Ga10gb99OoX2nMe2gm88fgpjyfrPQ5jayXmmLNbQnm/IyqX0IV6ak4
IlbuU4He42foyk2eeortYw+ZG7Rj2eJDJzzAzGTbyR7gzAsdglcmdwo9Mw1LjiG/gxJoECj0VDDo
E/h7sWfnXh+oFQKPC085p5rEFua9k/IVOzVe5tG+FrOkNp4+QyyByTMJbddvdP5rimS9TUk0n/I/
NvVJVd8TrILazLY8K/XT0JD7Hjmko47L1gTqt8Smvqrs7Adozssw2Bee+ECPLPs5sKoHfqF3o8vD
drBu0yxj8VlT6hgSbtrLGPehpS6aaeJhx+OtyF/7HZHNTelmFxVMFrhO78bN6zseRNsYLtzEs13J
4GWh4YscfbLH/rtihwJPDk7uup/ag6KA15DjJaw437LuBDMJm5ItT9ZkpitKi3Z1hvk+UPZrpMuP
tE1bXyqZccoIxGK1dfh9cVNqrgHxfW0oH+em/ZjT8A7LzY0i5lu0zkUreu7gAQtnc+4fmfmP3ST2
hCowLXg1CPIaOsEA+nXZJKS9t0sd74FwyVmK6UxHFu8tY75oJYCcKMBEk1dGcijBUQbmSBZCtH7a
1B+eKh40S7Ij516e2tabTeClKMzPQnWnkO0oXG4KFPVoi8FuYF8evjiZecb9IjZTqp68QnIHotp1
DhEqdVomok1ST5j1jRdRa6S6MaAbnr1HX38MQgoisvzFq8ddU6v3vCCFHZBpWpEQB6KdWSdcoxcH
5AhF2imAPonaUhHZpH/g6kCqlVicHSJyvj6y8RZ4cLwWfPBU3BgkBFRmkAgPz8nkvdUE20ynvndn
kjHttNHCmp7whtrkrobVm1bpi9XCACxCOgm4lhGKLb+IJ76LwDiNbe6B6lLBLoY4tfZqGgIGSZqS
Ap2fXd0Syjduu0wjoiMTdvu9aI+OMKKNGQMLD2c6H0nr3cb9ZJOJ9TZGQ6llhSGGRgde0VZdUN/A
XavQOrJuv2RBcicAOW0diwspLMuw4rIrNfuNigmc7Kk8ANTyO6N5ctkehFl8CS36/6biA4HnpW6T
x8FAk4Fh5h7osC19aWnr0raZR/uCKI7Sf7pC7cxm/lYgf1ed7mrbzrBfDCe+FBOtFdECnnJGAr+e
daNKcYe6jJtxxP1WpAvTTaNvbNZPiR5N67ilg43yD18nDlNU+qV3ddqa2uITZImxGXoIc61dfrrs
t7ltRzPGb7Y7XaOVJ4f50oHNOnVEE0VL9odc8mul98soKe+toe03eqKW2W15+3g2HIy8p1S2/Jl1
6oprO90FsqEkPqTXi2KzLe6+7zBMhD/0QC+zMPwRVeUjtJNnizsSyHN0VrvJUBkRfKFJXvolqyyC
6Vu12bCqCnzL1Hsduypn+GLqbRn4aU7VeQCZ8ZcFPx7GZMjOybib4IIhGt0WBd0Tecv1o14MYpbx
3RmKZZdNpwJ6KtJTxG/dOyUNBfGoszRHwpIIU8LuYxHE95QcDavErO7L3Pm0Iho7w16X4F7bdssL
My5Zk9dZc75ChlxXlxmlwWW7b6f+M8ObubGL4CKS8pkCUlReuW+hsGGzR1Xng7uiUOPNqHjZwWMh
FtLnxRWtvrQtXQcYs1dexrN+kH5TVXvc1y8mPREITdPW7Ior22tKDfIap1RRbjW1IMZz197opZe+
xdi++aCmDVkvNpwqgWVuFvMpJxLDi6g562Y0LnDoWszfYlhl1YiJn12un2hIsRmi3YkkHh77Fqy/
xnaA/2v8AR+lp8ApNbd2YNnIYC5rh0R8wl/I/NIY3lUcPBc6XOa6qsut2WCEpBrwyWgRlopSf5s7
80enmVRQNhwo81JZOXcpXAwQH5nDb6eovyqSJYxxScUbLUViX5qy7L7EvkeKZrWAKFZYgJlK26Cn
3QwTPzuYYNfDefcjVRenTMePmmv1LU9QMKK4NtehARmbBZ62gT51gfpHEWEOtCIt5gfSMjxobXh0
aRm9Efy/6+fxwB39pqcp2J+TevCpsop9WFWkkTkvNgbZ3iHE+aoy+zv2JJgriCmrbA7fJ46ZjS27
LQCyfJ3q7cjDtnN9steHiPaPVayEu+LPLI62xqpZ9mGxCF/zxuLMfi0aWCBZ1rLQxfhGNI6MZN25
P9vGvuaNd626AstGl2wjs+x2AvlgGxZufaq7HGai4LCZJ+xJcyr27dKcueDGZtN6B9FLA90I0sok
DtIF3DOmqT+QKjmb1rgYMRFpvTpYRZGWr4aB5oh45gPS1GzN5uEVMPhtai9XIgX2Xka5xsWjJEFo
dbdpIV9KrbkxEjL5i1PUZz6btgpXEwvYc9JJMmRN82IMGGJrh1EI4YWPG4r2CW+M5XMZtPHBmpxV
dvLZCzRNQBn4Hhc1MSfDFcCCBWSBh0XjAripWuwEQ2P4nY5DCNjPuYfH6CsRPoPiJrA/JZc5VC+9
Wz42JnwTwmdrt5wewyI/2oXzg20conpAX4BDU4HN6OXjYLtFqYGgY7Wkymos2K3lfTWjs2uG4RO8
H+/wiRGvaShhz/rgOQuEoIazeaFS4SYhNCQWarBjMf+Dk171Q/HZ1wlqd2LdJDoQZuSJAeI0qN3W
owm24bziO5tmjCvkf8LO+kwxluJWKMO12eY1VtzonYZFzEQqUz49t7zoJd7NUDDMtTE15YWWYpFK
4OZiiQQTX8ArC0r2Qhj4sQOPxnXWSRtGLfn5KGAX309HnTFvM2bZO9bma+Pgi9UABvm6dC8Qg7/a
yon2SSUvnqmBQPGurSkJ2Jr2z6x3b6rGvrFnDgmP6xcMA+4obhC7ayVZORdedTcolsqqZiVF5c1h
7El5juNiwOX2DMGPm5pBpzNFpQl+mu4Opv15TId3UVQwrqGK3GRRcTZcaBkLbKacaWurvKPSskuZ
EKor2oTiw4F+BmVQdorOjQ/N0Vvs2KyuyQVoG8Rlj3AbcUpYaFgGSvggUNlalb66JYV7fWOahLRs
vAUqe1MiLY5Rvjhfhf7QduP/Z+88kiS3/u28IjCAiwunYSK9K5dlJ4iy8N5j/LagkUYKbeDFG/21
m7cUfSBFsbv5oinOOSEH3V1ZVYm892fO+U60EwEoas7CFy0YYO8UHmUChqxFZk3PoVKu45bBuNRn
jEkfo4aGgsnTCxWkM3uFLXXTrLI8fKpM9Sz5nC9SuyMuZaA8DknBWIuOsUIqO2xWUj0pvUaSkU/j
q3RKA9UUzLGdPNZ9t4p7g9DEjA2MkfgT9SXERaqwgUBIdgCjmB4gyH32uBiaiRMmn8p9qxb8qivI
qOQ632RVdJfhtlySXDxQZ0K+6HzzNBUspsYqqlf0zMmi1rVhlQJxITwQSoZZypeORBAgEdGlbRgl
VvKTFL9NYyBJVpP6E4vvHhwigdz9+G5U04PWIvHw24EP6hwyFQQcGkjLmUkNxWePAAY1pAE0sLiL
saNzjsZvsg8+Yi89V7qTLbHNyYfa5BlPwccsI+QVpCyKqw6EBimMQX7oUH8soAEWbmX2iLiKQVDc
VRNBBgDLwwwwUOwwpqv917zWr1U9/mD+eFMTpL0Me8tCccEB53jOO+HKjVvTrjVN+dSIdK8z/c3G
gpgbhfyZlM87uN9pUdoG8UpjlkDn72Gfoklwo1aqJKIPFawc5CShKfnw+aJcJ1BRCl9uJJfHJIik
bmMgmh1HIquY+ZN6hxktcxW2wZSVLdseqKdX3ZBcehNxWhgt0f4wzC21T6/Cgd56V6mNmjSdxc0t
9uiFOit70tp5E1oLY9RMbhLBaIyt57RMO33f6xl/qc+frNa48fKYdJFKXg+qcst4Gw2dE25qQzmN
XcBcP9PobEeyX3LwieONrJivBTV5W52w9zb4wqPjmzCXjB7Ght16aLSQ/A1TYri9xxcpmBsbVlTu
CtwXkISmZ81p7jHLXVWt+GJsiORM+LvIq1mHiaugZkium+ww4Y4kqzopyqU/z54KI6Eja0z/XMBf
XEBqvI+DEgdlLQ6hw18g3mPCON2AlI1ltrJId3RjhsWIPAgN7aykWWt8zEjqMK4ZbsNfIu6tnOOV
PX8G7TaYhAtsqmGjg+zV2nSFWtmm2uH3o3MoshrhP31rv6ce+SJNRs3NVoITsbIfDOzrHhUqLv0X
A4TqxqoNokdUtV+lLfqahhkAx+yF+GA+V0rwMdHftgb5rrFBWHtvbI1If5RhTK/CoWVr5VtC/O6y
Ge1tamAjBTux79D4Y7tz7mtG801HtTlWRcIGpKN/jd6NgCy03NQ+IxEAXxsZinuj5faVuhWxvcOe
86yoSJh7UA8LRQfbZFXarRbV95rfNa4O+wo1HasdEnmRc4X+TaLVpy70DDeho8GeotSLrFBg2CK6
LdlNLdLRfIx1WDoKNquFQ2CG2/moTtECfDaez5KypNVOJKt52kyO/5qbmqLX2KVjdtBb/6JY4sEI
eTqDdE57SHRO9hABP9vXhNl6p3Fw8H2FTnhtFcXE2E+8dpl3ttv0rS+Gc1uoK+puai0kuYsM3zTE
CZWpvgl5LVTsLf0J7ACBE59I+2cQPBcDMJ42lq/kPgPi7FnFN5itVtbUcacRmoU/h+FyEqwUz7iW
oruNiuKNkRCXEDehW6Q4TTzPi1d1mrZrdGcvZkcgi5OpZyfroVVTOjs8UeAU0U94ITpPdbSZwc+l
Y608BrpyMXvSDge2pytSoV7CyKbzUIiXTWm+MNS+5EKHEp5ycpEfs6+SOT6C6rD1wBqGkJEpFJxX
GJD8NiEGAfQg0TmY7oyyqXd6Kt/qXLv1VcSOhj7MoOmR6tcI4WHF7HMCRNYjnY87OcUdQcHwSwkT
WgE3IJQMttSBcOBixTzuprSHNzSqyppn/HGacQYRKRpLa0rKrcGizxBehv9lZNnWEOUjejO6zrIo
upQE1d6YYC/2pWGVOym8ZkdwvHYd+zaVBRE+y8aX5K6XjJxaRJNrzVPUTW4XH107iyOEz9bC5PIA
4q25jqXaWzy1+KwTT7lKM/EUtN59heDvSmajvemYUR/aQHUQ3k3GznK4gitEZtBmadFlgMeYSEB/
bSVOvJrq2rvC39ugxnNIdCOaGEilGSxjP3RcuJX9OylgBsBGIAWEQwGlNchc5/GaOJh7TxdnUHZB
yMFlZSvf95pDmhBtLCypLA2ELKv5BiACW42CS2zxhYK+ZvsZk2kUGCgKymkowSgRoWlp8zhD0Dqr
kiA8dor7UE0bEIvJsKya3tsCWipXSRzEG2EUDGNI8EC3V30ildN2I5yWe0UtykWXTv2GWjc8kh7p
bYYOsqIotNfMLJjkQQo4BznSClXehlX3rgGGPAj4Hshm4AAmnnXXQYp1h056LugPWhAR3jqDTNZN
MJ4jTb1RJn1ve6RwB3lCfEX5KPF7LoM8zFlckfXQG9O4DGqjWefd0M8Qq3iPZ93ftFa0q834AdEA
Rhy8P2CGmzdzKpkwWWa4ZpBhbauhfmwjHjQQX9gVWY+j+euDjT7IgWoTvIjovGk3pd6e0E/yFtX2
ICz1aaCSgME2OaS49yT39Agr7QDf14jhJ62OUjH3emzvEWJzpWo91jAo1E0k01Uc0ywkA/HQjrCX
DejnzqEsjAiBISntHWoda/nhmFvNm1opgtbZ3joTyZ0DszHRKLVrE5myCCyKBSXW77o2ePFG/5An
9jmqRg/bFaoTbBR43Qle88l4jgOJjlhRsF1I3jOZK89jSDSzwmaMQY8RrzSdlgSK9Y4CjUdtNNCW
qhMzJBqxucHFdX9RdNxiArWHNijz7wpzV9DtET+8xNqw102LgQhsMBRBOCw4AWOE/v+Ynn7TFGIt
+skWY5YS/vf//Nf/Jkn4zzsLwb/9XUdIrgUKLTR/uil09btcCw2GLsgn3M2qOS8L/h8LChMyURh0
r6qKK/obHaH5y6wiJGHQ4Y+wuFvW31lZ/LivsEzkipB5sFbTQlnG/OffOJ49YivjNmc0YxfpC6jL
iiKT9IZvfi//X158DGSCDgoUOrwpFSHlty/StIM6daPSbDx8Hhz76JTMe7yNvz2H78N/8z/z/+Jl
2Ap9t3vhZwGOZdisgIw5rWN2d3/zs3QqONbW7NuN71CaeB3Suw7gUCFZ68fp3CYoG+TGtz//4Vge
/fiq3Ky2gdqHFRJEr+9fVckVwiuavt7kifNYqfIZf9Va0/U3u1Aff/5SBKD88FJQIjX2SsIU7MC0
H15qYOM9xnC+N0qWgSBmMeOcNVj1MYYuPJc/f7H5Tfljk2VLEtp5IjDjYMnXaSd/eNOMVCQ90dL1
xqu4rTL6SNdAf8P0jwW6ALPeNScvRz+tetTdP39tTf/5i2s/vJUQ+lgPJ2NFSG/8BHrCWzCN/ahk
hfk2sytCDuKvzsTz249sacYp2o3S/yqj8mQ1ye7n34xU51f7ya9C46P97YPliU6fNNG1LGDycpNM
hrWCVVxuNRWFpBNhTCk98FI0JwdVbRjv0SyUIFDt9j6gVGOAvylE9amF+rb00MMgmVVAC6i7we+4
ZT3FOQPVBdrlkW1ZcP/x7l/1ITIcNYjOYTcdqgoIIBqwfFllxZMkH81pndt+mIjzHtHAlHLblbm9
EGjGFzMFEedExhglH7aTb+0dpbytJ+shi4Jo5Wj9h5L7eJyl5mIanjFCWPWHOLsAUF3Hmg3aDSjH
VIIaBaH2GhaJBfB1OI7cU8tMZ3xP9uYDDjNnI3ARI0/SP1X2mHM8yHTK+/gTSukb4XKMzxL/KIzh
3iJleZF1tFcVhnGSWg6DSdPfzav3ckbsDB+RxlVN0PMxAMNTZvItBMuTjbHEe1cM+6jXdvav7J6Z
4sNAgydvJvtUM+PHxl/e9VB/dH3wialoZuoJtvIANlAdeozsZl5Q3/LaJvLiM6f1DQOqelfWKbA2
q3hHDTC4zcwe6hKC04PIu2trem48EdjLZVvOE6LeNWd+UVQrN8bsKx5phwhFh3I0zbwjOUu6cHw6
a9w5CDyxpTCGqpVlLG3iwxXgZNRpL2bqv4eTh33d9l6DSpLJMkb3U+Z82snwUOe1sksK+1I34z4s
vY1TVq8VqRK+qX7hjX/rMOLvNT6Cp1KlTs8C/TbDFcLj190r6XQr6vG+TuFbOajwwBWgU8k7nhzH
Vz+zrsV7F5AspNdRShcWXk/48s9QXiTuVevezlBjcWE1y5liZ1t5ueyb9J7C/jNMaobSkQEEgP7F
CfqtnI0XtSAlN0H46z0PLDgWQ+rsqQWrhaUwbg3ZY8fF00wG9R392qyNJTHp2Sab2g/yYFe17Ug2
iAb6P6H77kgESTt6C4nDR9W9Q044nm2PO6Fins0ZD3aGtum0FmiRXy6izktRTWosmGoVRLBDsErH
9s2Obqa6Zbwb+sVS9RP2qcmDqWhLNVTiQygEAIgxWPd6eZOpcqlKhssSUepa0curfMpcgKXrLpjx
802+K+PpGr0zyw+GJOAu8k3FCUSEGqbMxySsntTcTw6EwrgOpBDKzIoRoROtenYUQLHZ0SDdu8oz
s3NL2+tu4lhsI705QGgzXUcZdszkaF5L4XoWKOKG0zYyDaA4DsUocRnawqHOYzTWnVTBosvLSPHA
SQmBw8yXAjSCS4mu3nbmgAygrl6UlHUX5oEt3SpDQKDBWbpOkbkxPA8BYHmetpvQ8eOv2YnBezIT
9aQZyJ6oxO+wwGxLyzsE0XjbNt4NYMcH0BZXU55+0Muw4tMSbZUnOhZa1GjIfQT5UAfPieBIWCE+
g5rDRIYo7x2zuhBZ9Vrr8U2QO+ZaM2qVEaIHlDW09opUJQ4cg1CmrpoWU4vvII2S0s1j/YSnsEWx
lq5SC2qChw8XFec8gBmYAA6ULMxC0AEVWleunZjYuhQou1sP5a0zareVhmodlcY1PWrtNnbMDF9V
HqGtbwt80csos0+mUWPyJc8TG1Lm4gu8YfTnrxjmD9txGqHDegJ/QgadySnt52EY7pUxzLdNUNLZ
2FAKbXBIQN/F/VAq6A6Z/RL0BE7M0Exr0VWiXw/J+DqSiNU1THwRc689Mz+VoK6qKu9XQgtathI8
gdnE+qxXR/jBXrEeQUgsUF8gnzecz6jUbgxVY1Or9pDebJ6MwcqYzKv2BKh7jhFadjxdrlKBA0Hf
e2Vn9SHzsjUJk2xlp1kxS0YLQ4FNzeyRgVmablWbS6wkWd4JozsLCSbiLlotNfE2KkQznABo9Gpn
mTvGPmpqRsM0tw1roLRxsyTxXAWtFFZRK1gShvkX7Cbx5+tfF3NhapvStLCu/FB7ZAwDrNHk+m91
TFcBQbygHgJUv/2J4KVkp9FhHTWvf4O5t5qGlAQ0+HmmYhx9ssQZhwOdyITdumpgXKTpFZc+6JnW
xQOplWREHVMcJUcqqd5FAfgX9YLxfZk2V044NpD+OHiGpK0580/3TR2qR3EpYM1XqJnxk1VyVp0y
EympUtrU99ZB5uMb9p1HMzLCZcsZuWkHhkP9DPHxkvoeyr4LMwB0e+DsUhGdympklhflp1gFkeOh
kEiC61aPT85o3lpKeayH8J6oni2jmrMWt2+5SbKM0hVrFms7O9XuwjrZJ+T96EXKYdYfcxAvswei
HYcP5Bd7SDYHaWCukBwVJDpwh6rREg4lhiAprkVebPQ0O1iV92IGCFRArGR99ihLeckD/lIzmJef
l11Uz38qu8DjorEyHeprnfHq97/HPmX3ZvkAMpEnnQdHZOSmtmSaTqBVZwlhVw5rPRhvvKZ7kVI5
qLKqCXqvrwBYxwtTz5E3cyR6ecpwmW1fU0XXsd2dq4QcABF+eRUf26Jg3m/Xd7AR1s4c8Nr0wTiL
iDfCGnZdxuSoNImGq4z2PsmzjWV6K1LScD9Uus4p6x8sw0P/C5PVZAfvJASME6mL/Kb4CpuUWPTs
kdg8kH2jemWYnIZWcVF87UOOOtKeMTY26Tjea4xVnOgiMxxYs7q8KoNDK4yT6XvkmBAN4EG2Z1kr
h3ob1+qVXjd7Z6TGa7ReYsPu9zZq2BwxNdsdae9i6d1JVJRsWXkfkyzesq/Z8RFnx5Iz/Eid4qOO
mQFWGfeNSpqrlk770U7PqZZfoW/ZNQAr2AS0W7vD2h8ZUQceNp/NCQP5HUPkPZjkii0A+17nKmr+
Wgna1eAZ3FRSq29B183pUyLiMsu+GmvQ9rVQqRXVIYDRLzhWYn5WuLwGJ3t4/RcPz6yz+75k16Vh
y/n4cPgWfnx2xr4b4OKn1SawCS0ZKVbIM3wF13FIZYwKPqKga1JJeJRX5e6URgQmqqA9vDz5DBKW
dIgMr+Dudr91Nv+kguo/V3zOXBh4cSg++S9Dk//154nJ/BX+mJgwkxV0Yto8MPnDeek4cGF0SwPF
IFRL1edW7HfnJUFH89ELQVsKemST4+J366UBMgaEC19x9nHCiPlbI5Nf2YF/PFwW8xKbV6fnN1XK
U/7//cEU9Elu10mlbfGDhUeEnc96yf0TpKp0m8anV9HrTVpPG7OfddUsIYiTAD/cEDFPWsBbYclj
1XDY92Z6RWqo71oN/V1HjODGL9p3Bv3sVhmA673YIkfOEYYPV1HUvGIAGl3Tpm7wi6mn7xwHcQod
RV05Y2VsVYambq9Jtg0JsZFTGj7bfhqwpPRad7Az8xBHKNYjdcAH1m5q2Z2bMVuptc84njMgb5F2
WkVzMpO8ZbxKHdINhVyOeGeAmJz9kLhcNsLIaPCcB160pC08J09VGDzHvXpEpv5MockGUngrr+XD
X9TayRyVJzAnc9zSySjMdjmaYbyMzO7ebog/GiErJ6jBYIm+ETx2qyFR6aW6zucAwrhyYlcaPSdQ
G+waPaLARmPaGcWJICViDaWzGUVwmwfB7ThQPvsz5ThcMWy/I4wCaA2iSbcxzLMXdcZX4NcY3qRR
r4i3Ml+KqjsFJKYwVDApkQKMCC0GRuARjnS9WnO4tBWmOebMvxx8wuWNC56aM9OkdRYrW6FZiEts
RFqZdwmQLi5rI/qoc0g6QTFGWz3TPnyVe8EK9CfFSrYgKuDrJPkIqZf1LiXsYVTIGiWLxR0s7H2a
wJBD+BysCFJ2ghqVqV6HW1NVwWEopMMX+RTiaJDhRhsGgpEcm4MMjZFrB1B7E/q/OCPEoYmVYJ3a
1XuVSxa/6hbdE0UfV0VdMTvI7NCt4Jcg5jA+wlK+8lUVlLsW3pdaJaSryl6U0WbeXMoxdCPmQztb
FISshvg7AymbfZLH3Q5NX3r0rGIHKG3VDiDECy299ouxYxXPY9iSULHMyuKxUeJ+7UVeDEEN+lcy
pRfL7PtdYaolIuLRdvFtzOGE2pWvDuFtP7GUTjXPc4EQXaJKPQ2BvjU06+jY0ZoPULJLkvI+cqZz
aPMtRbNHTwWL4PY62x02TAoC4sRYSjvQ3obSh6BaXVhxrNWUpYZvA+qI0GICIFA/It/epL56PUsh
rELnJod+xqKo0Y2zDU4Fw1HmLBMDLAsLRo/dYJ0TJsgsv+3yZYd7dgiVM90vtlIFsjh6VdjmrFGV
gwxsNHS2+mYAHduYcQJPwgGARPbFljf3bajigvw+zHVKPj2kvUCMlvpnFrn49ixz33o1qRGSZESS
ukGzktlhimKTQeZWtHQHm+5XBQH0P/YGUfSuh2M+8BCHr7HaaUs61RkxoL4jnjxOjg7tfxAa6ijS
1FJFATI90c8TCLUztdZEFAUmv0m0eSQUtLuizeC95nHreuGv+hvHikDWlzdRnfXAOgTZwhzVq6Ev
0atZzrhuhowFHsscKtXAvItCK9+iKYFR5x076UP1kV6yqeKAmBElZQ8/0lRABjtaLXneKq4xK4NY
7kyQ7RoiWoE9jBbzjQhnbfVWCYJZEoQdyM/3QV1ceznyTD1KT7UaEJ7saNhhyCHrovgR4We8sRjj
XJNBxJuhZso+DulfAyspgC1hv5Lz4BJWuzqz9+6zCFEfeqJbrei/9EE8MHe7YSU6oVG3Y/4F8z4L
oXQNOwPP5hEF6zZhJsXG9VCEE2uz1obWF05H5MtnVDzXkaEioqtI4K3FuehB6YW2ViM1749BGF3B
hem39sywUgQ0q2DmWg19RMBxVnu0+WgdlxZoMTdumJE0Qf/VMH5eqmCySgteFvmeJYBCKIMpBqcN
dO5mOVRUpkmMiZIBAXOEGb3VzxCuEhpXCpVLTOp1BaVrCsaZCQO4q/L76KuE5WWOyLLIMMvXPsFI
LiIR9sIz/CsXjbZoZiCY6XebcUaEIVdETgE1TCN4h1E7aA8cAUGGKlPqs6o4Rn1igxabSRlHJfE+
GTFObmGFNfTR8LMclH0SwEsvRg9mDbt6K6mv2ZLug7HbcG75ZJrYd8jIqzPMG2Xjt+LKB1gGscS+
qyI5R8zFbuWLnZebbwpmy13KUm9RKN06QlNEk6rhGqRlBk8yFG8JXdmzTrfYGIBrGmLnN/junF3C
6paB0azb61AGpCKG64KYE8uVSjZxlO0TMycworhvM2vvCcSPGt04slPkE3n6YBWJBmKkASngnLxM
ucI2zdAl5TfWN8Vp6EqErd02MbCaa9X51yr3n2JyHgj8xeKNZPl//wvsMF/k93pS+0VChmQBJVSp
qRo7nD+ww4aFLYgZn0W1aX1TT5Isz5hRZ/7CH8MA5I9+ryflLwKRHusRLEVzrfm3VnCG+H6/QD0p
NElUPftBbhuKyx9QHnkyGFWhmf3W0vI230w4Hu79xoN0WQUgmhABn2tmj25usfdV7QoN+5QyMUWG
wR7a2ukVPa+ek/9n8iENBJ6OxmanTbjgLZ9Gbse6n1y1xHpo2Pa0yTrW6J1SJOCmlP5cOMa2LxU8
lLae7vE+GqdaVwgtEJW21HTlDUkCfNLRJrKICtbsrU8fednCqk3KRmWHJv/VCu0V+geYYqqZbTU4
IFd9pkF36BjBbDNK41XtlBywSfVCshVxzb2oUe8ZMfcZNgFQh/keimvoErEpDknj4egd7BXT8Xsn
ThHWkyKMPdU8VcBC1n6DIbNH32EYSrlL1NnCFN/6aLthAoQncw4LCAUGaUoslkd6q9/6+fTkW1Z8
zIdoWHl99q71IWQpL4B7NoyPdY6ZNyHA0qjiTYp2AoXTVCzLFMev1fOJt8anwNRwl+jRIbFDCr/B
eR8S51ZL52FnmN3XABLcKmLS5GQEYOlUOMu6NwhbKYk4LRRQvqlc0PvOkPpVO2siKbvcOnZOXV9S
zI3iphfNwzgBTnPMRy1O3npHO0WjRo9eyQOn2DYHeL7Mff0BPy9wBJFfIee89EYVuYHU77tBzAqf
ISJgxjhFkbm12+kEGPE2yZ1LnxIZkOHvsCPxlQ71Uu3K26apnylZN91UsDgis5E8Cw2DgHGLdP66
dMrXYix3gxTovaruusvp861Z6GyefctYYx9aqH2/L7UiWxjdMC7soSLQxomPwrPXfVPdNV1jbqxK
30cokZYgzahje/2mylPUlXnpTo2KKga+X1kV1wEm0Hpo7tswvGXLs2U9htbdROBgGcmyZg2L9Tm+
S1hGLbS2v4QY7R3RPUdAZLu+KzfU8tWqHfP71A6ySxTMYZ7hVaZBSqbmuWiTvw3S9I01z8XC4gIL
h1idvKZ6INAJAKHR/TbYKStE8KY81ez+uMySDXZul60XtIU6bNyoDHZ54GPB0Nms9cLkR5a3LH1g
Zdc2g0rlQSjqQZGoqjr6Hea0BKpeMuQ9rbAOw5wBAidlgiHZzPs2XUYv3KbHLHG+LAI306JAue0X
pyYNHsoge+9i8w511Y0pQva94VdS+Yj74quJ5VI4o3KSpplQHCVLJIznMbQPuepc1R7IZMgQmGgy
chYFVxYw6Bpz63UVonFtDbtxk5QyVCnowlobkVNka0AketgPXmXULo4ZGikl/WwT4xho/pMp5b1V
tPXFEcZ1MVkQUvileB0gOEsFQh4W6bNXWvoamRRlfM2ST7ARWCbpQBIwHaA3EESheqdBqB9xmFOZ
5WcT2l2QZi+63zNjpN8B6jgytJvICLY054QRJtyhG27W9ZxzMWThkzPJ57YWoEuC6i1FB+7qRvOR
dETFJFVyzhR03nWdv4QBCAmsbpgt7OFBmeM+sgino6/rG0PWqN9FDOfT8fhmjEeG+JtcDGysOA+X
mui3Tg/Sz/AufOzJ+Yzy+yG2ETiivF0oKAIWGD1WTkNSej4G9EGitA5lZWKOKvey7B8zL3427eoK
4vnNUI2M6n1qPVmg/Ckt+4jqjEEtNoRNrSHzt8vmhRUuORnTeaSmX+iKfl/2xAom5buFVIPiCZWn
uopU/06V+a7VvL1J1HFf2C4SAXwiMsYxV69G0zhVWP+BezeYxrgbNNuDONLxpsfNolKc1eiR2Mvc
Vxlr/C5a85LYnrOnv3OWA+LOtRJC/Ot0xGAg+7CfAg9KYMvVifMEqb9ZBTUUNjPRGper7VVtnJPV
lbjPp/gdr9fRcwyAcaR8NKj5quw2H2GjgDUibtHS6T4VyZlL8Q4ngkzNMAXDapbTuUiDXdePN34H
9JAsehYggJp4qesu9l4tzbjGcH6weoGzp7JQy7L63TdW/Db60DWR7bdu5g01JjjnRtQV5Gk/TM5B
j8lCZfLLuKYqNwxhI9jwpokstQVCVzif0iqm58TTj0lknadKBf/Wl81RBURLR48QYjXxLZ2Z2OsL
L4zSDZJS4FK9fy2n7lnN2xtBXNI2V6z7uAK0B1j9oocKeBQHt5VeqZ9l2Dg7mpFxr6gmkYEmCB1U
Fs9KMtP4YcxsAkz2xGMM7VurSy1HxKqzhqJSX5jkxfNLmKvcMPkadb5kXOnN2slQwoZO+ZwMXrSK
LAoHOzVornQJpc/Mb+ndXhIdKJ6Ip41sk4PDR86pUOaq8WSuZIT+sGAwLsocUmOmf6EqBM0PHLGK
0PsDqSICNZb7sg83kR1ZVxC45Ay7sehoQjadDdmmc+WcACisB/k++VBzQkCEbVhv27qMVsVgoZ10
omvycJtFqMJw0oVxaCP7TIDkDfyEJ1D/ILjSBDRFNaxZ96trESVXltnp2DoV7b4T3rOpDjd+ZgzD
6p9SmnLXMAQiob8opf/nf/7rX79m01NTI2kj0+PffoXl/Qcm/T+Paecv+HtZrf6CtcciqlB3LLhl
rOn+rxkfxz2eTvZ3tkQTxZz2jzGt/gsRH5Z08GQ5loWZ/4+yWv9F6LMODRmaOQ9w/16ax69e++/G
tAJIEJM6NI66anCefD+mtSxwVVGm5WixiU9LwUqEPieGzqGODsZtg2dNY2tYPOomGgR2yL5PygJO
2Do5FWzc7Qi6mkHVo0f5ZnQ8N+geldZ21aHaccCx376VCLvD7MpTd1334Iwo+8erBKlAaGAoFIwj
Orpf/5yhZEBT6x0EwRusj+vgru7uo+7TNh+ZJcOBBTOCeFPZO/ptE0bkZZkbvWzW/ATrEUuO1jW7
GKOuwFinlft+1JEjtHdtFq/Vslh2M25rvHSpdYgHfyenYpdwMQd4jaa3ppUwVuq1z0UQpdeN8RYF
HnNRwJlU0lbVv0dWygFi4MlGd7KtPQQpJtnJzZg6jBCyQ2jWB90pSRPGXyC6aGcUlw7uDiKT61Rl
5lYB9QpoRrQWb1ZFyVRZ+p5U76tWm/DrBgr8L0B7AdhbtQLrAr1IEJ9uK6Q/m90R8QahjyipHKbC
BEn6FoWP7Wwb/a40xZKIMsY2sbhuiK3ChAN2xd/amDRjz/io4ndLz0lf5pAMnZMR3JMWs/fbV64Q
HkHCU+pdlLentjoWiXpboc7mbW5WThzAiAvJy7ZJbGJg2skXitdND/LFKxmG5hmkaS8kUEvVsNGl
ndsEwRaaSaJXt16HY6yqT2U0Y6HLhII8vSobzEtDNSg8RCz9SzukWsgtUmLkHCHPyY12A+gvbi7g
L5Kxv4Plu/c1V6+Y86sO23rcNORGZdcj1r0mlK5TgRmI5LLBFTemNlu5cpU1XwVJljKyl0rcvRnp
U6uXy7hJ17In6CvaOzm+PdbzkgDOpGufm9GcrghShNVFekgC3SfURH3SpxsgVpcA5QpOP/DBTElu
SAukiD8Stf2VBx1SmIidBqwmOHiHzPJXo9NuQLAvidtaQ8a9qE4J2KjD7VPIK+qsTY4LYQw+W3Yn
q4GgyBqpBI1eN64ZVT+lEJ+ga0f9G3onFy7H0RLlak5KgVi8xfi4spjX4Lz17vCErwHu7kKDKC9M
FuUYrQcgBHieTl1bpEvbavYC0FjpoaduycDRdkPMuKwd2E0DptGqvTASCFVk9YZHM7kfnWllOuPC
qJxNmg+HIuaG560oWW7uUutNA7Az6mJjBD3ogYE8vXqUynVT0AiEGhe0DjIuyZRNAGDCxMw/8SHq
REgLBFtZfMKKhGmFdVtrTmXKVBrO375gy7glWcVbqooPmheauMO8iP3ApnKe/OHD56MmxH08aZSW
7wrE77IuBJsHhG9mvEz6SyVvlCDfJOWXYx5Dc1iV1k1QfAyzbMnmsGjMhSq/Ig6V8BLXN6BB4cte
2rxb/HNJ/nZJMhD6G5fk//j9egRjwyX5X+wyBV/wj0uSwQ6DJwNojfnrhOmP2RN8BtbUKreo9o36
W9N/YcVJAJVlC/KtWGN/e0fOCup5ViU1ndHV37ojUXlzB/5wR7IXhdjPkpUJ2Bzz8a1WRcFsk4aN
bLb9VJ/iqg9WFUfPkbyFVV7id6oLkihIhw2aB5k2b4ZguhCN3g0zthdwz90iaMGJx4ryaRciQ+1Y
zBdssvYoIGUd35iwzxsoAytRIhuICfRzi3Z8ggK50rNkX6F1bOv8E2l2NGfjLGlQboJqYCdF0TcF
V8BqP8HDuEEw7MgLoZMtkmsyhJxjlBf5Jh6HCidQF6yz0HkOrfhJB904ixIuRiVW1vh/2DtzJcmx
NDu/Co062oCLXaDicPju4R77osAiIiOw78DFoo1EI2U+wYwwEnXO2/Sj8EMWc1g1PdZtrbecVZGR
7sC9/3LOd4Z9SRTcjPtClDczNFYEwnjTCmu4V6vYvnWInHw0UD2yypnFAWP3I+6OdUJrZmjcdpWK
DyflpxTaIVIBLur8w0bcxArO+skk7L1OU99GpreiUoLMFuT9aipVeM54PWNN/8I7xfvOPUdrNwj9
KxhfCAJ8b4Rtr3Nn2eEmmeFR4LqelorbWcPV2kuma4ByGTr1K6tU/UaR7yMRFJsRLcmqT6ynpNR9
qJGevhh22ptWg6MTGwylpeMJfYlNxfEa5raPG/lmWnSQJmHzuJPNWnDCYGdp7OwWHfeoiWZbVoPN
sqgEF5f8mEp3r871ttENmiCurs5UA25NmIJauu1muDtWchjs5AEt+JJtpLyoOcKc0NE+6UshMVrd
hTU+rlkHg1k6aY+T7G/GeNc43yJ7sPCo9WSbqVDHUs4vUfQkTOHrslLsvv13ZjpHnY1tMcfrvDq7
eI8TG61fUcN9kVvk9lwqmj92LFZJtP2cnPiu5hCtKrEOClyGHHwLmMExjig4GJOewX6dMys9y0Jb
cpPifes6J+FKCPBT9Z6TmRo4xyqvHtOOAiaX1lNhJ9pKuMVH2k8+MVEsMXdi+fzJwdRGYz0qchdr
aA/t6lIRkJoOzV5FmxMMmRcjRB3Lyo/ignXrTa/KbZh+9JLejOFYnS7XUUs6SO/3xmfRoSOl3smQ
qKAt9ZAuwpdo2PC5XlVVtO2owFsBMIUVeNegMa3WLV4eezKi+zoamkPUNOJO2i6fNMs+00JsPmlH
ywSBA2fORhDLFGHdzECfHXEXk8eQYFZI+IrfW5ntEvkJInJXJpdueIG1d5hbhKr8ExN0UKw0WWaZ
6Q8ZfNvuO0avy7hAHowTmFD8tN9J8C3YJff9sDHguyBZzrNn1ke+QS0dt8ZWL18bchQmKCKLSBmD
07qV4crqQdFap9TJISb3+3y+HSk2JvagJejivN5ZeIcTVnNB/FAYp7quqUt7Lx3YFqvdhofW0+uX
uA5vl7jwCabmvEQtt1tXme9G7YfT3Q8YTvLx3WHDObevIZAqnPfVIxqSLXppolxrkkfsrur8JLAO
CLYpXVFA2tExhVPdKwjyzHoXWiJdKwm7fhNJKeUeUm7Spp4Q+DNFEUcN/kLnKtFeqcMXJjJXnABr
u272tQqrlJohyCoyu4RfJqrwMZ5tG2XeA/fnw0ItXUWw553kxFvKFrF7iIuUTJSEeDJoBZ5CRRsx
Vc2gMs7DRWX4M7rTidXcZhbBUxIRoxtZlE2Z14yEuckMTXfxYPZvIjZO9NKrOOHfIYCPaDojbMyC
M++zMcKMCF+LmHcwt4j/HNaJ++XGq0Zcq/iGAPItXoZtFZdeCzhA76nhW/NsWE8N9nY9ZChd72Ko
iaPdHEqShJoO5IU8deOGS+DMNN4VNyJQoSTwQNaXgAO8V5yDFgV411I/MJQbI5Q0BFAs42ttEvnH
wxMN2tMwP3TdS87uDhc3IwgEmt3roD1n4Q4C0d7C2d4vCV4TQvMSwnIMarA20CFvJAxVfX6MY7Gz
S3c95fN6qtpNb/b7otIOJWe2a0QbO42hc33raAgjPbifaQRneF74EEibiRi+3U9Y1J16PBmgzFu8
dQNow4m8tQk9Q1P1a/R7kqmcpSHwjD6Ia10VxlGJiDU2Np09eYtggDy/dWuQm9aWewd9ICpRLzYH
P5FF+Y+i7DeGoPgbijJGFT+XgAtM8J/+/G//48//51//k2nF70Rl4k+gpEyhLnpSzXbRh/0qxDRy
wyxU2YweoKAtf/EvURmbPoozphWqwAi+mO3+fQm4TCssSiaWgPaiVv67KjFLo6b7YyWGTlHDIMgq
kvEIuWd/rMRyFKw88tq4qzQ4PuwlntkShF470ILa9qCsqSGvlYjqLaJKLFhEQG86eCye3rpvYGe9
JVo4w2Rfa8mrcJmf0xyCL5DvKrd/lslNPE34koZHWeM1wrC/y6L+HObGTcnMsknooBCr3KZhew9F
4t2tmaJageW3UGiOKGmbgxpaHy7Wha0xD7wPk4lORGL+N+cBRCs5n71HS0+Zp5bOOkhalLtgTrh1
w+FQGJYvmDtgdHosbEaIvOLkD0FUmJsbRBgbCduZ7Guf5pKZb++e8gTgldsG90zMWwhDOenk+bpU
iJMMo+ixr+qrXqVfUjVUhhI4QboBuEw9qd7MtgijLOBbYmS+zAn+Q8NMiiaaBo2gEvh8WtL4jbuA
MVJjn1dMw0fT3o55gJjVBHpr1pCK+t43pHZkSAuKR5vuqoQYx3BaFAPx8KRM7htN6wGvBwdSMVwR
aa3zGIN9F9K1UzMNXPBgKlq9vtcj5VTN5k5JxpCgFrrXYp4xRAivbwCA4DeJAG4jEVTOhd2f0n5Y
h4ShF+OMlG1mt1He5CWj+NAZN6FkrsunO3qtk94Y9uiXgfPZ2gr/OCDwQqBymQhW1Ov0aGeW39Rk
mIbikEj4VAwtTKBKdNxHN4z8QNEu7aRtVBmirJPUDJP9xEb8VPXjzuqoSazmEdrwZp6XUgA9O+qI
d1kZnrDnkwUztRxy9sJ4RnWlIcEAnlDVIgMTPYISFIMj0opSMz/Sprifa2dbwEGqlQROz3yJdEIW
1JHlrZLedNiD9CIRwJqYgcF6THBtNGn85GQOlwwkOMRHQ8PMPuArVo3+As39ZCnuVYzDxpnTWwww
h3EwfFNvParce3QlN80ESDbqajSO1UZXyzsLkAbibPukDTjy0hi1l9sehENgBuOB9zacXaSXGPjc
8DUH+9sm86cymo9dMjxin+YKaNVdjb+LkQPycTcZ97mVIwlbtJtjZCAcMXCeq7ThZnszqOEuT8z3
ZGhZsyoxIiH3uQeeB08+8TsZ32STVa/Vwr6H0flklPZGTMmaCG1KJVmvldHYAqK7wK/wlWrBWoi9
S5L7ql12bSSTL/unzAtY1xgVBX4syC0P94HdHzo2714p5w9dhvdZxtuNWSE8zXbjbgSbwq3huvkd
u8t0V1S2xhiT2A0zn7SF6dl4db6XMw69oQtUujwz7m569rZ3vY1RyC2tdN+xrkCNIPSd1Nr4AzmS
fplMJ6o2uYnXqhMYk1gz3o+m2x7NFLEo7B3aBI039hxDgYPmo91ZLUVrGFUfSaLeoR/qljQzCqU8
/8pyHStvdpyr7KsxIbap1Sy9YZyeRIRDXjj5Cc3kmzvkBDIYFdL9pgOKVCMj5ExAcyNucx0SFaLY
F9uax62xMIsE0+KLyWHr6TFU6gzhAAKKKLoYTsUWjwkti1Bd5+8Z7zN2sBSWbnpgBLljnoffCwpo
gUYCfhstgUalbgbYBHt3hsRhUFBOUY5wkJX17ACBN53nLoMoPrRwIHOh7CM1BhU+ztRpNJ3gK26k
4e5UtQ6uSrsQVYJ4erAaUOaUaLBWxpJOqbUj9utkTOzUGVsIICeT4Dy4dgUz2ybXc0/WBmXuTEIl
uMr42ea893AnKpuq5A9kZSs+vDG+MFKrEw8oGEteRIN+kRifdk6uc9Uug1mQ02yR43JlFR2ZuXn8
RnCdvW2FvBqMOfHaxJeujgsvi4c3IkUin7yrdxdqY9L29NERrA7wKasmCJjuxWO9aWun9Yt27Hcs
jM2jqOz7hcG1cSWbpbaxnt0SNUCvQCJP9ZqlKKHWvUGqk8M+ddOrJbvtDIRbglBFz8OvLLFAfSZu
xcySVMUJvC6M2/q+t/oEZbTLDnYOMWNU8DDyssdUa8ZXpYFxMqdg/imXJzxlqelHKloP6aqfPTZe
Rs5WsVXi+WEmMcKfijqgLEytNSoyDpx2YhsdcC/RcPVQMJ12PWDHPCRWGh66wO32/PVXxshIZdNE
ZVOVlGgDRmcTFGG56nt+OFS1p1C4rZ/06Oxkkj+o3XSGt7FHkQopqD4QTbOvbeCNmrGw5LKtZGvv
DuEmGcUX9T0tuPOGuZGWuwhfCqu4MoEhhzrof2iNTQ5NtLSUwiRDy40QDoeFzM/U3M2mzKcKALcD
+qxPhrMtYkyJMl92DxxJ5oKV62cSryeHzbKF+yhk4T2486tRAlkJyEnA6jlTWfSPUnE+YmFsRsV6
Nkf7NRwmhfOHEWyqWFepy7cqbLcJHGE3IJhTRFvSuG/jriB3WpXsmZut0w97HH/YzrLrbCVrUZgn
tTJI+Cm+CyKnSQWxr2HEGsVymx+DXZ71ILrncPWrLtwqeI6uDRWAn7bRtJ0IaN26RDLeFWnSbeoQ
rWTUT/bB7OCdZhwoqxinuN8WnfU6DOxsIxIeMQCOu0YNfmAg3JhmvoF+f7Ai95Dk1sWkLekc7a1y
s4vWk1NZBF9jRDBzgr2WTUD1EQcKZys5m+tqVFl7qozKV0kTAhyQumAU7zp+HWlPGQ4bWqjiadLs
u7gGPcPDWA2d3OVBfzJgWK3VzoFl0yRvYWVpe7MInzKTdYc1UvNUtv5KuTpRKDUmzen8PEA1x4tF
QFk5GQdpjuhGglJ8luZc8bLQrid2cc9Zuzcjbqcc5toW/j7SbmQ9R9VBD4GujRc9LI5y2QepjPY7
grPXKdesp/WLBtZkUtV0PEXFUiEkA0PyKLQpsmJMVLEh04PNqQBitHE8Qm71O1fYlwE9mQcgl1SH
mtZ/DsI7iJrTjoXLsEmywlnLvD38Yx792zyapehfm0f/y892B1j6P/9MMvvff/43lrb/6z/pfvg5
v8bQBnx0al5CyxBALt3Kv3c/NDI221r+UHXdn1vcX90PrBFbX8bDgM4dtDw0Rr8kkOafsOc6/Bku
f0M4tvb3WGocE23mH7sf/JL24qwxCVtjN8yv9/s5dCYjt0ZmwQEYcgmqtT5zRI5UaLWIPHtgZTuT
2kDYuxi38YRYzuuWmJKGvJImaq7dqHrZxFwpYuqou9qntiScpAr1tTYpKZz0QnoUUCqzWWZdSsh/
SUYKeTf+qPNfEtD7NFVwx2JQVBRriyMk/oSScC6amRWvNWbsnlIU8RSorcm+sIwx8DEMmoJzlJIE
WCSSsABTedWNYdjOQQY+sglijlMWZEOsjL7b9/go+wkJClkKaJnXYzlxwSctyLEqxGCQlndlJ4+u
OoXrKUi/jSR+CZvu0mfCn8K69hLE1czYY7KjicfdMjuU/oDRcCIQfl024jxAevCUFL16b5hUJXWl
+G3t3hm1ZIKkJ9chUTrPWEIuXQ2WnhH2EMayqSPRQSICqTMg3GCM9HD8wB6JId+dyl1iCiwVprhT
sLN7olexltPorUDvLcDW8Rt6SHF2VZ3qrA6qF27tt3BiOWBV48sgyi9y3KFJaubWIR0xTfTwjro9
pCbHtpwTQ3yYkX+vEr05FItWDBM/8Pp45PvNi7NWyQvw6iUuZb4bqmYvBbdCS9KMDfJ7Nff1mV4Q
EaedHCyHlT2im1mwak6zV4D7P8RYll7vEsYN9+tOhOK7p4taMwzbKiVtMrYIdy2EdcPGAA5XSN5a
ZQkuFvh5wGZWc0ctlevuobCbU6QGO6VEX5ZX4aM5MWtL2UpK5aAE+d7tjXYL6pnZlGWDpbX1E8yz
ZoUT5KnR8hZdYMOTGTE7VwmOwRHfCyiFRe4eB5vAXbc8FGnD/i7jGk+vcAu3+It9u00Jy8zSi6W1
d8ZYXOtQHtUgPcJ/uCLA2tsW6II+v2VKiofDST+RnKMRcDbWXJ37onkLpXgoMuXI4V2stDngi6/V
ey1r0QCM5UE0wznK9T2VBBDBLjvnsfy07O4uaG1kDjmqoIzqj69z2rQx0WGlQap5YNqbtJVrpBzS
gxNSrzJLJDuDHzTq9NJYk2jVXAT4Dnm2WcDLYA/uQQ/FbebGZz5xIuggVLS1dtfpaQk0kmzWoH5v
h9Cv2Ianbplu7LEmTw0OqJYGbLQD805pg23eNRtuTiAiw2Fqpx0KNaa3Cxl2WJJIRp4HWBCdDUEP
eRdUTqB+9ZYr6uBooFKxwoEvd8Qpaqr7qMkfYfhMxO5gMcZ38gM0LjB3XlIimWg1u5E4teJx1Jtp
M7ixXw3VJtaMVx6wTWwVBCvF9bpNGsFYOtiHLb/1CCKU6FzC3PXWyj0FcjJxYrHc6H0R+k5RTruQ
JB9W2C2s2XE64aORJMdMb3BEGi/JjReW6ydnihU/Ezw5LplTq7xgNN+BCOKfmjyYJPOu7JLBOouU
T4u0sg1tcncYI6fxJNpDciLibK86JckBQlClmf0SCNlGjzCUnxpcYStKXAQMzaydurqEg2jnKisv
66zB7zsFvRvf6b1bAXivoZfa6Lfz2s33kOsCEAizT43ByyLlWQx8/iWR5HqFOt0crItlZ0TEu+qJ
UepOtSUTi2bEUd4B42cW0TrTOyOlRcSOUjo3nVOXKxsQSr5dNvfxKLexAE1NpDHLvPy9rPQvd1A4
LUb1iVNzhIxagf9TYngMZEtE0n3WIwqVYEpeijgHcpDCqcsvs4tSucin1yCuTpGTMyBI1zlUCm6J
jpkTXPnMBWFoa+gsQtuF+K6eqqFVfZz6b6Fd9H48iQeKs4S8snBL93bHULAmZgs5Dl/8d1hD4W4j
ZBLwB/CMWcENv6h1RD+wqYPye8omeNruGzfw2ZzpzWPtQBRxD6yibTzTyskrj3OEgRAE2waDnNEI
CNsRK75QfUhj1N6JuwiTSKg4TRG684J8i30h2ZxNeCA3AroL6hITXEvSRFA9FtrHlCiboGPRFjel
RLNQyvvKtQzMoVa4VsDkQ1dX0nURWW9cgrM3ikgnYcHAViloZyPI9hBOHUaPKn5xaIl0a64BP7dg
Jbw2u+at1apX/BNkebcdOWq9+lrX9scoTXq1Yand5WStB0NPEWTkI+308Bi0YXSTMlia2vHbrZSn
KO+uwkFDJbT2PSlJAi1ITOyzb+qBCNOZ8dbqkGOU1PxGHxmuCM1m9JFCnS9HwdLOfmY1xl3KFmyo
CG+gy39wQ8RUGdgZN37HgPDGa3I/xPJWVai2tZZlQZzAdWWqf9PriLLE+OIEGOyKPgmOQ99Yq0zy
QaWaQjbAYiaym7XV569Vx4HQmRH+/DoB2VveR2P1hCJYEsDSnedEeR1Cvt4sPaa2chv22qeMjGyf
iqG71Il5mfLsjhW2QSrTsIZxdJImcOfSQJo8thUgIxPHOYv3VV+1t3UBVDZEbrt2NPU1zuVTVHaP
TS/PiqVeVcCxqznWX6vJhnQtlavaOF9Wh6jatXbhVF1UtmIKblNiMGIaLvROYeurwEHC1r1xTPuN
QKrBr+RwBd70akfuPkAMtpxOnJsZwnH9GgwElHJLngJHPSipioTJYdkxBO0I7jVgz2/oCMDzbiEf
BCSSE/HaDny+KPHews6okYMxAMyYFkR2GvnsWA2MkYRlxCpu53CIb/GEDR6KUBbd/eAPsu894Zif
qja+GHrfnQLB8CMmI3MdluWuEH3uYSnABzLY811nmvaazLQbyKZMgyorA4dsA6jpoocqwUrGeUNJ
o8gX08hu9AbvzGwHqNMFSauaAGESdJemoc/p9eqzV8R8q0dELQ5gp4+5MnzQsD0nGraTIg26tVMn
xh3hd2iwCFqknxR7lr43XW3eQuB4yCp6tZKDYQbRCc+fzxniCyAI0iubL5eIv5eJAh2DoJohQgLP
IuopIuUBWBec24JPwMx8F7DLliQZY7FsU6Mk6LK0gcELx+nWkcpXoDIZFEmvI+ytv5WhukUk/8M2
2occq8CqcZhk9718wVBteEbEnsouxENuq97Ae+2FpiCKpnsXo7O2eGSZVhLCixZpWutLYkaee2F2
jlRnaygQzYSCx9KJbkScbjOFDLkocz4rbi7siHjyAuOdR+KNJ+J2psGbVeVeNskDVfdej+S2l9o+
4bip3PkKfSnx8khVfGg6eL3BmT9HecPAPIE2Gg0jtkXm97d2Q5AN7qMbix3jyh2mc7PEIPSAf6rm
nM8oQAxD7g292Vi2u22jdkmywGfpsNzQ9AyolhW8aZObM+QKwPP0rCuCJFsPIj73WUtfPN6xCDkC
N1vMnwaB58adTqDDxo2cfdTYzwxHjlZob6wy9wnSJBQvZyY85eZ6KHum/ku9xX4BzQ9HYioIYAmq
D2k1u1gRm6GZn2y+PgJdTrPEmYC+nARFUMORsmrL+MEO0pMjy42DyqRX5H3bWbgXwqPTDPuRXD74
3/tcL29RTvozbDZD6exVxlAylP17Mrbb1rEuRLZyKjb5gUdVQfs1vERZccb7PmxC4KiYLqCyzI9N
QnS6HmNxNy56o+/TojildrEz5/bJHHG+UDc/dWX+pQXFpU/6Uxg2D85g3hLpyyQJmFMbDvdZlL3I
CD7byAjTGT9KEHZkEhX6nqf6QZbc/InR3IyafYFD4udwWkHsbMkfoqlI9wJnWBK461RWT1JgbRbF
nTKGfCn1qVbH71IHH1Pp2I96hmRwA+rRYjycb0xYXZMe73J3Plg93UnWDN2y0dkRvfAkbF7MoRR3
djG9d4KNPbEx9Sap21Nnzi9xl1ir0ckuVi7JNWneyMftScA0ILe6yDJ525eQVrNbcwqcLTY2yHoZ
9Q00BEnvKlcIQ/WqT+MXG28BsoWE6VM/vTdmRVDQlH8FtbRZBZNLndZbU5hfRS8OZt1r+0Fjoq3V
QFOmEZhTLL+tqtv18dz4EmPUqrZIgB4E15nZcF78YyTycySiY4r86yORxQ/6zz8j5P77X05Clv/9
1ySEbS/gEAyhggXuz23vrz2wCl3EYAVr21BX3WVI8WsSov9JY/2LRk4zoKTyZ/9/EiL+hKPTZBBC
NJQruJ/+nknIsuX9gx7P1bBIqRBhVRyhqvgPW2AC3EypuHO3Q40NMyhe1FROzXVebDWEpplQv3/3
OV1/+9H/pejza8kCp/1v/9Vattt/8VcC+rQdousW1tLy57/DVdV6bDEvhYvRlEQJzdl0YoNwnk2k
aaMrQSm7dBLFsCNnK9qOc/AYuc4TaJC9OjhUDMhPOCyqrPQhlh94f3ZOjgeqDfV17aT5meBbZ9c3
4k2Sz9BhYgTKfuVHIVZuj0qfUvMoPbw0RbDAiVW2rcaGrfWNos4Fy7YcVeL8wS+Sks7hFKdhHlry
R1HQmjknWNoVF7V/DmV9iFGZTEX5TG+4Rma+laI6N2BZhMx8GpadmtFZDS2UtggNXYV0t+ie4ZJc
reoOCw6L2Iz1KhNlIzqPRglv0N7kpGANVu3beniOg3zH+vGuoo2TA0K9q0M0kTaPmzykOg61NxdJ
n1rP/qTNuAKjZbRKjzu9NCAF+2H0nLqEDiFZ9YYfgWpiHAQSaXdcvYtxC7FhVaGrXnReuDfpPFPU
NjaCy5rSRSRfOdFes+IZJP8xzwVqPyp4PgtlVZF1rCA3JnmGuhs0nOZMt+wGHoLmqycQLyqfkFEh
nZvUJRGeLw0ono7rjznGkJR+LO+iJN2YQYMF4kVJgWR22arQ3EOLlNhEnZZXUeFJUKs1egMixBoK
hXhECFg+BjNfgPsKVg88Kj7YZD9KfTenzzapYlQfVM3TdA4hR036DnPXrcmQyZq3ropkQdsUPWEZ
2pxg8L1a4FS1NiKgMHhM7O+EbTipZLRKaiEOkt4mGOqHuOtxrTW3xU9bFPuuOb5FVXOy0BvBRVmN
OoqnkDVmSIB82VhnyLVQx02P/BnfbfNNokyQNxMoFCTP4Xpjc6YQEneN2LVaCQHOQ/wEgY18EXGx
muomTuod/Bw/KWCnupcMskGG+ywrz04ybSDmsX7/UZBFNyOAjeIMOKL0NSe50OV7GkAuXIQrG9FA
Z4DZSH8UKhAUkllU6z4MRzxZWDlmWqwKPWhjI7YnR7EBH5Cyt1EvI0kSLbgaFlg4LYiehqIgdEgM
DDVz5vSkjtcYGAdshN17bt/wtJNw/z3PFho7VBC4skLeTZgzBGe9GtAxXKqPIDnk7LXbl5ndpILk
v62OTB75etfD0u/LgS0XT0Oqb1TKnMi5bTRmHAFr/yDilxi2ETcvcvYscLdgTv2O/jgjGc/Fnle2
m2DK/RBX9Oja3qi0tCINKRD2SuuuOWMHDF4rMb4bTHScRlm5U+BLZdiqsFUjfmmSH/dmN7BLK3Eo
Wv0blIVXu5R3RYn8arJW2AF3CuSfumk2VW4dFjw6Jem4Le14b5rjphl4wDBcG9ZwLKPqkMTOaRSC
HrijHEXIpQfTY5bWN4z7GGtZjz3mjK6TLGrhfnoNmTGg8Ohl8qw+LPkXnZkTI4vIBPR+TddeHUEQ
LVKxU9Obp3rKvmPIJSsNPzvhXh0SXBK0xqa5zqb6WAfjnSwqwmZIgxvFMp/Se1/TOpK6Q3K3QLA9
2F19h6kecbHBMRXZ0CwNl1Gfw+SFKGqcohXUoFyaFwzNHmAP1IG9jVIGseI+stTFUR3c5qgBJTin
TVg79w7Eoa06kCXWi/ZHlul8/nF/thseEduoeTjlLDxCerPt3BI/1E71bZR2RzYBL72wKCPjD6MK
T/qc4u/nkQQ90voGs9pVJlpQmklyTE3tXDDJ8ly8zV7mtpximdLu9J6lIoP4zBtzeqq51QjR7O6r
iQp2DlhTKw5JxKnDbhs14F50wWM5Fs4yqSjXjsA6XsyXuYqxGUY83lGiu/d6bEJ4HcNbp2Wo2hpq
7k06/YXZ9c3GMTiWhEhfyC+74ssgAjVx2lMTqe6qNNUix66F47qbhzM5Dt/CLI5IyX8ATvyYmsBk
cjy3+waGyhZxLlcDmvKjrcAjEEb8pVD9Q3tFXSEVppuJ8Rp2zPZ4/D4DpMkMjYPLoDYnxW3DdVtR
IoqSkQI8AAyncECIGFBuWAeMG6GBGaSTejBr64VArgdTQqhpRYJBzAr3oo8IhdDQ90QmW318PcQE
tWKdI1TxpEXKvaHDcZ0Hpt9YoQtktoG+Twgw5Hcg9k7QYuBkNfD/zCEFsM543wj6ea2IwPD11OZm
Y4pWCVYdIegZz6ory5dZEmI5jmk2rI1ZMulVQn4FiGKEH2KIQaENRCLKNHMlzDFlJAH0JOgM4feB
+WnqCWaBMZ03jdMa62HSPlyT7rNYyILTiDXNTgN1jbau84aIGLsetMVaDQiv0ifrrSmYsTvgev2S
8LWVGqPmsE2ujy6kIAhGVAKzrsO9QsgcWTOIWy1JPCe18k1qIw2fUvjPwVTrtyS6fmhTLnZQhXTf
7hCoqqzPj1oeyCNALIaNJlFJmUID6qbrxU3gqFn+pjt9dGOQO2+hwTa7OduaSfQ1KzK/zhnfbpoZ
WLxHM1+rWnKUY+cbRus1eQ+QMkfulaVVhS/WMbnMrQcong9dXN/O43MbOHuM/MNwJMdmTNJTKKYd
SYAv4Ds3Vtq9g7JgbUHeE5kZPHIdP5CcjGqAIKAROpiPq1HM7xVj4WSiDdSYjnVWel9okHnIQil2
dCqXbjxUowbm6L5Un3JxD7Z6Q6w5n+PWVtutSpQLu/sAevzKciom6goNr4kZfOwki5FA25SdSS/F
p7zH7vujU6d6Y8qseIrTDnl5afa3fcjqF43VTQg2F7VdVzwGZASvgYUl+NEiBYO3iSlJtT0iWZYH
n9KiHZVIX0mJlcDlF6IeupYFGaZ/vYD9CwfLYq2B5yvA4lOD/6SI/q58VUPFZt7mtDumRwfp2Cdr
iNZAnf4GUVL/I6QFDw77STZBGFYXsw45A38sk63IkEpfkNA5RcFemvW6K3pSa5ubVBqftdY9t9HA
pC1Dd6Ey14s7kE6CyfAisBbONhtc3g1TJbPLMl66UH4q1nzfTmqxvM0WRk0XvC5qAjJaxTN8tksQ
g0x3nRB9C3Q1L8ih1caT+WzJwP9H0/hb08iX+DeaRvxb//Ovc4SWJ+FX67gYngUB3xiKf+NI/r8l
OlzKpT/83X79960jlCDQ36pt0SVqgh/3a4lOV2nY+LwsRzeZq2t/V+uI/+s/dnLCWabzaJLhc0A0
Wv78d6/COAo3nHsHzCDuXmddlB12nyJ6SvP2U20glRAU0K8MFU2qrQxHy4BrMuuOtlYoM842CIE1
EyG5HUMCpHTwOETRQFyLZLmP5FBc7AR8jbbUObEYb1lRlBuEZWx2EoqbLA3TKxnA1d4qmwtKA3md
dMIp2PttZIzVKwjPueM8lX343qTyRanre3S2rmcNxLg6Giv9SXE/Uh1jSZ868ToLehKRUvXJbSxm
KSEzTwbZ5IYm4M1zOxac4MZj7DCb7dwRP+4gqLNz7NYE9IzYm9KtOVk/Gpb4OTDY7aw579jScs/M
+ltDMD6KKnwjjhO1a53RrYcCu/ebKfp2dASa/Vg7K7iw9FlqnO3MQo+21qDXTNh6HA/RoGICC4n2
60yxaRrjTlOd29IFWpDlm7ZFSgu/5RKm8c7tcgLioKTQTbwmwn2qlYCLqv7sWnlN8Pl5Ab5WOrzq
CxkA8/xeA6cXLXXyXGq+perNOsd1Oim6cmydJLxVq3E8hQShlCunTElbamuy+YY+Z7UDOBC90+JT
MbjHA1YviLXFXbo4cClGZ5/llLZZ5oa5QoBnn4Gui4F7sClgcZLDZHPmJtka0+ISE0cyYR7yySlv
BJ2mB1VPvaRYig2HEXFBikOg9Xup54/uVNkoR9latNxViHiZZ8YKUCKlpthXmwTjSyD+L3tnrltJ
lm7nVxHkRyH2jhm4knHmmeQhmUymE+CUMU875jBly7jOBSRZ8mTLuEDft6lH0RdZVejK7EK12m+g
u9DZVUXy8MSJ+Pe/1vpWvvaVXa77If6gOAoEo06VErxkRA/Qa6vMJi+WpxHVg1NSYlHzaYLAurRQ
Uz/ri7H5aGfFkzFqTwnk/UUX+WuVhxX8v+CzE9NU2NUe0FF4v/uqFMaeG6fO8VOWbNsz2gNc73XS
3Q35EnSCdLiI0jlFQcHZxa+jATRTlV6LHmJVWkXjMstUT1+rpXOkU8PBHSmWivDABXZ3b01wQtss
AgQyqmKt5leTGCz92rAmwQN2Yx1YhrZIBaP5NImPOsg+BsMSEIdxZjElXWuiODKHQViOxrm2FGeY
IZ6ytdViJZGxduwJYEODppSs0vhfBLjxmtlTe5wExDyYfax7SwxqbtCos1+ZxM4AiFFQUqhHJ4+3
uu99cY0SsxgQAy3K0zdrJlkl3iy0c1UeqlSdokg8dA4jL6T9F7fhbMC86G8GYF6X1Le+tFrIhTPo
CPmlytB7NbvZca5jPcEcuMZjmLFVqeFKiewtxn/HMO96u7B3sEFE0xMfDZf4shNegtbG3xCJvfBc
PDVxNvHZH2lp9GO5oUC4XhZQTylX03wCYYj3tFa8sX3GTR5pL/gFyOKYISIcbSvIUJxwq6hXWxlw
8cM86w4K0Gzg+PAGQTKg7fkUvS6NqfP3tpv6nJHzBzxAuLC5cnWaEfC5wsA+hzYLH0iPi55yYtj/
uJ9dnbCZKhS9Dm3+ymIsv3T1MOxL2KG+zgiskrZcyZSvHxvdC2SmjyKCjTSwCMJqNC1pI+emJtvP
fmF9StLwbJot18EYBQvhG91CpBSYchjC5ureGFBuuRmJr22Inx+sN9cUereIbhjlUSb1gmbWLH+y
QRwuyqm5kyN5UysrOP+M9abUO/tEtYm+oTrTWGK0glhqJPfG6N64A+dpAPj0vWJZHFEcscZjNZgI
apKQb+WK82u5cnX+sb5Mjn6Z1dvEwMvnUJ8MfBW1zQmmhxF4DxHhchGqWGdLXofLuKHcYBrTzeTX
N7AmLrZR3gkwahRgT/G2NAFD8A0wRo7hpbPiLRdHeRpLzhOwavFV19il6ZYhc6+ThQikO55GchqL
ziEkpVvZHjvJrWfwuJmo89PpOePrtVceSbzIQb7XVf2VzNwu6TOMEAknFlLTcEJJ0XeoaXyaMZWE
Hj6qkY2MbM2vlvC9tRiKp9Iu7qB5soQpstfMDDQWV5p+J4X7LrVBrSq6uZ7Khkb53NOypeIXvinb
7AahwFhLshDQb6g5jdV4sHLdXrRjdFaFyRQtSmbkRCdTYhmQ9g1yiir4ZRb9J/dxnlj+bF77JXjP
nh+O+P/5NrVBqvn3bzkw/vrffv7L//35L//z57/8j5//47//gQTAF//dHAdeSGKFdIHUAJr53RxH
mosoGDPZHJb/bf8vgYt7ML8NFvzCJEf21yEO0QBeDa5FviCXBQVg//Vfvussq3/48+/X8Wzdvxvi
XGx0ugUaxzCRICDr/Ni7FbfUS9F84G1JYRTPU0azsA/zb81YYVz8CsoKIjFh2gy0Bf0JRI+GGE9z
ttUH/6qC8W0yCmwT6c1ExmFhKRdfSdTgypCdwEHYN9pTwBqzIErhh2Owc4xm2ka0HmxSYvwHXO+4
UnBKodeXYh8Esdj0JCQXshXFWavTt9HrqA81OaCylXggaGvLiz+vIuOPnKKoxOseGhb6PcJwYgAD
9ufmo3PTOQcjSldlP9vW41WUwvnt9OcG/xppLovPThF6O5aEN+xYFqVEX4BqziOYFKh9GVv/1hPd
jaa/unZ3J/y3voquuqG9VbH3OsZ8fsfqKsiTsYPgVb7HrUtHyQgl5ckOJMD/ZNkReuhYglHCupQB
KY2YZhYSs2NqnwgULHxjWheSAihS0cEkr9xj7k2BkVCo+8xu7oOo0Eg4GzTvwAggt+wpJFqPBneX
B6YrNfC0gzPpT5Lt2BJqwFeaF98HsLoHP3f8z6nGeq8MCTUjuF98azpNtWM+SS2J9lqdQFZn+tAd
f1PWQ3jVPdVex3hKJZ7Y/kzydcatN0567wlCw6CMyabUvUnozvTrW1Hbu9IjuufRqsTyZ8vybTVR
YzmM8dnsoRpJI9jA2PogOQYdWF36wv8c4ND2ZNTuPJOcuRT0zpvdzVhaGzn2t9qI+z+ld4aoEb+z
qCaki0nxMRIjDxWVfkZMv+0IJTc5jw4ZJ5wrKFchBLTTPMxplW+oGzPLRoB3LOD1NjzEmn+lnusj
sfTPvRifMZEnC7+kCUL13n06III79cGp3D1D/wEv8KsuACZ1WbSzjXbXECOji5tuIE9L1cqI8+Z5
7gxP8buWxcbJtRRvbDDyiIkoACTIkayTMXadZQi1h53G2xBOc95q2kiwlZRzPDvJdOcbcKG8ESUi
t/Q3AJ1rN4lfYD/u66haD04q7nxPpTu7Lp7jSAG+oasoKZO1HAAl9kW0lkp0vMCp2pUU229N5Z8h
PKxxLl9LAhZEl9iHjm2zS0V4GexwWE02KQBoFfAwumsFjZBw6LtsVYhvy7e3qaG70DmT+GTVJR+V
1E/2fR33m7ZRyZqVPb8+4yIb82Qk0xeZI8njWoZ4ukmtDkKSecGUa4DBI/FgiJJIxzRQWsU6raiJ
RVcxDJ+46G7JM920WDodv7rwxD4NRvLKzpTN9xh6Cw5OSH7eJdSCZzF9CPSljP1jYJoHKSs+muQ7
rECuS4/dhNR3of40hbjwGv8SJSOGQj3UNnXJGtWYWrboUb7oBnnRkNRVbb83tdg3rIxxifSLuMrE
vjN7EqdGMrtJxFnL8G7HlVxLemX9ojwZHqSduNOTGwiJN2ISSIqpfRfr3S7Wx4fBtG5M7Jyg6Tl1
mffUIn1yC+vRkFiDQbXrSf0pdLD11sIg/+Q9mdnwKTYja4Vwf2lDgB9TxOVq6sbSLl1qI6mIl71Y
tYX5OYWqOIXt1de/2nWEu4W6qkHDOQxbqf5IUDhUDwzQnDvi0e+UgYbnbUbImDm9wBoHSdIb9Ipo
G9u2tg7r6t5n92tDeWyJqjgefI2o9cFLMKPbEba91uluYJqsalUa2AZSueokBk29bGCaZc65M6tD
XqT2oVfWM53Wn/jDptFY/Eadmiub83Eb1p26Swcb1LUTgaKf4zIRiEnUuNjaB12hfXtxSJMOG+XE
R8DzGHOkR2eB9QQqvGcb29Zra1TGltXBgMyjl/taAzrZjtNz1nM27rudYwUgLc2RKJrdUBNQDqum
5V1Vtf/e0xp8DH028Tm2uq2ygrkbmFp0dvh4Wb/t5TXjufbTfZ2gwIVZjONVBw1vGUWwTgL9MS4H
WAwFYgjDHiyzTOdh2LQ+j6XU4wYSWVCrUmdFq30/Z4U1FmqBQ59A6XDjYzsQdCRiZdu7i0Jid6/Y
VsJSfZQ0iU8DxVtE3Gj66fu3pnGAaKUAdHUtnpa+TRpIaJm3GQoLpYaTi+vluI/ZRyyRnd7dgNMa
2VSdaKvOdtrlrF1pd4YElRGm086jBaBpEg5gFRRNWieSo0cwbMji08APtXSCcd+moAcqU4B29S6c
3p9y5b1bVv7hFoBm+7Ka5gmTZK30TsivX0ITyqfonGKZ6QkgjQpzn+yt594hAoETnM16ixhn1MSS
ZGa8BKJ8S0l9Qa5Jj7TdbSxb38ZaTHSbEzELAZqffelg+yfNZGTSXRqUSVml/26M6mwwDu00AIwm
ugEIYC1f6gZGQdPo7hMpOuLgc9AhFw02vZGK+Ql3+4B1Z9UCwdmYmgBN4zQ3dMzds1d99wY+C6z3
GQZqbGNpW/kIhVRVUikGlkPDX+ixNAC5PzyGFTsZNM1xZcfVe55x/wLv+TW1IT3De4m3TVBeI+zV
d5gtwYDRCxqXqVq7tcWLa1AsElW4fJxCiHPJcxi5/ZpMMhviRPMOkUtTewoffEmCOsL/PmlbQHBA
KyyYQf6UfMSTeswtVjYDcP/S1S2AbmazCm2cZjx73YVh+dQJ1uaendw7IPy3pPUOrTMe6s471hn2
bitHcI51gIEWRKMl4QM+7EZ9KMq0R2gPMEVH+qMbyw8kYMzKtfEa1eqZSCQA/yw4ZAWhj9Bk1xNM
vL05I56mcKZ6Y4ykSCyEKLmLt7HhcvA1K9g6RTJ3KQjOv7nPucr8ZOSzZwIWjlbXkj1MNH6qtXlD
n7J9sCugqYuqgceWdwB+2qAdZpWVbrggvqnd8FMr8scc89uSqjx3zfn3c2vPd/M4XFZ9cWPD210W
U4+U7lQYvUrbgtpB2g02t1rEgvB0Ja4w9C+OBeUQS/6t7XDImgrvNsBU1lccoz2zCLFhK3YzcwVZ
TXg/MNoTN2GbZrxZDJ6jEq3sURnTkRVM/OR3DIdRbp1bz5jocCJLYMX+macDxpGIcjC9yRDmdW0T
h+lT2aNUc2bLvALUL5+G9ahipAqdJdjYY7YZVIaKw/Oex+XAxFGco0EWW6l3/SGVdruskv4NVxjU
VsuNlxLzGr6w+jkIcQQ2ZPNtE1lMw/awoBOY1LsCWoRdvsYQ2453nWf4dwDCsqNS49EPw+fekPdW
604kl8bnOkDLKokQM74Img1gMzAvCIygQVic7RySDGaMF4tgPWsVL3qFIcvrqAB1k8vb5SAHF3lk
KkJPcyjHcsjAe+R6kyLql0OiXTO/P3pgtxCR6GeEXAJj4DrZo70h2sFtFZf2ogujXdFXB82qPPjh
9TO7qhASYno/FM3d4FAwHtT+cfCmD7sNj+XI+FLY6G9NVT5m3pgCoagPvYZxuGIWAhERXYbJPQnV
b/sw3lnKCldJ223ofiBkVJUbM7WP1agdKlXctwXcxvw+rOqDBmga6PNcY8vvQmOEcSlik7gUMp93
1+1RYVOf+j/t6sX5RsngigxJzrfdZQ1ZY5GAbMg8Oa14CN6X+iyXmuI8lgN5n7bdGVhUIr1c+T64
nW4KgWO6JQ3sfryps4zMVF49TK2vHw0qTFahNTCvcBTCGqjRJcfV2JN2xeJOe3zFPoeYSdsgz7nt
Kud5sCjKmHlbtBSNuJg9PPcmg7zJNX9Kzcw9/e4Q/AcOru8FMA6MJPB0HfEBqAmMOZuj6e+3/syl
oRKKFXWtrJex7/tNFrpy1aOw/0NS26/fyXSFPesVHIN/kMBi0xYaXtp0lzlFtFFldqcmQAJTn+z+
KUj9IkhBffn7Cw40KRYcbDTYZfyvb3BeQDf//gcbDb7abxsN+ZPQqakAZjmHO3lnfvM0ip+E4bCh
cISgMVwHTPjbTsP8Ca+j7iJpYvinx+I7Eu8M9dU9Bzgg15b3D6U7WYN8t9Mg1klGFGwhSi1PSAOR
9vtLNFR8DzboBGE8+p2S7r0tcBdVFImxWnOu9Cl+0iVIp95rn9DYvXU7x6g70IJrxhKEf79u06VG
c8YyKRgjg0x+jYqCVhwJCKxq2Q7WHfUKCV662L2pKkoSg+ZiE+yuCHhrKvzQtHjcRTw1zKHKtnXl
2GBRCfM3fePhmWM2iubUeGRhCCrmJHnYT951msdlUmDjlugKbEQeprcVIfRiwCxBKL2P8/Oot+8y
BMbd5+VtMefXe1F9FQTapW+fdALueZLfhir8ROP23u3rdZiTKS1M94gvZy9Scztl7UES1lfF+MX1
3VtvztODjNB4vrbX1iRF5FobPtGvCvlB5rm/mnNkbW2cKre+8MR4TXoPAAqOM7a+bCnmOH82B/uz
bxF/sv5GQQGP4N7FKgEQQDVKDDB6eChiKzu7My8AEwV0FT2udLbx7oitrX0Pkeu2BaiBPgdvlkED
C2cIQeocO3P6sPRwM2XlxgFWIIEWKAd6ge5B3oW9KsAaqFLuSRhQ+ls8RDP3gAGzWTugEGQP0dTQ
5qpyUXxRMVWVQed/KDkE4E86/XEak7ckyOju9Mf3QAK3iQIFkLCU5UXhY1oyYaJcZnGw0r1suvXK
eMfk2lIwZhuM37W1C3TzXumCauiSfXOZwAauCzrdLLc+R0b4mTULtouGxblKenZDGjImBXt0ukde
vfEijZ6m4INesjcTCgPK0m0aipOe+XDju2jA4m7ZC2TTG6e1Efudaz9iQmSt1D4roxvvrbqrUfD7
dxoQzklrdbhDYURnPcXqSWIL7tHDAUxJjA+2O06OQyi0tD45snuJovgqKXdgYvN2k3Qeqnr8YJ95
GqYKX7qF7jSETIuJkv0D1QT4LuIQ9OTQTQffoBfFsBlauZ62nTHg/GEbhRbsk/tNR5gBUlm3aKIU
fDp2sg6UwKLFuDmxF7HlkK24WeTHIDbe3VSnZUNCby6gUGyinhB/QB8LtRXTuaeQZuU3SbOnEjja
BaLXDuUYy5Vj4mLlVMUHtxCPlQ7TI8g09wkfUEtLiR2uQqc4fRtbAS7ARPSMI41tYl2nrCvKLM+O
rS5xianEwrAWFvW5l6W5cZv6azFCuGyD6pwWTnXUW7ZiigefFQCUDobCgNQIpWhQhIriGtWUu6Lx
Iq3kaAJY2MSSQlUUGg+t0T35PjGmzpvofFI0QXdOcDDbUXH8iA/+YD1E6bznw0c5hx+9BXrahtLs
26KX7wIj8iIvXaY5baN0G6VBKx/G1OKuMxwoiQYgWnDGz2J6wiLO2gtBRiHWAS7SEUGGr78l9IoK
ZSAmRI5ati5xBwAOJTmEhUEVuxb3p0GDQu3a40SUgjzFYGQQsCgLxAFrdhsxxl9FaGG+C5Wxtv1s
FXbNpQyfNUI0EE+3VeQDwXvskr2eZJu8sy92ku1QZrbuaLw0KNip424aUWxBqlarINciksHhR5mo
hxhmcp9627i0MNvl2JVdra83OHHQH2OTlFl+cmS+i/zwmAaNXEmFyuLl8nHyxKM3qfskce77rvkK
N5VOGKk9Z9q0rWTU4zKwuR3gDIOgWnAT55zpctrnmHfTKXAfZFrBIfP2O/3Jtqz7wukhM9V3QSxf
Ncuk9dbsz8y+p8AJnttBmvdp36GFJ8N26OtHndTnIkvZJHuxtZ2mAfqjAixliO3YlB+hLTe2FnIS
iSSbz5gIHe8XiwGlDppLC5Cp+TeOaI9x6tw1I16vzk7X5aQV+IpImfmGXaOEA9XsBEkwq4/yjS2i
Fy63FlpX8EoTbrcereKzDuppoytHnNokewN0Q1qyx4Q+dfugIalfju3RUCxZsfNWC97iG6vLP0xc
RFTCeCEiE0y0QPuCN/HY1CBUhrHelR1U6J5KDpyWyT3lDe6209GIm1l3Z4j75ETFLe5Y6iobdQXB
7a/wdp2rioMJnfYIVU22E6m9ywIMeokV3+uNZdARMgQbN7de7FbqiyFjdWD6dO3oofgim27cxqk6
ChNvo98K+z0yOu2mSAsomVpzwhSK5ZXQPn6JDWi5+WpwwhtAt+E2bez63jVZEchO+XfR2L22afZW
GsZL6M/gKlWJZVDADKWf42CovlwERH3Ojld+dlsj3odiQB8n27qI/fBd0K3qDTWLiCCD2it44vSJ
CA8eW6JvrS1ZPeQrgbBHkNPlWtMjA791iqE/GmGj4tSYUpsAcGGyiRxdkaxLt3oswbMf2mL6UpTY
YCRj7pnoYst2wud+1s89cgFQ/yTKAhgrvPdVw4e2zOnaqhW/R5FwnaApPQZF6S+djsCnPQGIGVFO
FzgBuFnY3jXKsoIV+nzUC5p3bNB3jm3eTMV4Bk7v7QW05MjKHprBI2UM5iwlXLuOJ7HlB4KZlNlf
feLvfJhw4/7jI/dDkfGff5l1SC7GUUVB2HzTrv76p+1HcXnJPuof/6Hv/h0Er1+1zNVL8/LdHzAD
Rs14136o8frB0PbL1w8+ivmf/P/9m//p49tXeRjLj//yn1/eMzi6EZbf6K35gxmZUfjPJu7//fNf
/uMbRAWEJBCVf/vjr/DLlO258FCkhTDoWli6vk3Mv4zZ/B3+f0YJF9MUBzKBovjrmM3fYdcCs5vB
V7Byn1XFX/1fzk8OAjCcB9s0dP7CcP6DVPhn0uH8Pb4L8vBjYTEzpWsiQ2IAY9T/7iDo5iqpJwzW
PNAwGidrnYxbjaskqORKK59qGCi2vBXYfhlTt3Hwd6JEc3XHjz+ACyeT0QK/G217P475rtXC2TCb
rTLZuEILPATsVAqWKHgjeXIGp254h7q4nCjQMF+om1rFZbZ38G+0cgCT8RRH5s5P6Hhv/Q1W4x0P
4bOZ4coSsJuGnee160R0q8LS7gbzgjqxAKGO4wpmMrwy6FMnEXe3wTQBcgK8GHiHLq3WE0Vxv7tK
/uDM/S2H9fucFr9rXir/Rfp1aBn5wWoH5dqBdqboQkDHxEm9qzwAvjH8YjMrPmwTgEscHd3umcF9
RVHfmmj/bLhb9+OxF3N4Rt+EJuPmqGMssA5IWJ8Ma1yPZroKc/OudvTXiR5f0xy29Jz/nR8fTfoP
3imOdcIwEMD/BreDa0/0wagBh7Kj98z+zN0emctaMcctfGEuDfdsRjQuJc0hGKgxKaK7gc5mz7mL
tZRlE81bMES4bYmQ3cwcQgfgvjHnumtbLSRiqZ9YDzwsziUuaeazqzd2l9mWF/vkN/qEcLThHNGJ
N3/+xnCt/9FLs4jhOXwQBCyh7z8FcrCCLBAYn4c8OZa+vQxyRQtGua5Hn32PsQxoBexNHY64/ijd
5t0rGbPB4qzIrW0berYI8ixTU1s6AAxd5EkSCKvM4TILbjQODFYTHyFK0A8tDx4bu5U0MJRnXtsA
566oYghgaFvNF9qaTzb8GSdvNhoS4BgdyjLGPA9pLD6XNLv4Q7FG+zw6zsSQHZerXL3QlrG3omyN
k4sMTPFIFvHksjWdchJS0ecArZZR9dDgy5Tyze7ywwh9JCtBlOwLQJRBNZAzYYiu8m0/wHTrT7H2
GkZgAWS3qkK5LfNhiQ+Q8O8y6rF9IbQbjzzlVwL0tRE12zZ/SNIHRTba4NTGNApc/VzbG4+8XZBz
vJ1Q2UPA9rPvHuyqsa5RDJKap6NzqibcfuRSKv3WDm/jWuP3z6tszMWcvUktscK9M/dM64qe852y
aaM+iOCNkFZCzrffsEScBrqiYDpGxpFqYOHdacpeJizzKuxzgZPd5Ppt589WKHNtDgc/PdQUFRuo
b/a8fw6qncmjGpgo4KVsDxJkkRcPfs+7SpbJwepYU+cFt3/jsTAo+hpdiMEgkLumWNvd+1Rd4hyd
oWl5yCMWqy9MsvshIv5c4c3qA8RJyS/HPrjcdMyMk3MmtoHp3dUlyaIg+UyzAK4Cmgw3BRG32tK2
VeYsrWnc50mz0bU3T4vgFD7PrvqAo0GFeTBr7SuQ7NtJe68xlfv9XWhysaLUJXiVoGAoaMBmHu7k
uFfWnZaQBwiHPYLal0olL1zlrI8pW5gpBtWaTffKYKbVRn2rdd1OmNAESF2THCSa1RkNFQfRMsfi
y/Z3WfSc9oW3loF+i+tjw1Jh7XHJZjZab8S+xS1e0XfWBd/EyzHm6eOaD/emGp/1ut+IKtnXZgk1
+0tITZLmsdcdIVSUxsqAQawMquUIkFppBK/cfwYSu+V3PvhnYvdIgvl9XNRH5XjQN1ldpDsBL8gg
VFaZJgG65yD/nOoU7khgCLCLVzo8CBNei5LZViPGqeOJ8Zt4HSGrJh0gAZKkPTm5jlRhEnK3ofDB
5acneMcI2u7bhtM4Z9AqsLFZFueiC3eDjZk/4RESuEtr6PaJp/ZurdEZ16w1vKddDs2cdLvtaF/9
4i7NYNH2E4uoq3KuGUkVgB27KrT2FsZIz7/z80f601ZW4i1me3Po3/qNOKjiYrEAIAIM3MhalMOR
K2vZ58WZ4WGngLaGzoI2dUt8ylVNy/J7zicCwB+Ru/JcOEhFhHPmzEAsoq0tqrUYT1V5kcELnYun
THV7u/8yihstc7ZJ8BCXYuUU6cFohjP51LS1F54BBDPu11aKixF8wrkYg1NhP+r6F7ssdtQHHNrQ
PYGY2sc1pCdR3UzjNW2NdZSOh8iTGy0wbhIE9rb2L/TELwf9zZH9WRnuRYd3ggj+lc/CAtbqA5j9
Ob1qoqZgzEsqHBRac7WAjCpMwS7V1Z2jLSmQ5GTvYS2IchrUuZfyUa2G3dzrrvNJdbAROcOwlfQg
YcDe+a7HvAAes0UByXNaHDqvPTGe85vpVjgfCSIlQM66Q1GQf5ul9X2g7S2q+kLz1aQh1IEW7I7l
um0wHtNZOAXAoUItxz9BXf3AbV8nWCgmvpWO0AMeHoZ7q4G25/lB2IbPIsaDcDqICt8DkJZ+cNZm
iFkRLEV6g4t2bSptbWfinDUFHgDQzqltn4akWasspqFxqo4jBLmFqUhZImrWDD1+Dv/Ms9gWmR9D
eu8gM1jzFfgl5mSfu1Dya/cozWKTagfHeKlqEsTu8DBwLzFRXFrSyB5BnsAiupcEBVZl/z2U1j2k
h3OWce5HPl+V7iyOkX9mS5iT2wnd56KNtrmbboX1VR+sWb/nXANPLd1XFV4tE2OWsyjbXW+DsGjf
PMZIyWPAJt8p6ShxyQpLcavBe6vCZt1AE6KBkwQTnqhsvDimvfLg5XYUbpn4i7Krj/tFZgCJYvlk
tc98zA5QllnvVR8Rb20XTpvO4JSMQYfwtDV8JbX+2dfSBzoqTxpKf1on1GZ9TrMz4KhD22BSdtx1
YOBD4ZYQ0L0VIbVPCgd96cmjgYEJ9PpyRunpZXLOdBLmM+8Z2duVlLS+O/KT8jDNYSnOvOhuQvcn
Bktmm3w0sVir0tamgUHMyt5yeMnSV4t+6JZo2HtP9UutvgV3aXe0I2osczL0zymFu1NEdnRNesI7
deyZW9/xyG0J6+Qnw2uUOZuag/jQBJs0j25wF96lbX0sUJh0UBpBGaLjzGE+BzrudTTw7ExsKwDY
DJO58gZ7L0u5KbVq3SRY9AbqzFLEwITnRYJhqke4dPZKDA9O+2C7POhF/pTFI7k4Z63qT6KYWP4Z
K3z+K0dxg8G30nXjArbw0qduuMeS7BqPrCy2be0dGtUeazsn9CThiesrxe1rAJyRUZ8Aia4sIZlK
yHkN9GIDL/Kq6o1bx/c3jo2SH1nuFWDOprBRG/tuJXBMjdZtVdFh+2Rl/cZR2rJXL07+iUAp/DB3
5TB++PMFZ6a4xNmelZTIsTir4EB3PKpCOiz0waQgN+bd/+rX7m7uwxoonzcKZ6k4+vSxcbBrwoU5
mQrrS40wr4Xcy80oPblOdy2g+uZet51yc1cP/ZPiJ3O7ZBmFEUktMgEoEr7T7wySmi6f8xDzCO/o
MhiAU7I+8qpxg8JJ7xgN25Ox1gAGKuhuBA0Kk0Vtvx46fO7z00NQR9KbS6XXOz3y8A3TaFxiPBfn
UBXg010UWRZhZrgb0TE8lZxTD9BUD5kgNFdw9Z4movvCt9i0Rssu+FyV2yh+6cNnSXHS2Hd3FWHZ
hcuRalkUclOF3UZvn4HA4paLMJpUKwVrBGItqoC4FAVko/bSZf2a6PwqE3gvcgAr8yhAacjEPOsa
b9DwVxarroq6EcpFW1LF6WdumcskGJdlPW4r7GBegWuum6mTmrX0vHBn2uUlbyYKlYnZc7us+uHA
cWmRejQSsMOLgFHlff+U8ZsUOQdTj81iC4A60lH8vS0f53UevQcGUm0yEcvGAmuv9DHlbq4eqTjk
uQAM179OZrzTA/NTLYaTavpbb2CdiQ9Ot/kJPWc31N66KIxDwPoAMyHpIor5cJanZndURfk4mcO+
d3C8TcyKuBGjYi8CfBs1ySkL30gEE8kRN1muY2CVbDajtbKnK7/oFf6vjRFaHCmygytfDBB2U8/W
x34NwuC+m5BlwDqEpcbsUYEne/fzgs5ya9uJdYlZKqPOodMbaksQL7jZyPJJAaqcovOfn4bEfOL+
m2MqYBIKL1hOcCT6/jBkTriZE1SmrctoyzN3l9vmVrXOm+SYxkxB+49xitLiIQGJBjh69eff/3sv
s8OixCPVhjw9V3pajvEDzQQDFf4gn5wkQWhoJpN+DsJ2tlSRbA4PmV6twBQ+/vn3nMku379m5E9S
eqiWuMdclOrvX/MI+IItKFtCI/G+gI89a6pc+sa4EgBblaD4iV7jviIWg3shaMH2S2tZUPNbWu0u
MbKDKOwtMK2D0oulBMPR9PNinzz0CEGDRFIWYBdzxAXN/Y6U9SbSpl0LWb7u3b9zTv+b398PL+WH
jU5VDghgVldvZRXtnOl2LJtt5dsImv02Z4Rr/rkE/Ca7W+w//mwJiM7+S+UtAYN//cPW2/kr/Ca1
6z8ZbPGETS+MTVCAi/rXJSCtt3QT6K7hmLqEfsfb+VetHcDOt7XYLyI9H8S/hkAJDxiGZ/Np0dkH
/kM7QO/H9Qd8H34IW6DnW7rOX7+/+gc6oP1QZtDIEgOuvuvd5Y0DaYOhM7QTm7lvHOBnmEfLzV5c
L7yDrXFT00KxHV0PrJYfwLbvfTR0PXzEqL+FspPC0xGMnTn+2DZPH4wheu1JXo2+C5jWGO6MwFsH
DieVOB03Sa9dgzi/7wwKR9NOBzSOM8+TI30XCdoMU0Lnhf42qVuOsJlr7G27eC8QIRd4q99pF4BK
2/s5MroR37Bwd1elGXtbrw2zoxFMd9DvmP/aeIsjc9fGjrsNDHWBPXYjlXkYDEMs3bFG0dCRwFjs
RMldlcInwUEIWNYb/G2HAH+tzKy6FLoW7JUzNhca6MaVcnA3+wY5fCd3qQnpscHSELELOvhjPGHH
feaX4S2dXLdWmr06rZCnjBLFdMNONHL/H3vnrSw5sm7nV+ELYCIBJJRDo7TaVVsrB9FbNLRMaOua
DLqkTZsR9Gjd+3b80HPmTPeciT4xpEPeoNcdLap2FZDIXP9a36J6ro02k9NYyziNWHVj5hSU0Pev
GlbQtVMzT4Gk/x6GZrBr/cREmWAnutZ90qyUwkegQEnAVVWYrwKzuIVyYC7dTH8a3f5CSi7eVQQh
t5Fvp1cGvrMLTtJpY9Y8aICZJDd9xdZx4YjWuA1qdr0WkVJKTNjK9MTRdNGRzhRNcB21UbbzLZ3I
B470wIJiAU+GadSqjsCThL5+IsbxGWg9qMdEC5iEaSQKGh8bcoUSNmFyuxTDyEEoiJ0rrSCEaKuq
32g6DoJBr9pj5s59DLbCeDUHGLs5yqiTaWxUHS37OeZoOMztF/SJXMZvGSvSkB2pSHOelfZzUFLJ
4nMkOUmlLk5zSZhytINy7XMhwIomakldObqJBG/TzEFMOB75UsfHPJjdVYxRojfp2FVVp+D8Ul9j
uBguS8vDWTpHPK057FnKIIYrMUdAMTCfFJlQw0AEHUmJxkPwTp+gR1QRRUNnWru0PWXuizleyqZ4
vqKInNZkT6s5hBpjHONrx/KYeexqi6cgNM2H+Rv731imr6L3ulDF1+aPk5gfhjd/PtH5v3dYwwPu
J+v03PT13+a017/9pz8Z0/Bvf1+hMegi/zrfzEvzIOTvK7TJMmvy/Dd0AtDfr9AuVDg2KexZINCb
oG5/X6GdXxjccchkE4Pm/9dWaPvbCvz9nozhkQVDQkrHNXWKaP6wJ/O8sRcD5ao7l2oWDnJwa3Np
7PvMunZEhurjMSaO7epNa+17qLWQqvjrXLggv0KNCbneHqYmPpMIMlddCYqywPy01gI8jXFUXNqk
ZIJqW5+TZIRMz462wc/00EjDQVKtbwK96yEhkrlNaccqB/+lLINgZ8QWJlsfNZSkfnIocHOAa2ru
G8qpQCQhiAy2C0m8dddWFD9oWNFZ3A91Nx7oTy+WpU20KqGVZKnb1Ug7BBiO0WawHPfhfQiRYEVv
EbpwEIgl80uSEjYQFgwz747QdjXQky0zFDA9aXkZZXcV2drZj8wz/ldWiSQnbV/YZ91hsjQV2ktu
OV/KVJIfK7ehJ0+iTTh/WP0+F/WxqNyDmBhgZD2m9DLP4RcwiFJwijQoM5sGp1cloruoZIqeuME2
T5NnI+u/wm6i5ihZp15wRpK6RAN4qmDwrosGpYxxu0EF2TCI7VBhHB8RSbzyaIt85wZXmR5/Wn5x
yDAidfjCVPGh+czwBaMCw+Mgn67TyHw2nYGGk7jf9YWLECsxyTe7sPSeB08nZ5Ucay3a+7q30xSm
poCTepDcACe+1xv7jJp1TC3/MLrDI6BOehOjUCKH+0+yhq4tjcldASGPVg0VTAdnrBlzjFiO9bJv
TiElj25JFsrv2rkla7ppac/i6wXw0zVocHF5I6cq2jLi1FakJodVmWYo5VgFWbK1z0jZoIFpyVlA
aaVOMS1Z8XN21U2TfSYJNojI7MU+0cxqq6LkkQ34lfRT5HSPq20ErLFtYZWWtCagr5gWqqrfk7Uo
4QW0jWBm0N9ARiEmYna3dkIP+JSFp9rV3B0DRG0ve5Ibid7gLJfCWUnSiCSX/Ru3hw9bRtOnR0nE
Qku9kxarmyppmBRCQIdR8IjX+rHpEUe0DHUEk8HL2PY8g2jzXPiJX2zRfCDIVzYDEU0jDhFlyLUq
8Y+6OZrAK1xrSzE5lQYDwkjq58c8d8VG9LOtgQA5osxALjosyceQV1mObSS2WUKnaFvJLyIm4AaM
wts0DeifHscdmstNG/pvo29+VPAVFrwJ0izAB5ZYi8+O4gCp5X281JnoUp0eZZwz+ptOTPGhDqOH
1Acpz1NyBuObxZLYKJ0UbTnttDKkRdMcdnBaC0rZIB3kKvuChyza+FXzoQ/KWfuUP9CQl53xFWcn
x+Z8Th/1FuOjRd6rvvca6x45hWiB3QhEn/qlxD4epm15iHjiQyh07+I6e/E1cakMojmlI29ZWp1l
0JVvbSI4007TXWcM2sZq/HCPrFav+sh7ypwcnXasn8Osvkb5Fas40K5Ch4EL2gwVuRm3BwrWm1Xr
pMarzzAX4x4GJLJPJb7kfUkphQ8nD1J2jVo1I6Eb9Yg/iekPt9E+gp6BbO1/6mSoKFHrX/g3lAxP
7rhSnoOjTuNnb7V5BDRliIkRKSqBQLCINPEQJNAb/C5/6y1nAnhHgEGv4Y2kkJCatP6MLHjCvRLO
sUzze7Ma/c1IG+hGS8BVJ8JQK4tm1mVoJDBmNf/aKJsPtyRCxD0KyouoX+DoX5uJfEDkxHcODwPE
ZuPUSHlb+dq4LRoIWZEIq0WT5QdDzFp5FDnIx81NMyUHvWc57BLrKct1JA/DXoaVrDdpxt6nMit8
pbp+UKBAqH5U4DIHgzlDYcwwhfZpMulBtqrX2uufY1djBqjF+RqyAarvnDJp6/EjpeBoIaE9ryXk
Q7S37LGqTLwq3GNtbd5PZmItmsoTOBuFdR36Rb11AgQgUVT+RmT1W9FUkodFeEXaAVma8pSFgnm2
j/M62o6T8Y4JlfJXO7yBShjBXxTI5RN3Xp+ANJC5411Rs0zdhNIpeNbBzU22k615WjLU7XV/ZcyV
Lph7CA5KO1rbxGxR7utDFWRwE6FRruI0fI41+UZHDFVaWq/j+YuZdenhK5PcV7f09xrZTRx91rtJ
FRcPPyRPixyLoQcgmFrGwLJz96qzP0Ynmo1NBZtOu361MJDB/mVSwk4wNIuGVjuykYlw17iSSnqW
i609+MXeGFF8Ax2fahmH3GvTG3kzvq0QBFk5xPpa1BQxdRUC4xDwdXnoqOwlWUBi5UTLzJHn1mVG
E8VcItjsSRRbGi7WoGGBziBsENKcDipwnwurv62YmSyaXvOO0Afa3ZCIr75U3+Zbm37ONk2tJRdq
HE4Vw+fKwHdVw0wdev95dLrHJm54V0CD1lAPmSVxm2QT/FXRUU9Ne7F3MVPMiqkEEWaWj6Mo4dWM
vYk8HjV7VzPxOpTjKSiYhUR66t8nBkmKsmPwZvYvoiiuh5Qgj9czmAkLzIJ97zylpn0FUIRDD/I0
cyrnpQvFWUb6bdhk9CcDB+Qi0Zd1r0GfoQcBvoc8MJUK9zqsik3WQ/E0J6K7sa8fezNsn80xrJ+d
vr3X2+gtdR3kzmguHU3iO0XJgluzjCq7+pA8kfcDY8yVLutu7UbBlWvm156SxPsMdGFfQLwrm/61
CHnSjVNNKJ45PwFM7VNKO71OIe/RXo4fYHImzowe42QN/w0aJm6QOOBslPS00bA3oYy71k/c6Sl7
DYzNfT5soBLc9Rlbv0AHixd3Kjn1IsgXCA/kF+P6BunMZOF2H2ko44DS8zBMu+iSWipYN2n1RWiW
t6Et5m5kH7G0TUJzaZc9h0q+WWbIpLgXW/DVgJNqt9sA1nVZUDyY06K94KoDYu3Ej2PS0j4+ZIxl
M/u1LACVFgbjQoKL6ySzX6a4JGdYIgmTYHygxaPcj0F3gmf5nOVWSyMYoa+sND7jkqlw704piWvo
1pZB2NbQY2TFPH0MFdQN9qi3Zumc05DcqkWEMKOWcQax2FSP1dupTr+2EjgcG0LyU9h/JhHJX+XI
v3nN/mbb+dUy9XfH2h9++x//fZ6b0KB+cm6a0ySQMbC3/Y9v3Ax+/V//w9+OUjM1++/y13//DaXx
rVrsX/91RmnMTO3/+SfHLV7y9+MWO0ADaMXcA8ay89txSxfiFwIYjumKX71vPwhiHMSwzAmDZAqt
mvzRb4KY/EVHq6ZW2cZEhnTs/BVFjNTKH/RgTmDSEZJNK4gOyN3zn39HRRNd6nZZx8CaKtjbpAhO
cTndjq134e0zEqnSp8ZGMppGP6Xsrm7PWReeedoRYG448JT1RFY/tbWbCNdlw74vv3JatlRrRww3
U+a+MDbTqdTpqJLV8KbM+8IyGYdNwWR0K736fQiK5ybNb7rYPde1cxyHkXaVgQeuR6agGhyiZAba
mpvi4K+9/FZpPQ9CqzgIR39nAdiRBIiXsjIug9bhSW0MCJgmnSGJGzsX24y3eSIPQQYniCEgSYrC
fNcLgYE6N7+2c7MnzJ9z1ZOhi1N169tsopRHGLKssxMr4LFOY1oHjHQNlYLWm+K2N8HpuNSVLDUR
2QArkmSNB/NlsBUN8PQxrBWjQB4oBN1g/nwdEwcbUMhyWNiAmTMjY/OZ+UP7xuAO95setBixIXIy
CK1flK29TIyVlgYpxkMkEm9fJ+ZnnTPxxy1Mp1QfPKR1WmxLzXlIqoDFlDp1FPv0PpiS+1hjlp8l
BHl0CzZoH6ecdHMnNK8nWleXxBLClRCMOCpbXMpIHZ2C3b2K1QuGwp1rkoAwq/pVn2kSblukV1WR
YBTPYdC1UQN8CNza0sc8zrYrKwgiNZdGV2c/JCVi9WwfS730Fxoew7XQqi/TAHo1tQIyRH31Efi2
tWYDBm6vSB60qHy0Kyu/Bo4Nz9Qzr42oC5d9HxqMw6y7sknOeW5TBmdiJW7AnFJ4FMQHj2V1E/uB
thtJNtIFG4rNNA7XTkUVNAbshCpaNC1sZ+kXX2cgLVFl100sjLVt+dWO3BeE4EF8eF1/Thu21/NA
XrT6g1b6LqYBOi0SI+GZbEA1yzl4gARHKuiyeECaFenRjoxp7Su6bhSSn21Ej4bnI4alGFli0+2f
HGuSW21osEOVwbBwYF9CRubh1ljNeEhb3g/cr2gdVdBHosGkBKh0KnynaKl1HZXrUucSQEr8LE0A
N1PoJoc8IybK0XBa63WYcsS0sE9COaVJfKJybBaPazd6bMiuLO2hTY5633GXQKkqyk5fFkjs5F5n
KdaTNFos0twmvCqDS5KK+BrzTbdNbSKstYY1Me6Y2uRDjt2o5krEx2QU55i62ROlNQRUe6TXre0H
3VXRRPffluC/9Cz6f02d+3kr5b/9y7dHyn/+9gz5aWzxu1ZKQWxRcrQ0KV74Zo3+u1A3Qyw9gEsO
0C6eEL+PUkyKLKXF4oyGZqJno+799uSgisE2IW3qYDA5+tr/pzxNIJquzQPNdvnf/sFQ3RH5IzJA
ujUXg7sUjQToXxXhtpoBFqw0cwUOaUQ0k/HYGPIr8RmFW4/mA5EMqzxmRFEPWOa0ob+STVPcZBbo
jCBlj697o7nV2p74w1TLlQ1ro2yYpEdd85HNGA6YnQ6ldfTAtSA6hhnWQR0XxrY5kajySV8mlX/l
2EyTcRbVN/o32MeM/SDIgI0FEkjblI+F47zwa/tAp/LBhRkiPBoagtZlZ95pE9Zc0CIxjJFWDpdq
gFtktVCKGLcfNQtbAsTQ4zDjSUpdP/d+cKPi4dzp1Yvuc3oxtfC5SipCIim7cC3LIV27WbtMB41N
apQtAXmkyP7JFf3d6bqrOJ+PTfLmVc2zOzgPHkFAszDucsHC37cC2IvSZx+Y558cPZBPRJOg9PQc
hLtwGxNNpvXGvUpp5COScgjKDKo4AgDUlHkOyNpkWZvBaTGzVqnmrAEmsITrA/WDJplHy4J20Nno
jyPOp1ibjknkWjdBbbuPRtBh1uQ3xeAvx6RcNQkb5IxDLZUYk31l12MJULtMIW+4PPVXvi2bWRF5
DVW1pUEs56w60ZTY1p25V00aP/spDi0sYe9xPy4S/KBFwQrZzmgJw42ATBNGhQtutnKfxUT+7BZP
W4PDVFGg+RD0ofY4hs0nBda32ZhYR5MDyFUW9ubNVJYlCm1CnM27aMF0y6ES52dvnRrFl19F+gNm
J8ZiMFk8RW2lUwQUe3LADMfs4jc8an2xI3qrrROHTuOol7h+NJ58Q8jHo4X+e24gQUgwnouSEqbO
sjnDTkyuAD3WCA54ntTRdLQXyvie8qjfpnhXV2Rpb2PMOq1r36S9Ey9LhyMWJcXbFqEURFHjuI8k
2d1dp6bHwnK2fcDmh1QlTi10G9I21kg4MfvUZiIqeNXZe57eaGXx5tWwtALnwQGiGgp7pQ82DGbG
bfbE1iYgf5tV+aYgf8SE9kbLjdsWMKvTwDYipk/bqjRKa2nTD79Bt6SjiFIyjBiI6s2AUdaZma8V
8NfesiCOzDxYZgGY82ZGrEGGMwy659hg44bpgBNy72+13j9JCLONScrSb9RK0+V0VylmmIJioTjS
zuSurYXZtgnbkfny8YBu5OO47S39qbOHR2qg6WpM3GilEB6WhlLjpuqRM8gFeBjWqjsFKrcEmZuD
zlUgdOMxPjSURK2NvtxpfZ7dUph4gbBDqFnpj0Qg3GURG4+etN7YVpR0GSQfkQuIJjaGG2OG92p1
JFloAPpGkH1rA8VLzrDfccb+diUAYFgV1Qq+Y3UlZjwwmZOOf9VRpYBJpy3nHVKFCTfO1DuO5Ecn
nusXsKG5hLmC62KmHuYz/5CJs9jTo3pWMxuxA5I4pJixBoNs9sxPNAj6ziQYto4zkXVwDA7MqMe8
O8o5RieE8DDIHVQSBGi9fjERJnZGBZ8kI5+zHAcCFZYRIn/qEfUMQ7ZhCFGuNA7HS9q4iqUVlZta
jvrK1nAHRibWCd14NMzxlELOXNoEaqGX0I0ex5eqIbxLzwDoyyTbj0DWcbPNEVa7YNw8giGt3Bg+
Uhp0B2D2+W0UuAxa6gHPqmLCGZl3JTsNFo85Xl0BMIkD70tAm/dmbMyvIVE2TEPQYhIr2BXCb9YT
26xlJplYEvPgEkkdMju6SwzPBjgRlIaNh2UEn6yRz+1yDEjAYOUS/OTr4BTmmbXKXg22zNbQ9EXJ
xs+2b1TNZS5U3T0Z2QgGODabZVtgUh9rEDTMxe1TNxZskkP7pYZ8iezVz+HBvNqWurIOmukTlRtj
6yjAxq2Rr2uudERZY+ipZqv8jCvYfiwT650YHWJpJs9RRFat0rDwiqos92UFm5DuhpRdm/qaaMmH
rdP4ogMwXhVaokHGTZtN4LQCPpmsdpOr36ETtSsjUsUy4KEBXxUOVD0DoTTz5a/vvP5dqgCSk+1P
VIA/7s/+7dtG7b/8KStz/q9+O93rv+C1ZEvFQVxgrOKg/usebT7d27hcpC2wvMzbsd/3aM4v2F10
E0668SuR4vc9mvWLqbtgJTj+Y5bxbO+vnO6JKv3D6V4QmzLJYPEGAJOwUfz+dD+IUctaLTJ2tSbv
2cnF1y5p5BULy84kjYrdVFbM3Zi/8Mg7upSNrjD+3dUxbawx44yhUhdor9x9TlHua2G9skRCRvLF
tT5gNLTi8cwpZJPl0l5Db3kPo/im0acLi/Ir2JuvrZiP1zRr8GFgrQaFOJfGPGoxzr8G6AJ5qrjl
jg7LtRenJ6avZwceARlobAxJ1BzagUAzgEQe4KiqdTKd6EK/0TGotbTJkXa+EjWjQZNEPn23y8gZ
n5j4bP2SUk+LioC+wxYr0FKWuhjulDtuc1HuRKcCNNzxIRwdg7lvc2SE+46bbNhQaEeXoQ4nOSGu
ZNB0jAtlgPSYwYR3KkJpxfxUVO4XNqJX01hC+RqSfS39F/7ys+bjjvSS6loz831rz2zO0F5Ko89W
SP27NIs4mzfq2hMeJD1norRI4J8w0lxsI+gl8642Y8At90lLMqgK70mp4d7wjJOujJ09ANw1vAGA
QFdjh03YJdpf4qo+MN24URx8FUDpgnbGlRbbLzOZkgev/ewmwWNqsU9vh/Gp0DhQmrGxhpRF3iHt
tsCyrVWX8GMCDnVWldbvg5asd0KrF4Xp1qrEFYnX6TOtjA0zgIdyUJ/KsY5oXgcTnQYFYrrLCuuK
gSBoMbrISBw5wcooShJ8GaI1dp7d1HbySP4JKIHBgpaz2V8MADy23GPJFhciNbnhoO7pEsJx0rjA
O022mE2G7jrnzoc1qDnikAkr/jhY7vPY6BSlV5Xk8UDXiFMl7Uabxf4oKCMIc1lLxyUIkyIlDLcw
jREKRwr4AZN85i/yrqbKtvOMbVswKYFsWkMjUcGEYN0Eaz1L173sQi4SpqjF1GwKZiUMytEeklF6
D4VdT0sOBBVyEyVkXtd4O3/KiJGQmF8O6ahgomD4n5lzQAvwMButq2/pqEbrTh1zAZ6OCYkrhiej
j/iDJJxO0DN5UDOruWKe8FnijQPglNCA1RlvzOrCrSA6kk2wGHLqx1RfrSv+Sh/X96Fi3umWaqaS
9rM9QV56N9zmjf6kOoRzvXWelJXvlDnuZd4+gtyaIdKAtzvti6fAj+fRKxTXfep6tDcOOY8eh2JL
ZxcnE8PSaLjxqmnHc9NnAIOi7iN45OWorYSVPdNm/QbWDA2t1Xa5G+7Jx2+1NNoXAnMTSKsbmjGZ
67WptTalBYTbyYddmKoWOAed61pMooE9FjdLACo2YSiPENKUFh1revFsRW63bg3UMvKss4W8z0+k
A+S+9zkhjp4ZLCK34ITlofClg0sClqSmD/GbfMLFbNNj7PQfkzVH1SPI/LN9HZAJ01aQo4C6GYQ1
zn0RGJ9Vbk5E8cTG7N1g1SpFF4zXQKRtPqDpX1JIORmVSmFUELzpOT3VYYh9t58eKGQtt7bb0Ent
d/tJZ+qglRnc0SqgOwYQYqEV+84gL9K27eeQOJc4YTDc8i7cTNy01F4Z+BHgGGQPo4c5oaw/up5O
JLMk4NDWWBUUpDmgifMwDCKsNeXOKg7H+H1Mg/pqKEJwInOeyOPLhH95nAqQ6eDxMZZoj6h1b3rk
WJs6NZ6jODk0WoQwSKav7Dl1hvYb+xMKfUh+0ouxD8vRWoicMwa1fnXHhG8KxL2v9+cmH86twF9r
cVQgx9Yz//Sfish8j5vgDEgi2ZR+yom2Z29Yh9WxC/yD7g5HMPbbpvEYeZX3bDVBC+lw1UQ2DCvM
+XST2U+M3oF8Vi0kFKKKC2ql+W2TviXY/+lTo1SthHe38sGur9GSCVBJqqC4Vd+agv5WSiqwX6hh
hbV8VUXJFQW9d8loJFfIfshzvvnVbYk+Yn2/jHMa0wjra5o1zhRZ0W1ondvRvGR2+AKes+XL73BZ
hKgYsUt2shOhRTcYxzEhxmmlJ95tCZuHYGR+NuIQ5yadpitDwoEcXICRtWg36RBd6ri79ahBKOjN
jbzwTQLM4fZMr6Sbv8EZAXUD99IMCWv7+njD6FPHrDmxz5tkiyhbShgL9CPl9NOl2NlvoP7TG2ho
xQlDKnvLwu1WVjmmEOJ9cxXVHA8KzWX5loo7QmfSX8PMXLSenm8AJ9NQoJAfRcVYv/LzuYVRf0LO
R6QoBg45UxYcB8ebNqriGirctl8FdAusnDYeT9RQnZwqNqkCYKBVtdQyA9VbGUnDSu/YD0Vv0ZBO
2eIqUdAAs7EJV5FGOwEu05LZvQlSTnD9ZrWM1y1x4bNo58ktPRJs6Z0lN8wh7ftDaFBv4LhME9o1
rVHHHm4lbKBVXWUMfAdKEDzXfbXsiAhciP9pBIiFbh2FBAyTexnW7yKuqUyPzTW1CuS3KOVmPdDu
g6L50vsUZM1SyCkgGHbIdWj82SgfwoghX+ropP2mEx7ne1rADmaXX+zSP0KJ+QyDahO6RKOymq2M
SWsuW7zrqqY5wG199Gzq4DMR7FPPeGqK6t6oxys/td/0oeL+ceWxH81josm7WASPXQdlKTJeFKmJ
hZj8+8YLOZero5zkbVHJ/aRJeuJ4eqpwePLcAn8oF3zlY0mm133CmsQMM2RxTeg5rMMPlefXBfzK
bTUju2imA8JqyHPnYU6wLWfHHMVahp1z8okgtr1zY9uGWmZ1vIkK98ElbAK6CeuHWTmnAKYsDHQv
PfWl9WSmbX4e++yjSxRdItNVV/Y8bJq55DCRn12oqKlma6NqUOJlOg5LrWPDN0XtpcD5SdU9TaIq
+6yjnkd3SIQ5SPNzYk6vEFoIqXgMDPDkLqwqsbe2wcaNwEq4aexIX4oSOC0AE55g9fAaC/0rqJz7
IZNbxigk4MSrlkC/EZCG9eBDhNkjCtoTEMNs6fuS5zLA5AV+hRHEcLpJCzYqcQ1veBLdjJO0F1pT
nmK/fC5AqA/tdDU600vaxW98N/fWBG69ixFEuDLqnAVz8lqNZGwjkO5VvpJ+Rfsl/fA8+JK31oJ9
7QU2KMjSPzhZhF1iGPuFUBoTLI9BQ1pNCr3fjecTbXEyW2JCvTl8pgkIIzc1WPj88SOvDPAQ3ybg
aCB5ZhyMqCPz1fn03qR0HIqO4E5rR+dmpHNM6fGZy/61ZGkHmBl/aJafr8NCu/WpP9lD8XkkWelT
CUMDpyxb+TB/XINN6MeRjbscCregtDIE1Bp1A1txn/irlhA90+unpgJFEbUM/zXwUqtCz65bbKTL
DKSNRh4XB1p6smwqM3KMxIemM+ROoKJwMMbvxhIPAbivLKrt6vzVVMKYUVsTJTg+kVP8X0VrfGhm
qK+tqsfbgZl+l4OVGSuxYxS6M10bs0L9rhIt3MQ52Ickm24FVD8QFkXD2h9wsh4GAHRIzNuiYPeA
GZJtg4AKW7PtDBT8tiKIIpRbgooOQ1kWCXeNjBVQwGm8TZbaFeMEaDelRjLM4PwWZr/TJvGs8u5m
Lj6jIBHnYRoihiVa/TbEnbvimUQ1L7QDDNceW3u5UXlC8MW8lynFBPxCW+lBA+IuYmSTBiDD81J/
YzR3Uwni2lJM9VEEQNUH372UDnnWZoyS5SBHubOJoterJM3UZuJSXQ0sjPu4VeRFx6Be2QHbWj+P
bivPPfVQfZexUxTEjZuXKEjbTa4lkr4SNo6kK0/FmF9cHDtV7eTbrrCeqS+4FWHib5jvJIuIoe5y
VCChAfVAfSX9sIis8FDWA8aIJqakMMjPVa69dWH6JU+cduGC69Q1IOBUXFkPMvTvYNet0gSFMhI1
2a3MXlWTVyw7b2xWtgWvXS+Gq740odNLvByOXu4UILJl6LCyjyI5VAw94eMBQWtaZGYxDc86xqCR
PgfhKnDrKg1WdTgmi0GjSDxkJaFIcwN2MOB9Y4AvBJ0wo7oKE3qiGhrTifflwTEI3E9cqK+ZWxcY
hmYuZ4FU3qbXMiUJXoScG+MSZmJn3ARTVSxASJ0jY2x2/19a+RYgmikjP5FWZlf6rwYLPBZ/YpaY
//mvcgqgIEc4wtR/R3R62MsNzrCO9TdC0O86igdvaI7zmC6Izl+tEL/NupxfALfo0sNcYTIgsxmD
/QV2EC/xY2bOEqBSCOpZHgM0CKI/qihJN1l1wB271SqLqSVqCWDAd5LtFwezVh3lL0L67999Rn8z
43xfdSLn9N/3RnjHEkjxOrggE+c9U7sfX5R7Pg6wRwzbqgd7Tkni12xUN25u6DtnzN4swRYw7o07
Qcje9XEiQa25z0vtNsYI3qsuo4IIiKKKwC94ypCYbnN/a6PsbjFHFgvLiDj+4VEfLefY+qzeRjFs
2CS9awW7jKDXb+zKSZZ5wiwe+XrbDs5XGXI8EZQ1MW4zjjie7vum7K7SFkurQJgsjew176pLzlEl
NcIVVnZmKJPx6hvN1NKwBGXl55/THDX74+eEsGUxKzD4nvVv3KfvDCyQVTNaxDx4k3BF/WF8b1z4
OmRZPMu+zgS2zoA+GOZi0Vgd9JaBowF1lLGZOo0z2t10s3Mcy4Og1LgAUd/XCrJcny8DAtNuYa5l
MlyrqHyqBEbmkRPXsmxxFxuxjocZ6V/G7UcP98wL2cXFSPiMTNJumaTDCiV53dgyXoWxffERp11l
YJUbmkczbMotZRGX2MvY61Rpstc5ltpRu4fGdxBVcTQgUzZifIuA52e+q+9kRpbn55/en5CaBB8a
w1t+aHJ5f7y0C/SVOBnygaEG7JAQvuDO1cjgK9rcY3FAzLk4ZCoXtqVOvgGKTiQBnkNd+6Jp8gts
hpNFBCOp/a96NRHdj76YEz9848G/dONpE9lYc+CZQ2JJv3h1vS0mHwKWmtp/ch38w2VgG6itnmdb
hsUd785//t1l0EgcO5GTNViEs7tOluc243D4809rzsb+cEsSOMWVy/pERsbGePzja0SuHoZW66ht
aAFRIe827rsiPcsW7NBffCVLEKhxbNMQFpma2TT2/U9jwSqBfsPXoioFhW/68FOIK0H715jVcwSZ
1/FcXGaAjhnm/+En0szSTRh6DFt4XPwc8pgCJ+zd6vPnP47xR5cZr8OybtO6aQM5tuW8wn737Sir
BUU1QdYcbcBjOEIN097rhiB+zqZlNDH3IwGekQJXHexjp6w3Ri+5rqx9Zz7T27zLPfNJas4JBuOC
PoknigD+yWf+ZyuuI/hIyDCxxhOw+fFNNo1eV66nhq2LhnpwwJLCrWnewKXs4x52GaCFrWbpL0nF
eSlSau+zRUNzZLgaKxcojwhPogB+aBXZl7HUr+lTEwT062tj8s+hoc6x6ndORp+t02nXcgBh4s4a
dQdvVmXNKwaIx04L1rLBY1t56rbv9FNsdGfKbWHojMmnF9I44hvmpa0CHzOZ8VmTt2bD1l8TTnoc
tQiuIrFQ+IUk+mvxTz6iP3kmOYDNPY8JnnCl8YfLksAFbdA4gPDOhojxMdN4LHfbwTYesqDASzYe
fn7h/MMdx74QvYSLhxdjZjK/oe+um0xZjm9iid6yA/5kjwCziqMKlKrp+ucvpM9X4A/3Npe/SS6Y
yDL+GQwtP76SHU5qzIe22ZKjeCy02lrSPcF3zmJYBNrBSgMYHPDuyGq6B+nLHbLaTlKl1QIDJdVS
3ARDf8sFy4AZH8QiDJ1s9fP3+A9vcV7iWKIFb89wuY9+fItkUXoZA53bAhMAUlK64D1cHAh+8CWl
6keV/Wcel+M/eUTMm5sfPhgWPeymhKZ1vnK8qj++ap1NNKBwMW6jLr3nIHUf2ZDJ1MjBT8Dr/fmP
+O158/urkTzUeTGDEfh8G7LIzhfEd1+46fh5X01Rt20tH3NeZ3LY85j2oiUnHgiz1JXZoTTaW9ma
Wy/ptG0/1K/D/2LvTHZbydLt/EQ7ETv6mLInRVIS1WsSkI7Oib6PvaN5jzs3bBgGDHhkGCi/TT2K
P5666ao896LKNTUukKPMhCSSwd2sf61vNfLNUNYhN8JbvzWffGShbVoVF9GQ/qHWfO/Jfj/SpKYC
9yjBHjBJAolL8G5HAhoVLUXMBCbliu5Z+PVqnmS+IiXYv7uhDWHH+4yndtvl6tiYjKFEYfbLcMAe
XtjtZcgQ/0nrkmCR1Xk22pnxEzdLLov551B6N4R0bsskQnN1gaK27RFVH1ZL3kVLXO1YM5L8FrdA
sfz7b+bPXeLvvZm/fHuQc/qaG63aRsyL7z1mFqgXvVXcBCkANL8p1dItzX04ejVFFRO4ZenZ+FKB
5eB1WriUpiyGwKRlVct3K8SNFYpVSIp6abqxvsP0GS/DmfgxAUGLkntPb/3E+4rxGS2T1lIbLwTb
UnBpJWjZzdcTkrULFWpyiyNy7p37iYDxxpbUnJL3eZ/F9JbQY9WF4z4J0nsexmu3i3qYKrhhlouP
s5tNazN56Y4jxE2LKQV8k7dyCouYG7OAuL038vhoVfY9tle4sABvAkfsM8e7Baj0TGvMXjTxbp77
Q+HTCTcRbzCabtFIAqZjrCjvmaN2ndQCgUyDyUB7inAMU81FE8wX92x3Tw7DJB4hk7vEQRShQ2Vp
Z0S6qO6tRE5dmnwYOXbjeYjuQbNhmGog2c2moFSjS3denj/45fChmuA+ESnl54F5Ql6f/9EX9xfk
6b9+mbCfONKywS5gFf/Dlyk2w5F1FQynaTQWDWoYnGOB4EcuO8UMKxjGqPvW6NdOadLVk8CxJ40A
Hr8M16GaXikFcxck4tol6F02ucTZ5GSHyRDqp8mz36cIidiBmsVz0LYukRZ6XuLOSpY5tHI/gzZl
DA8YGy6qm9pNW06vORTxbY7Ne0nqatNnISBKfWeRERUGHh2revauNa7O0B7cbM42WRsRtjHjD8w1
zEeZHqbTxZrrQ5FbnJ8pUTLFTZgQIpHZveNWNILNxDRSZ1PX7ZqsMOL4NWHqb+prBFCn+16UFA46
PdaMDFBevp1BF3ZA75SCrayAJzbYxhzprxGzJ2iJhVl9AUTaWn37HNEpEITzGynLBez328IoXnMP
/vjPuZKG8Il+tq2EOqA93SVjU2yGJCHKaV8TdEH+lEC44v3zT+g8D1JOvHlN/IV4ni3qcoBr5R1F
PyJBVM2+bpEsG90/TxDxKqP/4pM426hvZklkq2mLS+QMwZqz9DOTsGqVd9QT48wxmGy7gBdAZzZ9
t2h/OvEC/MT+Mo+MLUBSLESArDwlPukBW9lJTNFWUnwzsfyuB8fJdy3Yg2UaOXwqLTecqD8TETiG
wjbhFaLgw4T+LO2IgYGnSMwmAK4bK75PZ8T+ulByx5cbmoYGwdW1j8i51b4zGjonB3WnMvzgkUKd
bb04XTd2+GFJSEaym+5diX5v2+G7h40IGze+mrhYh5N+qoXGsJg9jgxvOYZvQuWs+mJYdVqukri+
jDBgCK3Ge8Ou76IpfA1d9wIbCU5XDCEWYka5VJjmGfsXMmR4kQItEOIWy9+zAJ99z7l+l47FKWYY
GpdOt5x0MKzKCXAUBTrPMuOwM4+WuQg8BQQEG+oeFt49aSMgqiJqt07hBGfZonoPA61C1z7lmskm
GS9UwoYL/qLQPKcpaa84uCd+Bh9Q8C87UnJeEsGSl/2Jsid/TSTyRFbXR+53m0XWi3Q9aQ/qVyZP
dePdgcMF21cbl7IZP5URavJ9/T1DVejZI+NKRkQ1Y31Rr7rO6+CJptayymciZf28Sikc3LilPs2W
qJYNldGQKdGgtZ299bk9s5iPKS+yAeyedMMqNq0ttYzdRl/zB4EJz05GDowpNINVZo3QzpKOYqos
a1i4XbVoyH7u1MRp1I7USzJDJieoBtKpok4gGuv3QYOXK1MPG/71KlCObr6MavsuccFLFmVuLizS
0lfA6XtITH0J76OKSA+L9xRB4toxACbVtbvd3Fzb+vydZ9XdpQ6tR1lm7wLrKaFl48sCuEuAhTi6
jOF7FNWMpa4whhWQ/r2XNO2uiVj5i5mauSLOXmq/5c1kBzC76RbOeIw10xiWU9n3zJCbDBOncZnm
hC+PH9wXA44O6Uo2KI1FsLLaZhWU6b3HAZmA6PStIyu4763mfhqh6zW2vxWRpOcOX23uc5vQjQ4Q
R5PznPkMWrqAIE1DqtYEkb7wbZ1uGOXzHYkl8nKBmqrnjFR3o5iKT9Zz25KAaxvOLX4jcJ7N8GPD
uq6QJBRts2jcN1M2nLKIUYtIW7X2w944GKpw1wYc47t0JiDcp8VTEs7mouHgxZSNEgmr6YxFT30B
BbBj+RzO8ttQV3dsu86mCl0cBdVTJ+cDQ2cG1eVIzNYaJal2ympF0Cyhre113UHxZ51rOw+apO+t
Ond81yFWILOgJauzENe5ad2OOV13UpaMTOrk3msBFmim/oKKLLy2Yb0Rg2Ovk77xziY9F/euPSz5
boZL6rwZV4BQ7PS+8Hjua6IgdRKf3B5sZqyMTcpU2i7aD1eP3/1a3ZhDSAFGjeGoB1CnlL+RgXqq
bRscJ0jGMXzldjEsbLN8irzykKj2KcYCsbCbjpx0Ir/chLhg3ozfWroo8YUyv5ndhzQlKQIG7ros
zKfZNG7RMW+iMrghPvLVi3FfXLFyYYx7e07VYz/nUHXidBW2xFOqOtoBrThUvXcnqnhaFTPjltHE
OITw3iVYOdso2PCJEsKmjVh5wWGq7FsMhaRsggBXKjcSZnTrgRoesK7j93poHgiaUhSrXiLbZ86T
VkthM1Wg0fDRTDBeJvOAOwX2xqL0p2Q7OhbeG5yUVKoM77NDQ1cW+d5CJOGmr8J2A0RwZ1YCkAKe
mCB9CI3wzrsiJ3jx53ZQ3w0nbZ+1L6P93KrHZuRIy98erWq3gZlj0MXBg5LcMvuFXV7P3R2Fg9Xe
mJuTH5DnLrz20cop1m1hTsT+yRi6z9nMxxuZ5uGyr8P6zdHTcA67Ojr3duPtGWiSTSGuCjPdGr/F
vpFsAl21Fy8VmlsRTwZddd8s6ubWGEJsYHPxsM5R+5nZ8C4MpDOZcRRLlek7GADnUJvlqopC8AIB
Jl4YnM+BCQMNmapUMd5hcbRt+ZAn17JCanEZvsUradbsZCBjXdDU4J79Yn5PWC7JnWWUhGKZGeYE
8TUX73Yes3u5S+k0a7MrTuS5P/3cOiS5yyMWXq9Sxdkp1N6f8UVVgiMX01CTM7U6NUO7wt/A8Er7
5TKO6ncbr1VvMP0de+dMQ9I6zgAJ1M7HTOUIa5/D52nCMwkdpFtD2+Uiw2ImXGso+LY1zqW3rzEx
V7Tb0Egy1n6ZUW0IyslcYWvGJ8F2RWY5yk6zp3dWCDikzmS67qp5M14ZAJNk4NrFwE5S5L2w3Fqj
e2dq65K6HGJUc1Gq2aVhi/F3zj3qFjHRdql7qQ2cvEQioR8H4g6o4ZYC6Ae7nS9jCmi3L19Jub00
RculCM/LcnQks9ZGs/fb6sJqc8N/Tzb/4J70hxvuvz0m/6L7hD0ZPN1nats67tphHZdhsyBrrdJv
DlN7dnkskv9A2PijkvKX3+laSK9UJhh4RH/5nYU7Am7okULz9tHInHUFSc8sn53xDXvkP5Atrz/r
12ugh0GVMaWFhcb+5XeR48xCGXV6G4CB1v43iFyLqd+q/G3s7hIcIpH18fff0T/KNrw6kymJJz3L
5eqBrPzLbywD4crWnrnFEwNPMRjlHlaKXP8F4PhPpcT+//Qqoz79vYEaID4Gav/y8x/q8Ego/69/
m0G2+SF/41I2HQu6Np//zyaN/+tSlr9dQ2IuhmMPl/DfIJ/c3wJHuky8EMSQm+yrYvavSTL3N4eJ
2M9KRSRj558swKM47w8P6HWG511FbsNk4MXD4v4iMenU7JiiG2zpdEItRzV+mTBwgWTIrzKDaGSq
oFnoVH42gbVSCd6EGpNM0hsW1MqIhRvU9boimrEoYgvjWl9eFFE0sC8EBcwkehBlcPEKTvKqLFau
Ee7Nngl0VcUvUWm9JTMHqCicz1Ek4nXHWXCt4yiHHo7gJKpAc6BnRaCT7fs4cMANmuyHaQGqEAad
p3WSPuZRRuHt7JtrlcTGNwhM9K6Fwtx5AtJBj1Wgdbt9Us8tNdiBMOJl5P+M5Dg0tpV7Lw1/IEo+
5SlHakOS+qwZxYf+cNGcvThH2SGpM7MeqnLlYkhmCENIyXD9tcjcrzDBc1cQQ54IoP7wr/ffqAou
Uen+YKK3DXFMHKmkNL+iUvsVq/WgzjCoWrJfOghqsNkTlizVUJJcSg82Ul5Q5CPsrWUmV5qupOpY
FZQ7dQcXwhGtH0dDMjhDw/nuYVdc+43zXTsOZ68UwHWOpc0BUZ7HOsIcyw4Uq+mzbIFp6YaiKDeg
yqosvpOuqWi3S+alFQJd5E58G2r7qClfgCUP2UEbGGk9/wWTA5RiSb+U46iHaCDYnafx2Upz2pGh
hqwyJ3hPrNZeF0ZQ3tG8bjCGw22ZGD1Rk3Z29h32WFwV0c6eZ/B8Oe96e4qdeWUIaym1tdUTTe3u
9Bm2xUMwFOZycOuSYYXIPxsoLWOeHY2E65JRiOFgmnSHeWJv6VbvhBe9B52z4ZNa5aaH04fzlmdU
n5YF1TaBUfqaB8HtFPX2Ik7H5GGaYm+BhfyuC5FO5ml40F2BRTG9MP3YzSMamiuQDPvHDOllbdZl
v61N6jECEZ/q2J03Dg25UF1IbtnTOgWoTSZMX7TqrvzBPsfdX98NTvnDVfqb03e7rraf/AbboY9p
x444G5b2tzpw99nsjvARQ07GOOhwfHcab+g4r/sh4KTQ0A6h+43p4zzcJDNaXIWNZ8tyYi5UGE4X
J2/CfRAA6ec7Tswxso1zw8l47cd4YAG71EvRguT3Y9eCRAgszCN1sLJ7XO+AsXD/BLhjhVe5qxCF
d2lyEzjUXcNZqbbqfZ+IPZWS5NSZNpAolPfsjVSX24BLgKURj7Hwj+cCCnwyvJF46xbh1UueRsQn
BQ26BhTEuryGG1r86NKdCCEiY55p0zJXLu0VWyLWtwXV2MsrRG6TYszf6UA8Oanx6o3ZRdNuQTho
5uwcdbciI7nFTczczXRJknzKfnQ2l81AwpUmmhitSyDMO5fc9L1r6h1em1XGvHcMcNY6uCvBZ5+r
7koumblKX08zecHXcBjkRzJnoKT98lDMdO66GlRSb7kNdYAe/4Odv/KO0F4wr83E3TSTPg3gMLu6
29TT8NhnDYggQreFPuA1P8l0vDCVuA1L/93L1Dq36Peq+hGPc1FTsG6E76Ft4VgEV7BMs1ieyqEH
Q1Tg3RvaTO5/7k7/sU1fJ4h/b5uGJ8LW/D9+skUg6LJT/+d/Z5vmh/y+TVu/2SjsZIauyA/g038N
E5m/MTX1TA8qIuzmq9L7OzvX/80yLHgFkh2awc91PvN74Nv77dp4zKnPQ/wlTfRPoUK8n7OXv54j
yQ/harnOx0iXMyxmMPdHOTmp7D5qkqjc25n9iW/6tgVvh73Y+1K++D4nXb6XYWUDfWhf86J+ICgI
WwhUVp8Mn3EIccGy88OE8WvBTY6G9AZ0c0YuI5nrM7iKJV+kU1kQCuIUEy08miW3jTMcqbKNli5N
jTWM2VVlc4mvUvkxdNA1VJtRriOSgyGnyyDk0nXG26wR27wuzzGOlGjUh1yrc2+qTdeFCCjesY2j
O7ds8hWEv5ovG9XoJmHGS2wAA/I6ThRtV6hNGOpNbScvoZPdBym5E4ddPXDMLVsYSluVrVN+oEJC
7uurxIfL3xsELUCBtx5Sbz3O3jXnu68HE9Rv0XxOhrlkVPUkwFzBTOu3ZWmvU6ofFpnbPLR+/CkV
NuOw4tfM3pp6cRzV6REeOmJ4jcxuc3z3duU0/xjLbhNVDFbGLHyJC+toNfZzkGLrxTR6mmykDQXy
y7C+gg76h1n7l2SYVn45f85ct2dY+QU1FguW13QDL5EGjmDcGTBOlEyIKzk3zJ03Uo87hZSfM0kW
udrrWZ3rSq2nYl7XAW98W31LqvTJcDQdGv1t3FABGuLnpcEgYGdunPrJL6kVogp0J+FhDBHCaB/g
qZkPLSSAoJ33sTc/SlNs+yi+BpQ/w9w5kAr76Ezn+hIR0NVj7Ay7zsmZI0XTTk7joZuaF5awdZhR
fSNldzN28brI000I6fFFsezuClhvkJMUA9ko/sjRT1a2ryiAMGge6gI8wVEGycuOhbeNFJluSxP1
CoObplZLJw/fKOVKNgYiEvlbRdor3gfIMktjIpvl09Ok/Por4b61bIZh2/XNjona2xjaSxV2yO40
edqdQFuyjEd/kGLXmeKp0Ml73okfCWMwaDPjBaXPXY6JQpOahktqGo9B6Hl0OFaHkjFB3IzjWo/p
yajBP0lvxCieiA8V0YRWeMZRK/XipCEsPt7lSiNYtWI4KkzfArc/NkygN6PhH0K/u2kSJnKR+VjS
OyAq/twkZNYB4p8NYEgiY+Emxomc+9lpqPrIjWHa5SD4CGKUHdRjnMeNMT53TUUFgWe/pXCq8Ngy
VcmCGy3NNR6IjW1HCIzQFIKM9uhk2rFPwTjMNkM7HofeAFpi8kH5rqRIjNgtg54vfwJ00nbGI+Z7
/k2QF1u6r0k9XxsmjbHobhzh7SUsnDLHXqqMfjdYxEIGtHviXPah7e2PGNb0nPDXjnlEs0fT/xAO
TWTj+I4JY+QYGABzYdR3lUKomAid51IbN00efuXkzog/OltDUAOWtrcR1ttlnw17zgrf/cT84Q3z
pZ9tbs0lPjuS9fayph5lFYfzPikSSd+Ftacf7FjyBC466RzocbueZne2EVGbWZ2C2TwYlXmanJpK
mDR/dSb+VEq2Xmw6dWZFl7KKz30/PLs9zv5mvEsq5yUke22r4jYpvqxGIVpSxgnJFOsqGZmxcz7J
07EAB3pveDreszgzxR6yg76WY/pKkXTOqltC5yvqXjnKy3FeFdeCN3eAfs737M2YDAakARyEtnxJ
Y5zimW1CZVN0UnXGhv3oMa7VHZ07N3MYnov4CgoX4bRMkmHcJBkOejPxU1T78Gxb9Y9+KrZYNnYw
0kAzxjwVF/qgq5WRlu7C7nOSMw1nuWa2tkYq9tDMHtNqYqwr+h3v+I+U+WgQW28qnxhjQKNdz9rY
TmoemCO399wff2Rud6C56WJR8kLvGzPX1n8DXfxk1DxdTu7761yjcrplys4ivHiVTY5YCN84W1qc
0EHIJx7VR0A2vpNLrf1iq4fuBUovRXLZ9SDUACJYsnalSwc3tBNFcOt67ogMAIi/+/M3gK3GoRT0
J80F4TjzPnbbXT4SWWW8Cg5R6jfKpG9puTnW7vAizOkett2O2vBHIw0eqWVdAgkvFrZTQ8VSTwUW
53Hi2UkG4g9ebAY3Y6+2peszlh1r/2Aq2z2TNrFeyriVD2FnyoeyFGo1DV4PsMNhQMKg30cdr5yj
YWGrntIg2jVONqz0WBWbyOwDQcNdRoKhbQ3nhIOjuYSB+yVGqZ99w7bvoRWyP2eefO8MLVZeEcRr
VJ5mX7jWfO512R2J/Nsr4CRU45Tt5C+C1Gr3alTdfe/41NMFJdMHKYWzbisptmPc5jvojIzXrJga
2amtXbAXyXgbq3lcu0HbrBmSQakUnb01FC6qzKg4TTOxXUr8gisIUJ+QQaLNFM75krlOcVSJyWao
60dzIlbUegYbUk+h1BQquZBFkR9GFco3KkhM6jHZWb2O1RJvCwVpmgsMy65LlY0I3103Ck5RRmYs
z2cmpKPrrCK8xgcz8o21r+R4KOIq5ZnH1PHKIJvkUNuLYRkZFH6Dcs/ldpReyCo+uNEyyRHayAKE
860UHezWdCa8llzDWgU2+RWOdRDv/VgscbLLhdWBHIANQ1pZzciiScSMOG8PwxTdEgp+6jr5NmXw
auPyua2Nu8kHPC+4jaCbUi41mDSuD9aXgUbsgHFjbo/3lEeT+45Gt2xliUnLLRgRmQ2XJCcA8Dwl
+jm5si3M8mXoFEQrGg7A0vQ4Q5LmoW7daCWt4pubM5HOG3mbC2Nc0CvjLRPdXm3/I5WWdpy8qohQ
hTOkp7QFbOPo+LHxk3OqYcLOlmPxhWONgekJr3Xsb3zwhUveuY9MevucC+ASYYfsZkAOR4GtstS4
a9ruVXbZjTD8LU/0uZDDrjdKa2HTpZZQ5DYL+Uot2nCaCfXhwbr3aHcOY3R8y6O0qLPO4eh+jHnK
TKo72rG9I7pHw8w4fLdGgpp4HQESK5u4mu9lL+XYnhMU00Xr2g8MGpkK07cKucigm6xBHilHOrba
ekv27cyOf46coFhTQ3VXNNA+XPEqM/NjShL80Ua1YRKxzp1+DVRoJ/xolzlXYCPFTH1F3Y7HV8An
fmCrdVjhSilcEC5e5M4EneS2ScUxh9cDeKu4BeRJdUArL5xV7+dB/IjTamf44hWSxs0M10VH3T7y
2tUk8OcQdC8m90EIfcRD9CXTYF/SrtVwtaSfyV1NzOBiO973lv2qnOE1lw7Nbv5T7cGV5cCE95K+
5QwtRWB5qOgobdz1WJRbYQ1n7N4YrOZdwoLCYXVlmcFuDMUuj02qMaxHU4e3k9+cSlyAke42hswo
g7fXrqoO0cwvntS+l8GjaXQ/dN9/p8ZxS+RqaeS8P8VwS2nXKp+czYTrsrazdaHTm6jVx5ldvfS8
G8tiSyvq+cmp66+x4ngLxHAVwiRbBwWSeVKZKSOogV4nwpkr14vzjZGEvL318IZtjRqzuMHjnU7b
fmCyyI/Aw12j8JHY2wWCYU2a9UhUTB2A64DcxGbi2/WNnRgbOxvM99rrbksdGHtYL5fQKc4Yjd9x
PnYLo/OTl5xiURHVH44DkCpPvH7hxbo5uwiAa24YcoHclq76nGrTiDaeNft0s+pK666o9FMi2+1/
XLVx4prmVWP+u3dtLtp/Kan5Lz8v2nDW/juqOG01v0ZO/vrj/nrrNqRJWc2VYfarOC59wzMdMJvQ
Ya6hlN9v3c5vPkI18DOJaRSr9t/cugF0Xs30AZkEbvKu/88kT4h6/KKNuz7uV+dajsNvAUt0HST9
jSGyF1L3JBjMHbiL7KMadPqc+nPEjlXkLE+9F2brWMdlgQkFhMSkeoTr2hFv01AwYwV29FqYWXzw
I2gcOeaCduN4XfLh1j9jc55/pU4qGtkiLi2fc9s5aJVqfKi6odhjB6EBZXDj49RE8YuYqvQe84m5
62zZo+b1ZeMf/QFZbE5q59T4sn9LsVY8i8ZOQaTNJAe4OUO58jEjR4uwY3Yfjw609roU3DmBZd2k
Wc33RLiR8+Alk/puNgHV9QHnL/ZrwwKbM2bBaDMmhQc3M9c+l1YR7jVG5XXkxgZ+gjClmCaxO05B
xFGyNyMmzuhYcjowDy7vC8sCL4JFirhhYn/n8FavbZFan7JX42VoNAtwUnQrO5V4z3sOeZHOkPdV
XF1GR+Oxgo8YH4pBVZzl8uAGlRYNNPVGG8qbGsaMLWRg0TCJS/BU5KgDoCdXY1d573OnK/CWeIgp
gws4iJqAuxa6TzogDHJY9RGvcChTf9nndIhiAkJmFiQ/ce9DtW67dImQ0h68yua0moPM7t0rkXyg
3oXiLmjAyxF5mGtJbG07159gCEAn5b23PxuLztNQk/KMg/baqDzSJ84SR7dixuXOyRnepgHln2Kg
FCHO7Q3WIWbkIeH1PMYqk8FHexeO1bB8pvnKTdm47dZgoQ5EdVCTa97z+rMd52z73S6xveQQVg9e
r+RqnOySLt5ufBS6CF+SxqTVKLVA3vVQ8W4wSMNZqV3jSMCICruhdXcazwxaTOvX59qFMQuBPO2P
uBu5xU4t9kL6oaksWvjCa1ZRzKFoMRl0bxpYKjYGnrEv7eSSgk4MAZxcEYtFw183J2CZiBmecHhz
/RpxU1hhXfywijn8rqUhD74n0FQoBNwHcJ43MDyge6vZOTY5aFRHMb4ubKyyRe9r2CFje2Pr+Z2p
inVqEvyDDUbOZUu35i7LKOdUVY2JKcEc6o9Q+UqOnouqaaNDrbjswFa3F0ZLUjyxPfBRY0VAKQdI
MFIBkKwpCRbHCjWb1gFUaYCsSf6AMk7lq1fJZU+btdGW1KqjHzfRtWYjMzUKM/m1hQ9yAFIYbqXT
MHACW3h4ZDkEBrg+KZcr9zVP9rs9tDnJlRphyDFV+tQJmlG4mZWcnyM+MOrJq/CmMlv3Ez+DpAUW
Q9lajiae4enDIha7JXaP2udowPaOqdHjcQG9KGRkajnr8E44FEahOpX5o/bi8Yk8L9HnOpwyc2Ol
WcC0DH5tCEnLsMttMY/+ZlQWOSrDbCgUNR2fYUksAbFl2c9DDtLKIovpGt5YnO1XLY7fM85veUyG
voKUkifHNI/CvdRe983r+SDsTDAJ88WcXlwQ6zchJaHbYqLgiq7PvjyCNw9qEk8S9K66Kg2Bcw03
t5W/MuyAgBc3NK78Kpv1xvEpnYl7j35ExkncL5oOt5dup0sOtO61ceOo4yrG2lrTUbya2zBYSrBE
lCRj3QzoZdpFpZlfpsFu7yK7Hp8nP8/fbbw2MAlal4femG3/u4bNu9J6dDZdErCkh93QHcAmywuB
jvgIk4HbeorsMsW2yC9qZtWAr2l+YlIaTmkDDih2o/BtGH28VmUOnLnFuy2XUWgZG2BN2G27sf5m
8nzfqdbGBlM7fndKSiY7Cz1L62RLSi3Wju5Na9VSh2JupyYr950ZT3fxKMoVVFCvviKMCcNwk1ib
IgtXRRrET2hQ1kPNfPYdKoo4OkGnjpbwk2PZjfIw66Z/8JiS/MW98R/ThWtI6v91ugBQFkPAf/vz
n/7rn//0P//8p//05z/9739n0sAP/P3MY1LaRNrFw3YasBEi5f+OLZO/Bb7lug5HF8YKDrP63888
JHE9wieBB5/MYOPlRPb7pMH9zWNu4Qfm706Cf+bQg73g10MPYw6OY2DTTBwIeA9+OfSAAbDVVKZ7
gVUTyTTExHwlzYw2zbhF3IGbiutZsMBAaQXP5eBYtdrCXSY+TE+aMSTTXg9taiQDzl3kKa19e1v5
Ebl+JgbAUbgUU/Nq4x+fBaKDEaTVD5emhW0je5+10MyzTaKN5psmyLU1k+FhJHR+E3X+sI67mmrQ
CIQEhk31Yy4ViOh4eCwjYrWqjsxV0iUxEu7UbGpBB7A1xKguIM+uLcX0Z5d10RzUIHgB6XWQmEUU
vtfDiIsvjsjijiQsiyKCp1rbJ8adEyLRlK7AcU5rgbG8A5BrHmryFzvgMP5FRdKbFvWc+J8qZ7oi
lfQvRt5c9fUi75ZOZdh0eNrZztMpplPq7h8A69ibYcQTDpUm3RHQI0sRt8E5qmfnzpV2eKtx7cKo
nq29b87NDdf0blM1uVMvS0I2n21VFpjaDHAscYI0Z1DbbtNeHFmPKkqrjRdTRo6+DAYn+OgDSCZA
V1oabaNjP/DhBap7vTrldU9nQoGp3Gztq5XaupEQtkExeLi/tXs7ZVRAcVl0KJ7NGHpGwr/HNypo
5Q6sTV8bjFIn0vu+fmuLAdZBYctNk0b50ouML51IDri6fnYSodY6Ba1op8UXXSoNn70iHSSGd0iZ
Dft1cIA9d2+D6wcFEkjaeyl6qOW3VhQW7g3Sq9wHXuUwbXxEMV5xvShlR1gXzg2pV/Bmztecx6fE
hFHqSwrpq7x4oQnw2BfERlJfrOuQwvmgRoM0vPzZJRl0Q4b80ZgFxJQi/JaWwT3ou3uj9pOD0E12
iDqKXQywb1uvdzapTMptqoe7NJHOe52V0cKqkgctvWpjjqRQwoTPepydG05j5xQxbQGectMiM3Gg
rEa6d4xnxJUKjzKsNISYblEb9atZKb1OqjY/FYD/tqhZxXrOaTdCQX7OzD69oY1GLuZWcHzOV0zp
dr4S97ZfZisA7RigSZhbFXkqGQzVyssthWVQg6UZyXDhtRzXhNqONoOupdNil0VXvO0n9RoHFH8Y
wrmzNGHohuCJpLhr9LOHqTHv/KYplzBl9h0dyLiqo0XZpE8jMfxB2tumbg4jdZSEd5AdNKzmuqDJ
I1b+lm3smnpijsPlxI+IpFjZuEf12ZpaE0fJvsJr4/oVDzNfn5C6ulKFvE00NPeytJb0cX8XcXfA
C3zjZBygO+BcvZYHuO+XLO5+8AKPphqXFUMgOfl6iYHmaPl6B+53xBLgLDHhMFNIrPFUQCyGAeJl
b248vHW6U2viB58kBCmyDJJ8KebBXrDsNrQO03jtTd7ZTbLyhjHsfau1+RLjDOfI7xUHDrk8qm1+
5NJ3RSjCJ/aEpwmrQThriuurd85g5Y5unT3ZGD3JVSQ+lOnxo6xwwo6z/116JE+lC8LAmLcGHg6W
uzujRpr9P+ydyY7jWJqln4gJXs7cihI1mGQmk0w2bQibnPPMy2ldD9G1aaB3/Zj1MSKzIiorUd25
TyDhSCAi3M3NqMv/nv+c73SOgytci3dSFCpHRn8sbfFKDwLrmhHfNFmSl4Dv3Ar1eNjjJyRm2vBT
Ge3xviz0k+vk507tDhEkIxhtJnvV7Gm2K0T94xCoewZef3bkduqZyBVzOpXA68Mu2JSB9tJouN/r
HmNsxX+jYxnRujNQjoMuVVYZjKPUTE+VFxdiO5XmWm2wlfCi8Fmw3tSouaOh/pyl7YGSgq+5NmiD
ch6S0d1XRXs3ifCuHAe2kCVda02+jrLpvk5yE015xvCkT/tYaLuolMxaup8ibGnSDL1OYx/dpZb0
pK39cpT6R0aUxMG+IxdTta9Z0Fy5cxyy1v1O5+pocVLhn8++7JAr3MJpFWZHLE45WuDWVmWVXcSA
V8lW40ewUxun0K9jMt4tHRyYo5sMF4y+l0rgm9p0HWR26rX0vS+lejCXmHRsV/cj1Zdk3nrpJQl1
UzyG+zBXbjr7pFVBp3eqxw9topPNn9RoY2U9gDy7ybdjUUwvo1CqexGGuvg9bvivQWzpRPmfBrF/
p3HzN9Hp3//7zLX8t3+bucRfcGBqJp2Wv5s4/pi5VDqTEZNU0ufc0qw/uTtcILIO89ZfQf/OHyZM
4eDcBBZLG6eJJ8Nx/ymhyV6mtz+5hG2H/DNfHcQByKOgEY2/c3fgddOcMUiJUThh/DQ6KoSmkULZ
WIjZM0cC6E2px+uiLX5pIWvtZOxQ+oV4c5z0MzOaXT8KTPPOjlUOJ3qg3BV2PhJ6C9hvi/IdCp2z
5VLkEJTkttliPGcymFpwohL2Jq5Lv87UkYOssHdZUeLCx1pxrokZEfzD69gN9maCFR6haeSi+zSB
PMLd/LAiej8wJwTGcMTXniyDHQ6ROPT7OD+YrZzWmlvn6yGrvnSjf6a16WWKzcdwsEF7k09ieBsx
0qVVcZhtGfpU2T6YscbGOVsU8brcgs0CeVkXr3WpzSw97GRjjjbZranedeCbFF2pFpJ3Qs9vi/wR
dM6qHtRrVkWkoJgngy5udrgPUg7rYaeLovcCQ8D8K1Kk/mk6dyO0irIIEaYj/R1eQrVOcuOijUxC
cxHWK45n2j9r+6KOJezMuPuUZAXgMyYpKg081zZn/6aXrbM2Q9woCxLmbGUa5Z55+5ETd+YnRnQ5
6CITLEtZby1J07urheqO1AkbmEZhqVy48spuFxfb7GorSuQEWy4cClR2HWMlJftZ0WiSOpXYBE2U
emavPQblQDbaws/XzrPcUDG9eGRx8tJAuhkafp9sqO8S+jXVQX3Fmece8tKEzQ3ucQjouIvT8APH
4aHsXXZNQntts0JfNCp9FbaDoG7MiTainGEr9hTcCRtJwtLCwtMjg5yejlc3+q3ALnc+51Z5jCJ8
gSYB1rbkr60Kug11Z4bS2oc3yNwvTlETEQOT+MDbA3tdWQwQ+53vsKsV31BhSqX4dj1k03Zdqi0W
UfaLy+RhofYxo065faSIL2H5ojRrCadnZauDXOlKcGxL/TPW5K8RaqOn6gRYrN72TbUFyA6+nmQb
EB6j1M6Mg4I2tQx57Qj81Tf1mFZXdWe2JQ8QlQhdsXZbckLikZa/Q6UYO9ukPtBpD00DSpeEuq9M
mC2LjImvscaTPo/megKPTEf3VBKpwkEwUbIgguCMliLwB7r01UXxty1nwd4cfSyPZHm1A+PUUk7O
DJWHzKwkw6AILgUHOqijhRWoAHbpDE1u1JQNmjalJLloc4p4NxFspkUwwuEC5aZ4pOus8K24ngHL
Ed/sLHIolT1hfsTvsbaTFJulIfZNLE7azGoxbVJcjrl60jpmJifCUZDH+bHJ+xdmPpuJ03JWSq8M
V9MettDsDrIBy0635yOSObWX8SD9iZSJZ5Ct9dC27wI9heaoY142xgG5dCDBjSoybLXWOChRXnnz
YPXrFm9xyjCzIskA4tUcf9BwIZfJZNiEWhqvOFwa0uF9TL5SVbAc2S4ZW1yjQRBecsLGa70lDS3S
8KvX4rOA5LlBI3KBBqPSamTQ9TBuN30R5+t0YOTXFP1bb3kbD447nsK8e4vC2K9lfqGosF6VjnUb
fhunTA3kaDnBZMJsggdEST4hwtBi1IreMyihWMys73lonBpLPhYzRbppOX9RMeKsMCABH5z0k6rE
34oW7+sxfRmyPGKeL34VFhmnmlfKygKCvx57jOtdWT50zVyvjczN120qfi3xX599Hes2xc7oz2jo
0KqVczCQ+zFNtg+WUvOnRNNBKaxPV1FQ0dV5kyQNJh5H9VwD0FM0LX4PrF2r2JrfKHAFnTnXr2rO
7psh8dvFgcbV2g5XdV7eVbK7ceF9i4aM+0MNp08SPrjTqwUYmSYPlTr+0of0F3M8F7qAE6vA9sxJ
6LBOjMr7UdDNkcfmBe3/sa+K15KfJl8/Y5Xdln5TKnRHlkTmSLa6eIfSu7TDo6IWHexQlnu8kST1
FRndYmlKOmCOmwoLMZRbmVitl6q8UGbMZX7qKC+0atwCFHAAkHcZ6ilDmwo6IKMonRpSdZVWETDS
tG3gMZcXiNO7krrftdDmY9PNF4pubsiHHTQ6fOR4r75mYTxCGngPhLFnTD+BjYhXojMfAlmfu47a
LpVDETdzQmiy0qlgLudtVPcfwMFfCptlvTJK+uDNI1k1C9cjNx6ivbBoYol7ng8+GU/N12LM59je
6FVrM2WdLFTScKYtinhwu46XS7pZy6MMm2e7oKuzwC6AH/RRSRvpxWMA96BO5lXble/dxHJnNPqX
uIgpGTPGJzPhtWc684H5hypY9j1Qa2mAhRnO6h1oTgp9mg2r3vilmRADnmAZ9hG9VGlW+0Xe6mtT
GuNjr+FbCPJR88lifNEtQRQtdYNNW0MUoM6tfTKrsiMwvmybnZllkWCtBcOyQe/O6MWCtHgy9OKC
1vkwak2NuEKjbJOjJGtlMm8aJFUKuWyHxBkUAl6cHOWhcY2DyVjVrY4ja1SB2w/lW02faD/gwZOZ
8Uye+d5NnEfXGWAvIjefCrFEBgP1py3cz4BpfKukAI0sV6ZeafCVjcvdABfauKmi6aEcVZU1wTys
JU2Pq1o6sGM0Lf8sGLDu3ZmGtTHDAGZLtkdERi58K55MrpybtIt2WVoPa/w21t2sZzXZj2o42hHm
CUmK5cgd+AsT6K1ROvjAGRHDAO6A1T0R0zp3ljXukrK/b938EZfoMWbvd9cG8uYYsevVbdWdLTYh
AJnxo/WUsPiKiQtBurl2Q+D/mUf0qNmqnud0+MhC1jthZ/ZrHuatpYLhwJB4aTUbErPSjqD20W7I
FWirQAsrylubkEbiHp9EX/3kjnLtHAt7f/eGXeqWz1SPut2OzDFV5hps9KwtNzqkyU1VgNGe4jtb
4R0knPoxULB7uuFEGbWmRF4htBea9shYzu3zXLXbya0/UhZNXhXWfBRNgGW0mr07PbDeNBg/8Gkw
OvTixarthGeZHSQQztyLgBkfEGp6D5Hkpxydz2lMCm/UTTrR+9/a1HSb6TWgVLdEFQsbbPm6G4Jz
IUOzCeFJ3UtloKqkLU4RNMAV8X84FDUdNch718xt4a6axgXf6LQG6U22VJRHuuYWC7Okn5sSYbwy
z/rSKqwv/cJjSLi0o3K4cWbOoKWFuFv6iGNWGjjUhlez6t7dgR1QmkCrHSmXNiaOdTcGg13jpi6o
Oq5VvooxMDnkjbHxnZFG5KCYYTCYL5Hkb4MF6ZBa3SNd49RiFdnnnKX30VKwjADxheAy7exmutmU
MLOhbYlWKymbt/lXIPtLXeWfmu0qXq1KjBShe+a9SSLDgN7ZdiPDS0rvcw1uxNeWLuiSUujAQu4j
3UI5E81dLaXRlVMd1KVFOhXA+fqlWdrtqZgO+VFbhX5re8IojhjVg+THtOqWbuqEFmXuGLy8xdJc
3fRIwmM/8D7NqRCi3jqiCWBj5s7kE9Bm49O1z4WLXdRZhpuJagJmABCtiat9oCefXLt4DJcqbUmn
ttEIlDPAe0vZNov5eIMKlFEpoJy6XFsKv6tznVWveczle9JitAdYf9ZS5J2YTJBihjDMSOKh13xC
92YDpGuXOqprHCfqQ+8kb/oUXKOlKjzjND902IlGo3zLlzrxYSkWZ731NMzNU7FUjmMP2PbKGBLQ
oDuxjy1P75TwBcjxd1+L2Icc9MGRhqxtwA3Tm5oWIKd4N1SqdjEWD6xDGQcBp5JACii/1U3lSSma
dj+G+pspncxH+IUym7Jqhr5AN5Ni3Yulaz1ZWtfjlnz9GOjfQWt/Wo32CILrRIUXdGZtdv04okge
mxaQpqnPdlqUwXIrEhRtifsNWXD32+36XzKD+f/rcPm/f+uh/V+//R8ML5hc/mp7+QcKBL/t3xSI
33QGw3DY0rBdWXY7v299XPcvmk4xswV7a0mB2n84Xdy/6BqZFNeivNY1Fhjbf259gKwyy4EGUymO
Fbh0xD+z9WFf9HcKhE1UxREatENVNdn9LP/8T1YXvClpxHtk3hYmUBfNDogGKjmeM4ofOg4D2gre
tLkzL7E7WD/mDIqSzKNZrikDdfzeiVn2UA/C8tQpazKCnbmrJOF5hENjywkBG9oYjE3VVWi9LbEN
QDRQmp3mZ4HMIb9XTyE+fKpjiIeZWPhykvz6lXYHL2WisAaBt3Wog0y7U8YNRgayejnISw4nKLCj
Af4ziknK8dKC/HdOMxk6GwyrDuNPkfInCAVDmYxdijzMoQG3IJJ1xdZppdn1V8qxyZFmF6sk4heM
PN/LFhZyDRqlZjW/hri5iEpHWxnqah3ShLVrosHwkWobXGdt5slKdIdS6+3HFgv3UnSWwLyhdU+H
b7a2LQz0fXHtwvmWZaj9rfuaz/a6MKZLl8uJb3J17YR2jWLlUx/c5KCrDM/8snHKPl9RHnZmEGXl
030AVnqrYd6HplN/klErXgIXFaed2Kb3skwe+CZgprPzh7pY1Od02BSJ4cHvH695BepkqmPrZBMR
JDwxXqagPc4mSV9oT6VHZXf6MloumYcBxxww8lXaT58mDuEw7q9qZP2yHXX6CtrQvZ/c7AnP971N
qjOFrlCG+V7LnW3BAXxyg5DuhF5W2gcvbIiFfe33M6ieqPTDXG6aQXht3mO8DhHgXuKsuretnG95
s59YuGW6qa1VK9DpoegVRjV0iPpKCxctPeYyg4jqHULGnVLj35/7E1aJwmvmTqzUcuASkLAJkF1y
hg47enqlQtNqjGha9SlWDcVWqKkZ7QMZhJydiPUxYEX0AGJSLay475jGXwi14jmxy+mO0qj625Lc
x+O+OukRcDStfIpdxGmLXehqzuWOkeklmmf8JuX01GQxXWgOsxHyEonDOtoHGdAKOu7Kfco1RtdS
ZdXrysNoyQe1t0ArDrxKyxD+B1FB7s1Z/WBBumPnpMu1XrS0lKTORpcYzDNC0dwPjbW0mXUs4d7r
nXVRBrkJuaqvWrd5zwv6GIpquJclxmuzaB5H3KhjoW0Tt7oVsBQ3pKxyH9Nyj44okRYN/UMbVRpu
9PEQGdopFlmyKXOiWKabVHvgUuLIMPYrHJEdGMSZ8BzjAWd+urZVpdy0nfZVYkrb6nUVrYF8u14e
pi6vehi7Jmo9hQU4dBjzVi3X3JVjFR95XRqwwYTPw7RJurJZWWO8c7G4QOZN17pgyYd/w1wJJXEf
ugLeCvdf1s2AGD177O0PA1MLZcHhbRQur9JCQ+vAL8/8znzlhBbYqGh8U4OQQIQb3BDniJ3GR8BW
lPok2Ulz+k+IwZd00KEx1F9qjAG+1aFszHL+NKV4sBMSSeyLy4OVRRjINckZAJYGk9pRBdPJX3Ui
dZAHJ6uOJk9vCVvQ43ufzUAsrMJcx2QFiKV1V61nDhLOaxi4tE9QfGHWhMhz465K5w81EocB59TK
atpj2U9HbuI0JCzySQ6kSzWVjbRgyBVZYm0zpyLqQs48KPhK0pmum8rBTD9P1t6glPPa9/Ibx/nP
0HND6XDzeJjSCz9NEmp+IgUedWJjuTMoY8E39qw3bXwak+EQppbpSSXzShGEninNBN2KRcnIy4hI
92RT2sfXGDnCeeDn+lgrJCAKyg0JUHAR6IiXOEn52sJ4OWpD+o1gxiFjkoBtOgs9KSr4xJX7zhkv
OQb+ldOCJJGtssuN0VyNSnfBj3lkvU/VGWm1Iq9rv6FzY0N389Wy5prLxlzvTUn1NZ9MOHI1MrE2
uuHGNgQ4q9iCsJ10XBwa+V23EdVgS0ImDBk8ExxrLNCxtIWLshZUG82oi7UaWFde0DeDVS5bcK6x
xH5AKQ0M3KT0/CkuIPoD8dlPOK7X+Kr4tOqNPMC3jr1azKiTC4/WGGgkrHakVjjATaqYFO2YgweI
Y3XTm+q3ElWXppHPvW58tV3yPlU9hSp944sJAbkKtjnoI8UdH+Tcn1tp+2oo30sTAhVViC9Kp+/Z
siJYG8AhA2oRbfGQygjP82ywLTeL7ZDpu3SY9mFvf1bB8CCD5NJPGoJCvLftiHs8hbUNrSt6/KrC
t+kAJsla2USzkqy4w1SehirSRP0hdWbPTYuTLTFc1Oo2VeqnVK39UQle1Jy7QDtuRFX9zKazN1V8
HNSoGhwniSavwmjve22M94boX9OKIhy+3yf2LrdSNw+tnjwhIgDvCl7J/x+55PgYFo5tRrcrrgAV
MjeGbRCAhCJqJ1sb2ABKxBDLng9GlHxRe3XWixGweXKMqbxYxQl+CjE9c0HqV+jc21GpHrTOIFaf
vXW28aHR/r0KFIkiLrzJCjbF5JK+NjZSXTBS4joX7H4NCrsLwOP8FX3FKUFeVetmSsJtlRC9spTH
Khbk+1KEviR/SFTzIPppW83Wjp37q1lku7xWD6PV+7Fq8wHly4870M6u+AmXPb1UOO5mcTJabl/E
VcjmihU7aIvvfHOynf40Bf2Ppc57tJjtFJic8Zb7OUTTu6UM4IxE6bCFN+V4pEidVSYib+KgU1F9
9EVlO5ZL+jx37QgnY6xnPx3mR620LT+35zfeeYDxipanR4M5mGDLf7QqFPVwCTZ2dk9scmzdnWqY
PWuI/leMCW8fJMxvemU0+0bIvd3ECqEH8W0nbA1IalXsiMyeNGIKJ8qe38tKcX3BxdiL5jEm1GjW
KBNRghBFgVwZAGVVInHJNTQst1VhnVragzP0HGAdBIgehhxMNAwJblm/13IxIsxkbK2uOOiGuMcw
dcRbzZhSE7bTgo096HwLWvgBtgVbtQlpRS1yeY8TcFcnI0ZQTnEqso8xYeG4tG/NbL9nKf+Wbkdb
zUyhbGUaSYvxNM7tK47Tu4CH23PL5i7Novci6I9yzI/V8lLOC/1FAxOoJApBh5HQcX9U7epRaOLe
nsK7fLBL8AQq9E2eGbuE3GA6D8JFWp8myKT1L5tlD5tuVM95mLahq75T2XMxpbozRgD45iIu986V
gCcSlpkv0r7xS2jBIZH22aEPTtPtblPXBFb6tDb8oB/gmXTThwVKijo4SQhN17+tkhq9NtrGRfA4
i4qXaO7sS3itUdYgw1W83Cu5zyiL9hKLBXXedJsqHdg8GEFzIobrEphQnkyXKFGoTwodRrm90Qjb
+EmXvZZTSLpP6RLPHRJB7Mb9BJdwyypO2cylqdfAlktU1Wm8YfGSaENxH48Ge0EozR6Qt11PbIo6
BN5rUljZln2lsaSbeu7Iw83VcLYbKgNEJN1bQzEjhl3i6LPabluyap5TIFsXKoYlMbk0o9Bi6Fl6
7CO3QgMLSvzaHY9WWY73MCgTprHW2rWyY6GkJ/iKXSyuYcJgNiiNe5K6e1VHqCTmQNavgeqdkLJd
FZ28B+Q1nDO8vJ4YcBWvWkMb1zMcdb4gYk3/ulZzN11o0v+v7f1fgyPkRTBQco/mf//2D3tfl9/q
j6u0o3NTJZriqMud+U9XaRWQPn+yreKr/OMiLay/cEtmvU7vBJxwopv/eZEW5l/4cBEj4bdyCIwb
5j91kXb+W2ZEw4MLQxtKEz5KTfv7vpI0hVekjtOuydQLd14mUB3lyG7smD1Iaazn3ugO+Dwfc9ZK
61zjaIZGGXF5YhNqyeS7yLmtgdZca22zNQzllhThWW3t9pIWKD29xaeiTrvybXbd4RIMnbUCWgfT
RrBxYm5VNvjK2USXw4WIMq3FJaXUQ8JHJmRPohM2hnWxpznovVLMa9eSNw7m6aec8ol4qE59Xya5
NZfxfT1VdObhV3Nr3FzsgTkkvTZLPW47MWE8SKtJnzw2gWWuKhH+MBa+pVNvMKQw3MXhcEfUgSVd
TxW4mwKUsZp3kIumV0U0T6aV/KycpvNd0XyxtSMFbPx0XfERl9MhNcXOzcPvQqPnsgoWVm2Sqy8J
rXHDaDO85+G+H6JdXdR7p6/eCCB4zmjhVevui0luqnI6CXU84TA9NS7x+S7WaXKPug35iLVSt0/C
lJB/3HObTw+6iDXaqgT3oFR9To3wmMTa52K6JepNFUFIOayXgMW+i4vpey6t2q87luN0Vewakd1E
bP6SLsWCZFqX8d+FtDAZL4pCGgWFlxBolHzXTUrEA4uCosSLeEKpY2k004ac8LtWkD0GH/mopzZe
oWDMOHhtKlZjcs4KLio6pLgMH5WKUqmkpCwCj6X0RTK8pUv1lFF2mTep/Au0Utkhy8NgKapKl8oq
0cp8rw7UWKV62/oRt3SKqZSg+pBL4ZXbpeHDRAdWisnwCwJUcweWWqd7pn5MxPRJxwH70KVES1vq
tNBcDJ+UaLuXAVvRSqNZJXC5IzHc27j7rc6LQxSLuulPCFvW+2yY7cbMNMsf5pF7i0SuDxVi79YY
0kulJtcxjzcmOOtxLPelEjxOKjYCw92ibkOJNKvTwIO/ahrHjyW5VQ0eV5ubqRfWvQ46V/XHis9W
WF8MK/w0tA4E62STOcrv9LG7TZZLCDASknRRdHLxgNmT8trN8wkWH7un3rL8NI0PCPU31ZyOErJo
xJCZDPdxkKxtJ/anRds1opEZe+mDVBIulxawhr3uKO0JnQvqj6JsRNvdYiX+pdpGtZqcwiJehXfN
Ddn/qnn8ZtO3uh4FyRQhE+FVWmLuUAXVTTON2mlQ8nHAJxpRvBuxRAeZdUuj4kvrivsqVK8KM7wP
IGjXKOo2G5mpjLn5snPd2CoOuWPWEAhqeXKlI9nyzC74ZmOMmWDi8Ss03C/sojdFO295CuC36tz2
cswLczc3myZVXgsRxcdWNPfjEELI7ndTX7+PXXWCe8F1vaFtJ8iicx25p0F0Pv8646SSPCMIvo3p
SIpMo2WIsefA8HUbOwpQ1fKQoBRunZRnvRic2INRTIyjpSG3CiEM2+xl9TRJ6fwVnqyF4jMexptG
JwWBWRvU51h9hoIPFu7imMeZBQ2Nqj5R1WIV5oO+ZxH6NA390SLewrFkvQS5c41aaugiyXiZp8rW
FFZDRahzJR1DUe0E5CsbDk7WgivDR6J1VKfmkESswD3UVvxT23FLQWMx0/ce/Li5cXRtPnVmyobV
InzqDaP1wvK29YzJ/uIvM4IU60n5Y+D64umZ1/DluJgpCJJflW5JP83j+mhNI356KBkPcAHkue10
lvPsoIBzOydjGu4cazF59uo1QR3YAgD/tlJbwlsgA19U2rM9weee1aQ6doVOsaZiUPdm2A+0jYqV
+RtXtsxuQGVojg0A1VlcChk2G59HnD7CWplp0pixSdRlvgUkSuWQ5HOSozyxa2RXlbScMLZaWXQG
qgjAddNo7K7mgzPJw+jUDRri+JRG/YRCqm87zplVNuvPeKdZzYUBd4xweKiKCqRLSEWq7Y+5S9Mr
bJpOjVZOPAG1qFlWBexbc2PjBvwh5oh7lerv3gw+TQtYhFU0ZALIBq01GWmbyU0mlC4r9FEVCUqL
HkZE4SASsLzWh6nwzNkEmhrP5wFmGyz85esY+jf6rrg6qszXYXMvHHGnOyFyAJQTcHAu9iEJz5vF
urMkCOHm+6mNVyQZ4uIMIMDYBXkAo2zG3pmo/AA0/RUACohASYggsW3Y5iYFiEWoXOLZvHUKTBzX
vXdFeCgbYo9m8xaBjPFIVn9UGY94H6tfxYgeE47lUzO1Cp+IYANC6KtPxVqPpQJMj1turQ7mRsmi
51ADQZ1yDHDgi41ba8+qVm3xQL1xS2bT1ko87My4U0qUaGRiX2X4xLdZlv4q+/rUpvZV73jAq9pZ
F4MBJSXUcq8LWKtmtommAxxm5qggJfdeRO200g047a7od9roLB6V/NrTkXzXsInatkY5UVhd3/Ru
gfdkGUQOBhgvsrsPRo5i4yg0hpd5MaHu2Nz8VGQ7zJXfttpeGugnh1jHL6XD8lea9NwW9b0dOK92
/A4Z7ssx41fbzcUqxoexUo3GXZPtwkscmlwT3KsuYAhaWgshuX3hTX7EF4SiY8TvBh81LpAEMa0m
lsdZw/inRogt5t4a1K+644PYGzniFEhAvBjiG4YOpYsdm3c6nn5Is7+gK7ylVl75RoWRDKrzU5JS
bAFhhkONhXkRqRdXEP8zKNT1ZTF1m7FRDzyF5dopCRkUxREJnpUrDMnVQHt1TPkYX159rxAUsE2C
Fk1knkPMnzCoqmozKG31xhB1HUweYMI2m0RlKa+4bNshghPHxak/53tdn9huTBAdXKUFWcKxvLbt
MvJoBDVXgVme8W/GHn/Sa1wWMOfiCV4SvWm4sK6OVj1FLncvLP/OmgxbBoJO77BPx1sLI/hOmOpJ
tAuZM47v1Z6CZFkhrI11c6zV+lcv0dFHjRwmldYe8JxL3OBRgY95zlygHuGcYSjqSXD0zYU3KIQa
nbW7ouymvH4grPnWAequbOeyAIqrtiQmWhn3yYAYi9vr3sFtuOIs5aps3Vq1estEenWaAQZAv3DI
padqwxb/hh/YgsfNqEkO55TvKk4idlaeye8gInc7G6mx1TCtgrzA33DUq/gWhBYaMmQCszqYaX+L
OmpwR/xJWuGutDZ4h2v+0PQEIqK8D46ZY2dnyjKl74T4V6checD6y60PeMGenssBWPTMegHQxpRa
d7FTKbBFqicDAipnYTFsgko5TsI55TWbhcCc2keVFRPfS4K07iIa40ySq1hHXq7MxUQaJg9tnzD2
u7QGJu0zjNa7BpcFnJ5Hq5/ulKY8y9hENc6uY9N+D9J+KmrBNyZBQ6gaRtqgQ+4O5/LHrK1HKw0N
1ONBO0dtL29Gwo7cgVkEECn9bYujzR+ZFAdWGIKEtH6xR9gTaO40++o19VEzMsu00afwvknMh7wB
XCrTfRxXO8LQL5GJIYIKhTlPQWEN0EwGxzorPWijUYZywdIp6ybIse/U7kcfaeG1T8sfTQt/4cO4
wDch4tQr7blvrKeiZ3WixPFPCADAG1ojOmANeCI1yocp7+yVKdJy00fW06xmjIThUx0jpziFQ0vs
PD5rzUKRdcjwtmiK/eC8dc04bO0BdFMI5Ikt0Hkkeo0mlvZ+K1ViQfZgv86Fc7Wyml6VjO1gV1D3
AATc3jm5667mLBfPwVh0Xpooco9UMl2IkY53PTxcD/Dms9bVhzyusCUXaDyqw88qE1fLLdnS/UsQ
+F0QYK/8P9v5/yoI/O/f8I3/5x+s1Pkd/qYDGIAgHNjvy/pbdRd+8t+ClDpBSjyHCBBQahnw/ghS
4tzX+E/4hT3l7+LBn4KUy6KdlTqWQ5NOy39GCbCcpRLsvyAbuf8veEgD1DhdqO5i+v/TSr1TSicJ
SSvvdYuPJy9X0n71ozYOrNwCfDS1Gx97Z16DLIie24xXumHpWOzhEEJPhl2jYAUvbP2jakz8akKk
XAMh02S9E/qAdsafvh515M+wtDEaxbk+ebJop3GdQHkKjr2lsnjKQz7mKVsDyFi5/ZnS8HVzpp4a
7YaX472AuHjqAtW8hFLv90x56bkkc3bmcgVVJWpN/TzjdG43dQWmw7PKuHtyM7WzT+ZUMzRGdZSn
YJOCcBvkocIVt0kjwgmM6De9mkO8QULT9jij3A0OfnPdmrKNN4pdsEwxJtmSXCyoRGKq/BYqrUBt
cs9u6GY6Tr7pWiL7dtt3R42br6eqxoWDeB9281mMJFO7YHywcWOzIkkeM5INtZL4s8yPlFD+cOHH
hBdy9laBFm95XEZPGoa6hbRsb8JO9Ctqp3MUE/ObiwVFpNGjaMRdnwYs3aIIhq+Z+kk74dQyi4ub
8brqVH5MWP4rEIO164WNs5eS2zYwLJqOdGq90/zU6Na1GvUbRZxQ+413WxP+yAuvoQrGbu2nrs5A
ggW+LItPTdY0dUVHYEn70BS3uEl+lXa8l9ZwnAiqr7op8StHfAAPOFtS7qc5/LFHl7m5PtuEpqAK
FTVEHjH5apI+RpP+wh0X17gjv4vwP9g7sxzZsbO7joiFw0MeNq8RjD4yIrLPmy9E5s287PueT/Yc
PAJ7DAbk2fxD8WLJZdUvCzL0LkACqgApMzKCcc7X7L12Tj6TQ8apJs2TOWobzusTOOe9HEg8ydIn
ww+iVVZhopURzox43MjYvdRWeg1R41JjBk+1lu7yWi022Ftd6ze9ik82QbYhnTCv+DQn5akwGy9M
ePBi/zszJxowstfTZbZPCXxi+4AAwkrW6Wwd9Srsod5ZW20cNlXrnLWpv8hBXXqb+SxTJ7bFsr+3
bGwQuvmaV9DHYEapXJ1al5EvYAUgZxhvibndulZ0EqFEeV5sKtJOVz4q37Uj8ktmNyYC+Pox5Lpl
nQ4ezmKouAaaUi+Y0Qen5XJUOc7PBsH47FOVaezv9+mUvRmSGBjqZ5rqyLlpJZzF3s58CgeCsrMh
XVexgaCYsYquos3YkrQmwpdYd69+LV67pp3Xs1mmhDoYj8GIFpcsYdDEDL+Lia98+KVylhkEM2Fd
sB6gDgMuC/O9ZYtjGIbOim/nnrHeXcuayegb3i9HYhU1SwR11h2ZRCdDC97bgWDLBlcdufVApMR9
2I7o0a0DY+1dOA/b1HFvZNduA73xDGW9OGXuUWttkE2efvdUEHdfoW+0hmEzMrGDJBgoj93413L6
dAQMgte4H0AxUDgHu67rLk6RPmVTTtgfogpRX0iFqhE1gk2xXT6+ycF+gpT0Gta+s3ZxYrP6Dx+r
ujO2vhkNK+noAF4XglMVVeI+jfEIIIlKcRnw3I4GPlPnLKcc0Z0e/3TdMdlNJSulKPTtB6w9VPcp
aW+LHgSHwEDIWHlA7vKzIZBxrqadQ/7IWgfDE9sYQ+acSgs25G3M0okjSdHwTM9O0rEIlsSUz2VI
v7t4lH3/xcgwLGFRGuzx1YncZM0s4NMc5ydquGnL/QPkfRSfYeU8xLOigbWoI+biqmfDR4EKeIW0
4TBHeeBFqnnQRXUsjPZrcNN73QwodrX3oE1+JCHHm8UcQtfC7WhWN5nVLoljzj2pYKSRllDMTVt7
KMLms+zbDyPga9Xk430VJcfUTT8KtzmacXqTBXL/ynkpm4gnLzl2hjwjVHzQGvekC+MhxVditOHG
La29NaCN1iw8jnF2w58CQ8dkdaZ2FJW/wH2lxyJjLwpDt4iDJ52/LhznFy7PHcafbTWGtzaMfqB3
fC0CY1+G6cnk3vIbooccpI9jPb6UiuMoMY5xNWzqLP9AudSu8Lp7eTv9TIbsZJNzVqISDpL2JHTG
AXznNXz6EdlFYGQ+CVcyQDqKtwj6Jhtk7NLBNJRPIy0d2PHUutMH57Mw0GCh7sXINlkfhVXySyI+
W1mnn2TtHhBa8hAuAFbmy4skOs2KTWkz2XZn/XlgsiUZELO6DfZ5/lIhx+D0M45zW3xw+VCbj0Wy
NRK9ZBA3nzukp9vQtHYBOS67iRrSS518BydQbQy3+Rqn4okJ32JzAtAeJOZ5Mu1DGPCHmPmxAx5z
olKmg8YmxNcXC02tPbp5W7MFLSGmg6glrNREiRZP+oMB9A0yQb3vGlKLslIDBdcHr2DVBGSYgqGn
so6Gk1mrqMz2dk4sYtAb3pDXe5Vab+aUPTFJ2BFYtAW8tB2Ldtc7ZNP0LG8T50dZRm8IDQnSpOtJ
tPY2LWmOIBXSGGqKK56UmW0KDGZ2pj1ZorrTXeer79EIGIoetN6j7/X0Aft4wrUoDeMZNyVDO+tT
74wfwoyvEHN2Ph+1P7fb0XbuLH08R75Db4QHx3CfbXP8TNIJEXluXTV9fpV0b5E9bUTU4V+Liuc5
Fd+jDtS1hS4ApvuBmfovmY+nWAWbZuZWI0/S4GuVBN1+Zpi1djsC4J3urActP4YWn83xGbXvKy8y
YQphXEl1Q/6iop+EQQFSlLGx6Ur/MfaD6ttvrGSHUUmCZi3fi0r8SGLTumXMyZB5j7/mrhxX6IEZ
Zyvx2lrI1tOJ/Ka0zdDOlWrXj+mrJCVpNVj6R5pa42HgpPVKxf6jQUlNZmOEBLD3X3JsYZy0ghHW
0AVXC5k5a/Og25nGUrc0TX+ZXQs4cMVopR2IliiLdW4DwfWDs1/XCPja9mKEbAaWc6TXkIn32Bsx
RpQdc0TjjOQ4vJrDGHrAq7+ok56kIqxPMP7bSNcPvSDNLn6dAwxqLBCquU7FURQ77PpvWiueWcLu
bIcYicCPHiIjuDdAede9/ViaFm6EhnijmnqgjwVNKwjwuHx2sv5aa81GpJQTUcx0yWKuMti8IdDI
47VmOGf2R/ZGtzUG2vLiY44oa6f3nJZ3IgCEduiG6K1SUbztQT6sWf7ed0GFULpwrrMFvXBwbjkm
olWWqJOM5maVWzELLTHekrF3d5VMyXNDoLTHgocQqcU7CwE327Xm8GKhIFjrQfJahxZqmQbFm5+9
mA1vMWQHaKiJ/xAswIvWbnc2M+/M8g9myhva5uwfkvElygCmOcqsV//u8P7a4dFr/bMOD7n0X/7j
L//1P/7y3363bYPpB83/P/5Bn8fP+VufRxdn6DikWZ2gd/5bn2f+JrA/CMVG11wwgX/r86zfOH4k
q2C6L9PQLZbEf+vzdHpC17XRWpsE4PxL5m1jcZX/XZ+3tJM2CA0yl3S1tKF/7vOiIcuHWpXVwe/C
ceXPKj6S8nc3tuEXstN0lWk5+jwzeW/CQd/O6TBt9Dz/YOUGu2EIfqYFfGk91x6rRU9dufDYurqh
ggyh8uOzWwcW/ONMK+/rEDZ4USJ1EDZ5N7Yg9jjVoXkaw82AKYpBODrUKd9WV0N9Y4dDfLDzybOX
nrBPf1a1o3FT42Ozgmk6m6jqGL7Bd9AQmXCsVzbjfmJJggja/ajsitrULT/CnqQQYwBDyhH6Ka3U
+WAwm22LgNjYmNaP8hjbAru0tgP6MvfQZot6EWRn/oMI2uKzxd6Aj8QlHyA3+wIlmz+cSpNL01C+
+YCqpkACiEKwG7XpSqoabWOkXLIRl9a3oAdm1rifCCTbdsMSDunO5dpZtqtS9+2jcvvSG8AhDjQG
SPuINVBjsa+kWa7btn3wCUxYRcDFQgdrsxOj25roXKX2MY7+Ti3fd7yZB4cDIEyIkB0wwJPb9dAu
Z4RaTgvSAl+Az2ZbzbevkgPFXk6WjiOm1f3siOVvOMyUXXtLcN6ny8GUc0LFg4/dzEErn4bdE3oc
3OiDdctn+8nkfMuWTazixKvNJF1HLRP5ntMwXI5Fdzkg+cCA+pjNvd7M+0rp2F8y3wuq6RK74KkL
F79Hsxy5huMDu+AU1oIOOmt/xf7yXHJKx0QbN5zaMp/x5S8HecOJbnKyRwbOZE56jSJqM3D21+n0
rLgLBrsvdjU9e48T7+hXmLlCbg5juUL03y+Tzg62lT88sQP9MpYLZ16uniyTZ7VcRsNyLQ3LBRVy
UzFONtZp7VxiQbqBqBuo5eJmGbx1YYDXcLnvDNYrrI2j/jJMENbUgu2wlxsy5OK/2sutWY90k9Qx
Lwro2QrRAnerQWteZMICsc7NO3IFd/3igHHy13q5nRGlck+nqB6WJIp6ucIrC/aJj2C25nqXdQnB
Zel8ShfgYpQG+SazAhiGnZHv0QPfF3q4Scv5xSH2Zd1b5YjsLN+POW+dpb+pDJtfaxNdbIdB8qxr
ETZXZsMridF+UZOXnt00DKzb7kEYqMR1bIo/VNKB1kYLsZ5sKznViQUWSnbsOU2ySjWnvirc2/e+
n1vbScxyi91O8whvhucpAda4hkZb7+rlpU3R2Q1YTpVhIJtmq2UOFsAjnXW8NgUjz7kAjQjGZQOE
EAsGBrV15Wtv4H1mr7X88YxTbNyZuULpl4N1CmR1q6wQrHnOxzIXWXdSgVF6Opi+o/In65wQwbhy
RY9ZGz4QcM4yvYWaIDHVrni6s55opAaZiNvFYPjDwTrprXMn7Ix5dd/4GCAJJchcPV+beSe90U/j
gxHCqWjGsUNBKpGcOYW76zHTk2Lo6tshRE2W2xaqGbPXnywetkeWGcENy+uXT8tD9Fb2FUPFJG+L
LyyG5cDrtYidh9GefYsRD18PIJYFSo7IIf/WbZKLoi7e6TpaLoBEPHIFkEMUGvYrqvEIeZijbuUw
f4sMjWUzCoLOQrTMMgbon0+Y3WaiwroB/zRpBEzhw2laz6U0dl0hq12s8uJcEy9wmfFyAfjKxq2L
a2tN1vc1zmIdKjJ/o+mw6GgYIXqG0adXhP+nZUYXZfqjqvxntG4PYwlyE3cbPI1pPs9G2SOec8rN
VMzmv1Vo+l9Lkv9PVBAlyV/LEFRoSzHyO82Yf/hH0+f/FBikBOQYB62ZpRtUEf93+ix/Yyptwi12
xP+BGv+B8bN+s0xcmSBlbIbQpqBg+aMqUb/xr4J5Na58lGr/kp/LkpQ3f1eUSNQLtom2DS2zsv+u
KLHctNRs1QeHMZ4e5TgH+x4jjiwshfimrE5mpXM7CdZ66qkkzZb6vnIeSd3DBDlX/qtb47di8alt
OEg5tgci5vJoS5bMhsZhG1jyAG3tSQj8xHUJN9W86Zn+0cb6exdqOx2YHl+n9iOOqmplRAmq/OAC
qQX9CC5RS9rHMQZdW06Tp2ooEi6hv94oWQctaHEzGZ/bGdFIGS5hfEH71jjME2SGLdcxG1I7UWGN
9f0s2l9GjP9VE4hgqfS+I+Qm1YB1Bcwfkq1FPGAYodpAYyJKO9fwNVcMqgKiwDyjmkIsTn6+xXWQ
bqbJRe7l5M1bRDbCt5MwT2xnw4co6xOB4jcPfcZANjeaTytk5uzglA767hUcw1PY2PfIpS9CGocx
suqNhFZ7QDZnPhSJ33q5Tjcayek1m+fPwQjFqVaOwo4+2Lc+l6432MN9Ndo+N0F+Nap4APVLXro7
5Re3md5yRWShrpzuiAqWPx/BRcZg1iOOjTovyi+dUmgTGuk++6NBr7/gP1yyUIIg8vw2VWtlYAfW
9fGN1cfPglUnO+RhY2QGr6vPO0aaNrN1DkdfC91NaMZAKEI32bi2jvavlJewNVk+Ms5uBzJYwqqM
Nj5cv9VYtu3W1tRTPS4Z4xj2V7ONJRiqwriWnTwG6YgRYpjW6HZvxpif5rIKoC86Wyd0D6mvcLMN
tyHpGecpG5KxdiFL/OoHzWbo7U1fMiiLYUaGs3xFy7C3W3snEu276ENC6YDD2xXrDy3YRk7zC9sX
LId+b8tsWvnj9B7H6jUJ1EgEbr9Iv5ObTJyfZe7eUF5CBu4bqgNJ3nBZs0VJKN7biCpJr43noTBw
MUTQe/Pawkbj4AxKnwC+CXzjcDT6fmL3HT2hPnhvff/OMY1hFUuyCiJr3DU5g/d6yJNDhed5bZgj
FgfmzF6ZG+N6KHFtRA4Gp0lOglCDEEFDG8eADpISVX3YZTtoTPJBZQ02MlN9Q8wlCRrZV+qW/LgC
Jp5rULQ0+U+jYEhuDD98tB3nqSOdMMNlh+WpKnxP9X1+0nu7PXd5THTFRA8Bny5fUuBJqqlqnRkd
AJLUHB4sp2MfK5nOxWxPW0HaXkBUNXjHfc0LWcYMOyJXWAxMUfoMF4LyKWGAAzh78hquVVoN96QQ
xTMYZgwiodWsnCGo9kXecUEyz72LCBpZLB35V590E8KlGnGMGZj+KW+NvYrcazTr4daOGLj2ACOc
4Kdl9dkuROdNGHsce13oPyFW/dUG9jkkNdSwa4yZaLzBdfY7X8+aDfYl5IoRo5oZ1dzoV49FFR2V
bECtx5lngiohtWTw6kjdd63YDkgOhZ5+Zm7/TKJ4usJhgEK+ZahVVA+o+xrYzz1aysjca0rsO1eB
usgigmDKe7Yr1TrHaG8ZxZs/G15LyIec2jeGSlS7vflQBv65wBq2AmCMbq/gcYpDfpyLgB+xkoP4
Lz4UUKjrqDwUY/Exd9ML9OtnQtxBjEfxdyv7s2O3z5hLs9WQQO+efbyKJrUK+NSbzeqQp6Rl1uzc
s5Q8k3JYoUBxnkrRn8hNBEAxPfS4fFdRN90RQn8pQ7RfsfT8iWFXQz5ElcqfRlCBEakAfOTstfmJ
AKyDNHnP7fyCJOzYmoCPOgEciemUr6d3fF4YNlD/A0U2F10Qv5lCtSOwWtd7sCy5RqAHI9wu1/h0
CyitypTzC49GtlJtoHsFrJ3DbIB7QpxBrLZJwIypJgAkqVWuO2GTTpYgbgqD9tKO6HD9tKk2dlfq
KHLhF41j9E15mW9hJByMUaCppv4XMYFNqe98VblBvWpJ/hibXEt0V+EaIDuuqtoGXyuW/YcB7VG2
SC7RgmEGgMo/1TbLVNFw/jnYArh/cUXZstyi9r2zRT57Udk85jWC67Qwk2OLU21nQW9B+vuZGowB
8+Z7QGiymmcD43TPUZhWP9usObikIgFZ+WRLc4t7HjU9Nol7SQRzSUcdQ6e/9E4iNp0fYXzUIahU
BJvooXwxZvPnYLqRJ/rpEgjnjEQF6H5RhiuzDB7t3rlCgGHqOTD9nYiBZaEF7LMguNsdiMAY3qTK
t6ZZHbC9kpymkBtn4zND5HutHD/cKXhm4UOOk21dytH/6Jq483SVCU/5Pil4ztYu/AviFm8i6Cqd
7aueD/ddNuyUHE+zKYMVzhCYiXKd1/XJr+Z7xE4kXmntTqGhXSnf3dcF8pCxsBEoE9Lkztt0cN/S
pD6IukbJlTSvxJ6zxkw2ssuP02MvPrpgYAkTrNMOZeCQG29h75N38NhLeg06wg6SCFBhNKX6eNXp
MDcCeToayW1VcGFLE8FRamWHJGdy6eubyM7ufKV9mGl3yq3xVKctMKaOFOP5LhjHPX38seqDJaFe
x8sT3fVO/9M0EUpNvfqkgns3dUYjiX3M5HBnyP42hvIUTwVdZ8b5DMmemTXGRfRx8dycDETerlts
88LZd4W4NmP3MCE300lTt7L401Dh3m0qtqrtVfX+kSbqoJxcZ9Tj3IHS2mu1/8X6GWJvsAlS3m6W
bkZh/wLmToBOaT+nGKuGIt4HRXxIarK6bIknqCifUuoz3r5yZ03ptrcHknPkGV2ENybCPg5pulMq
vEM+fPZDLGt6bn4UyXTRfWc/F/4GxvKhCIqHetQPgyaejKwFOWvFH7Gh7SM9O6s5fdPc7jaFvskz
6tRsJsM9VvOLLgDLryVCUtafKbBV0TuHECeax9wHcSbwXG6DzlMxKsfGFZ9GAZmTdhJm8YR9wdTs
8tQNOMySJHm2J6ipmRYMoHHAoEMa8oxa3v17Jrs0QCQM/POZLOBy9DZwzJnM0v38z/9nGvv7T/hj
GqsTlAq/wtaF5f4ZZKEL8ZspXX6hS1oqw1h+6x99j/rNNh3dQKND0+NYixbmj77H/A2NuwuwWTrY
AZQ0/iXVjUEH9Z8bH4nxh/8YuHAQBi3J6X+exrKAdSGeCYhLfRv6OIJFe0ZEM3D4OEQqqTN5EPOP
Lgp+DcS2sssLWo8R3LjThBsRM9bkXl426UVZcbYH4PKLvDvyhrJ43M1ojtf4z7VVg475yU6zLysd
HpkJ32Yj+LRQBoqu7LxqImp87hMgvll4INDxAgYSCUgwIzJuCCDvNQyLSnPhAAoEmZTzcOba8sEV
6NvxMD1gJzyLOflp9RUpfK17ZyrxAc0KREEDgWi0mPLVqfs25upQDukBQ67xGnMAr+OpHFZuMmjb
gH2Zhx6IxD7hfMfOgM1nUSv4jadFFHfo2RFZ9p5w/A1cMJoyaz5Bjky80VJ3o2g31oz0RA/RJeHj
jzJ7y6zzOJvFAeHyQ2uT1GVxNUKs9rnaqrHYwNh7thbLJ88TNUZwVEX6U2Njj8i+A+/utuVWFOIx
T8cnoeZjNon3WrUVtwM3dh9fVRHeYbjZp3hpJ0cnhAEZ0AEQ0idSAlyYxkzH2sTHSjfytW+jRh3I
9ls1cfGsiORZMW8HmFe+IBzdF76TUYGSymln8Lsi9Uo1803cBYJHkgbRqhtsH7V6OgaCKzcTL7aJ
HCSaQkpWp3pnbM9wJ80vCUJGdPTDV8qDwaq3/WzZhUF2DL/YGz81PsATuox2i9UyOlDiEAzbxW+6
z/Q5txx+d1pw94Wi4NUyDyb+xD/4trPDGuAl2QinYqwNbwZ7+iw1mf1QFTbcyO8Rp3Zkds6W50h1
602rebJCm+Sq4K1zrLMLITpIxTmNjdAza16tFvArtZEtIovfhXcB0LHkCvYkqMl1FQEiqVOzuNFw
sjdX5ks70FbygodNPxpYMPm/rYrab7fFEG2ko+0TUW9lCSPDanEczP3BrWlk+9bGizzV7GQtiiWw
b/4mAlQIg1592JUf3wGbgbwi4zECuJXfl3VwxXs1o1OveRRWXQ9PoM7sX0JH0x8YiX8WgJhYUsh3
N0ABo6s6em8mw/hWKiac0I4Q4xRFaL/I0Xe3leLKT51kPliZjqCrz3Smhg7Sj9RhLDexi2hyE2Cd
Q0YTRmOByLgqxR4tDgsU0ROfxK/0MysltDE+lA5NKxsK3P1u/qLlLjZSl59R4MhP7OQENeBbBvFz
mOjbVETfrWn+bNvfw8TMM9r1d1Qrl75CM04jNOA8Ga11qLlnKI/iBs/jtYRwuhY2zbluvTmZH3m1
MH4MwPA9AAX3SR+9yiqjcYXGpcl3E5/90Nd7YjZZU/hzg+zO8KpyfMQIBJo71R4hlG4iyzyUENy8
EHsa0hpt3nWJUW476F7rwireqar5b3LX+26NAXbYTfagoaNn8tBa1gVk+QE24I22kUrTLd+QofyI
Idkf8i5/RNt2Nyr14Vo0oJxdWzGhc4KwDSKdP5L//bSi8+b99J1zD3vZg2zCgkTDadhF7UlnluvJ
angWArlLIcp9M487utHHBP3M2hxs8mtq+zHpUVT0w+ukQU1081OD23ttmfld3+kHgea7hSnZJPN5
NMHgQWNGT8BEPxnro99QMhIyY3kaX2G+dGdBoP1G0+Nu2xlojAOoBRAuqpce3BDheLQCjHjxZLOW
A9bwq+qC99Icr27IKMHMkAhM1oZs1q1bDBc5pmoFjPbm5JyBjVDvgP7LgyWHxHORj7s9+DBR+miC
81d4BJlnBdbe9CXJOYNJtmY2sEO2ZbMpS2O6RRELExxFu8GC8jYzLJ/K6bWLKiqumBFLmtm7us1v
DewUzpPsXmoLzF/k76z9nHXKebXtejBL7qgmnunqjmjuq0wMgKwAypA/RbDEAHa2gzg0FNCo91IC
JZ0Gd8wMi6+Qn9hZ3sIF0YczHfHXhI+6lgHxsgDrXiuN8QwGDpRvDAYdvdyHOs3mWKLpCof+zsbx
6g3uxCEyu8U6Jd7TiwWmoITXkxDhpUL/UVvMMFJzZlQ67bnAwERqT/5R52CNsvQCkQfpVz06q1iF
Rx7bbCUTcl7nhjnflM8EBOZ43/UQdmUQNg9ysUOSj3PfIfPdlTglTZlimQwRgPmLjRK1aXoscVYy
kflKF6vlvBCuyb9iVqQGri3F6GaxZpL09Iv8tGe2nPsKmCv7AGycIX5OagQC02Zay2Exe1IguKxs
5k/WkGdbjS+9ifcsDgA2NOVwTfGMSryjegeIxReMGeg3HLVJJhu7SAE3VuA5pY27q/CgFnhRWyRH
TaQOMx5V3Pq3qh2vIBv2YixOqQn7TzO1kyXM+TVlZrSpMSuv1OD+dBoBE386hkGHcyj+YKazT0BG
Y2/70EvCNBodJnHYdGs973jxZfkOIkY7CPy2ZYeHN8aB61tsWZtU1XxE1o8y1GNGD5h9CFi754zi
0Fd2uGkx9YJ1WnNd4bzDUbLkqE1twRchugx9BXFicQbn4KPWkVF+NotruMA+zEf5zjT3UAfpa6lo
+DOxsHYWy3FOwIebdg+YHR0ct/4mCUD1rkz661uh2wCB2M2c7KGC5qQWtpZWAHci8mkxOge3oXef
u4RdCk5o9qhAA8zgKxjxHEsjYR3T8+3sAFtSroh7Q/XtUTMj8L59Eu2cDpeMZ2MRY1WFjM2PGgL1
OG9pZ+uW5i60wDagLuHFdNcUVds5GrOKq9m5pKrg8B14qCYkjzX5yY3GuDIHeKEXZb9CHTx4leSe
ieyYPHq7/6EXalsGEdB2i++Ko6HF7WaH0c+y5iJr5xrYC82mM1+T3kRfpz3PyJYs0VxbOJa7dCDC
AjIHXKrZ+BwjxplqGm5yLN4YkguGXiBmw7JpvUCkgMhpz6cC71FgqptISm7wYCQirLTZl6fRs5Fz
kNKdbmbMHCs3TF+CuQr2oprSO5HUHIF2+04cT72SvrVHz/oBUpwxkt6eSktcBZfFKl86LE1jFTo2
Qfbw7z7rr33WP3c3/K//8ntG1H//B+3Vn0wN8jedWT3wAF0uRdKf1koC5h8JAQCshEH39ad0KOc3
VDGOQwNl64ZBjsHf2ivSoRRAblco3Hb8o/uvtFf8uL9vr2y2V7pkIQKQEBXNsnf6k6mBnJc0Sxid
7rUYKKuTRvrGad3PMmCcj/uTqlzk09rOYaB25Lh+5CHmxFQ44r2UGRW8g5pZN+d529hOdtK6Gqfu
skp76VKbiMWy/ibq5A2I2gfWiFuZd0vOonWvSRL4Ot2zuuS5bqbfZ0SQYqkn++Cec5baV/T3MxPA
lMWp6vKn2AxOgHeOjY0OIbfsW+n6NibBbiNVsx2K4YxjkWOaYXatkzDQIT4LE1ZdiUJfQCVEanWv
/yoZ4XrTxNTWrpJHgWsclvBRxAGzHv2lK4f3JkCIaZKB2fS0kmFdPwBU2ouGBZhZkJrpGCBFoiVD
pulJk8GrHiH1zNVdv2h06gZcCTlt6bo2O6KIqadyo/4kOKHbROP0A2VM+sMfEQaNWamgN8j4WQ3W
2p5mNAzAq82xk5umTb2kiY5uqAPRCdV937rTrujKE1KeY0ueTknKecg9KsjZ0VGwg0YlTGGJ4NHI
4unJ5DH6/kHE2Y7d20EQJLq2lviewo6pyoodU/udG5kOS3yifuol9Aeer1cvKUCkAbWx8VRU8fPA
3GzVkhfkuCHrLwKE5kre2ql/1HHtrUqwS23cXXUyh/CNU4SRQpSb6mrV6ErVElBkkVSkuwCmEHwg
h0h6Fm2/BxqFEuY7Lhg8vDmZ8MuywRnCh4w0pIRUJOD+v0J3KSz0fDrq5XwpghRNv7J+9HPHWTfh
vgCNj+dhiVuqyF0qfVo1tUQxRdDDWflML46D7jjJOgDDMby0JcLJbONLWtgnLcItbywxT3OqF9sF
F5ZqVLZJhMeT5dUNtFC+c8iJasBi43JVzQ6pQsJrIU6q7eJ7rdDuCYb/4gIY104rn9BEi5NOFhVp
htmi5CIEqwV13pFYxTT+RIbHm7tEWU2SG0CQbqWlztdczvs2CHb0WALaMyukBJPRKOetQ0JW1U71
rlpCsxzf+Ilef5MvcVpBnzpvfcpokKStNLQgXpG9JW34IEndVh7twlcsgXGkEXhKzaxfyEUAdmPI
L/yyaE59H0wfFe25qqcfwcLlH2OLRASEurTlCEUjUmcnKGD7dIkLm5fgMPz416TWa2akGCrsir/P
yeL31iHnVtq1pwA7oJUhFjqeoyM4z7tSGx91FC1r3pp2Q2OJs4HAhsM4Nvq1avyGqhvN96yhZkLn
be4SjDWYKeefyVS9cfsiQdVwJTktG4+gRl3hJhaKMDnvJobvF1cWRGO07o+pCPwT8aHEhFXNvV3U
IZs0DSWcju/U8IkFYFXn7KkPymOathXWTU6EeMlO6w0h15zSVKDS5VtqNWebL/QBX8SIj0GXJ520
FkK2BvbXWa+dZhQbW70y3EPNbh0MOvApgGP5jADczx7dcPB36AqNVboEzFezcW5KcUNBB/A7fKEW
fkgCncmEbI7GklNv6X1yYNgGqTAnEw6pOEb/mJg88JLg1UqLkWxEj6KwyouyNhafu/MAwpAZVGmC
ixzdcY15SwN5wqaoLqnVwhdL14h7g/eewzr3lhg7SIds4bwKHbaVQG3JNJ3oKuwtq9gKaTiJRnhp
ssa6WiqfdmYvMYY7lbjzXYbp/PUl2D7H3QeLxmaMIs8ZkWqV6MGetZQO0ukEIWjSZkTQJHRmEWnu
dLs0eEOHi2IImoLRuUX4S5Y81KUZUIkh7p2MESuulGPlRcmgtvhqMxy3LLzxZsKAiG33MZ6qjqRy
+Wp1oX4XKgZ0bYgxiJOQhV6nv+LZIY7NhNa20BVKX5XbLE4MD485a1iZtpsujonlNZujnpEn6OTd
6FmYa1YxZLRJWsVjX5X3VZc/d9H4VA8cPEMou3U2Oo1HJuyE70SwimFlZ6Xqe8hRKOpF1aKkygf2
msiVobTSdhXHsvf3YYiVd7a6YRtDAfK75KuVvke+AsaFPCpg8Yp3QgwWXbKNkmniBJwsGue+au7S
vnypuHLSOX0sai1YRhqfQcWmGb8S6Y0uxV1u02m1owAt3gXGBvYiCa4BRoHQARq32PuiqCNYRxA1
0NlDv3Mb7aGPaafQuICpKDiQ/cwkbmbcDfM87fCNmbtUDOz5zTDY6DFx71UCrNrR4p79i3PVRsHM
Q4tIQOCLFCyA4JSfvKoXC12H3ZdY6uGk59VnNsl97ybNvTtUDZILv8X2SKGNVYb47cPUQ1zoIJrS
DGfHVpNy1QyWOPjt+D3aSx5ql323hhOfNdO8WWX0gknhnPfuNRz+N3tnshs7tl7pVzE8NtNsNrlJ
w76D6CMUEVKEek0ISUeHfb/ZzlzvU0BNCii/TT1Kfcz0vb7nOJGuOzeQSOB0aiiS+2/W+lbwMlQ2
XS1dp8VpCsHmVFniJGL3UUPih2PutrEri7PYeCwHQOF8mIUJuYmv11gATofWibykY2/L0ApOq/CD
j86YxlUVUybXynuANLurKjxKML+/JdAAl6XWfuQMd5vcuEMQOdKRe3faOEvTeoPcBkn6Eg31Y+WV
1wQT5lI0A9QglmNeNF2Ljg4uV18eycXM37In/AXdWhWgx9kvPxS2Umthmusil58s1GHYB6nYurF8
SFRsLxoO6qiUF0cawE7MZqczf8ukdpgsnV1zE6KnK05l0T6QVukvNVFe4lpd2nQeB6NEqB2D5rSB
lg65tnQH3N5hfwoD8WkP4qhwcOdj7mzJFE54NSMJ9UeUcBaUlNRzHdJEZLZBgx8vS0eyXcqb8sUJ
tJOmS4cEbZeDWAu3uRoExUAdL3XGnKB2x71tDPmyY9iA8BhPIlE9BcNs8rGHpnvL++4pGE0WVFi4
F04BQrePKvDoHiWXqDrugcS8zQTCiCAiZkR5w14U3kHr+3odW4j/0EKPyz6ILqO0b0jeRApiZUfk
fDuzhq44Kf2tSupLFmucjBjmgGHQyfdjSPdNqFw58/BkMGuckUiBqGvugzE7adqkH+KEsQ9jSKKx
7Y52MaDXa0ZxrJRV782S1KyqnD2LTBEXyRB2J85aePIWm9KaMXajXEaGMDLloN1GMt1Re9/QH9Jk
9tx1nQkGwk3KU4M+mJfR6G11Ng1rWFu8UbOyWo6pUT1CQgDAXfXdKjIjxbS5gSmtG2QklCUGsgpJ
kp1WDdNkecBRCIzfrQ4EgFD2iBK4FnyyZUVY+dZid7p0mxglseusugboEfQWoo8JHJxZo5dBUOUT
TAQzVIhwk7CeYDyI8lVETcfin64/yiqfn6z+mIjhhp39brCrcgnBUlIEgLynV77RdOckPT6/G8HK
IFuQMJ6ODzoW+SNy42LTJ/GZcE8W7AGL5CBGg048JYNKJW4aaT3ZQhAuZtoV/XMMqAK93bHrOhBK
seavs0C1mymu94GlgIYmD7LOwiUMngxLcBOtPAfpddaEDBEy6aHEDh7qAoQT2Vxu264z7EtpXeNc
63F8ZsA+Na4PqKbGjCrMwSI++9ChEL6wQo2IfweX4qHl8bj5Mu4ajoC24qwk5Vpk6NhRMDwaCesP
N8HMGnXZmnCodO1iJOUgSI9WpMZj0XqYdDKUyHUlqhv2U9MGyjHzOeBqy5DswEWkWZCyW2fdkA6C
XshioROZamc2bo5vrWNw5MzMMY1HonexDVQ1z+lQ+4hShEyPZYGg3Asandx6rWB9YJHNQe78RcuU
vsQnePRmwlU1ifbVqImlmWrTuM0s/WLSKm069MoNrcNqysk3glJsCSZroRd+BLm78WtcuHF3LVVy
W3G2964puRqUPO04lKs28ymI2vRc1HHMiSevkz5OKwd3BUYtCorIrTwytIhf8t0Jco6ZtqvUCV/9
zr6NdHk2RATd1Tu3gbqrJMgr4uJvk5G3SOxb31N3jhAi/ZEgzPB+LiZJ3VhVWTOs3DSGOl3kRz1L
P6AsZcvMJfLNk8G0TlPYdkM0O5ZSIjp1lX40Iy9G5bo4GGawmV5yNyslnmU57JWCp1mLEV4E63VM
rB+pOz7GrXsgY+KmbhKyZzA5rbHPJ+DOSamJrM+29p9V0H7j/UTRiIOe7cSARbk9j4H+4EiopkMf
f+Avw90k0mPQAvermDXR6XzPZyZqOgy3MVee1096oDV4KZM0QxjufSsD7alwQsyEtNd67Qa3flMF
h9zJKb91/bFkl/YmplyukMzf/vcg57dBDmONPzIx/Zb0zc7838BU/M44h3/+27accAciHCz0FrB9
fl2K/1kl7Lm/4OeGC2GaumkIepX/2Ja7v0gDcqyO9wZrmZjX93/elktW7LNKGM+ThcLXcf6WcQ42
qZ/GOYhMpUBwjPJYzgOdnxgVuO2CwCCbdtfKNt0IrDMbT0YDGkt4BuTXzObqbyLo7UNqdrB/Ki9f
ziN+ELWNOkezDdxo9FdsobgRO0/fBpDQlpYhvhOlh7W0UM94whmcD0ipGmhuoCjqACwkuHBDU/mC
Xmo8MKy1l2kqbktfHO1ycDfQLVyCfjLYgswK0NCNRDFm/pwE3V5BVE8XkD36DOhedw7ZRuaE6CZy
IMiHtnzpapmsOJCNhaWQmiosS0vPZi8dhoK1dmCdPK96coQCRG2As1dWzCZhrMiVRpa2zczEO5pE
GJDXGAA31D8zrf7OuYMEKY6vLY/2KuoJO+4kErLENZ+w8utLM6Ru9TJrpTUYj7UiOSoTo0loF/dW
qFE2BcOut3SQZ219HHxfrhCCH1ioBIvYaiyGMN5Tb8QucHa7XwS+eqpbkIoaIQx7bU6tNEqHzViB
S8eRV3fUEyzO+pfCcrHw3OlWSs3i7WK/t9p0wXf8mUmbhU1efmsBlWLLF9/ysmPS7IUEsXkQtQar
eUAlSSnmhpAClYl+U1b9ImHPsWxa5y2H8bX1veFR83x2or25RwG6FFX8nSZ2UYXupjFx13eCMI6S
vaxCzAru02cd3JZfhh1HdMB9cunNocOkAntpKLLvgeNSYuaUwwXJ2PwcjaXLBN1SaPEMQUBAHsbW
KozMt18hFJ4Poyg0Y7ZmWfZaTk228gcW8K1df031bCPNIJ41+GlMpbcs6gLsvET3gfiw9rkiCKx1
2x4tBoTzIqhLVo/tiz27i2y3oVp3yLuGVWEcg8w1luS5DxDivGbJt0HAd+fP9M7IYcBRvgSzqcnX
wW+EpXWLQoM8RhR0ReeH2yLs8nNRRt+gsLmgBaziGIf0q9nonPNWvrgVe65EKcheTvsU5RM7mIFq
Fi3JWcPCeIM5/1voOUQwJ+NJYz25qjjBFu44jnttGj612vjMUEnM+H0IfTLrSVoHglIG4kZXqMbT
/rFXQPG9pP42Doa1SpW4jeZ+XXUNJL2ewaY+kZuljPE+yADJsyHEKZQ7d6pXyJRxtCN/X+IS2HqZ
r9/Yg7kDm8yU0if/T8ZvOOVuKMzxgUv/lqM5Q72sPQa1Dv/MMI5uYjgHM/W7ZRoQ+taV6cEtsc7S
TyN8K05xOFAQFFF9V7fdpcuiCAZgPteQE3bpoN9jASOz0eie9NKiqSCSdNOp6mnqJdV3mx9RkH/l
ZXbqCuXzYDTTKTPmwpv1tPGmIw5diKpyn6UbnRpZIDux4VbUpI+QeaKuOp79BTMEZ5n3mb1SJHKR
m1Q8U2Vi8+8YVkaj9yW7Wf5dGjUcCm68AEfdKm5x+8WqwdbUOXJll4whadnhwEdgp0L1WhOFvmNw
8lG7xbSyk+zGLghIrFV3E7ADW41dre1rHdl+UsTXPPE/PIVNsq46uQwLf/gaRXLf+1q5RsAOvTbI
7zGpU/Ql05WQlAtI2pjbm77EhatDgDdS/vISMrop+tG7Ssz0QNNYNoX9k8U0eIuOTlvEffGIcwAg
WRtCWWVHSKF+V8Y1mPJI3SGKdQGXBLdpjho0qD/6NoHhZzJPgSBsI8FmZmKBHHoqk4a40sx/TXKc
+lYKNzUZ7Icpn4Y5VSTYhBFS8CGfYkJKScSJRMZPvQGwnw7sdJNG5lvRENXhO02H4bzLjqnFlKmE
38FeTB26CpqXb9fhtmTKxYqa5WU4ffZT+NlAvSD2waAvRA3e4vxaTlqJnjWSt52g69EDbVx5VbMz
6kh/hDcRLRsT04BEUoWmM8fk4E936DmHs56Q/If9xVs1bBXuEGcSqgv7EiitIIhu3sPpKUh8GTW3
tFGbyuUETLCy4o7oUcDSfuD40FZdTykbZ6MPC7Yi1LEVD1GbNJjuYNLLPrY2esa4GrbqN99qeRKy
oFrlnXkVDQfcAGTPZtLGY+kSJEJWsECZ1OTJvbTC62BRlbr1RGnacSwlbUZRiECNDex08A345U50
F5vyJvS7E93WE6kv9MsEywmnYWrvaezmc/FBC7Fn3vJmUJu2dvMm5sFpVA7nJqvvy3xu3bS+WSki
lRbWSAguCXvnTiPPjj4Fnh5tXTtrmRI3uNdiZlljgS+wkSAOY2bjWZKicIVKkNziFaCRt6vnjCGQ
gYTgxnZypCj185h5N7ruvDh+8hoQAbducRGsJxdqsdZ9aHn+4Sf5k1voagcKiA05AtNlX0V0QIZH
Vl/VvoIGQOzR9dXK1WkUWcckG0Vw7TKZSM5k6Myldl9yN1VQrEW97QRvjrZrXgAv3IIXafht215P
MZh3X6NbFgEBzbVdbF2yme0y4/gK5036sAUndjN58U52AxIH7ZCMwRUPJ0D4qn3Ux/EUVeXdSLAf
gXRE27z0jI5ASKWHKdLGfag5b5BJFKxhpS1JLyoZEmMkHsI8XwdW6+80PY8PXYQsbWpddLAd5Ypq
ywCSigzWBPiqjUuksx6RH6XHU81JDaEuMwZehY0/siShsYCHep0x51iB6YC6kUmLr2L/gbmHTWc3
fWZuiE8XneU6UqFAKkdvME5iWonSCrdGWD5zSLU7InxYHJdlcJFJ2K+jCWQrapkejnOoVn2UihUT
B8QaQzusLXIwV2zm9UU4Vt8b5l9bGuxpYTThA5hbJo0OGhIRGZ//3WD81mCAjf+jBgM+AkLc//Wr
KPd/E3H/Oz0GH+EvPYagUpSO0ImEc1nM/nWPYQqksAjcfpXq/kePQfeBHpfgehYVNii8Ga//7z0G
LQbDQQcZgeHYUtKb/E09xk8dhgTCwN5Zp5D3LKl7P+lxXeQ4oMV467cJ89ehfFRuxpSu67791RW6
+42r93cMee+KKFfNv/y9YGX+g/CXT+SwF3cNR9A0Efv242baoOAOce63W93EbtAWIQr2XT2YDAKn
U0OANE9H8twzgyRRqWbNol77tHnt7H00BXA/sQ8hvMirpjqbbhcu3brdh+A6ndEeb0p/uvFy20VY
4W3kDIFWgaLma8z7tog+Kk+eAF1T9RvaviMKaDFYjBix1sNB5uwrq+SWpRBQluLcS3Wvx6ZCZ1TD
20lBvqCo/g0g+Tn8U/BV/M7VMPGl/uerYeM4M3Gm2lz7H6+GbhdIZ2eiy5AHZ1PvTm5C1gw7A8zp
FkO1pi6BOmUXZ+jvMqoCdiDU/FEwbuvWB6ItOQ+G/E5PvffK0k6EFek3Ds41wpuDF4lrDBd/et8k
JMZmQfwK+jp8rp0oelVqTB7++Edr29yn/+m7cVBzm2L+H+LuH78bGbuaAgHWbVHfkg+g4BgPBS1L
m/oXyLMnJ3JuXOqm0Gw+wtY+pzU1Yq6CXW83R9XDSIzzrzLjSGsAwQxkmYKxZU5W6GTEmxVWNC+6
63xe9WQ0EwFcWt+thMVxNiCLbq32XPgUkjhfNOZrwKoD9t+LLJ6+OQ1k2kHSs/Djv5mk2+Jjh7k/
9J5YKdP40CxfRyBVXPw2esksI1iFjl2BR4r0lRMyEIW0xCkQdfIQVBFtk3UthHtnmqxeUqjHGOma
HtJrdZUWLVg5R/QGCvIZxsJ3X4fMTPbPpyPQIEy6aW5H0nt0omuWysrjnRKQsozR/vTJRl044QCt
NbXechYOK2eqYaaRl0uvEoCTJieojSO5aQbjMv4aIVQmX+4cKhTkebRO+DSJixm+sCCwRXMGEYrr
IyVkvY40H7jRQFaR73if/mzTkR5+qNjYKwMvWZoEp56Yo8yUFii52kXlRUauTRCgaE5apN4JCkuA
UBlfeGS3mTunJ/nultt1E4EYZCa8sSzn1RTJziaj0lMaYEXzSbONz2rOZeLMu1YENTVzYpM1RzdZ
1dmYa3/KOjgqRDtxVBuTca+oSeGQrJmjL0lpXheEQmmsfE1vSBlOyvdgjF6tpgI6WN7myt/KgKl2
bJlb6cOi1BKyslzLvR2wX8pyXGs+wbsq+GQSMHO/tyje1w4xvY7B99CSZGVQTEnq9EbDlVkDejTD
jUHyVViGr3VGQKYU91qaHOge72OnnQ5hT6iU4xXffe6dYNn7cXqT6lb3Xtt+9Rbr+hFYW7GvmpH8
JqSptLNUT2G7j4o+BsPtAOo1A2cZl6V1hqT0mee88qpm2psQ0/PJOgHFvSMIh3CMunFZkPnZGnE5
vAeOeu2hsXriG9ygAhToNS/QqZB5q/FDFxEz2Rg5j5QhSgi3eAvsEX5JSPnJnU3hVpod66uxZXE5
fka5+dSSm7QTCPzWpGJ73IDZzdA2962tf9dCaIxOwgasbbBPCLJG2znsDg71spPeaxEWDqjqcjs3
0et+6of11MXUl272fTACl0okOom8uIhcqTsyfec4eh/lYqNolcIuvBoWT1aUIDo3yL5AMPkluuQS
hyjgyFWgqrPSr7xX3q2odN9ehjUo7tZpcliI9v1EYMMCjEvPpoDtBzX2e67Pj8JwijULTHORPKF3
vR1jjF1+pvwdijs4Lz26kWWCC2bddiYVtCWuLBtf/EHe+Y6I9zzTjL7n7xoPVoFXsQX3A6VrrAvW
b8mDQlHQyuHRCLN12IaoCYPuYAn/zcFItdSb8WIayBGJvXvPE8SiLdwfoGvtXa1XLmeWzHepTK59
or0mg4uSts6MHVtmNhIuIAwyCsJlUbBJ0zXj3Oj9zhX5fiKtutH6x1JImILTYy2HbctYZsGdTO+j
NzmrBmdTjtV9Y8hL38AYUXJvR92+yHkgsoLurWjjB9F4xxpfCzwMXsZJs8EmPGDUcAlkVbTdIWNC
BcZGMIuXbaOtRVSjwjDWpZZ1N9yf4X3e06KNExi8WI+HjdbFu0Q5B+EZqM0A4ybTzlS2t9RJO6El
54ye4yyCoSEBrFza5ngyUXIuuja5MNm6jyfMlW4RxofWDbd1NjlHKAJ0SPHIs236LRMezM8NUm2r
hVdtgZNPR4gyLH5iv91mbAeE6p4bkmnZCdrTUfY9cYap9ljWerlnwfhhCDrrvE92CUtnBpbewwyZ
3rg+QvZOaOsqKb6xxcS9rEFf5wVG9I1Ciuayh0jEK5PSioCVLtowuN8yr3vRnPamzAQm0tTHfMBY
DHP60e4mQAcQRIPCYGY5IKEg8RzWUh885JAo9omDwSPxkm2Xk6ele+0nfkQYBpaWrUEvMMcyvTuG
tHKVdPItrL2zIfmquiGHjqsXN8SP1udas6+tndw6UbsdC5+jtUK/hbTUd4wzlxjlSEFsZSRuMw+y
ZxiABx+/G73/SLdwcHLJoiHSDo5rf1kBPL44cfttz1QzEymDijp8FZN/HcbmOa97kEjDsx0MNy0z
xFVTaM+pG1UHQlMZOvWt+0h+EKvSPuWHNr6wA2dIEOq+Wk91SHM3y9fT6QXoK7YpQ8gV72r76Prq
LDVEJ0mBURgO3rQW7JTxDdv2zhcj9AqNN2YxRIx5ghdrIGQAueNIkidmFl5/4ypt0L/ZYXZLQVku
IbxY2I+9g59X9Jai2BpafzelOXoJ441UEWrA+qvLHMZZOm+tWXfPICo8Vi5ikb7JCTIQjLptTkFB
Xnc0vGVJz3Nh2uOHWxtMEaueBt3pmKurOWMnr57gyAQHq/LcDfN2uAo1X3OS0anlCJfKjkBYkYwP
YUz6eTxvQrVcoNNoDMwj7kOYybvUG3YMIYiypNGkLa+hJg0m6rZpquAAO0+xcnjSjJ4qQJmCmwNV
hyLfTmbT0QnD/Vgx05ncbMeENl9pScezIisD60h69trppQ/tGzwnapHZmME5oxULVTzLZZP7N2bN
oKO3nqJ6eiX25jrBKNv9F2XhXNH/NWB7rvilrs9+Q/yILBN/rArTqDVZe3KfTmrbs0S3CduSQm6L
9H1kumKM4TLzkk3Ze4s6F2vpfFalvVGgj7nLsEMF+JbbVTaV6zkf1k/PGd5SSW3B2xrdYruNRmcX
YAjseO+x3c2Lnvgjc0mPHg/mycRzRZCExyDIX5e6XEQG+SxZvc0JsA3j95JtroNbT8eoX7CP9V02
kcbR6rSlSwpOQeyKY+PLyJvLoEXbP744c33/47WxdCpmnS6OghnzwI/XhqxpNqFu2W0rsL2bERlE
1zVLu8/2U6u/kGF3K2v3o0WL8cef1/jZfylRJzsIjgX7Lma+P4Nn4iiavL7Tu23HSFkf2m9UK9R4
FHirdhbgi9qbFT/hN2sE5WB4s+rNw4if2v061hKGm+Vk7uq8rU4VEsA//urokX++KiY9om6iWqIv
tn7qEb0q8F2IKd3WFNQGk4heCOWBIVZxIP7xZ/p5scZlwO2qm5hFkGXrs+H1r3XStR6SBJ9x/VUb
MewvXt105P0Bv6Wo7go2/ogWxv/ic857wZ+/PcuzBfHtrAdp4udv//P9CnOYhtn4Bx2jfRSmY7uF
rLXxGvc6sLBYDpK9MU595mZho22nfiYMxlCxZR1f2FkeRk2ddB/CdOUP6A8db9dQWMGqYsNg+JME
48lMF9hbvG6dAglML2fEWfkcORo9jXbWivw9aYJLXPTfCDLBOcLW0IVisBq98TllwbIAhIct0pFf
4MJ7CoaCNVicXy2dg7DTv6smZ2Ymc9pUEMZlsusz+UhE3REW3ayBcQaSSFgXQnTp+XHxpk0D8IiS
vdjBmWUKBp1V1cH2hI/B5ia/rcJ0O1pBd+ezdNi7XnASGXGiw+hdGi9j+oeYcT2UFUTBwXuYRor7
UkveW2PcGw7iCz/56upU39RJdtQLITkrcu3OsFJMfv7gHHqrch+t1psunUVDucjr4sZw1EmolHw0
t7+ZtPQ2ZoniN0ScN4N/4xCEzHvYyH77sf/jD81+86d/5tefBYT/KAjVT7/80yn6rIum+K7+ef5n
f/lrP/6jPz0UGf/9/Fd++Bd84H//xKt39f7DL9a5QoVyab/q8frVtKn69aMzj5j/5v/vH/7d168f
5WEsv/7l79+/YY1DV6vq6FP9zoiLd8sfDcn+x//9P/9zjon4N6Zl/8qQ7Pd38XyQ3+ZkYBt+MSCi
6DqSewCZ84Toz3kRBi4JXZ/d6cy95q36X5zr8hc29yYOhNlSbkiPQ+bPu3j7Fx5yJmse23iGaH+T
cd3AjPHT08s7yTSZpDKsgU2q2z9NygwvECwpUm2XA4T4hA3nfUVJC01QKRNdpF0Zw4PSFMG5vdGf
0w7w9cLp4icjL+/rGejBzm/nOROMC/NjrOqVC/kjACCIaNTg1IIKMg3gD/3YO9nwQmwywBZiRohg
+T3qlX4eZrjIVMpPMzSfIolVwgA/0s0gkt4FSQIHCDaJfchmWIk5Y0s05mkIor07C6KJD9nE1tXe
wg7OXxlIWHdehxmCIrT2K8xw6w7Th4SSElZDtVVdJfYxm9PUrBm3zVCVXOUnHcHqRpoAV/wZvdLN
EJZpxrFo1HqIvkG0+DOsJarLmzrA3BZo1ClG282pZHFEIldQsZzjLVTP6JcMBgx+UHAiefUMQrZb
1UW0N2ZgzAg5JpkRMm5bGsveVsiFdK9eG057LlVQ87mBz7itX4Iit01iAEHTeHXNzsjD7igMR+49
JzVQWqOuNbxYf3JmwE0b52InZ+hNUwcbNrZAOvNmX8xgnN7JjkTnEt4kvZKN0wSHB8nojIrk7Yvl
PjkNcXEvKGkGKZAPFq9mOoQbMYN5Iik+a0g9zBVwXcPuAZ61rrXsTJDbSQZUeHmtX1NoP5GuHUTj
XmqLLiG0qxsOqksl1IXNFSIBiEG1i5wsndN6O1vs3Ea9pFp/JNxpnyQjdvWa3WAGgUgT+lMOkYgN
zH7WWw2QihAXn9wadFE+ougG3IFpRfKeBr+U84bTjrRZ15RVDbPB/qWBhuSPArxm/ZJBSSornL8y
R2wJP8n3fZKkHH1XdvZu4GnjaAK21GTFNYK+VAnirdhrQXGBTpqUxUdvhlcFsUmL5WUwgONbkX0V
GjtptNvH3okPI7SnlK3EJurYsSe6sQ5Kko18DaypoTCKey3hpHCjmNEeJzhSfhE8JjNYSs04pW6I
7I3LZxwTY2lQ9u6QBMCLDv29KiNK6+JhsuttNDn5hrp+ib/+4kXFLF03d4MpXlHGjsdyHma4PWOG
RkIcUIGOtJsZNerqhA9NlehWDYPm8r1F/LFiC4R3wJB8rXV6CXPnQwTjNZqTSEyA+WSUMkuo62g7
ZhZTMxCgoNX0tyRSl8B0KWUcLn+I62E56OJKuCUtBTRbrLUJ1kWgNE0pCQI0olctrBlTzwODxrHv
MoY6e5/me1Epk3liRmKMVrAtb0+uHL8nMZ5QmXmvniveScUroC0F7OacjUPGAtL/oyeiZ6Nz3q2G
9xY44EYnca6g5aqsaEd6y7p0YmKlcaoMTbjzY+aUit4tMd0QC2d5mWKI/PadV80892xDKOtj2RoP
TibPSR6eJzQTAOgQSPjpRo7lQ91m1iJgHzpHkjrwAXNsXkNGRCDRcHdTAXimko/KxlgCdwLvpOMO
26LLn7XSYq+rR98KncOc0PXvPtGG8Ot1uRnhSwEfbNI1AI4MXlXykALZRM8bxds0TLhyyXTv1dHZ
04m+tvFrrRLLiXdm2MxzLjxw5J2YeQNeoX8rW3Gc5NVoBrbkRnuya++ixWQD1AR3ZfjkDTHeqhzU
k4n3QFX+ZkRui3KPpr6nSIS6IfXyGwzC9Vil20J4D10XbhFWn1QZp6tQYHDJZX+v98Af5txXP74U
PbIVa8oeqiYAWjXgJ9Kq7k4zcbumqeTmJEA2mj6STu8XemW9MndO163wn9oa2UTqGvtqgAZShs5z
xX510/jRiDYnuCZmcNLD4tENGZK5rQbDxBFf8JWpG1lPEiT3USrJ6KxBzmGzBl+nkaVTy9dvoU2+
QWcGjHZ0kAgoWXjwGvutMtXRnXSAj7Im1pKNsl6XtwiMt01RgzDzw1OfljuUoQgeudlxD1sZYok8
36uoGvZ0FNohk10KhcsV87Ln0RhmZ3yJpsURPSqp0HWXcgodGjLU4gsS7Dgkmm5kgk9oG+TtGDTt
Kmor9L8QJaAoOWS6jWhsz2TbpWfLIinT6ONhKVNGE5hhwjWVszxWVb/PCiIjKjghdt1hBvEvLOd6
UuPKejVSpa18Pb0tTHAQI0rRRaOo9MtyeBNmfHLM8b4VHhYvk9donS7zLkEb3nU3MrfuM6NbG2lz
CjLH2Agzu4ylaE9e6384BukpjZcfs8aDOmMcuNL3dtm8hIo/6NgkLD2t+oLD8H0YfUwcJvgDX6Eb
Tjv/NojpB6r+OoZiBzV539bz9YwzVHdVf57MOluZUwH1g6WV56gbLSCsmfka5+xar8QhEiknegNJ
RmBza5hJicdYEGwK7xIhrL1yvAn47giUu0udtWhhilceGQMESZGojBkqLR9iepOF1QyvopObYPLh
G6JzsuGDyqL7yr2bKmSGlTNfLLnz0+a90dVh8Mmjao2TEfTnqsdcyIhiZFabiH0EiaMR6tnCMYqA
PGCKKI2XPhiOnZGjDQyTXevybtSHBLqwiEku8vexPm1TORApL32yjzM2X1asuO+H9h1EMvA73gpM
kqPHRKuPxmidsWPja8oTZh2yWznVQOpqkIM8TXz0DT20Qm0X1PW1KSQxO/hA69kQagr11uAQ1YX3
VOEYdZ3h5OAgRVzEpoQUaEYB4/f+V5sp8n4YNczHUxFDjIFCitIIHTv+1A6f6iCm3SjDCPNrdOzT
YqPwjmGAHFbRkDK7ze+Fn3GWh9YusNN78Hhf+K7ugTuwrvf9T0N1xyiPHj38s0VebbXAuffSKiTB
DyM+Tlu/9l54/X+p2YLbD718mhxnZKifxKSfRmW0U26rYLqjorZLjh05GZh6qxS58ryy2JQTA07E
n0YFBHukwTENtZaZfpFwEhdWYDKPlreZiV4PrsqiGPK91SFCIpViRzgIjrYk9lZB6UKhHlW8SSL9
IY9BgsP2e4WidmlSeqgRXyuuKOD6cxLFXOMCM2GltB4z8+xYqHhY7ixTY8TBFpP+qK6tyTELnn7h
1homuOipqU0XWVnzgKbwaSyBAoZxcoqb+BK7xisCaQR/GlkdPiDwziWJC0KP16Eg7Npi19VMr/2K
2Cp2N5jWimDk94PXxmEMjuWfpfrGniPRAAtdbc95hQB0ilFJRHH5NRbZ3dTPMlMN5aRm28/R2GzU
ROir46xIA1t3qdglEkAuWiDZj0c21og8ibEMjbMTAtnWDW1Z1eUZrygFkmyfNC99TWk7VdSe2Imu
mtDcxXFxxPN2ToLyxrVztUjS6iOKmwctNS6WVhymNgZgnTzQ728g+j5UWXCMUK3bZvIQddpB5jNu
gSdaK8CJOE+8gBA5mYcpHndtVb8Z/fQSpt29KVoedvVdJtW9M057W3VYQqXxHQHcE0yqHfCFB8rP
kzX0m6I0dj0zCbNgJV+ZLC+LdZ8Y90bdY+NCDhgQpTWlWzxDWImzg193rxNjyDxvb8EDM74wJkKz
6oORsrGQEWCRdDt1FXgNiHBRtSNe8lwMw7ZytLNg8Tn1/UdMBJU7ersRD6MZ2e/gNu6nEmCeMnE3
8SOvg2enbBnVBtatZcDsdbNr0Acc5v4dWeSECyBD9WZ/waRFB/LQMMkl5tYM53TpQDLbzuUakN1J
kz11cbQsqm7dBsGxkt0D9r9XxA+UbxEYKeVivdQuZtZsjM7lTpXRwVL/j70zSY4cSbP0XXqPFEAB
xbDojc0DzWjGmdxASCcd86SYcYQW6Qv0ti9Rx6mj1IeIyix3j8xIyV2JdIvkIiQlgkYDAYXq+9/7
HvdxPMUvfjY9tmn6PYE0tagpAaBp4taMk0vosDKw1yFb2EAfkYmYK7ejK51mMbP6moJ39IspkMxQ
B3wHgQlJnzBBM+JjJTXIfu6IG4EhkhQPVuk/ac3wPg3NESDzWhPm2UvMbZ+kO6yG57DU14y4aHKu
XCCC3a7OoLWX+aNVOWdSh4fJn5A1wZpEfCNrqDa2ll6HaVr1YsYI9sdBD7FRWo8yYXvEKAICCLtI
wnV4zZwBJHCbYnwjudeO5acyw8tYdeY2M73NYHOAKsLqqctDyi089noa184NYI0JzJntlH0QCbyQ
NF4kYni0qNbmACgPJfUvhEf0+zbCTOGy1XQRD83hWGvOziqNr6nBqyFKa2sxIPTs5C3Ixn2Wa7w/
nQuBridTRhe7yWHDjm9q9glLDgKBwWRN5LQtGYxdHLId0wNWjQ3d1ucoLI8h6Xyn1w8YwrY+dezA
f+4Dy97bxbTjHt5FfX+DeL2KmtmC0uxDKzjBh8FiSwdFkR6brj20drr17XGdGgxa+uJmwjyB0Z4B
d0GfT948MXnmEshga6VTiybNMc+gtKPX3pUuX2uM2HTjfga1eUrFuHdGngI72os0IJuu9srznpiE
QwKozlTl7TrDu68Myq30Yif1bmPJ7JCHWIgj0kNhe5xC71TTmVDoxb2ilwDLGclcUXJK0VWuPwYh
owQb/yabVHYRNIzrh75QxkZRy3qsLQlyuyGLbSRasGqysr430fCehG9Vp9wBOGeoDha1hvOe/Fxr
pJu47af9kLBlAx7hYNAejeHJ8Hxxk8XVZ2dNexYwtoaNJw6tFhvr2Ko3WsLhcdSHVcFDQ8T+uY4R
KI0pIfgm7bt83nBN1I6BAH+hEGnnus0y5B6VUNRCFWxx49LkHt+YRfSaJD5I5kacZeCv2U3u6550
a1gfeUz2/P/PMGbumOGAoh5OSKOczfILHrzjoEyCvsFROOmKQfANY/PFWM/T65F22C78ltjZemjb
na3ko869kEzDV6SMe73L32M3pL0BSw1rit+kh6Ghb71IOJNmA9/Nixll4k6lBlsxT+a4/1YW/Qmq
8ykqu09DeieliSODto+WY5ZWt5+epb9gINln5BkCVb5YQ3wCsLOvsNNafRLywu33vCxp+irOehwe
M1u7y+cluddOrZSvpTuuO9HtQN/EKCnm2SiSaQ1j7dUluLUw+5m83DQYhfw9zsUHnXz1su/sI7Uv
b62rPtE5by1kKKwLG9M094Xnfo/tcRWFwT6zk1u3lffUDW/DjBMsRXRrLUF/94p2bStjm9HntvD8
9ji4xlaqiS0wO4sS8KqnigJlyDZ3mpG2W16Vz7UiLhb1zclx1Tet7b7n/nRvY2FcBJZSm4nTPcjr
eoeUcJ+O2iUq0otV6h9SMxQGh/Y+xMPM4bnfTSV8i4ltL/4vf9n31ZfdllvmA/tB4RHNjIQ1KbAy
iJHQh9o8vITtQO5Ts8ZdExbtgf2uvW5GC2KkgN5d6t5dMhWPlvL73cgWe6Xjq8XqMj4UGv5Zhafg
GAUcz+C4oLOb043JqW/Vpd6eps5LylSKnMN0iZ32hTMNtmy20ZR7fo9D1hJZ6UdOKo9jhA4fhPpD
i3gOFIKzRBTcxqrfdB1BAOVcS8dnTTYgpnN/s7k5ZoA/Gj1I94Tdj2UVbmz2G2M4YDaH8UBU45vC
HLyidWTrjNmevtVymYphm6GuN6FzpD5xG+bOEn/6TdfWu3QciBNr67ilrCWy5M5Nu28MIHeGpukE
rYvjjCYqWEAhRl6q3H4PVbEhArUP6N9aJKX/bAk9WyHE3yGKG7/PoP6/ID6Lz38miKODU1vxv//9
32Yp/J8AXflRf7OPui42TxcEKxWoP9tHDdcgmM0hhXkZHVv/JYujfTNXZMIHkEiAJfovVdz8CwI6
g0fJfzHr2M6/4h5FaP9VFRfzRNEVGFgt/uk3a+APM60gCCaQCKQZcemkp4LJCrGZfnyQ+uQCGsub
co+gHj6ja2bpChY37jKS0uNn18/BUorfsCfRmKwTwHHn7lE6Xol+wzvzXTiAC4WXMQZXUtRMvSRr
esjihrt9qi8qK/P7HOrFvadZHvaoyJffE/iy2ynAUxjQ9wNdcCxobXXiYaciLWALLBr7o3Eol9Ed
WgzcfMp21TiLT0nAtt2m45SiYebNyWQFF9cmu2/YfvvkBzQYVrYF1aKrmkPh9yGnisa5MEPNqrUX
sXZBPkvnhFMTQV3Xx1xS5tjPxj4Nkzi2LJ/xKsXFBz30yJimXUU1UE89Mz259D2SNOTh8wm73Fed
cHZlz07dxgjz7sVpcE69Flh23Q5Ns01HB6+NzxgXGannEOyZhbOkzjoWCyub1KpJ6/ipI/r9XtTM
0Vo5lRs8GaSrUZMY5FYivyu0qXxvGsOgzjGpjHMsMPwNgD3XuaLGgdiee1ApRthJM+VWy6oiQGev
SUtXJUj1YRjL7xg6rGaFUR4waQdNzSK7lHfwVqms/urZhH5CYuPV2WPif+auNE52nzePLRy8jZG7
cFaGCtsWlJh6ESp0/SkiraKjnwOO1Pzh4DixceuRpSLfEEX1PbLKeGMMtrbKyqSHGMKSj/YrzQMN
W7gmg0G4bKwrP9iooHHPOvfXCUpV9S0ZknBnisBrlhpbt3YR2YSUWmoMSK04TYJy3URQfqSwHsJC
X7usnglchznO5pG0TIJpBvKbY3fi5sN35XG9Vx0ZQLaOuBVjJCCELOoirxW7gGuS0sNiqTqoYXSM
cXnF5V22m5oUMa1nwezG0Fzr4Ntuli612iwOtDFZuz70i6MvSntT0MK6SZskPyMssEuYBkccOurp
kEW8+B4sQb+Br5df2GIxGWiGgj7kNA2GJUY8xeZBejdJE0QP3lBoPoZcPT1btgniD0jnxOUZvBvd
t+xdZzn5TUw/MOdl0yMwpXfOe9njLHXJQeeIuDY5k5Gy75OT+/U2TwXUeDh4w4fSNO/oNZPaVxNd
mX6OFiciwC1QAdw0W07EcTaFNO1jlArSOUjSOErdqVLLKUG7ntpi/Aizrv9oJOGaYzjEzqInFhKh
Oeg8SwYS/ZeuG0G6rjB0OPzcwaeJQOutRSV9snOhF8ibOB7aR9A304PLiWLHkNHkmIH+suHaB1jV
hvEUSBv5HKHKwNSRDmZ1Yv0YT9DMMQu7TZSwXWKrQZapTLbQqLXbAFV+Y45992C6gfbpAcK9JEkh
mbi79TjXoBtXPXDjiUq1eLxr2M/jnZxI9zmyPESZO3xQoKzdto1wWjbVAqXG5lv+9hb5f/51inXo
z1+n/+s3IDrtUAS9/+8fxtO//ed/e4VC2COsbdq8MMlhMD/+fbI8p7wxm3DbG/Pr6ycmuvEX3TQd
gOm/J7kl/9F/Tpa9vzCk9njjGTQ3zT/5Xxst/1pQ6UhhWKYNEJ26Kup9fskCdHHosstCSmpj9Ij+
lBuEH6cYT9nJHksCaHtPZmujrP6J2+YPHhg+F/g5n81Am6gJX/BHO4qNjNRQt2JvC7OcLaHOQxyr
+7TWzpMJACPSboZW3//wN7r8MQby6xCd7zrTEW0AiXOf+3xRf/xMh8mPU9mBs40Mn0PzXPMjyAPX
TuLSmYbE35OS/fOP/IOpiI80JNDFOelii1+J87xl4oTCJpg42O0WNocVli5WD3P4J9fT+EPEBXwj
qHxWdwOMvmn/EoOoJmZyvcmXG6kcXQ5yOoIjujXcwMFFVpFBMMSDmJwLPOw9x4s984EnbXDvRjfd
/fl3nneBP23MXEsKnQ5VZCzDkBLD0S93VUqDo6ZhReBKex9YMY92HKbUNBYv6Rw9YOx5q/HuW7UM
y4m8szSa/qg96YI8atU3d2qE+2oYM+CZdghTcpTQLIDFnk+ZYBeqI9wteM9mGlE7ytIeoSLQOaif
ptS9a4SCyyy8q28VG71V8Hpa5a4Sg2QqUb+vdCw29FJ8Lw16IyY53fWtJVdZ15WnxDT0F78w5anw
4kMUd7fcKRfXZ7PItI72Sk2Rpy/gDmalcRKm+RgBOFlZYclJmLHuGjswmy0tQYpq+1NkELrE38pZ
Kr6T0AQXjawuiUnDOuT/l4YXOBmPEOqKUzJz8fElQKl7KkvQNyKEYVSllLOFE0lBLXLsnXJjDqNa
HmFsdt+oMrxa1JQt6zqBJZC2eUN6cRpuQOcsRWLfYOf9Nk3gX8FpltvCyJqNxiSJ6ShoR88azqJr
7rWx+gbvjVoeIR4JIcbMitOSyU2q37q92rQmIyeYU2+d7VtbPzSmdeJidER+dkg6pONKdxTmfxrO
lz0Gf7wkza1GFSGeTARh556z5Q64YLamngBARDfd5r1L26V/FQVBFsh/X1nN8ZNIr+k4ilrPRnst
mSFT2WJisG67E5dOAdSb0uXgj86jEentidPioobbAt9l9ikzCBgNt7loykZqKZv8BgbPB3SHdRd9
1BpiQoupthhumzL86kz9lTTR7aTh983RDlyUW+8VlOQioOgL4+q9KZh9NNiuHYjdenpM3BKfqmTg
/Cz6aatKb62Z4TKS+ibJL5YVA2s4OtU7LI1lFE/fCsO+GTW1L/pyE/lEC6rwI8EKrgn/Wy6DjUi6
q6K422/zdVN/ToG3DfzqXBXFbZQ62OmNr4ABM8Cvc0RRV0w5ZxHszPAlnaGbKLF5565tj6eEAZfR
Qtlkc8DsHjuOY7+3dXmx2vKcd/Kpz4MbXS+XtVY89H6+CtDaXc/fFlhOqxpO27BUVB6klrVQEKyt
fdfadwG0ZgigK4CvF7cpjtG493vv1vM+bB681McyAdE6zrW31Akeu6Z+U8j66M9regaW5RCwDYLI
7paKGvlxmTZmyb4c6Ta558Z3qZhF29voicup7GLa6c6acNG5Li2lFXYkdd/lD3YVPI5V8tzAGQFH
Wh1djmTUx+zciUq2AFyfz+NlwpUfG2OfMZN1dGtD2q6Mvjmlu8xd61TMvo4pXKl+vMjYvPTpl0jV
jt39lt3dMS7qYJvns4jvrMregLDj5gAnEn6FUzXpe9bRa9djk2qRcxLNJhg8LqEdMKqm9HZcBnRH
LJQy7uIgPepAvHKehTHg0DGSSUkj7CXdJ4azk9tbkLOiXaqYJ4dUg0Z2TH4wnZ7rqL31bRuVX2NY
Zu6QXHa1HF5b+BOcPDeubBYE0peJhUm/81eWk61VPS7FEO26St/RRbKt+ZrNZOHjVZeon27oduOf
vwYQJQHPb2PpJ70AeaCKa5NDiWy8BvIri2oIQbE2H2pH0oZSo8mZj5whIq8jYPK9nrqt7fQcFv21
IFrv45loQYPb1cQcSz7COrlDwcb2BT2O/6Na05MCFMC+DrSYdlTXasCvMAp9wNj7MsZ3YxhXJYNw
t32l1O7K9Afz55h9pcLm+fMOVWsds8E+V5kVrvGakCUbGFn4Evt6VvYnaTdwXLOVZCzeY2ohWLUC
gbrmMFgWD0FgrSOD1eVexQFjpHoTYm3GT3BnQDujSANTPw6D4xS161hit5Hiwx7UvR1+ryLQMpwC
J0wXCWWvWXbJSu25LRjYoTnGkD17gXBlrMYpv7MSsTKH+mT02aKtXaiR4yFJwpM+e9J4r73rUl5J
Pd71yKQg8kZGqi5JgQJRC3Cj4jmFUdA64Va3+rXfUshgXBl7IUC8STPmdHmPj3cVNsWhh5JlCbCx
yWw9E7sEzTM3/C2ltXwXTuypc5Mk9/bQLmMt22JNArZSUPwLQMHBALgMMmNbjdGOat6NMOJVST1c
ggFEGdZDbvVHYovP5MT7daWs+2R6Dwc4a6ZenacJJbYi/EeWHg8RE5dhYM5NPZQVjvuhdVYFDW8h
YcKwI4xHimSAUOHB2qSzxtBXEDO/dJnLRWEXT5VyHjJbv29UtRK1dYb7U2I7+kapG0+EteQFwzU/
5YND56bxlsZnRhOrFINoE2PBSRnk8c7ldQFwFFVZyG1k62uGxwcjtDa6Zn5mafnZaEWIJzd6KjV7
owsa3zhthQ5rit1sBMOgDNBmMWYvrKxzLbP8bs3Kd25jzbcfm+ytyXsaNEyej95ai/4zsj68LF5V
0ZW2DEoNimUl4r2C9EchR1iemuxGYwpHSmTpYeQPwn4Xi49SmCtcpks3e+awvqyT9FrIZBPG1iph
hdB0Fm6asHNWidIAUaCbrDgZoqn6sNr2IUaYmHhvscljTgDagbU36jN92errJjiZYMLqtNlhoeOS
EWKDAM8i6H3ZBqlKS5br2kORbsY7KaZ9KdSjjr0syD+AAK6mqNn3AVDWzF1NtbZMtQ+6zNG+6+5a
NT68tXglgMsk0qX5bM7gQf3RBHglzA8zSijWjxZ9i57CFuTlWyHtXVGhFZcdFYB4xxx+d5jTtEne
t9UM+xsuZZjeRl71IkZrN1nZWvL9CudktZ85/tAC/0XhfBuDcuXH9SpjZUzjfK1rzCKvASK2MtIP
MyjWZGb2TQvuLHAbGHNVRki6li99xj/krn9ttOzC2+8jLIz7dND2dWuBloptkDdglbM7bpQTJEFj
oRvJuDT64FvntreihmeVBQw9ZXSXgNzdO3gTbsERxcvit04RK3tIreAa2Nk2qqKtZVHPlIfUgjOG
E8wKoPS0whHnLB1nkwn9HL2YMy4RVrkg8NUNXWU3eZxdRs+9dbR4ZRpzPQJ14qQ80ARF7rbgP9pm
UWmSIgPXBpbCmwa1je1pzkvXRLFb0IGLvEYGd0XFrn4kzv7AvrlZm1UzbIqaBKtM242Sw/fILFZW
x1SE4d1UElIuLOPUQg9feCp9b4Avr0qfAXXeDO0O09h+KuLbWgR3TLU3uaHdpXbwTQ/FPoe/sWhl
frRcL+G34wLI4Vno+Os7mij4VaIu2MQd/QhVfRClugT+7RDYl7BsbmRqHxnCb7KwnsFC/YZxV7ga
wpienWHbUFE0jdEZGRm9LtAr+rFHEE4pdox6QqopMPXjrc2WIO/ZWjvNbdw6JFXTOdYlqZbKhHtH
00e7UhrjMHMcD/ZoPJtNecUEfBi0tlzhi3k3tWDfa9Ul1eudH7gvNqM4qBnsKwdYzL1NX49Z70Vu
MJxMyYHN5SJ0IKDEBB4Gszaa0G7pWiW3RS8GWnK0UZ3zKuJGUZoCDbMYh3cVSOy8DnbjpkWn9NwC
HxydI8u4pczDC6/VKOJN5HTTNpuCe69Ub6VWn3jb9GtjyG5YhEgjkWbY+AxglekJejbSd+BiHF36
7nmC4ou/N3julf846vlHG5bfU9ttF4KRDnoQEOKi8M1dlWQcPGx4vJHFk9g7OAZj+VrVkucn1V6V
QZ9eMSnMdWnOrn8KCD5FrwVtNmT3mYGlbQZ9rLztVfCNcdV91BcH/uD+lkrbEQ5IcdOMfrrmuiO5
ivj7kIXn3oeSZngDrtOqnzaF3bCl6t25iVS8GDZfDfjBUcOtmEW8QF24I61nntinY0Z1S+BjNHct
upEeXDTytzJLvhiJ0UpYuhCZyrw6OY0q1xnUHGJnsF4YLFTr2rD1lVNHzMp4ayaV78Mu0Op10EcH
p6P3AhbNoTYtm6wjpdJBh4mg0YYrcKhgnVAPgxk21g4M4ZZUjj4UTs8Lip7C0E+OUCluiMF/kzhM
ut4pF4PBAdoyeBVVpfjGlPQDa+FtZAZvCYFFrhpB+b6ILhJ2Mzd7bCwBTD1EPUycMlXf8zL6aPvE
g0oFT0fP8nM8J79FwavWGiEw456ol6zD2wSa5iL34LOUY60vyiw8aMp9LYxe7jmVsFyqviL5TJVB
U5OgZWuRBPyUhqF0SwxZlvZeD2vefpiNVjVW67XW4MdqLUqwQs/llDgpOu1GwEQRTnxV2A+NHRJi
nygVLUjN4B/LlukYCMYn7UOXTxp1kzzCshV3aaU9MNXLFhUkjcjXHgozw3TCfDd2KWGtR7FN24j7
u06WlgnaM8DMxQ1w6/jBNedBXTpVl29ICL0ot6MZOLWuhRHxfKfuRdDjTCJbo2Ybc1DjajzjKP5g
xkveGxNHp3AsM3SC9iR6tKoigc7RB+opTGDUhn7JkBX8nTEkzxQc2FSFl/HS8Do0JWDoQUwoElD1
11D2Od6Rei1jxU+b3O3kF1jhlbt2VDktY1X3e4v87NYG/rswHLRy3ZzMVcs+djUCRFzCcLXXsoHP
4Ie00JLKQNnRIoaYlKcs+Zr6LjDAIKYV2m5Tsp3U2ukmVbjq0sEeDh33IbxvWrP8jm/Z9cEeYw8k
ejrkzqOh0/BSkJwsQiINdPt1OzxdUBeabKXbQ70qZWiv2jKD0+Wn1tLI7Bd0RO4Ks+VPjpOaBTW+
T8v0WFg6OQXL/FSKMLJRybObtFBko6Rcg/147sBuURM8v8Eo5CT+pOEo8sHSQXH+FA3bTrMAQ1TG
ZJBzffjw5p1P0NNU5GTjkdYuLumEGXmKjgn9XqxVNibOSpd7TUhS6gXtx/57Zpv/RFT7Wcf7TV0S
hikkw0dXmHSq/qzjhT2u6sAMJdtO58E2Mu7vDPPa5J10UHnGIJ7/XND6O2oWwiGhIN2xXAahs8j3
w5iR/YJVmL6S3BIlyQO22am5hUZ1LWzjd4nyX9LTiWHxv1+TWD9Ft7Zfxfk9+6p//Zfmz/lbwOu/
UVwLIfCHSz5nwv4z6zV/i//5P/7935DT4ab+n3/cMvrbT/hrVotEFvkZ6TqC84Zjkl/9a1ZLn0fP
toMUigApTT71ry2j5l8kfRNktcg+6kx3f5hKi7/M8rzpuXCxUdadf01R//nudFybG1Ka0hEC0jq/
3S9CrCWtqCsDs8LkuIxSY9NZxsMkIF+nU/cM/JpzDP64eQDmTNM1G4ODkTP9YoUit6PIUKNZzMV5
eb9Nil78Hgjk7/734T/mzzfzb7+ey6Xz6JfSXcOxfrmZY270MA4SVJRC2sD+4TQCs95JTe4CMXyE
VfuWspBr0npue8FhtAeiSaw80caHqTdvOlpH5VwL3vcRPS+pdpbsoFIQ3VkRfDGAuo+THtdoxOKc
7BvXu/Er87vUJXIa8q/uHUZk00noG3AjUHqGhs1tyEm6zI3fh1P/8LvOKvOPOWf+EtQQSQMx3ME6
ON8nPz63BO+DfohLtYvoEx+8W0WcJ6AP0PwIgkPH7IGN7faH+/bvjBiMv/uZNnYJ12Rp4nL//JmD
xl68zUJFoWFEcXNyO0j3Lm8jGNng4A1mtU5sJguvHc7Si55VnT6QwamRrqb3SsIjqWiVA4avcGpp
M12OgbYoqo8//zXnP/KvV8bjIZhvU3BvxBN/ujKl5gHELLgyXkpZ3mBTYF4nJynU763J//Av8IfP
MdHsbEGckucUN8gvKzXesKzAjl/tMBHAzuiiuw58Agf56uvPvxDzr5++Ei8F1mearBjvSOHyib98
FCjKnI6coSJpZKx8Ze/V5J4z3493HNGJ+cRstkcjvUVe3tgmBWe+CLvbukh3xZCuMOCyU6LEbvTI
c2THNpnOQSw/J8bgVt4dlGa/F4BlJs9eR5lpLeyAM4HOZrTM0ZyBnrJFL0KOP2XK9sI7Dn24Smni
NTKqZCYyJRrQfnzVdHpixvMUQSVfe5os6+QbwWMSakytNf1pdknOIp9esG0Y0vCo08cUIItVXrxV
JDAxlMdAXG0A33iZYTTlODw5ojG6WlgmkZGEMqwKlNIQGERAIZERn8+fB68FSJZshkhd3ZIip4qu
v9FyvlcM6Zk1DDdtaxwE5zR6w9+IYN7jdfueMaBbWbnH/rkM2mVKF+rS1OutNdB5FfPnXNQm34r+
FHa1Ef4S62PARSxGfqaNhrEwahTqOc9NYb3BbMM7d7785hYYTLrXQgZ7ktgPdmsAy+AQRw9B4Ihl
PIQ3eoxOajbQr8iuuum3NMhORgPtPjPOXq5e1WiiSig29RUHg22fuZsWEFVcDcEbfQI28h8pFi8g
1d1bVAbRFXny8ZsiI+jTyguhYQUTfa9NaZn8lkXEPoqcRBfhjelr8CqxE8Kuyjg1yzm30dsIE37r
iWWAmb4zK4R3DZJzZCBNtl0+rC2IqPuEuhQEEv9SZOaDVdkvBMOni0dYg3O3uS214Hbqm3Kh4jRn
C0i5kSpxcPteTadN1dx4nnYrZlzRCKIZBwB5+th6dVq5T6cKwPJIKgfS/ZetEWbNzC48elHNyCwe
wNq5E01PypcHNUQfSVB8+nV5TERTM5xxsLxY1swgmtsccwCwxxGz9HJM7AuU6xcalxPullZtIhBC
3KQ6xeuiV2hb0dWKpLfw6thHKq0bAkWZhZd8uq1r9C9KLFdmkyfwdsD9u1CxD+ga9lINzoeoLDpq
zTDeVmzE9do4pj79siqGuW21+DiJ2kIuIfEyz3rIYw2oh7E0uKWTo2zY+hbCTxfQpSBz45FlKJW/
W7p/pH/nQ9RyC6vzJSADic52Hes58oFVd1tbyVNf0XAdUwi1JPfnL+1slOti0tQWAzmnTavMl4VX
EqnU+a29Uks3GI28nXD99mDWnTq0Fb1rnUV7aGKPeNwtQaqjm0E4UJSnntLUIiXN4opu7fs9ZeJJ
fwya3tzHSvSLSbfOgLZgepMLcQZuF1JbvDNrmnUphV5kblmvVd9yeYQPQmoa7zTXu9ejhMYht9tP
XX7MBJ9UZ/Z3Z7bBNzWvAzv070LKQeTEhogY1xaYK916DRW+AWzVpSPTeqs1slxGrtuvOF5Mq8yv
TjOeAfvQNai7G9+U6apW8F0o0gXfDEfdnEbsTLbnLrEdXAU1YUuSpy+oIsux6bRdFzD04QY40q/u
LtRoWHjPKV+KwYqRPKg5rorpTLdzuAqd4ZpXaUW+4DchK33KJqxMdWwcs6qNyV0Lb5NqabccyuS1
sdD8okHtu4mqbmmFyONWEVPgW6DJerh1TLKvhT58Cx1zxa4Ge41Ld01S1zXCo5luB50287lZxcuS
9djSyYb8AWyX8m7+CCBRZW3saep2+BJ19iFG4lEl+DN6BxHUxoQ581jAo85s5S+jUB2aCL3T1jWA
1EwNOzO41I17V7LHSbDoLLwKB1AYr/SsO4ehv+uFfXHKeMeQiXmYEV4JQBwayei7CwQTF3fQl3VK
kUentYe6C19rHjIAVZT2Gvo+GJq19JvZFWZ9GYNfPZQaDyINFM2DYHbXwVzMfXEJQpjChUehbj5B
gUvpYDJaVJcOXqys+hm7lj00mf6VO7H9rI2xfSKoHh85JfEv9MSpaEp7J01ARp0uIWoOu71RMnhw
TJG9AAYhRhnx+ER9fCnx+FUV5kB/3Ddpts3Z8InAfwDHRTE9f/qJuu1moqQb89KwDCx3X5e84LKQ
UiyZW/cMq9ZOXhOVpSiUFQHxqfebEwr5TSUBJLuOFSrkSjfmcO9vQ/p1wNSqa+BHmAFc4zDE2OjG
GoYvvMl5xkFGJxWPoIYeTdnt/NZ5HtLxE/PABi7jbkxJevtRuNGnZg2DnhspgbfcBzx/bmy/TFrx
CQyx2DsK/11ljVxuyWG80tzHvEyXcQ5Lm/1AeDfxwGos9rpmXCjCvfEH9uSApW7CwrWurU5ihHGX
3cobn+6ysInLU2E/xnMFusi/vBTjYDTVG5V5F1walx7sfEVd2Trz8ruKmpWe5uYO7tYBZx8EuaJ9
b/s5OInYVlgDfH77WJTTflRUxmpio9sYIMuEdsgpMKMj3/Nmbj7yC9IBcTkFK9eOJQophV9Nlb7h
aQ2XvhIgrnMzofc3+2JNKfeGodp7aJj+duQ9gWvwDlpmQzLOTSBgic+pfbLyl8hRTJqIBZpmu8d3
fTPiIgjNFpyZeiB6e9Ejmmu97hHQ9R7yFphszXvwOqYIrQspQFWoGl5NZ2AY1W9Vrr/FfvMIlXGb
1/lOFeYrFtKnOq3vhqRBfotHQ7yrBjZCmzQPaWquDacnhsnOgd6dEWGPx+1xmvp1Jv37Sj5P0acc
zdteDmCnz4Dkkc5JCek8LefBeQkCuTO6gtPIqS5ZD/zqSerD/aixhrywC2NDckcY4popk0Cgqhbh
YK9qpLttP5T33gitkD1qsyr1iBQ20WgRV0cckIdwbDZBKtclFXmEhGHeGd2NrUAzD24tUVLRpQPZ
vioreW8c/dJJEz6ZT5xPFk6Lb4RXuh3g84XRB4qT80dOqXIrbGLlFtFgXfe2Eq5mN8W7LiGZ2wGB
JYSFZ4bTn2lV0bIZamwMjbsUUXatgUOCEwAXU/AwZjVuqTzc45+9Jqzs7K2pcWiKLlzXPvZI6e3F
EAo2MPhje5UBiScntxACETjTpk0wOqw02hL/4CfF2AiSZsFDC+Kn5cUY1Sn3kVzrBeV+3Hp5MaxD
L95QQfUU681A82F10pv+3ESsAEaSDzs+eVh3pbWAF3I2JuvZsIxdqKhED827IXDuVGTc1Y6KNjal
GItgjotmhn+aIhPNl1ZpR47XOvNWCWHDvgohhbavo3JJd4c7jcFDQ8o1YTMk9HGnhTQJ9eMuseWO
mdZGMFsgDXT488PFzyf6348WAtc6uqtjwG365Whh0XgxVE7K0QKsKRySqFhPU7PrSuDzhh7RUAnp
6T/YO7McyZF0O6+IBSON46vPQ3jM8wuRkRnJeSaNRm5AS7ivwt2BAAlo7aaXoo/VVeqqvIUq9avQ
aKAfujMjPN3ppP3nP+c76z//nb/3x/3yOy1secgZrots8fsJzcK6OwlDNYcQ4GBj3dTqNq+f2fWx
0xJrcml//uvM309q//X3/eDYGiej4N7eNAceCAdMvSzkfRsQGkDLnZoQvKP4tg6H+zb3H6cRL0Zr
bOsUOHIbNe/8M9hU42r58xdl/V6r+OVF2VSQuqZ0UGh+eBMwuplNmfCionG6qSUHd/CdhkS9HCCp
6ZjyXfI+LNpY9q2MiOwK1wt82qNwi4MYwLqhYKxiUV9UzIbKyV+QbXdjyp7aiL/6XogxiZIP52FM
7/78pf/VK//h7WyGtg+xlzXIAM7yTPoobecDZ1u77mLvL2bfRcb45zD/y7vkEhrGOk0UwvxhmM+D
pBU+9MGDYXBERB2+Fygvf/7vkb/3iS6/JIC3ZnMtelgMsaX+/nqM8A74qsj4KDI5IRsVt84cUhfP
Us+dzb3h4Zq2HWScInFxnnsgDcPkZYqM5ZgwGWujER/AxT4s8sVsVqn2Epm9Ev5M2DC5r23ze2Eu
Rn+LD7gf1q4jE7xSxXAGBFKsw9C4j+bxEU5B8heC2B99Ur/VDX74pLTvlmnrV81BSLoKrda6joT5
QDXYGUq2+otfZv7Rb/vtrWT5Gv5GSiZ4qbQpBz6r1ufoJLdLLaZsr1Lo/W3WbwiWPtaeDUnZyXcg
GbER9sQuh6eoLjaG9Qx06PrnT/ZfUpz/fySEAfL7zSX+XyXnpXAd1fl//f1v//n3v/23n5H65KP+
8w+s3PycX4Vn8ZPjeb7v04bluYv1+lcrd/CTRV2WK0wCh4vHm7/zi/BsCZD5jkncif8Hi46JJv0r
JMz/aaF5mYtY+At07Fds2i9S4z9Qbn+s7Po2v+Q3NwI4/VgqUfUAkfkWBEPvh0vZ1nYr2iKifz2y
vvENwiTngnV2zBHGiIHXqqCCaqNMD3td4xEh1MXFy7P3LAvGI4UbW8KckHccfKAFNRbt0kBUchsl
bWJ+ndIBHNTEbEv9x6mDdU3fIfpwNkabTjYYUcKebLJtVpcqL298xdHGXwKSPYOR37BwlCYA0THU
2Nk0M5BsaJTE95CvWPbZeyAwz3y98zX+t88+hLuLheBFeOaTL6d935hvdEfBzoiGHMABTCgDbaec
UYDApeTrpsV5wcBa7lqXkRuZ4zt1RmRkMxsUNrshXFUwyRJOT7CUtEZU8MhU2da0pyep3uSl/57r
DP7GVEw3uHN5kOSDXqV+Jqms7eY9Kl6ynrvRgoMTLP4i9+B5FFVZc/02mxRxZvXVBE6bIVzLFc18
z2ZK3kXQO08fe0cVa0cprG6vRqo1V2Gt5vMokOcS3L7buR6KwwCq+KYEf9lxzsARkZMgrlnOWqEH
dBDjk4vbcENhbHzqwpAmqpz+xmhqXnj+QiOOgRgXU+bf1bRF7WooNWsnqLJNxcRMDkbcuTMdLGxA
aEjOxaMXloBdOxrOO4I426kPXlJDVcAgLJtkafJMYYPexeFYr5uov4XR6GxaBnSWvwA+5uHB7H21
jZZ3xTOpYC3HK6w1OzvOjp6VHTA503Tgpi+54IiYV8bK60dYH/3XaIR3BLd55QQgiY3gYtMqmRrD
FYt6eCPlw7IxwZa8twZ3z5V4DEo0oyH9ahvmJzGKg/K9m86w1j28bCcer2jpPiuH/uKhmj9sxFH2
4SUt4uLBp6d8k1Zq6QjDJ8tcHe2terSOMw0nB2HxAXeINvRsRcYqH7FjtxRlHkIlot0szWmmawUH
Hpvgr6lZPbiGjR1ivkqb7GSwagzK4Yg/+Z1StS9F451yx0S5wQxdj/dsKE91iRqTGvtQ40Jx5bc6
hA0Z6+e4dJ5dl5NIAN43Hp23MG0OuhNnUVUvKMfHOG1PGtoGQ0p705juK02fFxuOBbIGQID+5DVU
sZl9gOvBMj9Rgriqp/GjNKlV9ryLFOm7doxxNbjpTPZ+sbIoVu91mySb0OmpSLCaCxc/JV05s/Ik
zJNNYxsIrq9qCA4NKeHMmu5tz7xVJXJS3/BpWs3k7Qh4djii5F3oDMcuGTXqGe9bUEJRqX0kIi/4
MBSGfTIAiALE0XZJBS/d1YXFJoNLH8Ppiz11D40RERDX6YGCHny8VW+CWm7IDMzJuPUdxE+cYFd5
me4aF57Q3HjtFXHTFgIzEG+Z1PSnBtb94KBJ5s40HbSbY3ZD1nHb5kubOMgicCDwBpTWftnKnEoX
mxmSXg4lir5bKGHfEGrTDawOsXdNPAx9nnhQkVBGc6uINnJGRC+E1MjMgJpiqPCxKJD2CiGuZY05
iC/QJ5Mk/sLKaulMAxyByQ8mPC9fpgkPcBda2VB9tUMNZAIyweNYSWvDVjNYQwHWLCN6F0fNUlqm
ldgVZZedvEFiCmgRo3HWveRjYGLk5MS0snvvC4nQYU3vIjD4XGARCsbkNUWL5VcVVCppS7DbYKx1
sewMJo1muW9jT0scvjCluik7mRwRAD5ni2kwIMx2KcqZ8DZ4kPdpYj9ZAq+lCTEXvAkmFUL2SOeR
R+16j1mFLEPn3KisMLY6V/kWV+3rksHYIka9FJStbp0gDtadcuU5NihVKi0GQAPqOP6ugRJonXyZ
mXowkORIJf1y6qP5+GDhF7+Whhg2szN+x+kr6JiktYyKxGkP7Sk7ZrxeGqX7aO0Hhb6IiYIhgXuC
vWVcHrupfwnTEN9cCx/DrrOQAylFeo9pxq7ErGjiav15E0rK1Lsl/FrZhCdNQWUDFP9VZ/R73DDx
OnLUFduOK+Gmn2PVv/p9hHURs2lew83I7rPWZFHWX0dLdR/N181gNiuf31tb3lOUY/ApIu4OfO2g
9WE1M05m65yDgg1v5FMdJTfJgtsOShqJg/IwIxmaSXIX5MYtTNlnmQ+PHjuD0hp3g8cHFQz0FrgL
Mrm5KsrqOi+RFYOUsK0GVwLWKN4GUX5SxvwYJP41x5QH043vbOWfPc9gwdKTyKBE3q6vajx2jt+y
26jf0iGlfqaFdRJQy9im4pMDwj6q3G7NnmjT9/FVr2cyxOWXpgJGMIl7tzFuiIrTS1M+Vx7f8MCv
9a4z288OpHMVeq8AB7YV31Vywfml8MS2Gbwz+vZmKobvE4CH9ajzG+ok3nw7BI4SI3ajXe8Smv6Y
ENjYxCN6qxi/ytT+0rsdIAbPAPhnxrtiaL+F8QRGC8EALzzUR5f7jmbZHCgKvtLWq9bQWnmWUg14
7KoUmb6hbcuJcTymeQ19P5vUJlICwGbC2jPjcbev0+HFMAPAva5zwxuP252aEneguAsKxtpRCa46
82Vip7uaxPCqs5CyEJvlMV6rCYJ9769MR70keO/W7KLOFqoTywCUz6wE9Z6q4TYFos/KIT21Fpz0
hibllRgnVJo+e67g13OXeXd0S8umTXkIkIpV0pgMPZ393U+zcB1lXGJYp+F0h70ESVRYezYxz0AU
hk0t04dwpiGyJfYxlt/Qxw5c0Y9JKNkWYuTRXn/nF+2T5IG4NfLplkAoD7sKE51QDnCzYkdtC+3c
KtEnXWMiIqd1W9sj1100JDTbkP9NiZOOSfoa28FCgRqQMbFzUYaMui2GQzka+Ff99NYt0ay8RFnb
JkUurpZIBI0m6HFZQotH3twXVYBNSdF0PSSxC8yGIYv9zlXThndsnLAvE49YCgXyXeA791YlMeq7
SzQj768prhnXLTIXkR3+sghUuVcONCYPPvNOmbUkezKO3/LU8Snl7OtN36QPtY6TQ+t0w6YBzrVz
ps5m4avdG4AxBxFruaHm/D0kpAnGXXPIgyu49ab2XFMDP1CR7obgvKB0zeuxO0ZTcB317TUK3zVr
lMXQt2wOTX2Df+glG2s2iCMHG/rz2ql3WJHGGyyBzgon+jHugyMcArXJF93IDiIgvMDtOBHeZ84g
NjgKqOaMuFixc9GpvrADFf3bKzGE3w2eRPjW2Iiw2d/qhUkZIcQ5riE2Y42Zuh+R/FzYARvqCF9q
EvprHZRUVc+0cOI53Dl992EN4oIN5R6Ek30opvQc5iA7h9nG+5Wd7bn5QGXiDAmdrZAJGhwJt5Wu
5bMzdhQt1otLMXlKdPM8cbpcB2yFT2OSxJsm0+ahzZsbkiA3ExovX7MOPKYOITt56YdQQBn0KLcQ
j8Jjx8N479nq2mZggclwMGvCEp0fY/6WZDEZd+68WH0ZVTtR16inXcRSYe00/CkbzwereIRcPb+V
LGjXy/FvXRYy2krO7xsvBgWueu9GlETg4OOs8q55hayDodmYT3pubuyUn5Eb9Sf4AMGuSWBDx+9s
lNO3hhxZUgzAv1GPJoxhUCuRN9l3s/e0WMxL1WG81ja59OFhCpHu2afTgAxUchOj2m1Kc/oWAYNY
E18EX6Pnrxwzq3XdtO114xbPJUjXTds0FO8hu3CdpNRlefZmiKg3dKrsUgbc1saIluBwp5guEKmq
fRHQzpDIzNlhJgHOhRnQCqkoQpLjXlhsemfeizS94D9eEnFsI1LLpjrDIW3gp5Nmmdyx9kgjMFqF
yQPJVU+Tk2m4s8RGI5dWjBQgHu8iKxSzGi5sdOdVnevwFOW8/K6AtDcYmF3D0TiMtuSA71fXmC7Y
31YOAHX4AoDiE6zHnI+4ssk5uqwvkhiDk9PFNKMlIDknOj6UDjgtYdGkKOlSWuG7WTXtQ9J1XIZJ
wJ928pJEJKdOolvkdvzsLWyydO1HFK1hjbzJvPK1TptHAXJiVduT2EWj6hYcXbTkAWgcAlSAKBh8
+7deIlD0PIGa8WcAGbgx/+NndMx//IVRj5/zq16Csw6LEclyH3edLRG5fzXqmXQM2ogfDrIJ3X/o
YP806i1RdBL0/BehL/7Or3KJ9ZNFcYQbWD6ayc9/6V+QS9BefpBL+EHoMjYWWrQiDIM/qMtKcHFk
kzsc6tm95VmDUOssETHPQIcDF7unkNXctkHorQFUzDRFR+W5xIe/dzXnWswlwYYHE0xvTD8bv7Xe
KECAZZxlLOwU57vEIq5ilgM2Oe2FHOorC3yGvoyl9+QI42gUkjqbmQcqCTFJeVvQcCJi/mYVZRIv
BoWycQzjxqiWVqcsh26poev5xSkLihcbhOQqVvWpseWHYkBcVSOm9J4/4mMYwj5/AhhCzmhi2ZWz
MOLklAMV9M115wN2N5YeXpIH7yZtT2M0vSWVHh6aqbFXJqCRY+6EzxjlSYVO0XXpo0Og0F5rP0a8
mMo9fo3bbqS/FuoJc2P90PgCw332Iu3xGhTge2IMj9MQ33qWIkRs7HFmwhGZEkqgEVNMAowRzfFz
dbI1y6wqybGeZPu6azEJuO5rrNK9yuyLxxs0VqbDncS8rRv6l8NsPEazA+muIxcXbHlwf+mFfs1b
8dykDSVpLh6GFD+39alouKL3kUMI3vy1X1dq69EWvjLdhbyYmTB5bOudiQVeeYMyJQN5A2brrbfs
rTGm4aYO2K5nvXddz8PrbOfbzK7JmI5yLYb+K0/kQ1OqLYP0eyUlhpbBfMtNBGxkn/dG59/nuDpl
DbYd6XAPHGr1yNhD1HWpUAJnA1V+IM1i1dEZMHa27oIO17VlJBtsHredX2CysApOQHW3T7uWk+Us
1bpOaN1yK8DlUSXdTW3mZwxUhzgk1z27lLXONpUZtUmeyLXY+TtRF60p7X0fzZiaw7oAUja2j/5E
XAQcAcO5kwWEkGzFn8q3Y2vfCsVTkaDr7bhkMSfZjqwiec/aYkh2wlZirZQk+y2nz2ZO3uo+f/Yq
64O6bGqh8+5qyvmxTYMrjo9nM4f+pZz7m2DK9sno3MrIfKnIi7IhwbNFhqCX74UYiRbaV0WNoRuF
7TvLPM49NRS0TBHEjBv7ke1TEu6Q868jx3o1hpHOLMzudmA82CwfgfFQJ1e0PI+q0t+bQt14BTQb
d7LWsZFehZ7ckwC66msHB2pHUQksWsi7KIRZfx/7JrVgPLwGD4x7kgVrVdfWmtwSKTQMpiRZY9Ca
zTxdxbKpGN2sM/7Mrz6aH116Gg+T85h0PHbxpbmU4Hk0SVbkJJPgCwZJDu7ZcK9iaP6DEiRpXRmu
UltieYl9YzPn7qcKwQvUhv3NQrszavtr5nCFjsIWK4x+n50LOrrqnqlxJkaoKmvjd+GDNSTWOh8C
UlhLED5rtnPp72Kq51AH8KgE5Cu4Gtp8uA/C8U7GS3dYNJ6MZuScAb7x4FqMClnhUs/kVexesKiR
3Qgg+s6TE5JFGjmnp7Lfm5H7Uec1JhmRynOS+NuwKQa6qrxvQcAIn5J88OM73BXcWUQKlsu6dqru
Umt58DShDJ0MT/E0gQ/sQZPWG9ftvnjtQE5jMe4U8VsWNRvRe3dzSCrdc9/jrKHm0GimnfRsYEyT
y5LYN29L4iSYJHkfys4UIMq5cfddrci2doc0yLNtpSk7CxrL3zcxCTG7waRYF2m21soARd2Vt0k0
NxCRWcT48H9pqw/6HRjF7g4PnT6PPRG0Ns1OWTJdU2VGhXs122uLIOralMG+6OavatZbVuV8ryvz
MZ7rYFNVUUZWlbhQZLZ3sOO3xG8oLVeDt1ZdQSqvSc1NMjuXXAUcVGTarYVV3kee/oaWVu/8yv0+
iOgxiy32yjKIdxgOozV2gXylQaOsYI2k6ykZHxEqY3JNjLmpxVvbeIXetzqI90HePfAJWqs68Zy7
aC6+JMyyfCDUDNYpLE0zandN0D6WWTAjJAVPRAHH7WyZzS6Pu6XODI+pkUxPM6dTsO6BwttNXtqo
F6Ne012yXHqr3gJbMObFxgdpvjdq/2EQXcRPIBI6ksccNXmyzNXHeeRWkJQiWi/Tm6XlTU1SZ+st
tfVtrNUaPDMBPcAJCObterCXLSIyxXJgWKUBves0iNpbbRjVttQc7yCc3Jl9xyNs5DVOabYfsRIQ
P2OKHUUfHIy8Ks6xgnY8U8dnO2eKiPQa3CUtcEsZeM1CYEWno+L8PD1VAS7FyeAW6YejsyLEto/h
lu6KPpk3MlT+RrvDe5JVAffBCnUoRqsrEh97UkjTomszeNniICjhqNtyZ8vhuW7Md4bGbRH2DzhL
zgHbTNpgtwp4vu4z7s31dO4nl2Avn3/sO5twmBk+muCbkbHNGPF3rhpp3ViCEWtE25kBOq/RofbE
ocjBm3epCO4iiR1lVGLLcoChMKZS1S3LtWuEqEM9Ga7SiPpLaubttjO6dm2FMQAuh9cO/iPEimhM
ZxNkxzQjahjc/+F8YbxTcxWsdMsH7bYMP8DIPSR+G1+n90kWqObW75G00+Y5JhA65t41ZCE2Jzbi
X2M095xQegbF4Z5vmbshK3mDGnWwgNOsqFIKd7OlvjihOtmt9ZqPzACZUd9bjb6ilJhu3iQwnpF2
SNIxVBzaQfEMNDPivsmwCwx8v/VAvha2i+WPBqQ2hVNWNicVI13keaEPzuQYbwHc4n2RBfZ9OM63
VMTtRy5TZ4igByCJVvWZt3yJbBW8ZkRn3X12C1NgZG6vR69BovHuTJ5zSYZfxhGJXEHq2/miIJWN
1UG07byXWGS37IQUNHtWHp5mwjboHyFJjBicyAkNEwK8NT6Vc3jhcIvbTPavNiQ/8DjbutPxyivC
axMIK6jm7RwZaypebh1BfyAw4ZXnhru8iCAGAVu4c3IBfqTwdqbXn6cxzCkWpUgtl1emMlBa+qEs
nwevLQ+D4FHkNk8tqITnufHzdS06sf73KPSPUQiLxZ+NQuyNGYXYG//3v//tf//9b1DA/ucf7I35
If+cg2yuMI8QE8U/YplE/jkHSbhQgQxY2JrWb8Yg9ycmMtbJwMGo6pO/6WA3nZ/4o6YjhDAd9Fz2
vP/CHMQc9uMc5DNomR6LbZv/yB8jK8Y8isbtbcgjjb7r5uwenC7I3UU8mV4ar7pg8nqwdP+c0DHg
KPOxFHQuD2gLRKMrQNE+1Bj7WRbBuz3Fl1JJaDfRV9BaLDczYIUmiKFujE9DPR0NEMNdmGG3LMSV
2fXvuT2Bx4bfovMlIs+mJSu4s7bZ+0SzxKrU6quZx29mTWmnPbCwUla7FYn6ICO/hSeJA779Ojhs
hbS6AXKy02n/XSmKMgfjtbaoiBH11s3HEznhT9iKsBG96wbhBgqJ/q6M7GQW9THncY4uTjttG9mf
ohbZuhE1BZCtc6uq6cK9+FkPFGSBEDW2UsTnIeeJPHZUwkbat9ZNGd85lkFRjboi4e6fQPGc2PsN
7MzFU+4aHlT8kPtM2YVbYcinIWHF7g9S7VIEvIeK4gtKSTR7hE40V8O0xGJVK9Z22O+8wGJHNznl
ocLEz8oFw7JdjvPXRAT4I7viGPXJNX863oUzAAwSDTDFydFyqFmYWwlPE7+L5nMEaWkvIoDaTRA7
G1X07kHM1b4r6q3shvtBjEjy0aQPdc0DXzZs1SA4NoAbdMjNM2lPgAdx/WPAQgqqsZGm+bSoZn5M
JJlwLLM7FgOKNpcCbTE2SE04DcXoXoMBw5M7P4V2ek3kOkOSK1Fgpy+lqb+Tf/2cW8LzrcLUGGfi
LpfOTVPlj5lWGBRwMEa5+1r3tMfi8Lcz932ogtvY17tMco4cxqfISZYYz0vrjzurtk4Vb6NhNecG
mbNN9aPta8jvE0tuBPrOXeL8wjp0A+yerLsxcFb6Vs+/m6Of9jCsavgas6ShUO/CIL3C3731e3fv
VfQdekDSa9u+los0JruroVteT/q8+M3WnrYeSkFrJPnbd6cwNrKuDojEV02nsC2U39vZYTelOahD
eR1LrOJ1IFajMz/mZfStd8qrEhU0rrtLwfI4BSiuQuss2/5Y26z5fG9BqU5yTxvMZ+SldyVGAWVC
V3bD/r4yAOuU0XVYTXdmnnyPR5+Rq38wdUt92wwKatpHE2zKZL5EIc7cxHiOrebaXd62PqOevnIv
fhRtc1Z468IfniepvrM+Aa/i3kokAg1HAkoOayjsq4diCHdW4y1V3DzDjOKrLSwOzixsMSFTtNSG
NMbMx7zrL0Roz5GRPs0hWqTXtaC/s892ML9WrsU5ZISsUu4H2tCyOhrXRVO8U737LifjmI8WCfux
fwObhU86Mg8VI4vEmiJza1eY4kuBWd/koNyE1RacAe1iVfZmWPbZC/TrOMTn0i6eQm9+rRrUHZzP
DkwBa2GJYwHejsDFQyDjZQnoZErEPgQ/3g7kj+aFSG5ylMjhXAegygeruIlBl8OgRxwAZV46Rw3a
vOraB5jxNyJv910nbmcr+tRg0P2eAmJ2BU8lgHSjVbepokgsWNjpwaDeHAbmbUw0u1j46m2iDw3A
9aL23zQAdkbMQwmQvbOSM83U1/xv2yiajs5Cbk+yaF+Dch/r/GI09Su5jU0K6t0p5CvM4W9qadry
g48GJHw9E2gAReUW3SWIpsvYVu9BQx4IhwSsi8L8+fBwy4fwUS+4eTYJCaGtApIGgo2Mr9m3nEXc
fEkh1VtG/01bxtlJymdgwtCq8m3HZqFMqccdOaDDE9/ktT5abbo1ESZybRGCyM9jXd8asPINmPk0
O91EfXofDdZLNOhjNDTnzpn2vsqPnJDZbFgcKxNzbUPjz93sKuYAnEDpz2dvY4pp45vMjVD8NTR/
zEabasH7E025j1tjgBsE+r9zupeaLoCZToDZXT4HmSEACLUNxjI+mIVuNiNdAhw2v2Oj11ejlUzP
HGzJufFrFF54/l/b93Iczz1aRowjf1qWiTwDQsoLPDl7zxrt/6GGkrvpxVyvMg7vW6PQ/plPytyh
kIiTGwl7b2DfWsVLVYK5lCZIJqlrr41SAJRUKtR0K2TYbuEzXwZTnV2rPVTxUo+Sn1xuN0wCh0Sn
O1aITxJPkfCDRZV7UJP3LKv2GMbGNqbjoQzbA9YNFDLzQuvJtxZrsszkm0M3hBmOVwZdEXbR01FB
ewQgBEb7oHnmVgIk1udpQNNEUzRXuuv3AQ0UFopNHXYnUPlnd/I20J+P4AMpFemOKQ0Wk6QOxhmu
KpotgF4gtkGqoPEioPkipQGjNKZTQiMGNRpnM27pTsx3kzs+ujRnpBwBFCB4mx22WbKtXCo2AlrS
PHM+8UbfdnX45LTOHYDJk+m6e11lX6uWjwVxVizlHQ4tHiaBSj8YTjg/DpNZ7CwemBM7kpF6kqZB
WkwANDtLKYjo1VOYkOigLYRWpI+kncJtIooFrbHgrRqinl2/DggzUQ3JnLJUkBiucw0t6Dvr1LOW
TFfkxy+oIRewEqzZ6PrxzIdhThi71VlZ+Z6SIZhJ+Z1ttTvsNpjoU3VR5kRJW3aqlHNdxjmwKfpT
6FFRrnuslmIVs+DLStMKXRmHkKhgOznX9tLEErTn2RtIvUUv/iQeU83626AsABc6oR7OB0upiwcz
hAS5PqqSxg96X1gytRSgUQXDCHjnZpTDRJh5WMgSN8Tei5Nk6ZBxnJueTpl8KZcpuoQN4/zEJPPC
zRxfnUfMJC7vJk/uBJ2ccZ89kd/eyaW1BqmKQ5p88+zqYeAeX1NvMxLriPzxhpvHFV1d22TpwZFL
I06a0I3DF4yTT3KqLaRYmcrNtPToBBTqRCMPSQp2WtFsHQp3vKV5p7SSF3JrcKm4B7JzMqnoCZX1
ZaayB8ntkFHhI/3+wwEo2rrGdeVOe6KkxHabg92pnZLVhcgXDrL4Smt9CKz65HQYI5fOIDLqN2yO
rgoP0B6lQj2IVviSlCOXR6vrb+NgoH7EBENYbWVpbgFhHABy0a44H1qpd0bYXtBeH1nfHwJQ6VjV
v8ciuW3pxihCoOrkYGaVnPyseRD1+F3SiJTkNCPRkBQ61btIJ8BnEq5YegP+5hhPFBzpChhcv5n8
gN5i5Kq4IxXipTchn6XFMy9JiJ5O5GypampLeTfVA8GZ5iNYupyYtc+KcifVF1eQavaGXX0rKIBq
VfrWUwgli4RM1FBeFPFLNAdOclF0K23j3rD9s15whXb7MTfFfTo5B1KJ25zyKT3DnqSMau4l7hr1
3U7mK8C5TzOVVUlbfGZUWGV9SZHygFK61N55NF2NSu96mq/SKHzVSxWW2VDpaCz1WG0Km2egMctp
03JV0qE10qXVZozhNu1a1sAzKfPNN6MlSkf/1pTO1SoM2+e2bh47rYkoRtFznrSU7Wkgg1aLhSN/
oLj9MFH8N9DyZQ+sKJiHr4lO0Mu3hNxg8JBCBNQVnpJI3vVLZVjTTPdukYmVP6Izm11Kb0vd7Co+
mTZNb4q0/TYG/bVUSwN5CNOngPXJ285jP7I+ReE8zjRDr13PuIQJy/IKgt8qb+YLle/4AcLgwx7y
c9AFNwNbdAC4gl4Y/24IsJQ1Zg7R6edHryrsDZ4mm7PdWF5BwglWheO0QP1JlppV8aoATaCkmTUN
9k7El6lSnsOJYmBlwTNoE3HrhnJH9AZTsFrFA1mlsEjY48YdNiA2BRwzjw6zhzdERyMKD2U8f/hp
DhGozuMt4WDa5cj0hVYSrv1mPnjpfFeGqqJKxQQVimaRmrdW22O6wCjD3f9UlMm737knnDbfvJnO
Kl+GR3BJzz0Fgh1WVqOPX+LFkkG7AnWK8wt7o73V2zdOhd2SGvBxlabY6vIhfklYIGWq3po9zKqu
pj4kyh89ncT71Js/GiuLiOpKudOG+HRDT1zajtt8PcoJQxTGvYL49UsWqB7lWKKyO7ipwuQ8KB/J
RimuaerfvCnFIkn56ToA5bWtMxp2QwfqTq3z4ABJOKLRi8qGqirndSZaRNGutnajWZv7jDsCQanw
jgVJ/DSmSQe6rea4Rp1mCGYMxlpQT/ZRZMTKCwXPMB4S8P6RQX/hzNFsPcLNDVbR0AcsoqJhE0d1
cjN4ncvVrI0D/dEdQNA54JYJxF7wQLgLSBuvyJDkWKZtvYUeznUjJSgeu/dJSZPPX7lT1j1aVibe
Mp67G+HZBd9qLi1mhcU6FT5VMi3wZKC6p12yr4bCvKfgd9dyOt0EFnYIjieQByqHUk155pDzJcgQ
AILyueUyRgijJSbQ5CsVT6o1fmUXSHgsDhwB3R2PR3ZXfq6LPVomg6Mn6V/ymYZnD9+5FdLZ50lY
AIbTDnBN4XmRcQ12ZRV7z7OXcM2Zgy/3pFfk55QN9msQ10ADlfXuZ7lajmbWO7HRo1vWn0K01YYU
jTpoP30puuiqbLBk/lvR+oeihbL0/6RoUQ1DDOI//kDO4if8KmeJnyRhMAJxyFAs4v/vWj8IFjCP
bTq2cCDf/Lzw/3Wt7/xkm3B5iFi6tgSjzY/7da9v/wS3w+ensdknDAGD/l/Qs+CK/KhnWSzEAvxB
5C2gzAfL3v83GRuZ8gqbARZnZ2Zf3MR9r91CPhC5JYNb87WYMzYwasZjYvbBzosKnx3BQPHY1L4n
gYZs4ci7jIX5cjhdUjhDTfrdkyTwOvQpvEpAJXzWsHmbfEIPoyWUVcOUMdH1A54Yu9PNqpbZMTT4
jmbN3HEHzr4WgBsPjqX0ZuJhdJiWuR6eF72oMdXDq9GGhQyOZW2nzgf2y0UQYFGeDl14l0fBfaVj
HDht+9A2o79usuyxckK6XAvMQYavv0xW5J+xPH21clz4sZPSM5Ul1IUEB/51koRwCXOxsNmPNiP0
x4ESPmfAalc0gNeAlAusTgY+yjRis2FQNGx57jP2BjYXgYl0UuvpPk+N4Vi38RL6SuoXwZhzi+bs
b6GT+dy88PcK6kVTb8QMWlHVS3Gx2pmVBV2lk7c4j6iFV/MtSdMRpqDxlnbSOcn/w96Z5MiupNl5
RbxgZzRy6n0X7hHh0U+IaNn3NHYbKAmQNiGNCxAgDap2k0vRx5e6SGVVIoGc5yTx8BIvOqe7/faf
c77TumhDtT/nJJ48zDvcg4VL0te/6nq670PnISWtgKG2lGS7texZ2OXD0NjhIWS1Cdwt+gbNkC/6
2nno08o5mzKed4jVvWUGP31SfFe4OpckCKO1PqT89pAIOfNgoChffguJAqw5JfbFoX6QY/to6nFw
SgzJoTCnSShSvrMy7hta5FqvhNRem8H5SLNMAo+tk4sZ1MfQRzC3jRH7Yx6YWzvWjYWmMKPzstNF
nKYD5kES8sooI8I56Ufuc/EodNAC/mcm1E9lgmfP/T3RnC37iGtcUlTgNZsgjrf2pOhDMHZcPOfE
QpBd9DFMlmrkdEWh6pdjVR1Lj4wNV2ZUH3UB+XY0k/gp9ZyboKu2+eiugE7sEhdnqmOoN8uNPg0H
wniJnYy/wL4t2JfaDjWRJTQ5vYHuK+W9TVMb24bPejRXICyeglmyaLPhXNjxLvD9bJPi+oKrj6uz
n5iA7C5/NFs5dz+j/GG91QPPXHkG32myeJmV8s99H0TXFmjgloR0twmclCM+d3h4RHZTKItxbAx8
7spusuPM8ehcMdOjGs0Q7G3BNXy+MJs236CEGklBKGZu89AYokVJnprj1A8Pg9NXT9C4uQH1UJZT
LTJ3meFcSUWD+cx4C6COfsgx5NkShH2YV9H75U/MUmflyeSmFOLbjGS0YBVKU3Xvv5vpaG97P3hS
pHhcP77vqoBWvVBjnWjkCF1duBzctDwUDdcIFlCkbeTsHO2N+siiJb2bFxoH2vKKrV86GlnQ7KcK
aCVtbSb8RIKyqFsaIf243cdAwT44AP3dULAedzFs3PcUOC3dnvfr6OavvtXqC1nLZPvPQ/DPhyAn
wd87BP/rn/7tf/3p/+UC/88cCpz/Gbfb/+RM/BsHIl/t94FoEOQj8AUvjLcKtKu/6Dv6L2xuuiXp
woC3NSs/vw9E65cnQdF5liNc25Zzqvz3gWj9MiCHERmcbWk0pIh/5EDkh/iPByJnq+sYHmxiqHg4
Tf76QGxC5ZNAoR03qLRHaXIRIVP/AC6r3mQCSb7DGRDOFgGZ+I9JP5jnogfnBEHqMe+TaItXadha
imRM72BFrsMxpIZrfHBmK0JqoYr4NlF4u3WCZTRbFtjmh0uWgA8SN4OdxdGmawkYjc0e8flRRkWz
jBPAc52yD5OHqYb1zCYfMbHHLKZM6s04oFs+0Up9Her6xfTGB0DPDswmPBaqsx4aUeO6wH5hmv2n
jh3DnHRuaLNDA0BuDlNoOltTesAQzYmtsuioV1F4P4zVrRUhXbS6D+lC47QuvABUAoYWOFVAuAbk
EOwkWHqUWSUrEfotTp3kia02SxqXEmgJQfUIsVUjGwltxwmxyKV+vMdWcs1HGOg6V/Uky0fMBfZn
TP0VB0gx2gerKE0yM/ZTJwyqSTuaGmiZWHmV8yoHulMzwR4oHaInmyKyPZuoqxzoEg/G4rXIan2l
9P5UkjY5+lJbmy6gT12mEEtN1uzcGK64+AmauN5AQI57iNW0sBIMuOGDdx+L7GEw8zWOM2+vI2i5
jn2ZmumOaN9X7+L3GOsSVLTj3duwcDH+1DjMMEGtXC4iy/mvsqr4P/2IDg/pykeKx3EutMBrK/Qb
DFw0d/ABFgNtz/A9DN7AB9UcAFO+uQrTSK3SNnZO9KDXKyWMt6rRAgrcba5pvPZFmbPtTamyJhhj
3k9T5W8Nkcllq2yNsagCfaHjAVNlk69Kc+4Fs4dHb3D7vdnZHqZGatVZjrdY6s3kVuawyz1lxSwG
y5echN/KaXLw0wZ3qCHPDwVb/HVgcwX2qsIDKm+9K6f4jMfuA9HNv4MIRCjGyfU7umDCrVXL8FIP
xLbYEkybDA3OhixcjsG0zOOgoMlAA0hls1tL0vpotd24JeHxRrcqjQEZ1kmpSGUlEE+IGwQboxW4
/AWMdArUF2ZKpDFKd1HrRzfkSKg3m6yb1tD9lazK+9iGS+1GxW0bcF+LS3ozRDy42yJNroWL7RPP
YQIJodmpJp/vpPUx6Nw3m/LPMqN/AToSak+Xf4+xfZFBUpHKJFUQxWqf+FghaBRcm7UBEiFteGmK
T1rtgjNcXhOCT/3iCDZ1zdB+aRXvTQKu74aG/DuNM62NBCa7TnhLwzzktJ1TrGDArnHLwgzh1wr5
jUTXXMpheC6j8JgwZMzEK2bvzkv3EjAim41u3yAxLAqYTp0E38MoPawrOv4Wxdi9FTNvqBybt0Ib
N1CsUzZ4KRCBbKzSOxFl/U9Y+NxQpaiLteY7gQG2Pg0uPb7WtRePxJMz5AGzmVIM+5OVnIdkFDcO
zUgPtA6lLQ0byQhQKbYhozEUUlod2G++yZhd0MpOSUpJR7UzpB9hXvUnhM0UQ+P4mJadZLqhimNi
sYP9rPimCxBzYzUIHGFsDpPCei8JXvXoqzwZOHxG28oeIlYJyN4ww0xdP5SRv27GSp0aV/e2fmoM
a00HM+LF5BfL8UNY9rr2/b1h0tzaMuuVwq7W5ZgC3eovtpE91JN/DRxH3ylDluihJKqkbTY3QxWA
pFOMjKV041kwgUfsQncyw7tGiHBZ+FzOpa/f9nCmlCOfsjpkpUjV3EJoVf0QuFCpCLEsQzhVZWIy
hXjLKHcf26a+p7JmjVX6YM9kK3ewd9bMuupn6pXVDtu4tRVNQdMhIuE2WIxBPqv+wnRvU0V4IC0I
VCixsgM+UgvoWmQ6LyCnV5qyT12QdsC8wnMzw7iUcvZ2VDls+5moVMylajImyGV6QIJDUkw52U72
Qepc7oYZ9wVCa80HFYypGQVGj1hBWAQ8WG4OK9zom3wGh5GYbPiRUb84UFnGuuYKxvEn+4phMUIe
i2cnVDjDyCD++ysrYyAForMJcPetrDr89FpJMvoPnNkfYDMIZ55dWivKQl47k81SrJfVEmPfXeQW
aEODcbZnVFo0Q9MS3/ChUBEhUaPjsryNj/xewWKYcWsF3DU1iBdjBrGhj54rD/d2mXf10qOwRfyB
bZsBbkrwKMaZPHBnQnGJ14pXXdaJTkQWw2E/pVdJHNfPoDROEXHQQJDBCGPN3SSDV3Ct6L9bLaTG
gzjQzJcD4+ptbIP9PrXhkP5cINLQ6NwYXzrIq2vQ9/fBDKzLW+jZqQvELppxdh1cu3QG3Dkz6s6m
nx6Nqzmh5ddLrQGKl0HHUzGyWt7DzZzBeVZiG8s8mL/LjNXLeGLJ4I1nNSP32hm+ZzZg+IwZyDem
hrcuCXpx40FDw7GCPDDT+9TM8aMP7MfmJNpnMCfX/5yF/zwLM27+vVn4LyjmP+Zf7E64nP7Hn/79
v/2NQZgv9XsQhrJMta/usgLCdDqXAv82Opm/bAuXEU3BpmPImZv7exAWvwDXODbwGlfolj135P0e
hO1f8JZIfBAEcQwbr9M/MggbFO/9p0nY0m0Tp5PDeki47ky5+f9WQ7IQCumusLE6eZKJy4/Gh2os
eF+RZT1PqYaqpJ2HmIkqAGmZq/pDD0S97+msZZakuSBFDRCp9mzV3WtjQUZ1yLWiipKblUVPQDDN
KzwRLR8rfdfvkE4F6eC4uGEbfgp614T8YFH4YlpqRdSYPJdnNKsc+iqteCE9DgQ+VvTw/oBfypbu
lDyittWrMso+aIvzFpVkma280KArHTduGASfZQKGvJwDuUkZ3WSte40oLVGyX3dpDBPLJHiPD4Cf
bSzkTwEyj3xAhB4Z9uE27L3y4AEtXseRUaNR9XTiAdNY8KlHDrUPi22XJzunsbUdRJTmrGnMd6Tk
aWPXIHCZYxWsTNmOVBiTea6iyLo0on2q07QBY+zM9R6lXFmjfc8D8B10gbaSXXSLMf4NV0u86Lpi
p0x55mpLxIa4uVdX17gAExrpFWDJDD8QlpTXLgK02KpzQVqx0/mMkCGkeqOZXvlWcy3LJZna19iK
3htdX1MUsY3TxN/0Vvzax0yovkGJCUUYz+AWyadRxjKJ1l6IOKqXLuE611U3FSAKlmNrdgVy3Qyl
Tcd7cCGgcd904Pa6brBAb7HnG6NZoFfHrnGX9jQcuSpsBFeCpReFl7R0bskDrDU5e7Abah/4c4Zz
tKejzEKxr9N9lESQagKrZ6RjKCsjz1owyyzbONk7Wb9LNHAWbl6/+cALloaO0Z3U5I1Gv8+y1ioi
xRidWvuYdNZGltUdY3bH9SR473CtUmG9dMGH0zxzk0bW1eqCnSZId0fBPkMn0vr2SPkmH81VeMXU
t0GcgXPrt3dq5OWvJ3SYIjEPAnbhSnOic67566IS7qIZzQvQwRglS10JXs4H4V6Z6Tqf5I1HnfSC
rA3/I+mFN6EXQBc5cSH4RAY6DVEGt26AcYsGO6T3PE100NHEIOusXOpigMxQx0s1Gf2i9JKVRSmj
N8hr6Aw3HQURRosmXbY4c5Vj3Eeie8uxDfkzJyInJ4TSA5O3a8OVVQlMiIxSbfaQhTESdONuvTnH
Y+XVIfK9ejEK/b0lyrluAvfJsTKxJRq6Idx8b+oUuNmO+czulud/oBVM0DdkRUCZR5c3Q+Q8xFk5
Lquy/SwyvmghildhA5sN85TETPsSGuFuqsTWLnoKENTtZKXPLomRBb/fta880hPDc8ANvDSYzK00
h5DIs1no9oWK4nuy4yc/TnZsuOF3SGQrpxzfCXgcKli7S5agI8jUuaZRTgf02OOQ6GtD6+89GG2o
X/yBjIqnrmjdV7M33+IRd71vjBsIFsYKcM+bU9ZkMpvqzae6yXDxudAScxcqgxy0i6fT29S+d9BD
UjN5EXyFMVviksbyba+s+iBa2nGkG75BNLSpfdO+IXwCIyGvvO4jSywMR3vRyfkuHSyQvWluxpKf
O/GJHhkRSAoV3dtadLIqi4tbQTR+hCOxStq4BszMjdxTuqI5bjxYOOxIWtERmWunzEtuW8dYZYkr
6Z8CqGlXFx7MK2TfAQmJN3WJmr7EM/5jTdqX36m3wY2eC+R9nsPpqMveh03JraJW0XNUFGs1zup1
L9cmdg5ptNzojThdBTVNeLWEgmN7/rCi9B2Dl3vbV91LxMaU1TcscK/4nlnHC30ucEagM9fuhBGj
k1wcNX+GBQxNM99Lb4EStXjjvXvh8QDTBPRt6dzKp9w/KAnypWP/EavkGJjiuzH1K+PdJq7VpuvL
R5VEh4g74rIzp4NbiEeZNDfckdRCb8pLVFCIGBN3W2geqDArCcZlLqq3KM0OZRPB2Jzdt3oovjHR
XK2ByEFDC60aIQx0pXGkPYetL5vwSM7dggGLAyuYU98Emis9zoEI81JPHg2qbgYNNYi/tSh6S8yS
CDif7LVia+GF0iY+zfAobO2B9zKKMqWkiyan0t7lvkV0gCokt3e/QaC+lO63Eai3WBibnEk7DfVv
YwbYDv30nUObHaE3Wrrzzpo2Xk2ynFsTh90wxu+lw2jpc2VZjiJ8ramhCoqWavAp2/US5XYizrkk
Kj/srdjY1p26A9GRLEdTo3TQYz8gp+Q1yzxABVG4Y7P+5hjmc4XHwLPrqyODdjmk1Sq0pbukgtRc
eFkvl0UXj8tM0KHiOScU6tdgqM8mduI0Vic7o/qlER3YaZ6P0nuf24q0xkQpnbfMAN3YhAw+szDk
ctpaCCvR4RPmPqagLrkI0Ap7XBX1UjrVWTjDR+yoEy3xRy+2n5rJukRz+i2X2tE1owdXa49pDzl5
Kkto1/E9QjTrjLD4olAUZudEdzvbemxAZ911j0pVxGdUy5le4rAZnhqHDTvY2F1ceGdrnG5rXqJF
N9m7uEyfA0lK3k+ap8xALsEm2NGDNjbZIQ000LpKJ1tTpd/UJMOBDJ7ZHFDwzve35MglRhnP/aS2
HqcZdHEGDs9L7wbl8hyUxqcJEHzFfU5DXeqwDFFQpWt4RTKeWrPO/WWh2tsxrfA96t+VSCTxSY++
Mho6M69hzsLhOxXPYZB+iclkHdN99ribjxOJx3WsNbfOlL7QXnNKLG5PTvweQxlc9TDY8YjMd8d7
Co/YqLE2891doU1n38k/4jonqlcmwObx/XbDMfar6OCFCTXDNdWp1l7ik+2CvtxmunbNivLBH6Z6
4dbtXe+E+6GId1lo3Hej9whCTeBo8H+cpF4WrtqWWkBwznqZ4vDbjqKdHfmsHHJqKO1273T+wbVa
uiGKoy3C3TgFH9OYrUKjXrWuca9b6bmWzs4nxGfX49qCg9hUGcy0fGD4KQ8pNI1FMgKLmsLTOIYX
cDE3ynQPwkDz8uTb1ImP3gQyHOftZxck0Fgore0CAMuReQi48PY9HsxOMeuoFW1rx150R01oZMWK
m9I31jrXK4BCe6QwgnPFfMv27M0URqwewNHypB7Ig12UaWuMqW8+djSjs5fsPdm8iJfJsXlbkoUL
q3OUvtFjvLKc4gpVaVXv1Q1dRZRhpGtdUoNbEHDtmuCSJukm672X0ho32phfaiSRRVN4717N8Dli
72TfsJ2S7B1f+lNR18c5h1ub4Q1Df7BwTAYxeg7MvL8bDAFpPzmYkit/4Z8jnxSo7x9Mkemrrokx
iCbhhyPJQEUW9Q8OqGFLvbdJcJ7Zbw9FqPkw0Ov+3KX2tNX6Pjo2OHmxaegWO6weSfYbu0P4WcNK
3rZedl9GhiJEJ9ZRWOGHcs6Zw+rSiG8Cu11hZmZ3Va3Ketx7ZXYcwPPowcRiMFP3TltvgJGuzT46
+xhpos7bOMmcvBtvDVfbm9awtfHVLrVa3Ce22GT1dBe64dfQF1tlNBfdrR4gEu9yq7jrCsqjO7u7
qVN0LGc6VHr0pE3Nya6bK20o+9imbDPvgVC4LA68dOtjgK6daBua2RUW98EkjczCEnpYiMPNbPvj
OI0vUyMPHpaQ2Js2o8eXRdHrhFp5uoLv50+bhnYPnxfKTaBP4OB7UWnx6bjA8WzBhzjGJW3S9l3H
sshxV1GUonmr8DC12p3bF1fGHbRCw15PI976tjiFyr7hdmEvHWoqYM6fnLZi5ToQ6qz35Nklu/rs
le3k0hjSL65idEFIHOqmutLgjSI6vCVaytg5ZUsIyckuLAhIcttxC+MMYuJSFtMLQ2kIUx0uuNYP
d8JK37XW23pFeEhM96ZoLIfER3dq0upJH8sDtCBqBKtLqWe3dR1tu5hMopuzsvVa+xlD3Y3JD2nK
7jtl82lZ4cVqx7uSfx/nxoEo7L7ogEPJ6gxYl3KFiDRG2zzaNRKqMVIlgcfpuR3ECX38ls8Yawtm
/4AecoPHb8+cDal0XvYbVA1C0ug7lPHM5x1PpKH3/XJbhii29q70uoOYxhVdpvuMgnddjj/8ci99
G1rMXMGD0SfgaCu6Syc0HKNETCDMmi8qb4b5GFtViXrBBetGi+tL39LT1vZvZeE9wCtNaQnwCSPX
7yDPaAYb0ZIytQemMHG5rfZx6C4Np7vvATgrj5do1M4NbrpQZVfH7B8CCh82OAQem66nF8EcfEg/
PZXlox6uzDHK15mriT1vaX0jdKZ6HLVgB0Nqe/O8bG5TprHnlgtcEpHZHMP6hq6jeplmbUgfgqj2
qCrdZRjQM0yg9Wsromo8qs1lEfUfg++PqynDDNj09jcus2shy3XqFbeShmbm25fcUCN8Sz4rEga3
BM/WyvdGHuHRPBNEvqjS/+Fro4/J/KA6QbVQ69+4ihnW8OJyk9cs5UjoXEG5zzHq+qPzZpehBK2i
cJoTAXFmPkDFrlyftr5OWCYsHBqDzfIci/aVi89+qvlvfcvcTo3zoKngrejVc5RRqR0TBRqc5M6b
5Ca32206VkcrHmDY2XfszQkixk+aW732YUBmviEMFOv5qkvbQ6qH4P+HQX2WKtsbFkGdVB+tb6Pr
QFAYt1pCOlS1kjLy8dYt4VFaTb1tpRaCcGrGwxRy/4HikrzGdsP6tvVZPS6cRlnUQSuMJVPhe/vW
Jqil9y2nFo3hEG2aaE1Vl7nUy5rrZ82TVoc2CC6IZKxhQPpwwkyA4Hjf6V7X3wRRc0oa7a4mooQz
0ilOkjjKwcVFTtolENfUz6qzldfpSjPcW6enZ3ho44Peo6WwYUkvhL8IWmJJXI6+3i/494KQlsg2
wBX8pdXBCOt1EsU8GN4ys9lpDyMusxRkHaZborQID15Bay3Y1m03+Mla9zW8pfBvVggu+c4ZqNLQ
3T1kOx3SQK825mQOG72z+DyLxUSN/JBpR49A/IbIgvaY1sDxRTXk7FbgDcqK8DKebYyKvQrWngpI
qaMun3IrYDR1FBSvUF+BOupXMs+qNbwPwse2mSyd1hH7MVKSZlX5E6nCPsVAfjZlp2cnx0tw/dEv
M59hADyUc55aB4q31zZnVA6LFAtwt76s2mXOgPGZZgBh+2RUN1y/cB9LvNSD2967nYzu68Exjnik
GvQIZ24sK19IvwkuKxYlRf5QEY110UljzHuyCecM2l3WW8Ym7bgIhJjzSsfCCzmNb02F/d5qEzw9
UbxzDT5lxix6w7fM5D/OhhwFNiFVJE+sWNXUczufkZlqa2wsIAOnvFqGjj39AFgKNjR0iI3TlNrG
SZmGndgBND2xj3YHrUetGSIs2AErM5wizARikRTAAkp49jt0vP5gDNxYNPhW/4zDYtObyUAsa//e
rvhf//TvwIGwDf7LH3aJf+Uf/saWmC/ye0us/wK8Q+7VYy776y2x/ot9g+S7zrYI0yKq+ntLbP+i
6w9fnyFNXWAT/Cv/IE5DPA78R5DtCLH+I1tipuH/uCTG1OjoJtB5iSeRffVfL4mFE7al3yb9Tk3N
mvjEd4HHBp4tKfI0+xhVPKfIcUAILK9Rlh6BVsWblM3myuuHc1mGOxJYxdLsX7mwLBovPU50nsBw
gD4DrvUlA1I/CXGdQH077Vo2xdvc1+G2ICora8vHHpQVeY3dM3x9NgpUoxfaE0CiRyOhLt5NNrMq
2OeHTJUbPb0tg5QvAvyeFFVFcGHFjfedNN62cu2LY2Ynt43WzF+XwTVOcYni5ZjofkY4PLAPwJhH
SWheHZPYeUkDGD19HV0MrXoPkoxFaq2/1HFxKG3jrEtvV5hwAHSMAGCYi4jmLdVeuFhuw4595dxC
G7fgNL5cK+Nb1lcjc7dm9WVkEEiyli2LxtZzMp7he6y10d1Fgf1QuDjjfQt3MZ2pMt9PNI8uY6u9
s3MyaJwcwqyOZilJuISIuy6HR9sRIIafMRKfWrQSeknprcOoeppzF7QXnFqN45PpHuZkQGNCfghz
BxBntDThNTI+PQCfXCsPDAygnnXV49zyuzxfGD2h38oSe8csXum+BiBGeayLYKmNS09+hbV51dG5
uPp0TNkDuzTU/TKhUMi1hhtA2Qc7ay4F+OQ+428LNiqFNBwWMdDgbZjU31oFzdhPuEOU3AcoU2dl
k2KOwOIlmE6IV1ACNif5D1rdsGfVNwpYDJvRXdj5lFST8cPkHshuRcPt/HvfVFFMM1bf7zHU037Q
borapUSlPNhFebEK/UK7xG1NiQ7730PslGedLJY0rW0QGDhZAzbzQ3eEZZoszIYRWzeXJfp9SmHh
AuLLwQfQ45n5qujqR/xPx7Ipdnk2vMQe1NM6cu5ir9ywfz5hyn4wSgAtAp3PJntAu4tlqPt2rMEc
syNb1jMalqB2vrDDdKUP3riMfYAcU+riXSzjrzgwj6il70lRdndzD9fGJKPXFcxyGDw3TWgtbakv
tOLGBtrBIUN9b7tKaduFZ3kCS7xO51azMFybOEavVcdq2Wu9fhVXLrmkiHdsGl6HrtqlEf3ZVUoa
apw+fN97ZEyAH6HeO118eE15ozcxNdr9Mwvtj2AMNwbTT1Na3AGCtUOAJTHsfVUEa+W7Dx4ECKc+
wuZbJVXFds6yX+MYc2ZbwTKhFRjJY00PWb6rqkQtIRLyaRBtWpFenCA5ifweGi5YJ+s595tt79GP
lzkkHssX8j9UXORuu6Rqel8U2V1LtVKBSSDP7jXlk5Kfpn2fOmSbrCvrgKVbFKvUsI92EG11q92b
zXMLR7Fr7GXdKHqA3QdkagoMi2nRdB7+E9RpIns3rqQ1sIxXeSyPENvOXtCvhRk9idytF+RXnn1B
c5SG8yQ2NjgAPkPhXFWbQHnNi1UN54mNr3PpfRnyWrrb2G+MhSNIYQn0iJ6QSoJGEcXvvNpbpqaN
5xTs4CwsCqWzRM37iVJamKv4PvXHW0SKlxY0ZwpSrWTwaoGRu8NbPPUPqf/TYGzhPqYZNDEToPGz
o40aNPC9gC5iDOCCfhcINriMfhhxKrJiMU/caO7RkNZAemAIP9fhT8aDJWLeb3IfGM7KoCoOzuoj
pMVDp1vLSKQw28PgjnjHJXfKFwqqbwyzXFlW7C4T1zpgrLkB3/lA/uTZHpAMEt8hX6ECinPG+i4f
WHS6ucblp19pjLG+VIt/StR/jB0G6uzfHzv+7X//ASRk8vgvf3g1mULwamLd/O//ef6Yv9rv+UP8
mg94oBqC7JQzjze/VWqblMI8SgiLB480wl/mD+cXiqtl6Zbj6raBSPUXlVpAOaQYCGvdn92f/5Bd
U+hzPuEvfS5o01A4iOrwM6BaCsavv54/mtDF9hXa+R54zW3eWggKtvsV4JvG4bebldGuVHf2VHyx
uvoppf9sxIL8Wdmg7Dl0I4IlC5jLDftjHDxEKpMVShKvOg6WbdShC6btJTBNkD+Uk8aG+94Ow3uS
ee+20f9k1JcTFjubSfgCVWaHTsEYnZqQtqrwpzE4dRsJNw40OEJvJ25FldirmpKvT4rImo0vJFe6
qcsOWuZ1T9Lm6qzHovt2/VG8uxqjeETFw5qhnto0a0bulLDJTzCnnGcbT94ddv7kPmzdZsMFRJxM
PzEu6LXPKQc9C4aGTyXDjfjI4vbsOn1AbC8nHRYQ6jf6HhATsUlIeAOr6f7ZDNIMpCKusiJClEeF
Cvi04J0ei6cgiRtWJO7c3NrrWxVV9Yq/VHnUAjdY2w1Z4CrRtGtgetGFHGCzyfs2edC1kVbFmOQW
n/Npdcqd6NMZ2TNi+ewtjVIha0JkwA+zqOpwV9QAwhJb3SYGMqyBeTskRoc6DOaqCQke51p5R+FI
uBDuwIp3JHCHnbHhsGRpLvRiFUbeNSk4VuIM4nlCaeMU9C+RZeVr7IneZkiTT1/hjWKjysDZw3ct
qEU/cqrh5Jw9sZNy8aVaZbdU0Tidilw8Gv4pmGYQ9Fh6exnQK0klBbJIxM9BEpD059CTLYzomA2a
u6Cc7lTnbIzMemL3ebWqctr5g428T4MIsoRxi7njA1j/16hHOvvFSNEd2fZLOxXTug7kD86MT3rt
Q+C4afIc6S0qI/TaXuu9pY5sMyeFO+QCUCSZoALONazdFBVgbXMU98mJ+UUH/2KMUkLVxkrWDLte
iGdyAC+sfeJDVBPVCDhbfG73i7itLgNwj2IWydIm1naVSgmhRqyzbUntXzXm9aruzIOMyv0gAMLn
5r4BdV/ZyT4MJoQETAQ5/k+WtPWblZLHt8SToapd7TePZtc96Z25Q4TxtnmUyb0j7R8fDCE6PApG
xePSoxYqK7/xJmCEeXkGdk2V0XAaed5jWezrzAB1qDUHPcq/VItk7Pd7KyQXGYj8IAl3OqK6Mezi
vlUJzA8TvnQFOyNs6Q82qcMtkB6GpvhAPcvQLZN7LanI6iWjXANYxSk1o+b9PtMQ51pnVTfel9XG
NEmM4Nez4mAFVEF4BY1OUwOYK9aHjHVJYC7drst32QSDs687pkkcA5GTnds43hc9e0IeUG/RCf89
l6iiPXFaXTPfy2jEA1cwYILt4GDv0/AgswxuKUvsOnpLm4lfQOqYZtNb6JefdLyBTeZbEY3Bnc5g
ZUDFCXXB3kgCMkvpGR88b5M19Yc75SeVs7IEbvmdjfn7VCRPloTcV1JbK+L2zkEdqWVwA/prUwVo
XF7FO75v9IWpOmoKZwNB1oldRrCY5958DDQZLkUS1MvWrM9B1m/t1PxmD0nSUPcfCkveBKN6pOP9
U5vEpanqXacVZ+ZS9rrVDlwQnYmx95bAQJl8be0hgcW0GRcpSQ4dYmQLMnMJb+eWqr1FVzfkgh22
Q0OUvHSOX677rjxkhWhXtUGUvxmdu9qDngRLj5EPoEf6heHNW5ooCpavbt1weOms9lrS5NwLU+GD
dHeu57MXDVnScG/wKe4wR2Ygop5vjfSytWHqDCXstJZ6lxwTPX/TXPc5sYON2zQ3ID64x8XRfahZ
+0KTb7mwnUVUWAODLAuaNrW2qs9OQw7VP+iNnWx7xqep3cCSSJeiSdqDlpKgo0PmhYH3i3vwXail
zhoao7Po6BjawrP9CgoWdDhUQa3t2bDTB2aK1//L3pnsyJKtWflVUM0t2dZvQxQD77tw9+ibiSm6
Y327rZ/BK8AACYkZAx4AKXmbfBQ+O1mpe7MoKC7jGqbynAg/7uZm+//XWt+aOOoValqFVfTDKIc3
wxi0xYhf9dQ5FcQ7NNUW/yXITEbWMTCXQSMiYvmtsQsDhXxZH4o+ujMn0gkulkCcnseuooleDgmc
VoppAr2+D+wZG8c9MeMeoUT3I2oqsU5q3z3B4Zw39wpffA2pPc2oUclC8dFV1Icj5mVad0OS7JZk
IGJFOawj2zimSftZ0IMhDeqMqsa7OKm76tsaMWAE7M/8aFfWSzmywZ4xfePSrj7H6r4J5uHYugkb
andIHxPj78sH7m8HFpKnhFQct34u5t71X0GuMvywxvcDKAUuBqiWqwYpcUeK9xqb3ZNfNJvYgU9L
I97BjtyT8PybMLHe+S6eMIOIdeeC5SoIiVGldK9K9zS1rKqTzvieeveMBLHSBi2eqYTfuRB0YoT2
R8E0R9vAcK1GbRN1NOa4lXYHupGAOKKa8H5yxcXHpJNiQnty6vpi2cNNEg03ECMezShWi6BwiTGY
KX3btOLo0cu/HHdhUxsGu6t/9rz762+//qefZ9z//HPfRlj3f/zppPuXH/THUdf8xXFgugnXxDlv
OX911DV+AR9Hl5+Dlm5yTPjLUVf+Mu++DJYVBq9LsB9TCPDh3/+d7rCEAxDnGZZr/VzQ/S2bNjoc
51Xan466Lvs6z8UVL6SQtmSp99d+TEFVrGvVXrZPvYEpLvdAtovOvymxR6xoFDlEZVPSeuHYa+bc
DySuF2VWaml1cB6yqL4E7JiGqLhAz8ckE+XfQgHwrTsAL1EwF57ZhySZcVVuwnAbgZqN4TxxP4SK
TAj+q86sJ76DhHan+NB6eKd8gTujcWkS8sxd4tJm3vuK2urhgOvrQtkiDs7cVvPRLoEh4X8LEV7b
2CYvWnOzNwjqs/3HyygUxiJBhNSHuLFMffczFdluCEl15pR3TZF6dOUce9ARPlx8/Yq13AIi+sTW
wLj1cxjjNnogMciah9cQDctI07FpuZcQ7yCJz4Pb+ghEYmX7UEK7OLwQm5ULsjprJ4zvcq9+RSTA
he0/syq8JiJ8zJp4WzrGOzU6MFja+i7NyxOOlW1usBMLxls34UTgdvo2QMJa50lt4VyHqUXMlUpX
QcnEBIlnleA5C5TzCSQhWA/JaBwA+0TboAwhf6rR37Ss9XnDdZ4WVQliGCl9MUI8Xpa9roNIm+2K
eg4Iu+zKVyW9l15ZL7kGjK2B/dIZZY6+pqNQFQagBtlN217pxpaN1ScIanMpdDzkyuYHpjEF4kss
EsD7lIn6gwU0qfjwhcjfHU5WK1E1925dId5UlODE1dULrRgGw8RzHzQZzNyHZhgfTFd7K0R+h+1A
wc2eruOIF6mOIfqIm9y0rk2S3Xrt/VBQrDaZJG10m+WJeWu0xbPnN3S96SXklBgPSfUUaeMPmcaP
Zd3cFL68qJjmcaWqh9Zw9gGlwvPe4S1L0iPv9MrXpluHHa6Ve/vWE0dvlHt6gn/kyMnwpZxlXJAI
BsEwSLkKO7mRwNsTazyPVHL2df1ERu2lG4vtZHoU54F7rqJ1m4OV9psHlY7PUQyaSrot1W5IOnQR
VXcAMlK8ai42+lK/dlN2lBNLVgMcjKZPT2aF+w6nrmm5xItm1aokGleovl5m0FDyxHmu0uGiSEws
HFQ30Xct+9OcfiuN1s70zoR3veCjpWadXK3rw3Itkp2ea8x+BHKhhG8KYTxBprxt9eEjHy10dpD3
Et/WMkuto1mlh0wNr0k5Pjaado7MjJFzhoK7yV3A1hgYy8FLm30zEeSifN4MvTN5rh29OA+jLt6M
wELJlmxrRnyO1FPnYmv3xtLSyp1G+Vwk9NueCLNSIZ5eI7yz04J8Yx/xAMvqdW97sJjy1y6zKeIB
HT74d/mkbwyrRoTSH72RA53XlMu4z8gUGz0iWUp6qALTQyCjoizZriBaYUyyw+EeGWGJHffQOuWm
ol3G10DJktKSuMi9ruVy7vMNrisW6Ta+nIQqqWGybnAObfRa7ppGu9fM6AD7cJ847ToL3Dc9MdZs
ETaBAcI8h7ASBA9Fae3CLNmXldh09bSZh6FOegtP3HdwnygayEEhq3WH/poZ/ZnR7pF/wEdsOFfO
CCthTNssU3tjTJ8yJuLU7Laxl+0sHHU4pjY+ZLgsaBnJh08v5VLNYDOjBISq+qy9Aem8ooWqu5nM
ad9aEOlTGvFao996hkLLxy3XiXpNIHbbqOGht7VHFVR7y7bu49m4PdGZaKR3SCnLeMqPHpH/oK9X
RdidAzbAoILfKnwJQM/rRTayjfCSAX5BiHtUV/VzbVQnfG7aAsDYudMRO4ZQu0+YCIQMbj076HFO
8OmbwWYs+q3EbIJ2zZjQJOde2beZHlzzvnhxWR6Gms1Xo72MXJSFJ5eRXu0wc25UK26rdFozgW2b
Qj34RnIGHn6UWXQeM3ObaA5FdXAJSsJaUXRCuoY91E8kTk1/PQfk4kSQKGv3xYgerRX3hd6HBBHc
Y1CF3y2YyLZpd0Y5bbSK47ljsS+vo5qTNHoCoZvPgL0A0oR1MllllEq/T9L+XBTOvpf+ljljm/bt
iQU2ZIj4zkmzqyPGk6PDO5gyGncoSwmD9iasqIMRbb8hC7Qa4/hgTOGdFqrDAHBGBuWa4PqRduZb
x0KSbbUljRc8zibvvY7FbWlYj2NMT7ubGS9sbk2gEXzF7BGPmahoFLcqinBy+TlE1B7L0GYnMlO/
gsx7pWrhURv8I0HPVx2KnGZP33Vf2evM5eqy0qlc5j6zseV737beMjxyq+0Vnc2wqZRvb9GLxoWD
VwHGzB2mwgcRpRR8Sb48GMW4XcIjYPolijEMb75NuqrOwQhknrei8G7kozROqrHeVWodhpCXPJil
z4XZ7AqqBKk4HQ9p7+z1gR5gHmztiqeriWG4RdzTE4WlPLonRgvuZvB/2JQP0jnj6KzLA9b8OEGG
esCvxJTWhhtWLrsyb1a6VR2KkaNMYuJ/GfUZQsTauud9g6DEMf8VtwY982J40ktEjiDJqdQp7RFA
SDHunIpdkaY1ZzcSN0MUIM4U042jxGlGqNWC9QQimgyMh5kaoUnFN9M/pFbBeYgiQizE1rmZIFSD
ymrt5I2G25S1vr+qnf4ZjhKpOwsLS6S9hxGlJpHPnql1s9ssbB89W1PL1ClPwA0hE4xym3fjQ6uP
d1gR8FAPtAwm6XDn+GSrM6X9yDt8wg2+yKHRdmU/PthKm5YdxVedjy8af+vSrfLXhK/imHfbKsJt
3c26YeYRd4ClFLIApA2up4OAnpJ1mCOXoA2/lmW7rEuJnRaAK0i7z57wPcIakYXGS+QCk4u2sWU7
U/HZviTZ+JHrtDHkhQ5nNQGqqMGEeM7TGAkjWPPjjm2BJ4VSrnUzVs8lBgHCijukGUYZm8y8rB/o
J9vIzuIFxO90rR2KePhQ1I2HYbgjSf5oYeEZeZzFiuNmWK6LHKh9l6BucouVVNVxlTwQ2l0lRbju
ffk053LwK10Cs92GrQYEL7nCff+suMtUybimY3WNkHAgoHEItZGtA9cWRJdk7lLBYlVgcIuyYZUR
9q6SEqceXTJrYYGDF769x3L+IKf+A4o8X7f6vpuzEd0gPxuhHYYqekA3uRnHnLvkJJ4hRp/6xH+2
8HUu+pxrM7A/HMPfN6W5tpNyxZn0ULjxibvXpjTlWg/yAdxmcWia8tN28K8pSyFL9hWr4fyR9fmS
3sytw0NKmMFORWJFS92SkgGuH3fvDfZtF7try3bWDszABfV/O7thXdXwt+YFcV7AZ/UakPJY0Rwi
uDImH2MA9kqbgKNWh11S7zexHNOVp+kdiWwjuItGUDyd5rGuziDiqjC4WpPNbdBbKaPdDILwEjod
NHxOUOk5rjSqJLpLjeYz5sVdDJrQHzRik0VAvjzW3wOR5YtiYlR3qvwxLyzwBnF3kjSsbDsZf0ce
XxGsdjeUlvGwKs9mAuUr5EbNySVbkvABs2ilh5THDjHU5iNJtGTdhTlYgfxe1+qX0o7omdFikKd+
/NFkJkqhTymt8DPC7qH1RcIfM07I8yeMrTWPdY5hfo8zHtg/blikyM7keTu0YApSvedZGZbvw9Ts
dUX2Icccuih8jpmiOI9Be1dIspiVqy5+aODn64wNkdUj9AWsnKO+aMb8OUkazh2wWsgTRLupDJM1
7QusySwcaVYMY7GH4IZhnSiuNb7qEWnQqsXpiwNpPoGpjrpgFZ9LIekwyWkCKC2x4kd4iyZQXzmn
jVrR4TZnhAR33yIcTnkXszdM1+NMyRztTTm1qyQeL3oa7BhVl21ib/umITihfjD/EKCe7YaSCFyJ
i1jn4/fWMe5OR6gbs/MvWm/PBRq3uLqA2WEJz61VCEt7GKZdoGdbdxzPug/tsXLWXRGtAd2sq0Su
CKXFpPu4NXAA6xr5WFKM3Nn9S2tapHGDPSbYreaySOV4iPqM3xBzJXgPELpBf2LEvx/Khn8Gxb0u
7LMWOL9TrfKwPeLjfUnbcpe2yStIRs49xZ03EkBTmswupcyPdaydMDlszYYEde5g/dDINyzBAq1b
uwQzV9+WrPtGBq50liWnUduWLpFnU61bc1gTc95MICIX4TgRltBeWqM5Zq2C8skaUEXB2fI10sG4
2XMcbm5W0fcis2zdRM9u6uNPiJqtqTn3MbrZoiDmIProubNoaqQma25THTh68yX+jgQWvwI0sQ/6
usnDqzY472LON7tEl9wwW04NXF49uK3H7KHQcmuj8Yzm3iKeQ4d8mFfQ/yeqY9ja95WWnQNdbm07
Ota1enGjfje0ALKLejZPDOHedtuRQix3HzbtO8SkdOln0zEaHWofM7dGhLFpJreANdcyOnPIeUhq
YCapHd50QWGgmojwRfEY2SL5k6nX+I5nMwSccuJLlbJRNsyMOLcerERU3bfketjClYyvqtU2Y1g9
x31+maLuKYWkBxSdUaQaAaGw4iYBVHUw4G3yawvV0q9lkVUD+tXfYIX7MuGBXxmb/G3P37jH9T6B
GUw5hms5d8uSbpX9OLZy0zipdnQ4BfKT2FS4uTKO6CjsA/ogJ900YyJMk/upxsaAfmRjGfUTKAVT
pitsAtUCmaI8jD75LcNvszs3d9HblWYvnaJGcqnULSfReEWS3DsWjYcpNyEbE0nW3gbDdU4h8pI2
XDx7Kb0h41Ah2SfFCznKz6TCURgNAwRjp+fOmPBPL5WvLhQQ6pfCKoz9IAiLOmHerEWvOcvG6e6r
KAESHOK24+ZB9QrHMaOdVjwebxIzfXNY0MN+qUtc3Hm1GdjoLPrJPkKV9JeJ0/2ozeYEyOogW/Wi
5n/rUDgnm7sxgHJEAyW8d19yVJNhtfML4y4SOdT1CHCz1a38xnZxgUS32igyEDUaOQqnuZqjS4pT
Vv6RcmR2nlXLLimDFLVJG1ucpsY19zXWnLVjNtxFism+0ik9nXNdvbpq0A7dQMH2fNPeoK4O904X
e8scvWhnkd5byjoj9DqllbnCFC/vGqCdAApK56VgCrYW3lDKO2qu1U54yE5OWEAf7ycgyxrjNXP2
iEOViS8PMeA3/qAToA2DI+TPYe0lxKn0mGu+6TWNLEZbHeifJqOsBfQbe9XAoCVR63wYNxtOxhSd
u8TlioCznOe1D2y+iSE0bX+PPEa1FwLPua8NxNSEcMDgmme3iHR8XKL6nIyU+zn97pgjRtlv8YgX
PxoW8hQ6tFRxLvs4IfPZIi7lkhYfx0QnAuW24iL/qaMOLPk7nFyDC8+O2syVDVSARDROqKkASlc2
JDSS7VSXFwcQOFjI8smdBG1ogTqFyn6T/bxpIr5AFpPTXmCD4ILo8JZEVFNTBMNhjYDbumhQiUbZ
fgw0EOBYyg9B4nyMRVgRD/btJe1rj7ER3LhucFcT9uYluJCGUuctKhzKoiSNOfNo0Vj+E0ML7W6u
eBWkPRaMRR/g8S9VRfjRN5pDrJqrHObCdJqh18aUPeCTHxaDH9/aVP8mDjRSt78HvscgD5J2lRGk
cY1oa2naQ5FOG7S2jSPKL+gxm7YfD5wgEkrcklVbYYAXWbxAhDxwhru0OFGGGkOsH1tkzrTbWG9v
yFCyfQGOkRvjm1W5yzA39LUeqs/YdKja0mZJXLDVkzUpEqndcZnQHIHfdmvrxIf9Qnzh5jKXTUfu
JqoiiGOp625akMZQSOGfes4n9ml3gbMaqKuDtOWUz2YXp7sByh3OcBILXm3e9jLe0wwHO97yXyzl
1xthhd1K17rgSACEJCuJwyIpb/O8vVVF+Bao6RQXdADYiBg1PEBk0KAwzx3Z5LJyN90ASda1ztNE
9M7oaG+L1Ixjrtl9kFccFdV2GvcoNXKQdIPXsHOe6p6vn0FgqG4h2WvyiyDmix0baz1KCDeHTEj9
XRWmN4pqe8+0aK9qR1wP5bGb+HbVsXoSXnEOTMC7Ab1pLj+YsSS9T/zuXebqOMbZqRk5ylLnvcuy
5sR29lTWhPWKvsEVHi51Z3hmuw7Bxp5uNb/USWGH47qTRk50p4UYGET7iozRPiE4BDIDic1vqEzX
QN+RUg4oG7FqggVNpa168HSjBQRc5N2XYlCGQom/T1A6uVQW6j08523KUmPV9Wyy0Mvv6bnWroQe
P/MOBSobgv7/w9D8UPCEzv7tv/4c/g2qFjoX7VY/6Zx/+a/td3F+z77VP/5Df/o76t/9/N+YZVfv
zfuf/mOdNxEpmPa7Hu++eUb+/vP/4U/+v/7Pf/X986c8jOX33//d+1fGWjdSTR19Nv+EQOL9M86i
//rTRPTff/v1P/7266+//c//8Nuv/+23X//9/+EH/aG06L/Q02PZkiI6gXMZ6/LvpiKgqJL8N2Wn
tg74QrqIHH+Ymt1f+MM2vFIXuQU01V+ZipxfTFMaOm6g3z3Nf5OpWRrIOX9WWjAzozfCWEXZ+d2+
9NdKi4ObZTKa0N65+shpP8n9hd16T25MBB2dWy4mkRTroci+uNXSYVKhw1tz5R86KqJ1dE7GPGfs
AGNJKFnHx0dbGO2FB0209bLPJ0l7GRFKWu2WVUpxT5I4dIT14ttqS85oelKeooFs5U8eKs1zzBDK
/hDD2BMuxpfZuxoaAulcujLgULTJh2ZRGGb7FeUBagCvmE1izaJIW4Y109Hgzglb38SBajywf/yY
XGo7c/2m1LtL4pcvQVueUngkiyCyukUe10D9i+l+SNON3ckRl0HBa54rM8OG0CYUrsfUHF6MmirP
gYNhrR/7jJAapTe0lNkUk4jb3qRn0BIM8C3WVdvC2EjrGCBtEmObUaASp2btbCeXGLtiE8GxST6B
DINdVZwjKZyFpE2IUrA8ITlfXi2TabfTuovfmYSv0nFYqhxVNm0zuiGz9j5LrG+vIbbZlz1lJ1Lc
tIl6ifLyK2w0/9TrnFUN0HinftDVuh9+VkradHy64pLXMQv2RnDH9x4ntsGTtHhjWx6Lfm9uJ/JU
SRLvIJnDF2lYuxZZRf8GaWEIr19JmOhQK1jUdF6P31fbCdnB28K33NPU0UzPFjBps+IsVlbWnh7S
u85WRzRl8G3+gxhwjPHRvNYyfuEg+yRt4z7I7aOQ1lG5wTsf2bKoxZtejzd2qx5Y/Dz7/JaAeNoS
YeuRSnIkKk+/ujUBa1Fj5K2JUKFcsMotIIFrR6PLLzrm9DBivUK3TamsNz2FR5i5zuOUCQ4qWp0c
yLiHp6IJ801l4BCWZpXtKhfYXt5RxjFVSl81DWk5jn9PBlANTWcACmMusnDQp9uyQpbvwoQca1Zs
xr58jHDlsqTWTFreu51sMKNaXTktcd/nmyEJ6JCxoX7bHvYgC3Rubj7GVK4v4RhS5RphHdf7lPD7
BA+8B7SywTMbL6jM4MExWbe+18yLcgtePxf+1g8kgluZrFwjjZaOnwW7RuIZ97E7ryZSzQtepYbO
7x6ctFIrQax7rU/tsKIwloumMHumGA7t2aR3dJSY30XslrdmWH+r1MbbrXN00J3EWePn8rbcrOXB
kkl5Yw/tKZb1D9Hm/Up3bTah1kaY+cOo7BshCko+azNfJl0KoIMQTzWZIa3FbE8cByuXWbYIR1Cr
9jxHTzoT8lIZpN5yXZCrSwJnF9t0BrN9vbGFuu8zfO4ExaF4ZC3A+4611jCGBKXnoQOuChSrKxUz
FRbu5pbr+s0YOB2Ycb2riYsydEeLiRc5BNFtPvHZJ6bPt2ygoc8uPIAI2KSJCi1yi7U87WMXK0a+
gfSiVkXC180taFcZ8PUyQFPelAbJU+bIz2T0iIZFfrHMOyhugzbOccG56aoe95Xua89agxeqHgkL
OsV4jBngKP906VioZ8hFY18N4TWnECoWa2cuwlLS44tr+ZDxzrPD5EQAwx2xeswdulbaqzVYJ4Ip
n0Qt8f1x8jXbfu8UxmPXgywzwQIM8tql7Q6QwbkAgLbVOjtdElS/tlXnrBCTuDABK1j9u9OMRyKG
1sqLdZodsfHl8y6thCxWauB9e/dHJRxaokktpKZxVJ29yZ0Ccn5dxKQ/GiS3lGZYEEb23Gt7hI12
GGvEl1JgB5LdAC7FBwOoqrb7sqk9oE2HLhARBiikU/jVFCI81JK+otzgQWAGeAYbZ2iRNmoGQ815
FknS7WARceV24XcVDXAE2pHCYpLOuujeyF0TuM74WjPzFgstQSaa2M7funTeMP0H1Eu2N8Lw/cec
pQ0whurqOBU0e3IIrgP3MWOFvKj6Y1KZPMNk+mYX9cvQQ0H0NZq37MQIDxkUOPKSPBAhYRg9Plat
IC1pZtu6EO8JjNFVxIMfkxZYBb3ozxj495YH6ruJ+hsrAQwQpyLY2CyVCNQ2fLqs7/28TN7TiX2W
E9qP1YTHzzBkuOuMkKlZUexgOFED/DrfCJJ6IH+yY93XhNzHh8m3D4KxbVFramX3hDPRlrdS0HiB
91clRGandsouUjMoDhhrb9NnGH9KtkO7JLSj5QhLbRfL8jql2XMq+mydu2PxAPAPLT7tAS2qgGU8
fyrdDCXQoNRlTKdtpAf4VyMwSbpBYxSQPibJGQi2ZGVFJYQwmTu9BqOVPhADSk0mqNKlXqTUynDp
EF1dGjmTdj1FLlmoKlxmnI0YhMJnAYYcsBNPXtHTr+tW1SlgJ0EDaTmtAT2+mk5U7yiAaK5sZwC8
4O8oy+rnJjg62H5oo4iU9jNyP411XfJFLtZYZp3/2Lm4HDMrAMKdhfbsa7K2QxLe+XkcP2G28AHI
sSepzGrTz2ZbMiDf1AgiXzkuzXtmthEOKWLYACmVU6FaWLoVLUNck0kX0P6QsyuFGlT7+VtfV91S
0GPbyrm4We/IHxWE6DHXMWep5M3UCH6Vqf9VtyUs8vZu6u18WSnoN54TdKuiVy+Gl9/JHBhHxenE
wQQCloSXZcFgmMsE14GDP9ogARyGsYltMX7oRkzGkwNCnYauZzNSoNfta9jox5ZzKXku76Otgh+O
HhwlpWTJPAz6cX3Pn2ROd/h+TTGnAU9RBKrRU0NAkhKxjoRw5npPRqGh24EwoehLY/xyR+fJD7At
Ai/Z9B0vjcXZKyscgrwY+5qcZOpsXm7CaqmHBm9xcM1qAxpUdBNMVH6zeRzd7jDVw36YOwlTDyOm
sgxjQSb1ZKR0JGfkPaSmwPoV5Sve+++UhBJWpk9y1jt/NhBqVnskeH3ApOlepVPvHJkdBcOgVxIB
sxIarE1IC6BFU0PlIGXaTS2AhjfDZzVlj71WUXENfcPxIBA1uMCDOLktgR60kXWTBPk5TIxLXZXP
CQnoRVMC3hVBQ1LIOkVafOyTFmJ80YbvqSDJ4zbgE2sbQC1omBWcTJZvbfGVpLj8Kp3ndWKY6cby
21PWTOG60T0kNAy7twS3813ZzI+fJJEOazXIIFPvPanQBcpD1i7uIwQS87lQ4/2g5gbkKr/S/XjS
eH5vtZGa7SJQ0NZ17HyDTS+tR/UddmcPtzDTrL8n/TrsTDfMtzGtLy88SMazKjp5ZVoRm9QLWHoB
VXFt9h4NoN1WlXfTvIG2lXFOYFOhToNXKqKr1cvzRNFPVoEW6kV5tHyDkoFyeNDS8DKoELJmJ0Cz
VDsPfz1PlW6Cm6bf1tJ6GuKJHI92rAruMlGaPDqzAdflslhZkgsxcFMME9gUZ3+OBtMqs5cjEJnr
yP5rx2LpuXMFGR4j2EkywlDVs5tsfkP0qr6Knqdm4EOyJ8A4ElFY1F70GNBQwkaygeowvaA8bieh
7SWaBK4pkypN2pEwgpooayF+dIvFP4p/sfGi4GaqzZ3MZLUdDYU7CqDvTZRgORB0sm/6vsrgH0fe
utO5Fs0s1VeOWRwbz43p5/FsTF46helFC8SKZq1ZlIBc27upeZ6E5R/B5EHl5VPN8akuHfLctI8H
pAcj4Dm9+GRJNsJn0nnbo/SdJFzJLdFKP6nigvdWhBfwo/vJjN4irdpSR6CWDWDuJa+eujKOxwuf
o1pV4r72ZR/gujApLpxYbHiwqimvX3HY/vCdaBfPSI+glTxwB6/c9VJ8sPsL17bgk8LrTRE7xx49
3oyNtpywWcRFfE266cnIFGcDkqt8NwRV8CVrG3hUHucLDeu6NM9cf2BGyguU/U1HUXQaiGtuOFvL
Fl+RbVKF54LZoXjCJ3I+bJywfkgn/6SLOn4z6OpYm4avrSzI+EsuLJR5jdxEmuLE0xznmqTVY8Fb
svfTbDNN6SnV9V1U48eqh4dsiDXKqhHh/sVi+rszdE4t/d8iVaw5iFT9l9/D3P/UvoO//8e+g6i2
wYQrdNMyXHeOav/DvkP+IglOmw7Li3+M+vTmEhjbnDtepE64CRL9H9ZS9xdy3bQk27RgG47tGH+L
tdSz+fV/2nfY0uHV6Rbxbt3530NUtIZZtd6WWDgjb5s49LNPkGr2tJO9ywi+j9cVq8DEG0FF/E4W
Etyd/Rm5mAR7qIwwEZpdW/P0YzueM2MkoMUcrJQUyy/CJP2QpCwphkvwhAThOc2jvedPb1WGC9VB
LFwNGqzOuFOQdWzjTe/amXif3bRu8VnVxXcjNQ/SU36J5i1gmTofnJdJ20B6m0QvlpwJOBnS/beO
RDlzywubb24Xb0w0Fvjdot5gTnoPSmyEMplOJuTVpW84r3WdaWuVUJXYzT26LRxwx0OQIWdGxT0H
Xsvn28jMjDoJNLGpx5Ml3Nch6ckgTP2+AABzl496siMn/sPJtYfMJfXl0bRqu9Qy5fWL4drv8CuM
VUupAEGQ4ZRhQEY/hTfEPHeJ+vZ21NrPONFQk6JwnaA1LYbU3naGzSKmmy6Eu3dEaB89D0zy1FfN
BqnRWrlZ/Bbwe/miG3MfYfdtzY0yFMe/DBa8N5K3xSIYqzVoo2IfaBHDtqq6rdtgQay4rFbmFJ6h
rh0Cbbw0WT/RkdrRX6Jp8DZh5XRZ8WFXmVzhJlHLIDev9IbsB9x1BJY0f+XIySMG5BHmYIjrLFRW
LSl+pLIGMNo6YFpJWuNYyyGwSABL3pkY+B0rf8rypjx9Mtz0oXFIj6Bu6WtyBgP+Vbfh1xnffi1K
UCeEjiMlXuDgnFRglfte0aYsbc6N5K3JPMnXmtXbOjfSg1cz8oSWfONmCGsjG8NlnGZPomZbpw/9
pWRXi/HDJJ6jRf0mA5+3MMmxcTAIMLa6H6UsXiriOtiUGYvcorlPZOAz46r3gQFrXdbJJcXLsfTS
CTVUySemJZNRr7m1XBtwijVX9Hk6XDXe/6XSmN9k3H2DNDiIibg4bdQXmZiP/sjj3K31k5dExjHh
FEcXEH6CviclVhvMQR61YpvcNIluSbyWxE8wwoFTuFKSyPsrq9U01TXjYBqtSP++eYLnjpRoV1IR
9FZGeSXye1PyJeAIbY+rotG8Pe6ir8QpMHA6xXfOtJxHoLpDeLskfqKPZlBUGKdm/9nRLRG7vMum
De6096psqykqq7umsA9YKajC9pqXaeDhGqmQVjYn35uRfjdJ/SwL99WpDGNlGHSUDr286Xr3Gfag
sbJ1Tj/zrZBnJgAhs39V3sgh10k29GMQICqh4qtAnCg7iI8BPuS9X4q5lQ7+S2SWTwPndCuFDsRH
6V/A94AhMI180UX4mUaresfGIRl2rXCl62gwaM2HseQijcb0phlxTuQeDM4gjfccoTeaRaPcmIgf
AdL1znYL/1hnPRVEdn8nWrzzRigO/D5/12g0luIpYSBi0MBMblm454wE2KB11lqKPM2ESN4gYOt6
Gf44TboasF/ILyFx7nUQ5j2CL0bdsDQ+9BTgpRZQyFt0UHbMqd+FTnKxZfQyNM7XlJjIs92ZafFJ
K4PXyCwaChlQQ3yj2Hm0WJtV+6ZixhFnZOtAj8BXz8eLBpdjayAxOdgJbeQxrgC3LB503/6Mlc7m
qvT3ObelNE3eijSjVlnrSV91IVazyf3QhvjFIryyivRSx7eoDpUNJjSxHOKNuvMSlBYqcWq5/4u6
M2tOXEmi8F8h7jsT2oUe5kZcgRfauI2N7V5eFGoba1/Qivj18wmDl0bu23FRxMz0Qz8AriqVKquy
Mk+eM9koKG2CGJ7JJeALT+NCnVtIlXsAixUVWYdR4yVnEfW23L18SOA3ja03HhV+EMyZVUnenkzS
d9hxcLwykb2pWG5kZWNuXMhypSRj993E3kKvgUFQXKCfOYU08ysRoZNG/oRs/WwDJPVTvALbN6py
714RCw/SgtU1YmIpvO4x0kJB/iRbmwD+R2hvVplw74CapdipRnbRS8wAeMxp7ss/KgeBQOhYl8j1
padSaKAu3KhfdMRPo1QFnYCyK5Li5Pm1YaiMDSuEiA8+URFpRzPbjCIzbrmctTWJLCAZl3DKLmTq
mUD+6OM4Ui4jhetsPIS5P5PXyJgQLDSV0sJuGlm4TINmOCmz9RA5lxWCV+TLiQeAJCYrmoGpQ3BD
C2rtNHfw6mHeK8dEuYHrFxS0wQwEhqnK1bHugNNyPPFrqSGu4Ia1f+n7qkSlCJRwZNXKU0tAJaQa
CneRs7a4vDi2lrmEOOKvJVKgJ5uScFaSbJYbJSWc68gCRbsAR9ZG1fK0puAdYT7RkhIwASBFyScC
HpXaF5YIdBoxCjCUAs8qP5miZHAfkcNUQ8ZfGfk5cV5IqC1w3syWx/U335xVsiWRgQZSqqrKeajq
a1II1nkZOisi6Eo6SRWpOSsE9XpEKhfZydoCo4zdhCkPr1AUN6GQGro51XhKBO8pbohWZBGLLc0S
Vi+a7eNNJXEPEuBjzXThvGyrWKmWiQEbNd9G5Zq8g3g3FACpi5vLZBRB7CpFS0uWn9RRLpkqoeaz
sgSOmOny8MxYk7ipLDA9kkglG2cMFBwFsDIiILPAIYPhpOGVpWdwl1vwNAUlwve5QGmBJPkTIVfJ
gksZ1bMbiozhhDLTePOQCHgKsOhyQnEecQAId4ikupT2xCcjHYV4WXS/u1kcXZL9udqsq2xhBUo0
ESHcMcG/NAT6DGHsWev0RFGM20jW8kmRt6fiMBqXLkyRYqQuZSv5AQJj1RYLDU1s1jgRK4tybQ1o
QxkX6XmSCiIQaySZg+Et1STXNXAuN4T5tnarH1DJnroJB2qk5sgQpY4wJViFknXuYOVRdtEgMDuS
S5K8KQ8rqQ352MDjqRSqKWsRznBRdB/z9RrKb4UwCBoE6ill8c5ETGDCcWVcCqeRv5cSNcSrKnyQ
HfRyDJhAx7Wq3K1iVoXf3h1LSwUfpt/mEvUjDVi9s5i7FzdEtta8MT5Ds8WpFboakPCNPxk2bcWq
GBDwc9H5XCXqnUyZD5Wbq3HLvTUBIIGumC8iFU+lSuwAWQzgtUlHFvykRTVdobXduJTYsIFTEFJ6
31clvH1Z4C9G1EDBucoSM3LR4oTV5+QtvxMI+i67EBT6MoQ0+MOXedgyN2cxRCY6kqwlsrURkUzy
f9+S9XAua82tG6lf8yH46Cwr7n0o3U4Kp54SCA1NdeOS8IhAb1RFcS2F8mouU9pvFklyGRHhCbir
k/z2PwUOSUIJn3HsV5U7y+KwuKjBsVNzeVdq1JD6PlXPabT6JETZfGWtn3wdUgNQN+eUTQmUvytn
BrAUNr/8kUqzqRVrc91yynEtE1UFvUxdwGg1XlUjwgcZdD2eLBuAomp5khLWqQq868wo7sQivjIy
6WIVWoap6VF96oxEb2wBsCeOb80kdVRBI9M00zqrzpycgnNhUxMNgp6NMLCPTj2erglAMrgYaRCr
BGAXFa289wvKe1RxDcoldZYwic6AyUHkHIqjCwKNMFOiFRi7LVKnlt0z9OrvUK+E5S6Vr6B85E5i
uRAwitFX0fW0s8zXEauyqF8TW4bvJMJAhuGI9KQeiii0j4IF0nNtSf4wGMt1+TV2yKrFETomYW6h
EK7FJ36Kz4dW4xTqfigDIl2cQLyOLxbU4lit1t8gfXYnJfKyjZbeGu0RkWxyivTh2UfPBdxnWdVm
6JO8cTzpO/zrgKEUNGYdXAkOifiTprWlrmiEm1Uda+OhOrqqk+gJZm0qyqU10dGoDq4h/iPnVBpE
pjls2STRja2hNT3LleGV6/izEGy6WULKlddieuq7zvA0MGRKzMnuQKDBTSdfBxN0p2GKAhhvNnJ+
i+4mr9sgku6NiEO3eCmz4CLb0vU9IgOIAmeWPeAbXUeSZOPxQMo/pMQpApwmGGvAC3UAIEm/WTn1
nZSCTJUrkfhXthGnkOBwcgkZATBcZ2dk6aCP9PvKCuVTiCdBy7jVTMySaqI26hVqbBsUjKDc1l1j
zpm4cCOCP9TxzTJIOyFEqLxTqyDpJ6yF+1rXicOKhE4NpcwnwM5vyFOSIRlmTyQwHiwqqgEprS/R
bjdmkVi1ENfValpTemGWmgXlcsGfCcm9RoLcc5XixFLRI6AWimB3QZW8OsRD0tFaRo5M/eoCGjSl
QLWmpcZ6LDIOOmVFAM2tNtdwQ98Qo5GnYoWvG4F3MCuxpHQ+IbCHFrKNUJZFESDLRCaGb4LRRE3D
y+biEHYpqvTmgU9Vy7Bqnuo8vqwzKxhDsAbo3SDVHyrKUzPSE+4DCWFDsJYIO4UtSJ7L5KaYI1mF
UpsBvr/Oao5RPyxMo8Wj+2RbTSGgHFyoJ6lWXQuESsdJC3bQAn6jCVeWqo1HMHSSxee6E8bXuRTa
WdCcxwn3UM2vL2QJzE3mksffrMX7oaZ+iSOfE2FVTkppzUt0NlR9pi48hTl41eFQvYQZMkQnSPsB
5WUGRo1KLD2GCBl1eREExXqehOGjE8DTyImfUxG6Ak8Fkcc4FlSialDrjqlHv8laCu9E0CWz5hYC
3xA0UYkYqMj71OvTYUSwv5KxItlAiTtvJpWoUiWUFd7UAsl2WsXMz4hMHoVV+mqar0jHCiUXQpIx
FFyt5C+1Ji4boVgA+YxmpR/JpgcryFhWrbs6ytKzXKcs0Bcl71qIXWTxPOL4KH09GFkNo5jibqb/
N0G2Fpj0EbwInNLrt/PEi4vb5ACD9Fs/+nVDv4lXaomQYFz4KWq3HdcWMPWrZkKbVH35CB5KRGsS
ElDwPxAahUns7D8XUHI2JI0EHZE4AoNvZuajZ//1Y90cALgO23k35geC40SZbpaOl8RvI46SRN35
u1jlB0/9UwtvnlpFPUjUgdaKwvbfzw8vUgEPXGv/PV//V6bgY7TalgZLQA/pd+bhp2bezIP8L+Bl
1O0TXX3+d7AINEnW8VIAjf0PzgBR4WNnQIHwSxUVUWMuf1r/8HvCQaqr+xXyuxPwG6bysk0gKxI+
bncRb5m/ATr+7Q/2xnbYwM6Ipo///qO1lHc/bEGQz00vX0CRf75bHltDf/Pl3vC3/ez+fPeAh12/
62v/VPsPz71lZkP912y/aHbDbPGh//7DLJexM7iw48EcP8eLH5ZvDX6oQ/FOkSTLdP9xJ5rzxRZ+
1RWjtunr0vb2bbUzxWuWRiNSBa+PfgAW/a3mv9k5eLH3G9aWK1dt2TKObz209620w961zNo9tuW7
orAz+9Er9k29aR7jP7551/YGt64dv5v25/FvCfhe1uM/m/e7H0k8uLGLB9cuPuiFXfzYx7jN7I4J
Etvc15Hjp+XY2TfzOvcip+/RTdvBvpE3Dfew1hdl5r07mXevswcrpWm7+HC9tPraR873okxZJgN4
9bsWZA+muigDl53g/Tazm6Ae7HWBrxa4XbtBK6B49Ox4bJHdcyO1bJnHTr6X28Gyw5KkHmx0YUOB
vB/j64JvEfRHj5st8qNp6cFQFzbyj4PnN5vZ0X68b56hD6N97sRmdXbNUh+2u+1hntmB3dVDH8YL
y3M8+PzRM/RhvTbeyDLpeAU92O5N4g1OulZ/D5Z7YzfsDIfjlnsw2+fj9Ufnlin3YLk3dtw99h5M
l+X44JZ2Orhwvczj/661KfdgxNuOvI9OlhYMc+wuNHfLzs1T7sF2525mL/dDfN145B6Mtm16Z7OD
hTf4qykLjsemw5+VezDgues9uF3erNyDAc/dZetofmAJPVjxSwcdG6jSgyXP24nv2N2UHqyYttsX
GyIBe7iQlD5MGdtF+71j4Sh92C+j77ylKH2YLpeTMvrIr+3jevs5AVf9wcpso4XHbj60z0W9061V
ejDbbfNmaQ9mdkSwfD/e151I6cF8P+PGFa5Xd93llB6s93PX2aL2YLbPHk+7e966dhS1j3E4Q2oP
NrzvyK47H6UHI971wGYRJx2ebht1Pnqpbv3DwZx33dlFD/a8e4rPOF0dd2y1hwOZqs1Hu9NZUXuw
5kuaHixYRwHraT/jr8am9mDRl/ZyAI2O095rOnrowZxnSdp9KYONdt/jP48XzpKlt2/lZWbgxd1/
dkTL2y3ucFI0o4eVeZHZP7rG3cOSvODm2N6Oukbew5okCoxvFXefYVqryXXsxnDRTjzjdwatn7Vv
783L7WFRXtihnXdExzSjhwOG0nGeoMOedKGHU2bcvt/O4I8u9HC27ALwNx2RMV3owWDHLJ6PXCBd
6MFu6cBrbLyTwx1TF3ow3bZ9LkqHCxP1u/1i/ee7Dq0/uGCenbzjAqC3kjPHmle7dLrCV3ofGRAT
3z9IgsEYYpD9UF8sV28zoscO/y/2hVtM4PD2spU7PLr5KCayzVugmONwB9V7yYU8YsB4iD/lWt5Q
wB8Zv+VyXeR2jEzze69nV0rUwx60c6yeI065F72/7O366WEzaq8ZPydedq3/7VbUlQZ9AUocJkf3
AIiuP3uf+W1/8RAu7ezP/wAAAP//</cx:binary>
              </cx:geoCache>
            </cx:geography>
          </cx:layoutPr>
        </cx:series>
      </cx:plotAreaRegion>
    </cx:plotArea>
    <cx:legend pos="r" align="min" overlay="0">
      <cx:txPr>
        <a:bodyPr vertOverflow="overflow" horzOverflow="overflow" wrap="square" lIns="0" tIns="0" rIns="0" bIns="0"/>
        <a:lstStyle/>
        <a:p>
          <a:pPr algn="ctr" rtl="0">
            <a:defRPr sz="1197" b="0" i="0" baseline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baseline="0"/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กรุงเทพมหานคร</cx:pt>
          <cx:pt idx="1">นนทบุรี</cx:pt>
          <cx:pt idx="2">ปทุมธานี</cx:pt>
        </cx:lvl>
      </cx:strDim>
      <cx:numDim type="colorVal">
        <cx:f>Sheet1!$B$2:$B$13</cx:f>
        <cx:lvl ptCount="12" formatCode="General">
          <cx:pt idx="0">8</cx:pt>
          <cx:pt idx="1">10</cx:pt>
          <cx:pt idx="2">5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862" b="0" i="0" baseline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th-TH" baseline="0" dirty="0"/>
              <a:t>แผนที่ประเทศไทย</a:t>
            </a:r>
            <a:endParaRPr lang="en-US" baseline="0" dirty="0"/>
          </a:p>
        </cx:rich>
      </cx:tx>
    </cx:title>
    <cx:plotArea>
      <cx:plotAreaRegion>
        <cx:series layoutId="regionMap" uniqueId="{823B5F38-5323-4C6F-BF3D-626C8E58584C}">
          <cx:tx>
            <cx:txData>
              <cx:f>Sheet1!$B$1</cx:f>
              <cx:v>ชุดข้อมูล1</cx:v>
            </cx:txData>
          </cx:tx>
          <cx:dataId val="0"/>
          <cx:layoutPr>
            <cx:geography cultureLanguage="th-TH" cultureRegion="TH" attribution="ขับเคลื่อนโดย Bing">
              <cx:geoCache provider="{E9337A44-BEBE-4D9F-B70C-5C5E7DAFC167}">
                <cx:binary>1Hrbjty41t6rGL6OPCQlitLGnv+CkurUVX0+2L4R2t1tkRRFStRZVwkQII+QExAgyU2A3AQBAvh/
Gz9KVlXP7G17Zs/OHyRA0jDKVWKpiuRaXN9h1Z+fpj896ZdH92aqtGn/9DT9/FZ0Xf2nn35qn8RL
9di+q+STs6393L17stVP9vNn+fTy07N7HKUpfiIIBz89iUfXvUxv/+HP8GnFi93bp8dOWnPVv7j5
+qXtddf+wdjvDr15fK6kSWXbOfnU4Z/ffv3yL75++c9fv3z5+uVfff3Hf/71y7/++uU/fP3yH79+
+a9fv/z3r1/+7dcv/xLe8PbNi+lkN9/O9cvPb7/7kLdvfvrxq34zrTcaZt71z3Av9t8xRpAfBTR+
/Xv7RltT/DqM0LuQ+IzQKP71S88fK7iRP5qitOWbBKbx68jvTec0mcfnZ/fStrDc0/8/3v3dAn4c
fLK96Y47XMBm//z2VjxK/Wie376RrU1exxJ7XMrt5rT2n74Pzz/8+YcLsBs/XPkmgj9u3d8b+p0A
QojgH8Tt353CCMH8H3+0P//kcMUkCIIQ49/EyY9J6GPq//ptr3E6t6YTj596J3+9/r8epW/v/SFG
3w79/xahf38KDxwxOFb/5tdj9X8ySME7FFIc4DD6TZDCiJA4ZBQd/yCGr+f4NVSXj53oqzeQ4eZ/
I1jf3/1DuL4f/H87YH9zdt/WvO/e9E+tefQd9jGLYoJPYTjG4buah98hHPns1/EfwvTXCvS3J/T7
Ve+vd343/f/7Re1vF7y/YEP62D1mJ1D5pub98eivxfKHW7/Dpu8W+mu6b59/fksI+yZsx4/47ix8
/QKnFGrnf/sVBf/L138E5IOy+p9+8ykvj20HSIbou9CPfeYziFwcRnD4xpfjSMze+QENSRj58Kbg
NGKs6wTMAr0LoGjGCLGI+dSn5O2b1vbHIfi0Y3rAYUWEMhpGwV+g/9LqubDmL7vzy+s3pq8urTRd
+/PbAMpw/fq242pZFB6rcxyQCCMf8BQ+7U399HgN9ALejf8Zqvs6Xiav2whPx4mRY7FahhkluVfa
8yIYzru4uZ6wURe00/2OYZ/woXKKl0se3i+ldyjKemfLGn2cuihbEIlXkg5iO3pezhFt5Qb1w10n
Jd73XYD20ewm7haVLDWz62nox3Xjxc3H8mYs2XBLugoNPHIB2i1kijZutOlkxHRQpLa7clI7X5D2
YtHzPpicuildR1eyDIqNxOPum9D+zuYQ4BI/bI7vI+ZHUDMZCUIGqfHt5tCyFoPRotvYUcl9H/bT
wdR86pB3aMTQ82LBwy4Y1HwpPbPuyGLXfYHb67Irck6DsV/FrqvWrikDHqh4vhEsVys6dtHqdZ1K
FUEajVFxcK3T63YIPMnNWCdzMal0zL3xxhREpfPpWWtz/scrxMcVfBt+qPgEsYBiRk9s64fwMzv0
bOjttKYLPLBwqPe+Epu6zr31guQDjoL6w6LpmfVym4R0GTZUiTpzebOk3uIXBxpVbu0NkZ+YMSRn
Mi4+//EcfxMFRqlPIhT5FDKf4AAO0LdRKON4JqYRbI3j0iULqxreTn17YQs97Gvt+dum6y7CQVaH
BhaT5ASL67nqHp1v4pWjpOce1F3eHN8az+IyCpv4bijHpHXRsGpnrTNVojyL9ZAnJTXzZTehZmvj
eLoMFeaTt0RZNMf9SoU6uPrj5fnoNyGgAaNBBGUgCgmE4/vl1SWO6EwQXXvKIpwi1frrrsI2dU7q
m7YPO65YUSiOPXdtzOSfI7PQA60QSgwWNGOtWrYEjZJ30/A8K1yduTmWvCVVfU46yFjWxeW1p9vV
ZMPyDFPib9mALS+DuDjMgwrPPDHZcjV1Nj6TpDSXhcyD5I8Xio9x+i7XgLHHfgSqhcYIsyO8fRvH
ogkosVE5rCOv3tXFwvvGFzfKKXnTW7ykxTyOqzGnSTH1m7yZ30dtLp/7hV30pKkeFlTnmYvqIsFe
7p+pfPB2Qtbq70yThL+dJiUUTnxMwzgMgx+OBI6NHwZ106/9Ao9ZjWeauGIaMu2VzepUA0JBFO+E
DiDXPNV9FF2xGR0ceeUN02UxRZ8KIeXu9Yib2cTrps4YZhMXzazPPVq0Vz3teFONyw0m8ZQQWcjV
qQ60EybZH288+bHGM4CSEDESUxz7MWLHFX9T40kTy7ybzLDu287sqUTzupnEkPRLWD0tZ9OcaCjn
RXuBaqn50gzdOjDVdIgWceP61XzWxb5LwhZVV50uxGaJi3A942VXu8hlzeToDatls/3jafvHfPg+
XwABQ0wQCuIYxdEP+TJS4UgvUL82AHrnnt9iXnjDPqcsTqum73de1Ls7EY47gvRyZUl47yYj4Q3m
U+7hJlWxl+9Fv0hu57n+aFGfolDzgHrjwQajOGtMsBIhREOwsF7RChsej+E9mV31pAeaABpusNfj
O9wsNssb/HdyDf821wDAQzgLJIoDP/oRYGZZLfUy927tn2CvSRqp/Lu4OpBxxtdwV5vNpTGXzdya
7dBWc9LFNVdzEV0BSjfrxkTjwWh8N/l/Dxnob3Yf0p/4lKKAAE1BP5QlY9kSjD5yawD7YDtWutwW
Y9fuBOn9pDOlf2bCeut7gd0Us+nT0K/fT45ZPk06T3QkmwzxOZ7qD3+cFhHszo9Ti1nMKPODALAr
/A0si7HJwTmww9p1XtqP6czmnbSu4jVS8c7kmg90uhF1b5OxDxnP2XxflaLgZVNtQ1HGPKguw9gN
mwCNmAcCD0lN4jbrkMmsRSMnjao4GuZ7gsP3Iuig+BZQaccmWrWOjklZIbNG7SB4I8mQSMEYr6y8
qcYObV1dvAQ6Cvk4R4x7hMHpInWV+jFmq4GhMG27KA08og62r67LEquEoH7kNLYVl0PzIOTl7Dc6
nYR3UUD6cFqrzNd1l4yBeaa2/qhYv7EkvuiHZeRTI/YMW5HlDtEsrxuPmwjTPZvolGkyC57PWHBV
NWrldcJxKaROCetTpjVdxbK4FAN8Na3a57jzLnKz7IppJIkOnkPfijSeHrx5LvZD5W0kG4MLulxi
OyQ4L9uVaMsZGLxX81CF/joS+HLydsW1b7yL0XUJacAw6WeZbyWpzvoOvppOeeIPMcqkjessJDnX
O1bYJV3CwSZVXi+JqOTauWnkggGA+Y6cmdnnrQ0B/AskuRJLl05Fw4fFENg0iZIByIvx1J1sh0/j
EuZZH1d8iCgsF8dc+XJYGzXaRLjH3OFUSm25kaxe+Qaip9AB2M1qtt4dovGnDqtVb1+avOjTguCG
T3OTEtw/qFCgxA7BwoM6ftKT41iTmDuo43w4plzZ2o1i5i5i+ZLkti9S4jzCDUWfJ7+9R7UjG69w
SV22Ic/J2CRFWAoeUYW2dlZczOZe9YjrOjgb0HiLBNsAHF2GEWs464MGqGT/KMZ4F5Z+ttC90Unb
BmmOpZ/gwtYZKSCFI5kfmImSLh/JKpiPSa+bxCv6j6RFPQ/94YzpcgGKvtJhH3NPhIaLULeJw1wq
ZVZtjDjC3m0b9GOGa1nx3PM/5MGCE9n6HIumSwpxNc/UJNRHAfcD+3EultQOs+SiLaaNLQeSYVeK
JGzcgQTTQwtMeGqfgmAWiU/dQ+M6nvfuowy6vWtolXbS3DW4+GgHdu/mZQvaJIsxrVa1NQOvu21j
609F2dOkmvqHQqMhdV20CedQpqbpA051nDWxV/Jm9MYUlR7mZdVFycgg1X238DzuM9MClezMdFZJ
JXif5+cCZrCbpjMsF8rjEN3qohfpkBdd4vUB4wt2PLJxUkXdsJk7mH4sijLJ4Vhupi5Dsj5Xlpl1
S6A+9OHyPtJldxtW94qGfopzB8HThsv4vfHkAw1omUQgaXhYg1RowyegaNNq6YtDbM1l5+VNpsZ4
vmZYb5ra0vtATtsJL+1a2qLLJo3ZY3VAEolPfWVs1rcL20ngjnufLTs1hV7ijQW56LpAbrFD7cbk
HrpsWjInrUH0tu2qFVA/lPRF5zbuCOKlC2/xsRBB3fBuAikND0jFnpHQiQ6V/NRMV7mTKg3HSexK
vw7fU3RtAjI/WEnwWRTYJYlHP3w/yKlJhCrtPsdDcN/Tkc8sDle4k/W6KMJ+U+vFywpZ4w8LKEOv
V+K2mQXb+51tkqlg6ANqGjjwjjTnavH0WZtHm1lj/yJijo957K7mOhrOIq99aE2n98gt7+umxNdF
H6BrJpogmca2X0/5GZMFORdkbC88iubVosUd8GbHT7s34/kx1pG6CJpguozNREHNyvvliFy68FsO
qDd+YJ7K6MD008iYx+tW7su5RFAQ5nJHx9KlfVeQqzbSWQOx48J2cxZOztuWOf5U02pnpKC3I60O
J84d9tRfDcVS8pYNaZi7ejd4vdvPY+D2ns58NYIQJMH1DOX3pm0HP6smP61Lm1JLyqQsWXXb+K26
cqXLXNyUq37BYTYGkXfrBWtfIHJno2jbh3bazp4LU79F8UM3yusgXroXD7PNWLf5mQwCyxmpQOyD
1OMLJOth8UW9jvBkN6TXbkdySP1Ra0jrIA8vl6mxm0G1RQIpByAnyuq2jPB9VGPxiUo882hm02UU
sHJf2LhPjTebxFXMHuKc7OYWKgNHY5WM9cQeQEfuNYNqKitWX3XG2F08B+UqNgFad4Buqz6ek55U
5nFuic4i4GO7uO/UrfG869P1qF2GRFU9SRtR9HxEeXsR6Lq9GKVWaytFwEW8QPBLqvfMi9e98LtL
Qpo6ATkRrkTuusvxeK0BPrBD0n+IFn9MdG3jTDVFdK6PD6dn9Sou/eCbC27xqgzqQ5jIRUbcipqs
OpuriwYtvzwscTVmcEhwchrApPR4YfWUNdEy7yHf5z0JXNNzG1OOZVecna51cPxfR//6klZNGuux
PnjxqmhbfMk0wK2bfXxZd77iwCW7rSoDlPNhdMAF+rRUZZSeaGWlMHDp2ojMAjs4L2lzwxrTHVrS
7q2QTCWVljV4HWORNEVhE89O9mIUUvFoIvIqtiPwnaoS69JiHjrsrmoPMOlE8qZYvRoZrKnEoe28
w5Q39QevRIdyMQEnJSQiykuVjSxHa9h4P0yoxmnT9NlQsuUj653h/VKxWxKMHA9zv/GmmiQVisxd
cKQQg7nEwR30y9qrgNLlXAmVAkNUMyj01EZIHV5fqTEymwqYQFf1UCy80Ic8j0i49TqA/YGFjvuW
FjsxhIkv5uYMTo3WKxbpmMvauTTKbXN2ejgN4+N7Ite0u6KeAPIA3IYKS77AfhSilE82d36fgLi+
VD19GEfPnI1KMeA07qUSY3TRWLOxNqQ3+Tzwis5apGMNW0fiwr8jkeNlMRc35Ry0CV5eK5EN5uky
H4t5ZVhQHIAlmwwUSpeSISR3yAtXxmt1FsaiTJjv19wrGv9pmYa0BslwbVTkktkAxY2btCsdF6SE
PCvb654SdU2Yj7idOiD1sSMgbSaS6qlqr/DE7sawMJyZ3p1p448H198ty1jlvPU0yEC/Fze+LaFq
eCbklVcX2anc5Fa+AP8F86jH4dqq5sbWsdtHC11bfdRYDcl3OQWIUNpXmahGMPrK2evSeTGUj7YZ
tqjt7gLXLZe2Qy8Bbj4PvV9ezIN0KZ2D/Dwa4zqZ2lhc9CWtsqH20c7GVt/ggHwslLKbALzkTTj4
N90oxHuv9sc0cPh6AYs1nerBntOKpa/f3WDf7UZrbVKg0ABbHvsHU17YaSh2vg4GIOWRuh5zhXit
QTmcXg5Fdfd6u28MzsrjnrVs6bOpiP3U9eEA/FLNmRa1PchWPoO7NaxPr1BEl0xOJthaD42p6Srg
6Z2Od340eavOlX5amb67Vnl1jXAf7rumO2txtAxcRrja6iAJ50m+N+EzRfmytlaHG6CN8lJEw5T4
XdZ6vbgcqM+XUsqDCwacEdsPtxjmwOdA+ryo8+gc3IxfLKWmih9r64fPQe44CzWQvr5ecOoALc6v
JhlO121XbMMjPig/LH/ZOVSNcj+GPktI2IUXeEYiWewWAkMelpBMyUBVtaadCc67LgrOhQGf4Qio
Q1yZnEOi3g5TJLeGFmpdN2N9H+jpsq2QvwoGo/ZFuYWiHigOTwKDKbjNaFPKiecBG+8GT7UHB4eS
YwYHZix0vpEl6q5bY1bRIOL9CCyfdUIcTg80UJev+prhYVXCLIGow+GjAl1IVxXroNfVdm7oo4op
3BxG5XoA2ynBPXZnAoFndijlgHY92HDbtomfvc7tRP/ejb780Oah3lChxoQ17lk3M71YJpVntIiK
rcnnG+D0+qADXXJgNftT/EuCPpPxULOO3LuYzuc+6jSINJ2e/FZgcT5HfcdLXTYfGJbzBos6yFRX
CfAszbijwURXZBJ+ujiSrwoo8mksmbsC3qGBnox0e3p5Ss/TNbx4wRZatUHS6Hza5r63pGIpW+Ad
0/AwLgvsyRS/r6vVNJpuNzdDlUBg/DsLZ/r1pbOdvmoLfTWOI0vafNS3v/cMLJ47Whl2dsJgv4/w
JhZNezbBthMprgpsD7SoUVKUU8FpE4ub+sI/kq9ypMVZ4DTjM7DTs6UCsVeYCh+qZr5TvudfTnHe
rC2Ico6IqhPrseBu8kydgLgL7kbb1klbyV+enUYPr7VZN2W8xv6QA7Xyq92roVrW5ZQRs9iVsKZc
F5Wqy1UdUKAgR0t+HpqIN30pMz3mcwsqokLZuJYVkAztfIhlIfDeoOphVIPb+B1hh6pu2WHoymVr
fX1gwh86jmZl19L0TwFgBXhYIIUPRCZ1j+w5bqDhQgLpAUA29vx0jfQu2pXE8HZuNpOamw8VdGPg
OHUFtEpstYL2AkpPTuSCQYIYX0leynrhuGrMJY1KkAwDqJAaZHPSBj7egzHZXtPIfgRJPO60a8HU
jxnvSlqc63w1ReF8nvfjLw8yt2APHI1j4BPBAdH55WQcm8Wp9RTqJAbGfTNBrUqrtlRrJNWuXMb5
o6kR/KrkWOFK0IxXphu7FJyaKAUqEO1AiasqtA9WS++8bLwXVLmWe2WEDjOVbjNYarJZQDthQqxa
FSrA3DZCQ3K00GKYaJ9Wo1/wkal640HP55yRtk9GG3YZcYIRXoDXsFJIyFR38XIba/+qKa/itn0u
qzk8o0foKodg2FkzO1449GmcQB6quUa7hkXiYMIcg4FS+Zsa0ZDrVgA5GZnd60CY7NWgL60P1XpZ
4gudU7eexUB5Aw7k+QLdgygIp1Uz2nqjeo+9D4aXoTLy1kTiYsENWVelK1flHC8r+NkOwCQGKFy9
ungeqnh3agCNkcp553UGgElAQEnQZBQftXwx2fNBo7NIxeZC487sEPjQ/MQVCmbZavTVpaM6Ahwc
ixSPw7gyDZk/alPwttK7srP0TrlJZotvUtThbq/F0B7qF+TZ4hPYB8lYDd1+DBgAPs0HddlTAXqr
E58ABJc0auNz20iTRcdy43WeTpEOprSGfOx4aAagbhYO5HCcajkNN689LSJSY8IiyaNSXS6BdVCG
oBtTEUvWIFHnbASvk7e1l0F4yB2E88UrKL0xo14DDcW7wCGQ9b7sk7JX+VZELcDdabfQuIx7ZwUv
KZlvTqwTLVEl0kUpXpU23GEHjLZjpbqGpuqQOKKXlRqwSk8JkRvz8bSB42KDvelizEeszE5Uts1e
4XeRus3KeLqu2Wx4VTVDtpxsWaL0VjZDmJ+VwqYlZraE/G+3ioTxARoB98Z2JTQGp0/I99prrOdg
33vztYiKIfHd4NbdUclS7NldtUSfh+OrBWxIXoqWpDFYELs4h8j3udsOrvXOJ6Sfcww+3CLwtJtO
YTr1wF5TJ7eTAZB3AT99lCM+iNE+yjdF4M8fF9rF6RR3NgnIhD50obeaiwLt9CD6CxrLHQ5Z+YBz
8NdVaW5y618Po3Br1OdiVS7Ef5g7dSbmCLiHF99W+bIjo1bJ1I/jWeCP3n0emIuwyvXVEKI5i5kL
edva8iww9Qh+h3IP5edyNgIAEVpPtlSfGpGrnSjaICtsFSXT0Xk9aQuwoObNoPtsjDRUUeNV/rom
DzYEsTjisLmOW6c2uipuDVSUlQedo93MoAVbOFhWa8LdOC/L9vTMRGzZjsdrp2eeLTVn7ZJnGoH/
1ZSzu54qpZMcQrseUN8c3dYWCg/gD2i5CroG4yz1nfSPXw6Nqmyua+iHthKstGJpd2MXzvu4Hws4
swaN93GR420XDj24m48yR8s1zaXb6imQiYESxK3RaHtaZ1h1MvF1Sdeime5OTUefyssTBJ0exhK+
qavqw9K6DNp0/r5YwmktW3BoR9ODBAev/LzpsLcLjbciJ+3P6GVslQYVA3Ilgtb6yjEW7WUb+Vu9
1Dw3Lb1goXHg6JiPsIv+hTeUIZ8J1SBqVPjBCyLNPRWL/aI8m4165OpY5H3IiBWjYGdBX/5V8/WD
0Jt+0i+RJOBb6J0HpoGKVk0cm8QUApweEBL3U8lNCb1ZU9V+6lmmfnlWYJqUdQ7NNkamXaW8JasB
jD7GoDwtNKo+qZJ8oFJGGxn5n71+QataiXaPapBR4EWdV1p1V2DCe4kqpiSYLciJke6kzCuOVQC0
aq4e6kB0QKSjIYn6o7vPYpHKAO+sdmFWuqni8YqpyqXgd7IkpiDuAkfUPhhvi9GdLX5/D0XukSmv
TACGwLpBYkMbeR3lkOU5A5fVDAGYubhL6EYEDgzOEcVcLzNIvinc9KEsNjFAdIp9EKKiKD5AF3bm
XSySofIfPeOmTMz5tjwaGv4IbqFf6KclMDsclGlEtMpKaGdxLbXgXrRkREcNrz0xnDn4IYYVG2QG
zOM2BGEFnWYesAGsarFmcVtxA694nuuLyZtJwsASBfQuNMejghpeFyIBOFMrLDAYbnLOmjp/qWG2
WYNGkUxIcc/TmxK7KHFayDODZh7HQkBXYLoZ/frCaU/tcJV4+ZCD1opISrts9hD0QMaapo1doyjq
gdTG8Jmy4GDGHYtTWYCIBPN2juc07Fq9gbR9pAiIDfEKnHbPGLVk21O56tqWnWnMXQ4dBSCBLpFR
k+G8X/c5Bk+qZOVqRmvV1FUWorgAXGxHsPjBWVEsT6rCDUA3eg7ZLbbTs54RXg3QHZkkMRlzDzMR
iueQ8dx5zZqqDTgs9xKc9QU1Ce17sHHL5bovGHAuEt2BTpDpsLRVGulwPdnKrPoBWR4N7R2Dnw2g
ePLOR8mg/5BHSaArPzNLs5MlS+agQZzITyB6P+atdOvBf6w8QCSkwn0QxS2fdNhBJyRKQHYNWX5E
q3lWD4MksJ3tBI0cs3Vxpe8baCxw5OL3DkyadTfnn2gnoccpweQ2S8Glw9NmCYp9TenTNLdLOstu
HZcRTQH48UaTWvIKrH4j3Llfo25dz2RFCMGwELyrQ/gxkIhZsUJFfd+29aoouvM2IMF22SId3VeS
Yugc6Z4jFXhrDwNvKoDDxVRvQHU/z8Js5sm2KfQr97SuHvxwOZvJ/AGMOIvFpYnFlOJA6nUxl/d5
1X/CcphTj7WPKhB3/tE4l4zmq8gjma36ibOq0iuJ8K7B8oOa8nntzwt06mDrqzZv15U3HAYlPkFP
62YWL8ez0gMgRrnn8dIv30PJzFNpVcS9Qa5rsGsX3H0uNIPWUNtsxTDDz6/rl+5/cnBmS3LqWhD9
IiKEBAJemWrsee4Xok/bFkgCBGISX3+z7ovDPqddrqIk7b0zV0qsKvOSCb5cbLZ0njaeUeF5edUl
d328snKPGzh4myxohAONt+4g1y2flyZ4XQD/pBudi3A0X4THp2nnGufb8CHH0aS+Gp+DNjnFi5Av
rjN5FCZfQzWptCfkqQ36JvOXf7wvIxMJaJ4wu7cwVLcOVOZ7r7+IQ0sUS1ZWqjCyiu+E373wsUnR
DIms0d2eVxhc/L56Cb0ZNoVAoXKrIlnzf7+7bt+GMdBwNPxvT8YHsXZbanVz4bKujozupyTofmIx
+CljcPp6EUy3eSLKeV2daGyGA9XtM+b3rph0hebLYTzfoOSUeDwwPKNQFACGcxSo6eBP7S+2t0hh
iWBCn+YUQjLPdATVPdr0yQ+Dr9NExc8GxgJzMJgvb2hWPIxTC38o3j1S+MNNWoFBlUXVj2y6Nfes
gdIRtr8LtVFue/I5rbxJR2eKXnuoXTDSaq8TWd2pY7BFVwoVJ7eN/KKKq3PddT+WnGqmt2yWykIt
+zPTUcE2MA5dSwSjjJpsaipdJNN2HilF32QXe1wI9PCZlUzAAYNaFGBAbY7o9N7IedHMP1DRnuZO
DYWFY5Tuo5dkEwARGEndisZePtSGF51gOJgatZQgS+DOQZdMEwBfFWylXIM/2bc231v7vIWooiag
B0VUmPWoyT1LJQ0g3ILEH7hL962Ps+V3aWSF1RnYtB2GBzE2NrPQkXJDVDYSr0vXdh2vVm5B2tZh
c1hALRaMzVgGq+MPMnnwx+AfCaB3zXOIJzM32DpejyczvLaWnXqrcbzH+NQYN+9j+gTXzx5V1P8J
Y/ndkab72mrR34bmVDvlzp1wrrBy8bJwxbwh6/AN8MsM3bPLW3wdRbKuUAWgHQ9JVFTce0Mhcfno
Lyz1Jkwwoz2a3nhP6wgDJlaEwGhrtkzp+KvZqJcPYit6D85wNAx5NMjvtZ6GPFANBHBi/MNUB9/a
7zJaEbQ82BUb56h2EGI5QJZ+d14aros8iASeJKzLdRwPNe1gdS54H+js7o03tNm+oqOgUZwmwnC0
FO0vhxBphwhyyh64LIJYvc3N+9jqoo7pngkbfY2S2nRk1SHBFLlDEoeF7XuwPhTUN/Y33Kci3oRI
TcdVyfY6G7wYUuxsHgXwxyxI7hu9kmutqVdABgDQkISHIaqmIxbMaV+8fGxGeyHhEBfTtB3INByN
I8lFe+0dN5o9uG067CiBkI3tI3S2E979nNV7RUu79IX06r7czfZ39m2xLPGVqbU7YWisc+VVflYF
8gqe60nOSY5W1z8sYtkzfHJ2tu5bCljIu4jvErx1sihxHPWSeWyNU3+DZNe6FrN6aK7T1O9lHW7H
qFNJrmt3NsP03eKArELMmyzScEaSDVp6S8+N0CaPh2VDm/0UxKotxohf+nmuy8mM1xWmYrGBQkrx
3LN+28ErzVuVe2r9I2m+1h4UnWZMZcfn6xrKDCb2NxzR6TCOfE/ZnJRWmiFliXanlsBnEkSW+yAf
N5q4lATmHMqRH0WyQNYg//WaLZDqoc7tGi4rXYCmsdaki03e7Y4H0Yzyv85Cn/BB3Cmvy7nX09IN
VmPeXrM9GZ5atj3K3YlLUnGYxp7MVStafL+RK+bV/7NSWpfJQq6J1GiebfOXVP6j8oh3YD386lqi
8QumCiOOD1plIB9bgnYgcFiqXlDYnQTA+dDyjbBu4w2gxT4ED67xQNhhAdta8VzOIw5d41BgSZN5
w+4fV1TAQ9uiqozc/wq6+oSqXh2HZi9DhdbfYBQu3GZegQ9f+z3xsxjdYEoEWpvZopz2aR0zly6T
JzIFpy736B9h1E9MmUZTi5YillCIHAalRfZBWu2qKqOlLS2m/rRuybtZSZc1SXMVM2FZskRjvi22
Sx1R3YGbbc6S5G03/vbcvUKhe3fbfueXk5jQ91fh01SzA+eYpgNHUUGDJQWu8RPHOB+IshfpIOxF
MznEI1T/dru2PvEzFdO3MTEC7qpEi0lx9ALO1KkWWEU9gN3w7M3tJ/XaV9G4TE3KO4X1L/ihD/T0
T71XmC68BjcYLGgC/eR3fQoQM6o+6NKNB6NdDpHapDaYwEm1zZfjC09DzpNz721PIsTowReUlMrW
OVSoPkbJIYlPigljV16NS58vW593avtxvl82CdPgA3ebymCAjzjjj12lsgm0bIbgRpfPmDTkuiYp
SuQRTSnaV2Kfta4unmi/tHkg0/TlQYfLZ7dPGA+2ONMhhcCCYZTd2poe5+3B+v1U6qg5iylZMjHO
bdZGExqMMYZNsUFgXi2wJd5Dlcc6kMI2Bfy84Ujtf/FOlwI5Nn25G3oHENI3ddFG4Olg2t5MMnam
wZ6FgxQHHlUYWkyN8zOSJ8bsKwQVnsXSxiePh18Ujm2m4Ablm++2NCGfhLVTMS3bg3GtSrd2C/H0
NMYLHmCBLHFRNygjDRP5bOpXiiJ7KzdQTMPnDkvpOKxYkJBFP3mvgpJVKz/KsH8e62CFhsRdxnvv
vITPGw2XbJ/r9ogaWgra5T1xD7JTpReu/d3Gl+vmV+Qh7NHXYTjJnE+h4Oy0y6o5qm/CFxxgEy3H
Gum0zPMnmnVTMGHoWO5YC51+GT98V2GhgWIy9SUBWJwObmWwzD3AvNv72kUoCHCM9smrU1aLYrTT
xxTwPLTxfw1NvloBnCSSyakCGZ7VOhlh567HcGxMljQ0zPxOp93C/pv35KL2qYJy6jBtevos2k+o
a+yO2QVrUMCCChKGVsA/MJymd+E03IXJgzdW5jzR4F84vCp0rcfRDzgqIN/SroIONHNXDjS0p3XY
m2xoz01M8kjE4Jgo9aDfr6UntyhlnSWl74nr3M1/ggVATvOj+qZPcQSteWj8dxo3ZbC1DsurTWU1
TLAUZQu8d0M57CwqbuwVOtFT3p1Cp9a8kvCxBmw9dBi7l4L4BniV7KC86p9NVMBz6Tqmg5n/8yhc
zR1wXzMwAGBBvGcTCf95PkDJcNlcOm9dlN/+E9jeY0L+GrYvJ0HFlPt84xgY9RH1bbuGTPwHPyXl
VU+vdfBreY8NcHs96sSM78xnaGZZxus92+tOZsRKHJJJeyOJ2GMbzyASAJTAe1m+KjHWl3UKTTFt
NRwigiUAgAPqnswWO/CvTeMHbQtgYfhyjUuK8DpOmpYVYzQbQpH1lfdvgYOSJQPHGUrkeF5W9Uk2
+Fkj2s5sn/YHpYI/jdn8kswQm4e6PqqJtalO2r+bRP8SG4eTtVqzybVv4BlkBgDpPy+MvpvVfw+r
VmPXmfC2z4uOSC+Puw2C9Hrwa+KyFf8+SpE41jfpuaY454MtaXMyo+ltNLpRGpIiEk17YKuDh7BS
bNfu2Uk3Fknn5ZgQceoP9mqnAT/dbL9+iE5zFbXIE+C+6Pu+Ih0NmYSakU14+ER76P032PM4AXu0
62adSsKIVzaUQYgx/anxP+dlGVO6N/YwsE6BLkdB3r3v3i5DmgwbTr7bL2MVAjUncirAj+Er01sa
Noi+8NXD0jPmuKxtC9zFD4EewkMwkLVDvvwFQU1S7u8MI02ExRSBaTHjMZzW9cjAtNw6qlQ0/Iqe
DIcVpI1o7hjsD55z2IRD4iA87dsH1HjoOvRkCYp5b9GSrp0rqeVrCVFPrQJ9rN+OZbdKyEL+lAZ+
HafASuA/QGCn7GV2Bq7csW3idxCEXsQJNOX76ebot8Am0eBM5z0Z8RIyGMvKvxsZy7vb4d1JBo6i
4gTbgri8TipUg9YvQt1Oub3hkqOH8tuz0AdV/N3P61AE4yjyXu6ljbDv1rq6ktb8dH4fpTX8ntSv
ANgyAF7Egxx7Wmv/oY+D5DDIpugwYmYGu42s5EDCXR09HT0TavYL0MMDM/6tZUMBDciALV3/Yf4w
FlM9vM3d8w6duIQK16SuNWcZ6vdm7u9ZpeocrOVbSMJ8aV3yDK4BA88qTy4Ay6n6voLC4dN07MmE
1gY9RYz40xNn7rAWo2aYilm9lF3b/5PDxiDMbBEQz28TDKWu8ICG0WNYnwztU4seDKmlKNOgnsGc
IuTTvcrpOMAVf9519Z4QOKpVDRpwjvJQVVDz+CIzn8190XRRlN4mwDzw9Z2/kzd4ocuBjhOoLREc
Nr3QXE4wmheVNfAR0QBuLX7Xo6ngQLv4XmywuLJ2Foe131w+eDM/8CT+gSGtHD1KvwOL4iWPicZv
vN1JRBXUFXwnvB1pcr7P6IzH49ahi6XLnLvQexmNNUUb0EdvNB+j4DhHN6ryvpffbVW/gbqLT3LX
R1NVv1beLz42wFbH+GTIEKSAy5oFy07r+aJpW6dIlr11SfwvWZMs2eI4bfUCI6v38w61I2D06tp2
ui6oUbGQYQZpJUlNEn1705TVSrx49TpdaQ3ddW7ok1ggBge+u/NiF5TeCHSqWuYTVqgtKhHpI0bV
qFi7QoshOhici0VY0/9YTL7m1YKUJnWbqW671kTNB4pg2TLWhYzmClQjCowZnka7P+90Su1g7ZEy
jpnETbDH6vDZrD1SQRUa/JUFEAb7BY5EzxZ0jRsrwlijdkItTobqaDYVXQgQz12bQz/Onw6K2SxW
WQz8aoeQFoCft9Shmh4dghRKR/6hJkOfhpG1L3+jnYwvMFbeEjNWV9HGex55/pFGE1zE5n4G2HUZ
/PDNjuAmLdrvvI2viZ0kpPJmOFsMjmGbNDkw3IscQ3Wa4RvdkiqmqALKC3+dqwNGoRywQp/SNYLq
RHx9YCjEVsAs7ncZwdyMC9VQWvYKyjmz7N8+h3EWCwAxBo2+VMOWKiMeXdNtpRfgT1EyxZh0aKkD
bgsSRuqwRU+rCGrowp46Nyi4OB28UiGkUYb1lwJn7iXdC03A/lSC6aOd46e+o3kQYpAzyTyUk1w/
iDYYiKbujz804IyqnQKKro/oDjF3IWszR96xw3s51KuHnhWQzymI4V8s6rlqrAc8YkS9nyZ+XQ0/
bjEKvJyiFv6iDxRJjae98gCWQ6rbI6BIBhBbryHSOx3fw40oicO+ZzFg14hqddVtW0qVMNBpds16
iygERvsfK9DcA46YuqU/dfF8DIaqQJ/Y5WsfzhmQFOiV0rjDkEALnz1hoEmveb3OyWNvphZJgxFH
eXgMHCQyruMOMoNjF/ChLx6hhawUe0LbcIGBPJfLGH70bbQDC4vfNAVV6/EdkwQk3m2el7OY/c+l
bd80R3EcLWoSj0Um+00UxOLt9CHkoaBZ/tbDLLK9XR+20IUXjVBBPpjB5XEIGjOGf1eSERmsvZbz
yWDJp8EU/uyyspcQNXGIPIfm2n8ERgW5VLn92M78L2H0OUnwDakVjlCXbY1nL9qkCZroBx2tvxwY
PlBOdhmWGSwsvpoxathhR3QqnbS3FpzFB7erxyoIn6eo2zJNtr7ApwKANtQrmkgMybbzwE8YuLH1
iJEVrlAlmpTben/T4wByRSTQi+s9H0k7IZlJMf/zG+uUcKCU7nE2U3XZ9upBJbT0I8uhCnT0Uvf8
aZ/XDGzCesCc0JSJS7KB6g7hBNcWDJwr2I0PdFDLYxIBGzA4XJUPEL5JzP46VW17O1ne14Ulh8AC
FZgZyXuxhoWp/CNZwdIn3vQo5K/SGMn4cpSmPtVqkW+A0O9MCB1/kH0RI515mEfXn+y8g1PjOHb6
EQt1QD74ZZ94qWSPkWvpzpCq6SO6kxgO5fIcQMxF3nFfPxpOr3sSo7vtKnNZ2rt+Y+Iqg/ZgSBWd
mqoGwk/+U0C3con2HZWRvWMp1Qj+ivdVwttu2JZ3tVGndSRLIfEa61+h4fEJVSfHyKBJVclaw3aY
STo8KbPfY6OShyHG5gyXvbno5MmS4QXJYExLI84Rq+5juLrQgYS7dF7y4kZL74HGnCKops1E/qGF
uHMGllnc+EFOMdmmgRM+kh7jdF4MRxBkjU8JhYeWRH42x8o/bnUIKcev+WscV2+iQ1J5n7ZPBYW5
xKKHQz+R3CP90fXrUzX5Q2ZQiefR87IZ2dpenEiz2gvid09dCM0kUmQ/dTXAWCujrx4tJlu8p83V
5wANQdn2fnUQEns7sDvAkxo7pzY5kM0ha/vuH9qCJLdh8jqCmMd4lLzHtBN4rTln3vBZ0Q6i4MRK
xcBFuH04zTZS+QYEFsrvlvFNX7XXwWHq0GpPKvZKD0j8KCgah/7ZmZoDZTARGjcvx5DeXBDzyYKc
zzKGiI0u0bUhWjSKxCZPdkjFc7RB9gMkDFAuq/vlv5gvHvoEyKHMDB9Yzt92+YIjEPzs8yMbgxbk
TEgvhv5EynclQkzwnqLwCjFxzNEq/EacDSncmj8LOAewKBgQOkFeYt8cAcJggIq4Sgkq5LIlZTKH
nz4N0mlsh9Om+j9GBS8dFLyLF8blFOmnwPb20c53AXCuHJ71UztCMPxd3eiueuN5nJp2G7O6sjpr
mEb4pqkfx41H5bSI/hwF53VJ0rYBtcaDEC/VPG8wTuHjwKTe5DLdOiP4CCbE07U/3Pbs0Vsxl+2K
4q9qzExhOUctOnzjF7zW/7lBHWTT4uF5Q1BudZO1IyZ6WzFVinF5QOgQyw7N8w5/Wzj7AZjgkbe2
TsMQmMmA8fEcCOBW3R4DBV+QjmtW74RA5Ufv7mfTV49t4M8ZN9FPRTUA6+a7r/gTQjs4gDZkhzBx
u4wZKbOo219hpYpzk7QH5zX5CrIFzOh/DQ/VQXczljFchjIJCcIJsX4d1M8tHHWj6Jk53FwnMelf
RL9Perp1RO1csBHhIN7YECMCltxq2FUP0dUuEzvhdoK0souB9GHrEqG1e8l7JN7ijmaBizMs5vCg
p+kR3FIem77Eu/RLFq/NET176fztrwDukbO6IZcUDwh6keQBEE51lNU0A0hPkM9DPhlh6ksUMFZw
Y6CrBF+GT0OWmF5BmW0PaA1ExgLPzx2NDnOz9GVgBrAYql9etkGlnhalttCGwVv+1zewRZLJuCNS
ZBYWTf0csHY/+Q0S041ALXQocNnCmgfcs5AHDezvxXshishX6/14QI9T1SFvs0Z1GW8Ry+muMQv1
a5WReeYAy/APtI6gPur5Xu0Oxgbs3KwjpD6FdEYZ2oYzTkUkEfJGLhvuSWhfxuZlj2G40Bb2xT7B
ZUySSydaLzNrRDOfeM+QsuqSkfmNKXT3SEvdBVZ7D/wPRNO67BYUd7UeYZjA6+lOXgD7roY3MdgE
O4El/acnn9lOsYjux/hONjOkshOLzUsCkeIQUKxCAIUh2xCca4CuoDn4i5h/Vt0wiqjF4KYbFNPW
P9eWf+5LAJe5XYrIBQsmdXTJiIMJFd+FHpw6ImORh/IWEu5WKGLRj0dcfxYVucxj9JIo1+eBmX4q
7Z9Bnu1F7I1TschXGssQrBDDh0iiTKFNeh1dc7fL9n7ckWGxa4uvF5hMN3XeuZ1BwWOB/+vZbC/+
oN/auA4PuCTimwLQyD1/R/C73ctqIXiiw09EYc71MgBWS+IFUg687nrtPtHbKczxiy2k8a4345sy
8CdQ8R5MBIMi4vs5tJC+mYOpF8h3GGMYgfZlvUJjv589/g6FRpcw0NG3+2/R+teAKOW6Pcf1KNIZ
U/1hJuJeiGPoJuT0fJJr2DspkmGAG7QHQCxwaa00PhBAsR0zEQYMfARW1o7GYHnq+cQTHxNJso9F
GE3vsBWbUhnM+m7MuUAcX1toQNN0wCnywkQZc3Gcgu0NM1XudLUiOBjgxAr9f5OKrnDR7tno3kKq
ycHvYZogIogVrxG+Caq5qLALswRcdoDQRVDvfTpOmP/DgJGjhXC8DAJqR2B8jILkBdc4/PDF3es+
ujpEhFMOw87EOHWa8JXJ8BzN4scHTnSONE5Dz0zFuuuHRJnDJNG5kAUaMQChVy41MM4BugnphwNy
iAGyGNIUSRH4lznozWGg85UF7KPR/l2icDS7qxnM4z4v7jSOwTHYZVHttb0xtI9Gz6LQVN/X86wL
HaAh0tE1VAhQbRAnZ88Dl+sAjfq0/rbgmwfcNQKkHjM+nKC7Zl8e5y3oDrj0ApzuSOEdM5xJ22YL
dID47DvA3maDXpz0z7jpAeZp9wRS/2mS/rd8lwQ/TcT+FDXRm+KbO2xmOOJCg/ZMdtxpkoCrziMi
z4Z6h8UkB4VcFyKySONSEf/sEzUphjoFMY/iLcYvNNqfXCL/LbgsobCQiJuaFAmC5hxAa+3Fj1RG
ey5j2LUVr9MOACPy1kTn3fh+yy0PuBsmheaAHTAEryrQLG1sgEsGlPuY/e06Idczs1CAO6dALVDA
lwZ6W99A0NvVCen5HGcgtucmT32oZjgxUxF5GCyD1h5tLf8BEAlytNleBlh1yQbyPiCRXLPx4nWI
eAKGQ/MkxTsfBBRlOwNKXH6te2Ix6H/Y2TN8YEU45JOOF7JWEG5wu4PqkLjs66jkbX5rW5GBfavp
sqfjO6PbA64/eugmSlPrC5eaAVHZ5AbzLKCaIDu9/fINH4PsAz6YG5FIGkKYYi6j9Z8mRnKoRjQY
+hzWgsEkSmzyVQexOOw+CLjeYvnPT2tQgUmZcbeNO1OojhOAryreD9ZMn1JDnm1m9Rm24z8iHqN4
xTwwKZFRU/oqzHUAdilR/Mna5U1t/keIy3TSddQY35rLAFjCa6rPOBJ/u3AIS2y9MzKelzkCkDgm
b33V6GMN1YWR8GbUVwn0NlCz9IHQ9bdrkB2GjNkO3ke/oRySCvI3QMcc8Q1Q7z6uxRE7UrR4NCyW
dTEka9Y00WVBUQav699mbRWBcxk/3P5bN3Eug1vDEJsJTimID5ThmEDQj6aRnX92TLGYxKrrMEZ/
RlxGlAdku6whb8qxlr9dTP5CuPqWiT7BLa6LbgXdYLa7qmz64F8vQJ7DfoedWj2j9hpQvWaAzAgE
aOwOQR/etcibTiE940BOFec2w3wOgxjBL0/AIkko5uSokE4WHdy24DY87wop2wnSfjCKg12/VNOB
0dzFIQZwnwk3lSP84fz2FbCBvgm6vM3S/gSt+AWHVC5yfBB9ndxg5CNPoBkY9q+aBHRAwU7xVr3c
Vqkc+OPi/uHGAmBiU3K3oxd2C02HDXPgsEwfm4fk+oieA/ISqh4OSb1hr4QKwvygCyR8n7iAzoZb
clTKk+E9kvUjsgPAaBA77oD6vAXjTNMI6nPE5QZZFqn3Di0WMBmXJUitwERqXocYcCXcihkHSJxa
SqEmcKgHu6ZFt7QICEMbTle1dLkHggYiOGA8v35r/BrHeNA+L83Ki61t3InWfyGmvO+c/7EdfpZC
TkNIN6uAZ8JHwXUJ7jpH8i/A2u+OQsrZNqTIZvVnR2XLSJ089E1UF3xALrVZOIJTUyqWun7Aiz/E
Kz9Qr9LZqjGOMR+fQDR5owvvFuBcIJoMnUvDwP4dZH3eZ9wvOYinJsIMsCbiu6r4W/AUJKR6JuN/
EXKmh73BDTZBkJyk3mzOm7a9tjXC/MNSI1zPKb2NOCl6P8ggfvVvh4lcGo9P+Rq01wFNivlYAGzm
VgJNqHCnADxcwIQ24CfrcFYu3t3oVJjuuw8zm97jHoIedkP4MU8w1BPvVhLBbcyIX2HR9RcFF+Ko
H3mI4HllVphc3RestXQ1fgizAM0X2yCiNwyHccuhilc9utl5OUSuP2rm/BTGjanVaVmrojMCn6nb
cHNGMqctrkzJV/DRG1F/hgEDMR16D8dvWEb0GSBBePHr+T5ayR3+xwD/zo5AUIQHG5g8VAlUI9k6
NNKLzndVXyZucaEAxzfcfuJKGUhj9j8/HoOUoxMvcaFEPszzpQ8xXq3YPoctBq4Dd/DYEJm3E+pz
63SYovEOcp3wv6YiL76nf3oc1vDH/JcVMamU8b7FDQb9z2CCz6Q7mhH3fjXz2uYy3L5x9QduwZnA
hrgKzA1uTLpz7U37UxXa3L0dL+Ee4T4J+EgN+Yyi9WgTV2oBKAaT59EXRj4FcvmRHeLFrKr/Vrt8
6SUL4Lqy09iSCXr4AowLKHZK2gNdq/7RC38jX//GE7tbmJeTFn2SrwD++nQ/gAuNzusz5u271ajw
iAVZ561XqUMl2kNfYQrwI1SKYYPcZeDJRct8bikxR2TFmgLs+5u/4nYHy/iJLfNNiz47iDIdG67z
PAT3CfhehbR3EVG/NPDMdtFdfCSocExX5yG5QtNMetMcFW0fRoY331obYxC2P1iAyFPoEreX/Ybh
6KCVYXidqDr1Blr7YI6rggyb8OXP0KMaKQxgcOgQ/FvOkfPvII7Df3UNTNCxR3wo2dMpQBpY7PpV
U1kCL3prF8wdalmQl/ZQGtopyWqEnmHqROLEaPPhyKm5uetjTcL0lrlJTSNg33iapHLA9BpbEK0e
8EjctiZS39/uAhz/oNG2n6YWVx8KiWJx5llAPgNGwrRmTZVxqqOcbv1lqM9tsIqDmZFycczcvumO
5Jzwi7Nzhy/JRXD1EOoNZ54atpEM2aj7MAaYC9XAnNV617r+g3CPnIHY3uMWGtyHFpoXbmV/Wgko
VWhRCBu59zqCcQoAdS3mJhjzilQtoAWBq7w2BW4MXDUY1UsiwuTYhP2p7psqR2C3yvu5+WoIKGYm
vBoubvjkJtgyVW/Oehged3MT1fG66RQGR1xwJGAaAOBrlHcJlQZpNbzPww/vwocZyb5ytibA12TP
Aa5pAB/WXIN9wt1KjLLCRe0DFCYPPQoBqwa5Izfgwo8zLhDAEAZ7YP8fR+ex3TiOhtEn4jkMYNpK
VLSCc9rw2C6bYCYYwPD0fdWLWcxMddslkcCPL1x0GzmKab1ANsEz/SEhsAuCttlxMCZtWNJkqjy9
FV3Li0xHk/6FXIX2krHyGi9U4ljREjmuLdqRGz/8LnooEoQo7xxFJ9ONEyTsytqVSbEuy/jC6THb
xn45scjWq8K+FVTqeAeI6w5vul9Z4fRhZzWtrKPsBxXNPJcU79Tacyy5LtP+q7D0r1lVcsuix/Fy
np+zNt+Q0PgKELX4htjmhXqwYnFcWvPc9syfYZ3vaLn3zOkOvxTVHHNB1LplaacGQ0N7kCYsmsYO
3QmW4u42Z3hZ1CQNrdXcXs2G95EjICBKmUTdsztBPYaAX3htapQ9NasHw53kzsmf/Elz+kFK3ZCP
uLcbDVHEU5/t0j+O0Pzw7yaSh8u80bPJ39c5ewEHfGfIGgIk6ANWf3amoGZphBfUmntdpvXL0C7F
JtXLcmYnfRuDQW+1N6ZUaYo7d6SsMfNiL1Lu6jyAzmIzpbC9EHESYreM9bAODP7lMs+v8D4PVlyw
/BASnBraKoEr5uNsOck6aV5mo8yJeoWn1CclOQXb1qis0xzID6Ml0SpM/jpU4mrEGaZuXq2gLF9Z
Vp/8rnVWM1/l5K7ybGl2kiMJ7hvjIv9YDuZuCTOEzXQzxSRC/cm5OF2y6f2U2ILv9FG2lOQGGYDi
MiCHH/OIILK2yk/usvAD0Bfn17B3mF34CcU8vJoBvhrYxzwSCV5Pd5/7gMx8iaeJeLft2vjWxODt
AcJ3nNIkXrsSzs4yK/8YJHTK6uA03WiR2sW7HKX3GFQ9zMNCMRXH9bM7Dg3B82SLGs1HETrBSlvj
IfR+6BdRZ4fOFPlp+IoofuuLjiTSWtojSsj9pAMEh6J7sFOKHkG4fFu3iLJSbcjz1OXrJYXvhesP
kUXIU51Y9+qVpbxg6kotVrcH1N76OvkW0x06ksUGFaMtsCJ75i6defGy9MUCDKXGu2AmtW33LRVU
RslKeMd4+O6McDzNVtBgB/8x+mDcOxXsqMY7BA0fzNxQFBrs/LWV9qkIDCTfW0PObI+zfIbillzI
T/Pe0OOdJKUEwu1knlRlAaXgv/bdQstL84ImSttnXQeQ0VJKRTRfODlmK7PN7QMIp21S0SUF63Bh
iQ0PTeCnKCkFPRlmppWXI+TqtB7Iz+QcWwL/uSulv2qDCmcyP9vegg9gJJsqtDOIBh3wDpawLh7+
uiaYNnHmvQQGmYqC2Cw/fObZc6HhAFMydl63PMXA/EJhMUkWl5TAW8QUUBLk4ADs1uZPQMSpn4wv
bZKqDMZWRVQdGW6tL9hRauXV9tmrKEU31a1MgT8uC4MJOG4O+Apd7jKTZzcPqXj1iqXkXM2L0czo
QBNyBkE49qPllCgvWzdu7aOb3OmqI2ZbLyTpE/VtlFBygnH6AdD5D02aUJQj1kEfm+sFYuRxhv8R
LuZ9Qw0+Net3y1Is6ctWCf9fbhBYJbpVg+0bUcNJANh12TFcHYdyYK2Mlb0iFbPo9F8xxRYjXfwd
OCH/A61tMfR6hQB9Zm0qrxjAUd8IwE15dSHXwHkCOzIJaNYtfGhdy3xjECbexvGwbhbboydaxetx
goNlWsmTN0t779z6OG3QGdRJkXRiPyaqAzdzpUAuWbmZrKnvY/zGnMjrin1cXNBWl82iCNCnG2f0
vL3f9ec4zt1NajIT56p/9AzFSDGzBo/iHvDQOlPyNwiytybcutMIt2Ll+2Cg8n+tWT9lsi+QCorf
bOymlRGbF8/N6Ou7Rx7PXVjb90PdffVIHHP1meNETVO+6ev+orV+nmaxo09wYna4r5LxPScbOgwm
WqB3DbR9mO3bxKr8c6JJsqv06VbGqQsOy0ZBQ67WHgHPZh1Uw7vnUNgpjfJjmizUDD/4sQ0VkaTb
zGlyTEjfGKrYylxFpbmQZ6E1Z7XGSdr9tB4D68nS32rkFUvlDjf2Pe+Mh5yEoI0KLeoXLcsDoUjm
SP9QzbVzxIqOxjSpo7R1/VVRVsfeIgTEQdooF05Ydk2mHLxmUeZRghDL4XgCRlIalALDqwjMo2uG
/6zJJK+/vBk362NuxXJwe/+CHL6LB0QCSzED+AViBJGnXW8M/LgQIpapymJPdY+xYCjVXjvLr6W2
04ArgSXH2Q37y56qQ+knajcnTcEJmpKilTG3uZa5vh0Wxm7posoq2n3gb3wnrG5ClRVNufgOne7B
nzu4pPiDvFiqeUzgXwl4JzXKHY84k5JTky8k1IWiJSIem+0yyWHPRDZHfbcO2uGWIjr4eV0c4hjd
Zpk6HZmi99flQh9nsY+BH2y8G4E4ELBcMn0yYvfsDPYECPTJyYfwVIvwSQ3MW2GQP1mld7I1429u
8dVrq4LW2dofU03wOIn7bTIlHWJ9ooibTDk76/xQmKhWfphHOoCRIsp8V4ZWGIXCXbkZSeemXi5+
0Rz9yniJhTr3gSb2Qp0H2XFVDbWxY+tgPVdILK3HV+XY4UMuc45LXrKxEuN27v0dEn1KzHa8G8wJ
AlSIqvYTIlVFkDmTjW63rvBOXgKKtWkI2JoTnpA1y/fKtWkYLDa9plltm3j5HWDxYn71VcR/CHZ0
xXOJk85WVw5b202ZDaS19Z1U8cTZcxQ36CIhdcWbnD2FIxVPMWH16H3vql8kha8WOf/s++kG4/CH
KNFfrsBLlnW4c7vfqh5eO2/ON3PXPsLqoRjcNLsYUlGlztCm7lmbOOq4nMWHcT+o9i7tGZqbRK8p
hz1XHQmf+ZvpdLwrFtA6My4N7QZ8EFxS33NjAvvWSWo6AYXr/naLR8qkzGYSfx62GmEbD+wU8635
LCdfgoFLlm1row8FBmlzzFIE2u6HcdKMxpsB7bcAJfLiA2ETWCL/gxwliiwTTOLe0H1Dd4pjO1/p
z1iyTtLSbs5BMWWrwqdVaNam3JawdmyPX6+33gfJkEoleBUGoWYnPtqa6mPCIu9RijkQGLnAXAP6
mBSHXjELhGMlL0aqTsaijG3QEBwLsjGyCR/QgwnWTSPevBjUED/cMV9o/+mdV20RanD44AJgnX+n
mjajCNJ0ZbkEqEeyQVXenYrBrrdjIY595W2JI28gGJl4SSvHaM1tUuJ5FLY+lBbrfLUMy2lMuuOA
OXjOG6xcJtO1mQI0NXtgK+5MN5gGTF0n54H5gLPNWzfpMcq7DHI2NXEQgCn245Id1GzvMolOXXOu
XyeGmKMucnTCOGkkny6hnLHE56PCEeX8irojKE5dBJtwKYqdaHhCqvidehIaIC/LbuztXdFKGlhl
PiNWsOmlMZ1Pbe1LRO4tdDGqhCTiDTgOauwem3Y+BJ4BjSXvdnKGhUO/J7RGIm2TdzZk+BZyXgML
XBH+7sVzjSu/5EQxPYPOVtqO9BfI5txijn4H/SZbkHzk3LxxwN56ffqiQ7ra6Cm7nMJMPCj7YOPd
0n/iH89SlrmhdCVeOiEy0gFD2FIQK2JWWd4CvUwU21xf71L7SU5VsxeZ9VIENkqQBw5qqrxzajQ1
LDjP2YZhEeUeacpeO7zWvADpAN7Q6khAt9mhsxA4tYltjlZJcJRPiFgWPbqcAMSi27XIsxs1S3/F
7rwP+v4tU9TXEYeZ1uL4VA8h3TNBdS6zd3FbMmn4qDVhTmpgAv9Dhql8zioHNcrqGZTtfdgV3U5T
egdT/O4Uoz537k85Mi7Ty84I4PqF/TBhaZKa9Z8q5ag9H8amSMW2qHkXCGtO29ZK4IDx/XMSezQt
MkXlUu3mePrKitnn9PFhJTy07jJ+Erw4z7IBrbp0976wX0SCS0A16N9gx+gFlMLqFsWgD4GOVQHk
IN3ghmbFppqDKCBMscWveOnE/OknCBuN3T92hYVDbEt3FSQmIb2y2MWmnNdSo2pUo0hWcZq9Zfw+
q0EAsAAf8ahRMgmo8iFI/xJ7yrwDJ5DeLb1/UvapInWxkcso8MZuhm61EHBm1Ovk/TDW1zI0zq6t
blF/VMSatEKR+Bv+qje0p3XyprbdNI747TmdkxmF7i79gNUGnngUSiSbWI1XLx7CddyX2OXunjAJ
3eLFylaTlQWcBEgmNp7LmYyEZdcs+zz9qqcuZk1kGQv4wyapCmJJyRMULUxcgQFq+v5vlif+nmFt
VWSsOV4QEnQLgyPHppWVqP1I4mjH1ws9fMJ8I950CwoVKztbsj2FWB9Bun3MJvwAWXLWTXPCKX7g
7oSYLh7VeTJMlJjKeNqqpHhivVx2WTfRrBiQOUxp3wJIR28kpNuWnArivMoiaUG6VqZmCiCMhIPj
8OPhAuJMYB7IZbiqKmmw74dlY9pZfmtbwwPvSb1R6ijbUKxCGAukMouaHqbN3zbYACh6V3n8MmWB
T15ZEh1zqv1ozcTnWqeMtNUd89q4DpPHmaks1B549cpCNooa2O6rZp/eoLe2R+jMsuC9NMg2lc+x
p9cSm7+i+NZ6IEXSJDIhcTZei/jjN0dcml2eeN6OkC/enRueu8TZp4b31IfKRo5n73U1adrYwfUN
ZP4YevYjkjeFngx8gJPWLDzkIgmb1ll8LxkA6aSr7iFuWHKb2tYrmRTqNAXzk3Erfw2TtpmrB0Rr
w9zNA9xYg+QMhayD4RFVa0trG3hdHFkJf5rDX3Mjg1SrlrP3eSmDqDOX3RAKXCAnfGgyA4JMRcHJ
yTD9FZJcfJ3NtH7mIB2UHMlVPsFTIxMk5rg+ogqi2AElj7y5jAaj+vTM0QX9OQMxao+uE3ocHppi
q6YUVPUyXEztfmBqPVLwztZ1qCTdLj4Tu/jMgro/tBRg0jz5p2fKz2yY28Ji6SplcNBzXqyzjph2
DWJvHWenLln+8gp11kX5XynjgIePl1nF36YCFjVkIFxM79EB/b9utD7LmByxhN24TdnOfTKudWdz
Xis9sio5oSz1HLcczfxGsg+YWBqeCxUge47t/oDjerUANhMsrbGAKXvhhWTXavRhO8sZ0sUccyzD
uuldK2Zuy75JiCYnsklSQWovOg9Djro+xKXdkKUUxb1Pi0LvphHZcpOs94ya4arz2go6l/GaJLO5
mnBtD2igUXNrlZvEDFajDxLaHH+BhspNQNZlTJ3L5KVnJ6MBCXB0JTiaMJZmAZUGOyQn6myaxOXU
O2XhunXnc9mBGGal/Adg/FV4SwB/l46f1S6nqgGSLF1B0sAX7waRkY0v87/AJyIE3E1tlDqiDnRQ
SS2YEE5ySLymxbfjAXKQKRMPYVU0qGbmfB7T+N6BHNfm9Lsx/Ln/wS1PtesCfg6cY5gDGTRvvoXm
CgOWXz9DC2et6ArdfPWFiEzqTTTEN01ePiU2/ZJiJP7rp792321nKO2o2seuykhutNx0kVf5Rykw
IHrnwio5bogTPy/9+GOn1tYLiDELB1jB4saXptbOvit5bmTQv7cm+LSGeyJuRIKcxZqgjIIEElBQ
xlike9i4BkwyEhvGHK9nj871NIL5tdAZgrYDfDlcLY0c2lYQ+9y8/3YUDCTRPPX0P1ZLaREv5hgH
lIHQlHEfksBdty1M5KyojgJIRcmKzsheE1Nmv3WSP9Z70u7tUN0DPI0Gp3ymPLMubWM6+rqGvSdv
+KrcWoHBpjTHr6QVCFId9EgkEpxi6ELwpatZJSTIm8x/bAKqD9XwIEYkjTBHSrHGwqZhn3PYzvCA
LOh8GhO2NfZlYL01RMGHXEExpIcHjiqUvBxlW+L50eQMZ+9SlOQGlAf+9jp4FNXDIovfEKnAqoLv
m6FUFIS5ck0thQTbKmtRJJANXgS3YziJBsM7UEI1XCieKOFW2MIH4R/yYE1ulGH8kMe9uHL5GRWH
UDKrdpSTCl4VhBsIvt1Vof9HNovtSFTDJhCvHcWXSFbud53HRKddcxu3lE06FjJbm+cyj5/ySX27
fkNVrVthIL607gVEMrnxhteH8vRV57BHeysNt0NzFDV9VAyptZzhSaSluvgz6QlTx1ddGWRqiuzO
ysD7FcF9ujSkXgL5kPGXRQedd9UtDMU5Eyqlk7IJOd4t0LFXMsgiXSfPyVzPRETfkNDreDwO9YJ6
ELA91s6yThvKepAEXsp57HdjCDq/1ahjAtU4cuP8c6IXtBYZupWm7Oj7N2SqTOk6g4hYCzITF9FT
9hnMtYtPfaWjlCOkMRzQHh0q9W/qm46BHGvDO081+/EYp5/91GNv6oPBUXPoxEeg/3pUQ8y/sNyw
WPvp3KzFreolHdg/urGuuWV8w+VeyZCaH3j3z5Hm5HKDXvQLxG3X3SfDeMeGJvSoos6e4R7Khubl
TIqwr7mOg0Mfkcp0uVs4XvZLt/ZRjyZDH22n/aVX8OySXRjm/Kfx7ds/zOokgzgHdRGe88GeEYSd
tVbxZ+dQ0OUg8jck3J9jBM69culp1BahI7+7MVIUVNUGLMRSPvml1x9cGGOr5D12+RNBWJHODurn
OKWCV7bFFnPz6uIqOGAzvAYijm9nr+AjOAteOzBukYhFJMlpoAPCenFqiEDJ3uf/WVGUcwkAoC4M
4hdpUOO6UNj4N+fqfmCwxqqwrmXeUOQa82MBebJ0yrvRpFHbtYowkbpUJYMeGKRto3ug/uRuVBqa
iCPzqavlt4G2VlKRJQl8l9vPjSgB1BE00g3FB5zJVZLEH+Uc2yvi3KekkdeYXzQm0GG0E2FvbnPJ
2P8ltdKIHOWaiyF0VHJRB0nq7MG7ESBcwrE5kJdCsKgMRc4iPVlXeA1voM4xmpL+u2IX6Jcm0tI8
d2P7u3CAz7yR9qylQr4U7zecs39hRiOKujz8pBAZ2Y2/a6e7zKG5JXp51GBdw1K/L9mUQiFmn7O2
theUNAooKvez76ycbibhWLUQUqb71mzOdVPx0bctem/5SDYAOIxiVJXxLuc53EzZeE+d515JVsi2
tQwuYHBp0HNvAhVS3yTMjJ6Fm8NzieDt7ty4Z9nsBQcALEBvZ4hbCU2n70xD16pAtWRbe46H4CVr
JnPTmHO8oU/B7UXBUafmQSyv1jwcijCQHFSYSUwbBXZZzRa6iixgCHkkFEHs3zPCPLjphKLrcyiZ
x0MHYG9SLVB9/8627GtKASCdb+h9p30u5/7cGNU36vGD3d+VYfESq/YYFyE+PFIPJDeyxG/jQMXA
cPa9mra9wrro7e3ScvMDvwYBzXNben+ez1iNB79J0/FrafQ5HIi79GJTOMtzBf9CzITHTAvCg+tu
KjtHB5I/oTG9xUDmTcvgh7kc1Mh829XjxNo25w8UPw6ol2NZR01982h08NzJ9GwMPUeMmFQMrpYx
b7NuOQ6F+8In/pKh+U5Gc8OOVvCUy+zVI9QBpYX1w28+JkNQNYlLaFWLgJfbT289qgeEUM6v2UKo
kj6kCropMqgsjuHB67qI5G5UJuDfKl5TcyK9vVBTcYGuYrHffjmzpbQ6hGcV++tkQfIXCRJnQOct
C4J3b/I/4zBhak3H36qovq0hmKIsSa+m+phgH3B5yLrsgn3elc7atYlEa/fd1x4FUyhygmtjrErc
gX6JcBveQt1GrZ1ifOxHb9nO8fgSl/V9mk17TdHG692a/FfzTsuR9KvzDl7qXJvJDw3O27rr7rAh
mWhxB4gltRFGqFNPn83C+2h2ZxPnh+eMPzFKPBU/+bodp7DsXBhgVCMXkgAzi5VlfIYKCOxoQ3kY
6pq+nGrZ27xNWrQbkzQVa+KhC8BcEACS0ngsM9ju5MqPWbkwoOTWm2GMH/9/4BqjmjwWEdcc+obI
8Ans23LRkuCxkaHoCmLqv7TcLFVRiPPNfTr8LdBYkqx+EqqAubfKRlqbk4S1K3xkt5ElYKBDzUoc
GeNyamWPNkOX2JHZIdO4frdveizTz3ySL5oD1qrpKSANF9n/2FCTqN+MUZ/Vr5bQezOggyCIiJiY
pNEw2gDMVHO0y+pxqLMNGKx9ose1Mzns3epJcIznRB7Y29I0v2NCVaRwHW/bTv3WxcU8K2c6kVgi
I6zcEQG6fKhrWNy0SQkxCGMDhAQrnQ5PQ0pLqfk+HkrqrkVylv24nUMgME1ovBgZhqkvBFYVOdfs
IdfzfFja5ioATzLFDVtPkJz4X+EY+/LDFPFGSufixkTJ0PXOeD3fQ8gLMNbvHW5TOQw+FKAwg1tv
ATco5mcsrSzoXhNXg9L3k9fgZgS1DhxMbqIjMHjvp96OQuK00s68kfFA1+B/upwgEjodVOI9ZHLO
uRVv7bjhb9LxwtSqTddBIH6MFsYBGsFLztFl3eG15sAaneEs7YArNVrS346TXbxu27Z0ZSY/fmrA
yaAhc4CS8T/uGiMEfsepmHtW7HWrpj3201mVUO5S+TAWbREZ1fRWPXeed7ihoLoBokXTmXcs2TCV
6xL2H5dJYMvkX0ZRPVSep/Z+9uhzp/FocrHCsnMzcRZT8D0G4OwmQcFffJrcxrbhagAeToe8IA9s
NVXPhTUNkdUCa8m5EsCUKmp660W5JTZsA3mCu3KOroHzKSswvuSGye9Yz42yxjvPw9SHpDhHTsnQ
xutNMKFOnaNTOgMqq/7QQ3MISPpChOV6GZye8GDDJ1jsBbQJWOSVpRmsSlP82T0fD8RO60QgdFWF
8107k46BkuStMtfZwys62c74RfyKeVO2v838HE4Zaj5iFuGK/s/LEzDZtcaCfupRddbSlN0dMRFT
2f9cYzqQ0cYTnDpFhK35VQQkb2nYy0hRiqQr9Hp+DwLyFkZJebvwDk0++F9qlmfi+WqfLtaz3U3J
VtPKtNsryzLJesm02H5L3PSoYzvb9Kjfa5p5n91C5Yo2ZyiScK8DhlM6rLGe9LoY4pPnwEgYApYL
zuXQI+SuKGAvc/NTxnJILquI/6TgkSByuJonNM1kxB+LcyRqrz3mbesCYQIeM9vG09y3F+0qY8dm
/pDN6Ub67tVQrd5YhvG56OIOmu+7y6BNu1L5HNf9MxzZ2y1UUPSanQjG8+i4tJHK7i4eh1MYkJjs
2o4OBFXSVYGdvozmlrsKmCkK+3uWCRsHwSeiG8UqZbJYV9UwHfzKOdeK+35wVvd8A7nJUVFY2bHH
Vic1Q+bOAr8Y9KkdLene9/SOFbNYKb+lyAicKTXjP78p+5WNmbazDM5O7WztXdMH3NIZFLYFEpZQ
vncxl7twIPIu5zRyHIgRPFX8DDJNTEgmVU5yY8y/H1Vm/TaOXdyVzsg9MzJbO6j5q9qjeo1XdpxN
Y9kx9XH5itlQuSbWI/yW8HMmUP9AIhHLxnCwltPEnsGFSwON23VrpOWZGCSBIhwvYAhIGuwzXNiy
7oLeOzOmH1XALQqh1/OEu+OXNO3nvqcX5bTFLRR/Y1NeHbroR99m4DfdEUsmGBc6e/29OU4Tsozf
ccV4+tfN07ZOOBs6tThgdF21bz/x4FvAhC0a0mX5BBfku7bMHWQIhKXSnzYDG+mqy4J0TzUUf6C/
QONhGDVh3NHiugbG1TRj+KCzdRqW5NvpikvXjBmxMW6uxNhezznWBujSH0FiQhj7oeOCIzouSMvZ
fT/weC2t7NapG96lJof+Zrxd5+WJP8ecXrwUf57jCZHp9mBQ0F15RW3umkDe6bk4UItYd7bRXaZY
b1tUYAbRskOkIoNWENapmE7rTqHWVrFAFaCYLKb6Dcqo3nVcOYWfhbWYGAQM2iaInKq90hZ47gKD
mWTETs2E7Da1vKdOiTdgkvM3HM233gDt5ZEmD7biDi8SSMJ9H0z34i9XTcOOezxUFg3y0fZv4CjU
b2YXvREYhNxJY8EtgG/tDuoaF+XChjYdKIvUJAUNY73c5QZSQZyP66wHftAX7ozHa/wQKucmN+9T
grDZiFtE0BMk1Etsg9Tti0MA9Y/bJ7BEZ1iQa6NoHgfIXnBAuIkt6yr+PHs4FTMGHe35b5kD9qOa
OrHVsbyinTy5ynfW885UwUtKSG6twVRyG6ci1kxtgdmAhM+o/MgMC/g3AO9j5RBxIAPRhh34cgoJ
zTRS5/IKuQUCyC0aN0irYbA0AisOSyvbmBYd4KK+FN1I+tb3P1HUbbqgOXOP6CvEZywitw7AEkHU
Gd2T0w1yn5FbW0litHKmEscdWDlVdfXo2QDquPDRyihaNZV/ahqL9k6IZhDiZIx5+WAHtNpqV3/V
pGZvXaS7eVxegt5+GBYFIyPe9l3Q7bhE72/WyXWcNQv28I6N/mCNPeg2t1/Hs1PtApsbbqEbQ8Dn
3Q2T7KjJP42UaWPZPtZj+EaSFiajlmLdrPHsfIRhqDSwKwjl1PofXQKEMdx7L+SOPEJSgufAWDPU
5fzrwnCLT8tdYNSNZw9uJ50FEcD19DH1w0ehiORLVlqC4i4m62L82YH6cnwG6jRuCV86e8vuXjR7
VKRFf9UyRkRD/B+7kUJva9FMS35pjJM0Sr96B14LeyO8n6R/Zsz/h6O1c1V2nLrxXnFbF5Sy/AeH
jk9D/PpFeS17X+EELV9kC5OtwSkdsFmWplEIUfTBjXHu2mRfBNM/10rGnTDlm5Xy6Urj1WwUfG43
XC8a/lgL8WzlKENvvbDioEjjd3VLcCo3/enM/qEyHG4npvree0g9JK58sqI+xZI6pA7v2Z/aiO/a
jqcrwfMkgue8D1T1kgK+ppOTmlH4hqsUuYhk7fRELgii7i7kpI391y18NWx4HTZ7M4fsOgTz8VuO
f5z5Xo1bhVoZH0s+PbLkcCVajFUzO/Q1JzQcmx9eEIvxkpjJJFC/nmd8sXVCNrV/2sUdt70leCts
uSNu+l4hIJQWkazKGGBlsMYpFz6pO7yIfoEfgs0ZJx9W3D1rwZHNZ2WgGE20Oy1+O1WArOeDanPA
YJz4X1pIMHGQfr7U0M1XoU/SjmjCR5t6A3yGdNOXN9FnAgKVeOWhEfeq4eVqp2BXAUpFIOrRRjOW
AzqB2DHPZqru3LD3oyFkbFBlsvWcMln7QfwlGh4Z7oz68zDu+VrKI3OxE8JttUdOdBReOM6wt/NI
3ENOaNHqBflZMFNDxUnCyKd16SyHJCDBqssx3BagvubbKUihw/lu8+n5I1fe+TErRBzv9ELtmMAj
My+bC/RndI1lIWIv5aXK/DJCY4GtaHGL4STydy5k4puZsYObYbr2Jj68G7A/cof0ixVjN83sIyv6
r3+W4GoXN6UkTj9gLXetPz95ybSTA+GCeQlwph4kh9At97wRoBDZl21iGC1N+rHcmHoofzykMAjK
ND+5/oCyzqtSkWQsA33AqHpqRy7SE7q+z3xF+rO+hA4hWswvGtPmv5g1bLRA3SxeTng34LIuruY9
5V3Dc5vuB6A9x/KHCsmHM1CDzfybRYAnCIJxibcsgV564XKQQ2sj4iLGI6bW+v3GdcfoX7EkPPvg
qBkeEOgSRog8xubQjXdLTYRbcnVXDn47VXr3RQHQIOYpG5cYVLqgrKfJ9v1/4A241xuzF8nJQCW0
h+9ykgfV9FA6m3DfeuO0gZ94Ayki5OCg8FXras1VWT9DYUPNQiEAHWZ/5NoRJD4+09xatkFHi0r1
H3Xa/oS3HUg6iwM4drlTxWeBR8UdXeyNPsrwhiTUlaLt5AwRyV0gH4rbZWzxL3EsshlBcYmTO66c
4ZKqZcGRt7tdBjvf4t+CLeIeLFTOLUD1Xyc9tAX5DDtHCjdtFy5JPx6t/nHm4URz45fNVj7vNMd1
v0RpWjiZyO6euPqdt8DgHmyLxgOzZUqFAoXb/q45ePHSDD36TZmcuorbg4vOpeFRlsDyDOLDfjk9
NA5skUIIAC4941ZC81cxFMH+Bdp6M2SJT0rWkjXAloySGF8a+Vsn47sz/JGYV3qaQultx+nHdCi8
G9lN/nQYDEPPwFd3WYtmUbw0zvjRLhMJ6WBeB3IkRjVxL3lB1oQMIKMjxUDYdym3ZEwukaWuP1V5
mmxmu3qjMh55RGvWwxuZ97cKAgj8v0lGQ9LezR5mDeQv8IdqAMeN6cyzjteufLoC0DJpyRSEF0B7
7BYfro2+nZw4FpoxJOwgRHMfMui/uS/2dTtvyK8W63myy4jVih/dEsytqRH1otm3iDaMpjxUMMvG
Nt2UY/PoQsGx8uReyvorUzlzW9v8QMhaROhuXDN7pUK9nCibRYXNCYQ7heGocF3DnBFpGdzeWZsG
aruoueKzSd5b7tu8TuTLbc947Fr9j574ssXr66NeXLi9uozGOflCE3l1w3+LhrU6xoTjElNorjyh
ezD9x96Z7FiSpVv5VVI5xuJus72tQ7dqcPrO+y7cJyZvre97G4GEBA9wpQsMkBADJGACAhS8TTwK
n3lWVmYWRYka3MGVKKVKHhHeHD/Hzra/WetbnnZpC5ZzOoWUlM2dENV1bwb0e7OXzPC6x/nQUCmU
wDGwb5IourD89FULxNsEeHEhYxZarJMam5261xots7gHvWNQloAJ9sL+zsCIvxrKcVcm5VsCymyd
yfzarpKn1glNhqYxzEKytlaxmX2tB2kBLKtfTIa6KOh87o9UWibTAyd70O2gXjkWHqYOqfc43hEg
NlBCxftgeNY5h8Osu8L39xVp4MGbZ/KVkT97KW+JSln3nTlwe9IcAjLpSCLTPvj1gzErwsd8sMFR
Mmea12ysPpslcJLoFCPpFlP2kLnQGylJXlKjPEQZS13DY2nl8BoJ4RhL3opkz3KZktSbiug8JrWF
ySfDlg7fkpmDsqfL7qcwQyoO0kXJ8Fq6jOFqPXkegvF8qNNoQeYcvetkz8ateO01uFRljIyptDgT
c7/eqMh6I6go2wZY4gid340OlNexxinCnB/vx20ooS92+atK4YLlOo6MEh2Y3YoVERCQLrLuxoQ1
wh7Sufb65mvN5B4Mjo0wcGkWoU3TwZWI4D9clo1I18jUvaFxF4xMPwpCPOOsK4gj4Z1NYd0sOjba
cMolz1b4mlEVIpXP+e5Vtatt4KksE0WUPRt1dWV15HuE2ludQNVhQrLWLVZxedFhIcyhCNnYLeu+
fzWh6H3+oQ9MdKIVULghM5mbkgvgq+JSoV4BxowONCxOuaTlj0fuZt7UPRDGuLY6HY9rWaLy5aHF
gNa31OMs65NtkaHt16TzgqRrFdWMmKRNO8LAaYAXgEWJTSFtBzsoOb2QWblEpwWVw63uKzDJRl2/
Tw3b/fmBqgInmh8XTyYlwmpSnLNa5q3dXJ5VNdt7VPqaIxhp42LWbTiPMbO9BN0+hDjU6fMDFsrZ
5eD4sT/ofHVcXMas6BPjEHjN/Tj/ZF8v07VhavbK7lZQCBadMd3kWHqg17EX5aI4pKC1Rizi6zLU
rwN6CAzJe1PCN8Mx6+L/kVtpkuLjF+8WnePC6nkMkY0DyyyOyYi30O5X+sBdmSocVYmbLEWh7nvk
8YwI+wunYm9SnTeD/4THE0Kckq8d+ShTBr7JS01ULUP7AAhmDVOMGy5DPM2r5dYgZtKrZqoiq2nh
01dqZYF2VGFf9QzvyGQLZ2oPJjLTfNYZLI+5d/WMdJG71ksxWxw8J7sggIZZL3kOSUy6ZDcH74Q4
QTdI+xf2RGtLXaRx8zFPpVwaQhUs8FFye37OojJiSssiUW403/hw5bhj3gRBoA3Uhp0lvmz4OS6L
RBPoLeMEHZIvfoRahffMhcJT2W37TL+dZIe+qRluzNxatV4it27lptx94bYNgPX8DKeoVUBOMeOD
yIZkaVLQKk70Vcgwc+tOF5ZmkhtOyw6SHNAo9oHFQKIPiBReZTekGFYqe2AaMZ6DChoW1fRU5X2x
wTpZMbOdJ8jzK5UmD26PuN9r5g0lXh28doNaYpL6gL1LZxzJdTWw28nzR+nke08QIsz9ZOU3PDqf
wAlmZugGfMgqcFcZx4M2QglJ94mUc+vqBxLu4HEQQAQbPpLLSVQrAdFu0YQ4XA2OAag0j1J53bJj
7my2PPe63TzkTiKAeFO6VAaDAGN6IYT2YoymciVaCSGadadWjhzSwwdapZcgKxl7DwFxEAyompJH
6hI+RtARUUhLhVFuGPx9WarrOCKfllkmYVw4uVBpmLi+A7Krqmx6BkdjbvSecBTVvxeiL3Y+KqJc
THBnVLlnyJRxrWMSzRAVoSmqXmr2WAt9crMNZ3qnoauTfnOGZggiEZs2ds7hSP5o0jdHPjhjSoUK
DfI1957zolhXMe7/QLUKmAU3bUCkyHxSn4LtWDoMxFSOw8ArU4312iw2SnRebab3IYLdhTsvJIgn
upXZR9NmJttq0okCovzQAkIGH9bYLKeNXblsXcFTQUmylu0w4angnbQk5qpfh5JWxeUuxh3K3pbe
Xc9kVLYgQsI72To1i1h1YyD2kl2wbjMEPUxlH5Iyu6EvQQ3Ls0C21DDaM+ti8+lbi4g6GQsYB9ga
0Mm2+ikM0EebA2d5YVIPW0zdqbU2w+RzZbr2Zarra1J5Gbdhu19qBiNcod9NqdhEVlrsUimhWXXm
oinIXGdPOy785kjULlq/8KEN6Swm7z0zauqHZinx+50YvjxYM8pfx5ezmJr8lQnpS97NClID3DUR
gSlegA0C7jZBAx7OfrduYGFPO47DqV6MCRsu9hNOz/vTpx1Aak8KN5gCfD/sB/XZajXFGqOqKLxI
IpjKBg7lpU33QLvWZzDYa/267I23VPEOdNKRDJwpLC+lldg7MWEIswoc5HptNkfHleUlFrlrLcI5
a+Xsq7LIY0NLgENbQjxPRw6dkRPHGlkqY+2+Y5Ter7q4c7at7wKm88Jn4q/uq85pb/2JdUXjGBeG
l3e3TRvHvL1Q8KJg3NMJdg9s9o5tozVMuqzwJkKiayRjx3PZw32bHDYJFcDI0jC2uJOHJyJsi3VS
MyIhhPfRm6PTertVexNoABctNFhsjsfYiuoLc6wZNnazwWICpHAQVvSkT230VkXi3CU76iEbpzd3
YKO0Nk26MRt9w51vdfPQq7l2nQFcYhLCRC26olpLrTFXmQfIldguecCWUFxPrBNsm02v7gQvXtxR
bIFtuOYXe54zbF1DeHv2UqykIkJsWZ1Gpxz17ykYx8e8m0g+KBtnP2aRax00eXTmsMTP/9OV/7X+
DGXDjovU1Wr8s9CAVtaPFOTB5LMzcZUJpM7WmGSKdmLN9lXvnRonDNADL2WsgyKdgY1OLqdXsNuM
wnwdmGm6dbr+vWOasNMm6Z/pGliRSmEjTkpwxPNfxYambUFc3pSEER+rIY2PmcmAGolowjvxynOq
nadP+DhatVU6sVFmnh+8koiq0YK7pSlYjYYgwtAuNXXFAWheGbbhLv0wNDbEsMYA4tNqrayxO08y
tzuPgG8CcvOo7fs5SDCQc8Xx+dJQYRRbLiV706Le3yudyNuytnzJ7BE2sJfk3rGA24IJj17/M0I5
8yHgZXzdhrTG4twbQTlP+E2Wsd3Mn5KgzLbYo2MNDVfkI4UvmcWqXMFJ/elJnww1Hj81MtK243OX
IBBzDMZd0Wi7zyTQKiN1OzY6fNZ2RJvpBme9aYF+nz9SagKeFjcZrroR/LQOFYkcjfs4CJpVKYV/
1HtrviElgHdtgzgAO8RXTTLqTk9mxMIcWCznHE9eGnkKeAG2JkweZvamzR06/sqNKdoPljZdCbiQ
u1BpKIUYbvq6Q4NaIcgdoSGy34my29F0/dv0upxvaLVBXBZWqfZhMjGt2cTSW+2D7g+lpIfc6ASX
IwDhLPyMS/ONID7WNeLIOWDTh2e2SqtI7QUgVTgaCMUbCq+DbFKEKlrtl5cqHu8blXmH5qdrN529
KfNFHePo2xWuuvGteDhTIQl01nzlIluJTqMZaefJUN0jjR4vo7QOz2wnZjshx/ClZ8OyCAt0O4gA
810X1tUxg2KH04DvO3YgY1NsJT1lKqBoCVaD0R+FRxRsfnrvQ0cBaa+jQ2IyHHGsCdamfnf200OE
6uStP2MjdcMvFhFigY2fIwQC6f+WJsb4MMKOEMWA/9ZFD1PjFzn7vBArs0IcpPR0x7u5Q+U5RHv2
UAyTrAmsi2qxRubZmxY1nPIiULe/fJT5MaKV+VnjDUFSmT+DT4y82fV1+WYH0lqnxDMtdX5LFwvB
iXttRhppVS4nDJC7oPKdg6m/ssQYzkZZpMcUPJbMzfoiMIybz9cIyM3sumbyQGpFfpqEMG9jCwFb
UOiPnZ03q0TQRoZIAFVz5IrIMWfa3j66i7pKrUmQ4PVSEYHniAgXhsjM26Eh5k9BmkW07jGKasBN
BamxtHBFXxC2wFAE8qojy0MF7fQibak+HLe8wqRyTaFuXeaW3dyVtKBBWqwmvWLfbLKhg6NanUxH
JCfCocAXjRukyYA/h7G8sUgzLbXiJXTd8WspLMGqpSftwm7XYe0z6E+G+GjKkgGMqqMr2y3Pjc51
17rw8ivmn3gDiKVd+fX8bLgTvkjhg/Om210ijurP8JFqeB7IKcajHFxXvXNVdWR1FXV/DRnQ2tOy
I86K++IhHT68YForWCUD3osb33PNG0s5NCxm9AT8SiwjjRbYb8pzR8d+rxTMJ9WcIL1qFxln5hw6
xU4/MoDeKD07eYWHoBaixjmsUHHpY5ym8J/kAmxW522IHjpn3EFHopd2AaD9tc9ksB8qzEqFhVex
88lusvBz04/CwRO2Pz7hKKG0Dapt7sCC6yp7bYxV+tonUG1BXulnUs9IlBnKB6x+ACAjGIO+iTw/
YiR7A+KDCAAtjd7YHWzHIThUTWHdlahrlw20rcs+bq9mdeo67voCyhN2fTvPSdRM4dd8vi16Iw5P
3jiJU6+JgXUNMYHA+rloOuVehysN7xFIdic+Z1ZFvGRlhiczSMhtdCAOViOJhIlUdB+9fcwVNTT+
+/TQMGw5yBExTXArGJOBRLaq5VT25d427WqbFRBvzUzlHJSoy0BKb9kVmrspdpy16RPMhIHsrNVp
bqJA55jHPBg5EaToDqJiagwEwTIQ6AH9BVl3MaBsBKGKVCaMMobzyiWXlUMd8aJ2LjH2mDJews0+
iwnk3iXEgCAsyoFoiFPHebFtml7A85wupMh73oboNkOWpWs0zLyZekgA/TCBUHHtZVkRxFuTSLwe
DPxbFm6zSKsu7RikvIMEFwQxpIam3QXo2sEqXlfgJeCt9KseiMYJDZe7i7mPkjFHaAladdIvQ/we
3FFDaKL9yYFSCjA8iVcpKyyVVIThGCkzEYirjHACkmwLe2eQQJoPFUVt6tAKdd5d66Rrx/Pmu5P3
olXpNKO0GJa19XoqzetKuv7WsFxz4RbG1s5qe9ck4jEz1D11RErpWjjLyUEg6BqQeiVvDZwpAGS7
eJdyMWaRr5+FA4kuI2p9lmkOgk5x5GzL6cuQF2Va+JxyhzJrdFGOTlnf1enW4qJcR22jb/MkRx8T
PrIHCxcc6niUMFxCnr5pU+0pnM+/sZaXHYc4g9XyYoyts2BkoS8CMa1kJ+4l06ol6vRZ+2XHkBZP
KI+Hex4OW0HUOjnJFyPsTtKV1KWdjdAWrANdDRsYxTcdIH7M5hgmRQgGcfWoDZ6DlR+oeJ9w5GY4
b+xU+8g1uIW6WQIB6ZNmnYMBGBqUoDJMyC3p/MPQhY8FhTriaIgGmBnuhiKHOz8RGBhPH4Oe2sRV
8mO5O23gWXgrRLtnwsBKNiM+iA8L9qHo8RROm9zuadtZOy2FGljhlfY8kVkqL6qOLrnPg4Gx0RHl
dSnlGQVvzrumeqsY19uJyVQNJVJhaVip+TTTDBySrVN7P+kO8tbyq8q9i0bv37weE2ldW08ujVvs
mEde0WbrqXinDxL5tz3eA8IiMjTuL7SsK/dhQ3hlN28rm1RnXosiuGIQ3JikbUQd7gOw5QHdfn2n
N7mzhtucE/9K2WXpxclxnGDbmYI4VdYjcGPQwkoWFLWMmXIW6YqGnmiJ+Zs25XA/SI0mOdEVT0GV
EztHCDmZm5WSuykrcMzk0VYmzVsDImvp+9epNTSnIVTFijXOSeUZCRA9CyPNOnYxtO5uukhTJP6V
Ph4K1q5bN67vR8M4fD6QeIIzQzzD4orCRZx5mZ6ulEnII2mgHBOLMMHcz0iWHPC6u7JjnmXNqSBR
oglIy+4KM36ywp59IKboXgcGsZAduHNcpIQojuImkuNjzUW8ambfih0hZHQYiCExjB/LltpojlEx
Y4XaP7gac9E/WhGCl+w1MpkCdjHELXvCqGyJfax19ySI3Vsj98vwzAGADQi8gMs1ktPGSTzffb+y
CWAuPGu2pxDQt8iOTRm91jaUsVHfqB67htLc+5aMsl3BoYZ4nlVIiWAjaIOraGpfVMVQizS/ZIVL
+DEzbUxiqX5pjeLO0pCh0kgx8cmTJ8SO1pp4QLNq9xnVwaLMGQjlBrMrD4SbY5oIoB2G6vAcgbZF
DG+jeTu807zqtcZJ4o/mM4nzEFPqz+fPMXWU2WG5cSXOs5rfNS5KBlI2+C/2Lp9vsrwqr9ihwPGY
UpIleDxuIPZZhq7ZTMcDs1jv2md21Fjhe6HoIdzOvy1g5RBdTg+icoHYj6DXH3/4m9//7evwT/33
/DLHGpNnP2RtepmHWVP/7kcpf/yh+Omv92+/+xEeIDQ0G1ebY/M/17UN/v31+RriIZ+t/xMfjKne
NlGzHXooB0KP6qua2fBCm0l5WNK8Ij+NU0+Rmxv6uOOmy66V6FOwPVe51uPFjEMSSZU7Pds6S6UE
++qYeaDk5/IKQUh1gpcPtZ9jf912qUXkgnE+BnOkmmtke7JO2lXELZvlSGK/KXVBSirzTGrZwErE
5vPX/Zvf/L715+//mhdjBU+w+ZM//v42T/nvb+ev+ePn/PYrfn8WvlaEXX00f/Gztu/5+XP6Xv/p
J/3mO/PT//DoVs/N82/+sM4aUqSu2vdqvH6v26T5+XWbP/P/9R9/eP/8Ligt3n/34/NbinE6rJsq
fG1+/MM/za8zWx3bcSwaKfNX18f8c/7wSfMv8rsfv3/7V9+//dfv3/7l92//+fu3//j58d99//Zv
v3/7n59/+c+/f/tv37/9l//rd35/rhuuGqG+6I7r6lz2jrAspf/4Q//+07/IL4aSui7ww9okDzo/
/pBxxQR8kfNFKVtKoWzlmNLUrR9/qPP285/sL7YtHMc1HMMw+Erjx5+fqT9c4T+9xH/+iids908u
eYpjF6Wsoxs2D1OIP7nkUfAx9I9Fs58cl9l3Hc5ICesNMOubNU1sLyXENixTS6saLrCkvhm1d/K0
CrmhVUNIBX7WxKhP2yOzmYup4mRqXdwsjWMdJzZhEUxtGx9RmTU7dEbYreEDkCB2q5Pd63TeMzrN
DeI2bvv9mo3bhli5gQW3eXAsC6yyn60MezgGBrxqHh3AAzXexJH3zlBotuXDIS4BaIljWChaSoJ5
yghcmLxMNXGZV+Ymy7JtXvu3ScQhW1vJRat5vOX6tY6f1cPYu6QGBWpQZ7cSryjC9F3Vxkc5aGuc
QObRDXFAp3529Jz2zSmomhrPfJii+MoEnpOWDXrar3iNdjGclWw8Z2NyRLi1jTXm6wkCyKC5zB39
WcfUDmbAWKR5cKFYWRI+o9+5kbaXBVZMACZkeD2wU1grZlwIVzaZcG9LpuR9X5xbIPrCqn1xi25F
FgKjwP66qLpzZqUXY5UBBm+ZnivLnUG47lLEwJoCSPGLwlHsTr3xacTF4dfJGfIwoiorQuEr1+f0
9m9QNR2zKLrqovIcs9jbNHlERkF1wJxkE6qiFFLByqQXlgUeZkjpBCCghA+kwNnb1+/E9n3EgAD8
ILmyJsiRQHZJ/dHQU1gw2U9Rw5fQqo7rWNKgNeNBpcm5ALZFNvJb7eFZH2IR99fBgH1z2emD/05q
6bRzhGafMSzwyT5JHeMWwC/PtdZ2uKctuavcUmyqzPEAxuVvSePgIUlKopGWje0XF1kBq4xlmlpm
JoMFamAVb0rMqstShuJWx9J6I9j4yHlJTkQ544WlcPvkkeKFcK8ycjBAlURkDWEF3EZz3VdLVu59
wjV8MHzbXBIlGt22w8x00xVMIjP0SMkNGkZ0Rio+UkbqCD31+sJ1p1BbclYV4TJsIwS2EPGRpev9
dVQF3WXuOdgeZwkg0xrEZg3OPKN2j1aEDtcjpmKhUm7NUsW0hjoc5si9xb1z25r6nlSDQ4AifpEW
4Umzs4ssbfBW9d4K1SXYw7bcoa4/KbM/pRqEtsgQB8uZXgfJNkurkV2BMuANK7BX+8R0d0k+rWO3
0+5zU4EDjcuHtgOBjGBEX/YXybXNcqfrFgZEUs8R5/U8W2MUGKwsIl/xxlFEq4SWr87he1rKvOtt
85FY6HUVMeCMC/06LqqDFM6HmRRXoTa7qjpIZBHPSwNbHJGY+RjW0Y7b7WuYZxDxRxQcIr6Fin5g
DI/F3gH6NVOjmqp8Rqadr6BbGtfGEKBFUba3q0fy2mTxkWQeVkNtXtRG7Lkl0Icaw8HSiOoPSDcX
Sa2OftFeojq9lTU4EhdOmxMrYxUGzX7wkwfPWqtRzwm/aOegIGqbQLjesWYxAtGPJSO9nBgMsRqa
5GHQyd/2AnoFPUCk2bNzt8nyaCaXLsWTh8Fm09IP1NSUfMy0I7dchqN9T+o7Fqc5GrDIL3tboDFi
IUqWK4qr6zxN4G4wMD4CbAUpoLANygxSc/QpdvxIZY3foZfbsWSdAosNYzKDDYNeurTpFiOYSQ0q
3IGHXQXlWU6bmKRU8tRAl1z0Z6077fFLXBDXfgTV/oH1k4PfF/A5/GjZK4IRGzsGAJRUKTFs/l60
7FojTXtQhU0pnDRXZkpr1LtsVyp9dufH8pUf168AS7GBAxS/TItxxnWj4IloM1ZtVbkr05aX3sBk
KQbFkCf+A9/uoBpcPb1R7iJNkbI1jx41g5ZIpxFe2iJkuCq7ewEdl2U3kkLgah+TET0nLcAMU2fS
pLWYpOskeelzzjvX+9rKIcDMihgonA29ZilgLRnjrRdAQp76DjGqJpYY1TPGr+FLQgQPjj6r2I5x
cOibsriGEfxCccbTEmpPGExYQAiOFB/R9dKeyE8xyf3h5G5LMlbtE/YOEk7d4R0pZH2R4LNbIiDf
BfoABcyxQWThQF6MGZdGPVQrOediNBrKPp8tDUdmcpXJtCKQ3L+rRknGbJzO7CIvOtRWhbYyBc0x
agxKjBrfah8xP4lLzHYZLaE24zY0K932TfTgdMI4lFO/wbR3HY8toe6NZ1xkrYfkUct2eMax6ZQ+
6O2A3Ag3Vxsmjlel2R2EBPjWOYhSsSjedC1NWt20IOQKd0EoKdSGRh1ag8VxP40XgHNIt/HzTd6x
8R7D+IlxX7c3Qi3fd82AmkofaWRc/6jIu0Jb038ULkjV0TER7w6ccK1VPoewSzdy5qDbBkm3nXM9
qmFjtWb+D1P7/iOqalHwukxqKSL/2PL8mZKWovU/fP/2bS5g/9c/+/7t779/+3ffv/37zwqXYvbf
fP/2L/iEX5e0v3zbn+tZ8YVpphK249qucg0Kxp/rWfFFIjV3mXZa4qei9ed6Vn5xTVM3qYJtBrYo
fH6pZ+UXYlkd25W6Y0hSHc2/pp7Vbb7Tb1o4mjfXpJ51hS14KM7c4v2qhWPu43RF6lOatn5wqQTx
K0Lo3EKqm34qiAhmvBx9tapu2BroHLhxGVfYB+lPSxSnvqaROyutSwq0+z6OXg3hrCMZPeguNlcV
dGuabXRUbcTwLPQ+dHdeNw7mUTnRIQpNxLxWfFY3MJCiOtAQxQOIglL4jk6/uw5xMET2+BVm16Ys
+3N2KeHaYVi/SDRJlMWgXh1vIM7eDoKd2fqvULaealN4x2iGQxDEQl65nhmM/LKSbc8szcoFNZu9
ZjG+rKOgO5KcTEWb8Ys2ISJLPcdSjEj8OepNOHdMTanzK4pkEGej1pnXSmv9C9KKOZpFRSArbqtR
wxNSIBDLItN7HiA3sUqCapcObHBWWqAw9AzwW52gHrcwR9Nmk5JHdpOX4IUmUuWAsZKJtqh70PFe
NMIKN8G/j6C3qFUNJZBmEB9cEBcKwZlhSgnhgE33yka9u2mkOwGYycHoK3GdkVu39kRPIWeDHNMm
cPuOPZBtmoTTnm1JvW+1mkNvHEWyG0gj4ABi5jcW3khwcGqfTYkNmB/TfOQkewufG3O4pL1kfIBM
ruwJ2KhwnGK/8O07BgREkbLveMgU5PM4JvK0l0jhgKYdpNFewJQ5g56rEWAJOiALt2HLEHrS+iu3
D+1VUQZMWFjaIHrq6mzVCeBsXtxG6Ki6V6OokMC5CJYnlIQObnNK6OorWXwLoynf8Goh43erW1/Q
ZLQkQS3kZD+AvIlWaHpvEnZIOy6dreOTQ+qn+hlsQLI1y6+1sF8ZHcz9VAtfxb/XBxesX5i9SFcM
2yqzvrKOtJeS1Q9czVsCyqx106UCKBr19pCxBvbJmvsHGS/8YztiUd785SOWQ5T/OFmZFHDQctz+
j//jQP38Jr8cqPT/dN+mMB2kYJzgvxyoeCFwtVq6S/9Aq//HAQFDBSWkcKWUjqB3//V5ynDDwarG
KMtxhGP9VeepxXjiT89T23U4Il2dHRmTgt+epzJ0fU8b2mbnSJP6TfjhDQyijZLyAVVEdgKFc4uE
8Cbm3dXU/YVHZIxDBTglp8qFW4YUzShuYMGBlcJONAAAAvuVAiJ+icuwXpquQSp2SXhh0s95JLHx
rpp9Gb+0MZux7m0o7628XqcQfXNIn7HnY87CNkNQCGcOMb1P+dje9OybouQjGt+dplyM3r3Qn6SW
0hxS34EVhUG3yQOWSBOVbpmdi6E995IM73FyWWvAf5BGXes9uhe9PFZm+cHvGc0k1iWJ36HF0if9
Gplf2bwtUbiTQuceIh2HEWGefuIfytBccwCZG8uHRFYqFkb4r9P5mLK127i+yyok6ra58v1049A1
G1qyUUFOGCQKeRIha50zpoDDXuDSIxyjXHi9c6GDYYBk5r4R7EnBOiH2Tm1aaV2U7boRIExAXM7A
x/S1Ae7NSQxsSMfyo9WgcCOQTrDxmQnj5h/2oe9t2qio8AZYdM7qIZ0SUHwA0TpPP7gGSmidGBCc
t+MjyAATOHg+4z0GOBU4NspqYr+RnulecNaM0YteJpeJVwSXs7Zrz08mTyLXGDGMxr6Y7Uy182I7
k7UkuoBYZSIs2OAZT1YKc8XuHvEqXmVC8/chWS7M+onFJmGr39OtetvS5DnWdONBM4lY42iH9917
47wIpj1foPZOGTbFC71ogz1LaZJxES6RWOXflfNZHtpCX/z/w4x60VTMA/9SvchJxgFGafivv3/7
759TUD7+T3/mPOP7/HyeGV84lwyqPWXMU81fDTz1L5JZH/NOikFWwr8MPK0vlrQkFSU5ApZg4c8/
/WHgaX7hL/kiYfHtXJggf815psz5vPr1iH9+QCh0KDgpEaUx/6Bf14d+pHmamppxW2v6Uenm0Sbb
Br0+SFLTtINHJ2RMVUSI6tt22g4kX61rzrTlNHpHduI7HckZxmn4mUF8yVbxMp/sszx3r5qJFt6J
SuKes9es6p/N0uP9XXeMAFjcNGl+Ynh98ttoO+pC54RAQxM7WMwsCKWlCdVAoyjSDHgBOht9GT7h
AH+fDFiWqSIpmpgKrDD2Yazs8x6KGjth4KAJxYUflCdIjjCxe0naI5GnbfESFPVZRdEZ9N2+KTi/
K+tWqgS5i1Oc6K7O2oCgYEHXVgzhJfaWA2KgPbMHezFYDEKEfmWXOp5LFz18RsIcBL3zwQg/Yo9d
cK6h5DYQ41KUbhJEiE6oHYeGs8eIqpML00a3M3iLql8B1DpvU3nfqXabxeV5PcSPk6ldVIV13kzV
3Uik6ipA9LsSMWbzgU0q9HnvydB0tUPp0XJ6h9TtTnRJCiFEWKV/dDnDIIMiPB7ZQLcQZhdYYU4Y
vat1OJrgRpWJymEq1loX7IoU4CEFzjprnWezB6QDqXMHo/zQjBC1UwmPQCuONPNbo7N22Cu/Vl51
qur+OAbNI3kSVOhB88EYB5UbnXiQumurLS6gDt5j5XrsRv1CHwhIacTw5NBWg7m/DBvgGkXFAFuD
YInq1H4phgK/KCSvWRpb7zrpbZUHx7s3WbdW2AQ0d00QCbqYNH5rq3zdYyufTJRJlVOsSWoEziHO
gjpagdYEIW6nxOpQVCYOxq16th08j0W69v1+1Q7ducfYSp/UuQUDKQaznSTBfdoBpGbOMxLBGkp7
mzbmsA8gTPp6cCEb505Y2SqI1M7zRAbSJATTzgcQVTdWgL1BDuPGnO0FaNI2Zte95ANXbjFcV6m+
Rrg1p1sXi7jtu0NKZbsvay1G6lE0DsMNyA7bsY6ugcK7q5bygck87AS3Lu65zFZdlOxL0e9zr1my
gcawp4uH3k7WKud33YMAIhrZ7wxjHci2gHo8KFKCCZkEOcB+t4w/xh4bZ5vH70MPwMSMACQXtWiX
PWBKrJ1BjM5LC8hPHM/x/jK5kOKRbIwHFHDIfhCKdlnKDC7FB5u71xJnoiYbA7wUwhLueNdZgPin
z3DwiSwUOweb/MIuVbhC9zUDdmJgiKj4Iv3FSyzIZLBhQHjzzmSaOKAi7x6c0Zr4rW2xneZbbpi5
m4bI8GUT6Rd9SaxYNWMrO8ngKYoA0/i4o+OsB8ZXO0cWu+DPPeOlKvNX0wUn3SEKAzjWPNimU1wH
RNijX3MAN2tVewCjnqwqhtm4IAQ7WTmAe9B8D5AKoQ/AhMqG0Weil5x4StvmdsYyA1zEEmQi0XIt
KRlqsF+SRCJ6m2FoM4OGAEKEgqq0lhilWW5X9HOFjgBT77J2mZQQDFILl5YxQ5ZcEeH4T/V8ie8W
kxO0dMRfyLwzpHyOhQ/AZLiNLQKkM3j3EM2gcdYP3dlQxxuejgGOF6PBpJ3iF6cyST0qiSufrA8z
7bF5GQ6/UOd1a79snbVLcvGWAE8graWvke1h4keJkJ+h5saeUJmvWo3dys/cd4vYTuhbFz0d25ri
gdQWXZMAWFN2DN2tW/JqGcSWYxSNPEbnldyFRX1d4sYEi8ucoMa83rYVgASj5wJO4JoBT3pqEHWt
hTUwr2UH76TGFUayS73r32Knehv17GsWYvuNQ1JaACA/W6K8C/Lma1GKS9uswm2eTSx+NJnCBMtG
DN0toqKRaz+pn4oKJQ6baXehBRHDfRf2+SBeK7DUoW9c6iR2ALmHttna83rLrh4ZbzKLJ94bv0Oj
cx/i6OuNnmvIgIlZygksdtmegAEvyV0jEgVruBUb/5u9M0mOHFuz84qQBuCinXrf0Onu7MkJjEEG
0QMXFz2GpYlMW9BIMtNQZhqqdlNL0YfIzPfiZZW9qqyRVKacZAYj6SSdwMXfnPMdjLPGXDuOKP11
N7mvojmvEx0ruyDgcy1ubQPuSYYpdduaclpDgS3WTkc+JWkyIV4aylkKMQDoBo4hZtvtQsnGxW2M
+Q5+/BObT6ShtR0RS+siE641nkvUoMuqBj9XSLbeyETgJMB9ZtFYwiY3waQZsVoi+MGgniE+FB3U
ByjZh9Drb1UHloXFPpTSEqwamSv6dtDw/nR+jmmyzsM7X4r3zBpgaUTJQK5dzbOpdZt/R6X4b1uZ
/8u79/8LF+Y/ZoC2oP38e6UideL/+tH6/k+mi/+8Qpw//dcK0fd+8Vk7C8cwEYvSClM7/trx8jfC
9W3hM79zcbj4VG+/jxD1X2hnbQdBvQ6OwTL+WiH6vwhm0UwRbYeRH7XTn2p5xR87XpKkDdbyPvt6
08bsrv9thWg7rHuybJgP6JRlhV1z4iCz2jlUYQuN1FGeJn2xcHSKI9gV9D2+zPehb03bHLkhiOPi
AO9rtnNqTzkJeU1EErFMsAj1IvrK9fJZWN7Jt6wLnjsdKkMgV44eb2GtvGHAOThWQRSfgWOh8GMS
JOmff/rN/KYC+Fnnwvs8/xA/l8GubaFMYObgzYW6cJlp/FwGl6lfDV5WTdsipmarRvFUByH5iKhJ
OVkg+EwVZZjjts8BaNdbvHvGgkAOpkqG+uzQaa5MKTACNNZH1Y4bfPkPGWZh4srVxXSRDKXKZTJa
i45iojH2U9XcI/Mlxlyr7BsN+Njex1myrH2n3ccsRxcwvS9SOgM+L3Z4vam92j4G4aqG61fJWqya
kDe86SiEujE38Jz5Z3x3PB11LJo0iV9tYI6XxiMEZgRDGqTe0W+8p3EkXaeFQe0S77CY341FgaOG
0V+SYBrDOBFr7adV5ftIip3bFI8KqAd2071OOK2TdmvFWBfFwjKmyh/wTHUgOJooeYbjSFNurlgm
b1UdUcOiTGzcx7ogY8gqV01HY5FJjs9+N9nNG43PYcIiFePcYVeGewHtxb4hl4gFPdWYruMac9Yj
dqsmTiCzGLcJpPsEybks/Ac6hxuZ6DsNAzk5LpuBYGrIi9uuDe682IXp0N4FLbVtN9OGx03MeBi1
1B1q9VVrOG+dbMFSB3gnvK2NoToTlJSOeBzjajexmzSj8po04WECkxyh6MPrVS6Z/VD6Egs9xA+6
9tlleE6zlLKqb06j1wIslp+QT8+o0W7xNB3daVxpU7sRnXnWHW1dyfjs8xydiMrVa7FDagHKKN4w
/dxZ6Keo2uLnyG5AzkwgHRlr5MT3jsVnHunX2jTplz4we71qLeUMKc6eHrzUSb/VWtyDXDXKmWbX
3JZU7Y0vDTZJ43vrAZzEAsiIdQJHG3mAAKjcu8o/hmp4MqP+Qp2KW0F8FnVwMGRIgDLRZ1jKkCHu
1VTcZpW+hptWQFlMz7XwX4KRe3Q2qbWATYPMWlbyexGZdFva8yjLExMTqEa9fhcH+t6HmazHNUgq
AajdfdCVuZPdjgobzIEyP6OKSCUbSZ3Mi2eYPK8uQ2THi05Ra6IbiW51VR8rx/gSbrfWwHH1xIqG
Vr6OKN5dg0lH6YmF4XybbSWLmhCORWKWxHzEPsZAFzErRt1l2E03doMBJq8Atfe1BYHR1vRdamvN
EtZ6CTctlouWdFBmT6FHH2ThUCptYuJzaOATpAmIN+BgQPL7jPwLc9M21KUE+k1LYiK9NavXq2U4
XyrVd25Yg6SDncTy/FSNuJbxk2K0jEcm19SOSc412vjG/aBVr00xC37dNln3VfOEMrjdO5P9Hrpu
vdWqCRGsKy3AHi1UV4+VuuGQzJeSWxiMIWQXz3gaWekSmGJdhSNBaYzZE5cliQ5RauEQjq+2Fp0h
Uu3LkOZNtn2KzzW+Zz211aDGLujpz2FdGSDb/AeG4xgckcoirn4gc/uu8Ttknib9sNH0D7mND7N1
BzzkvoNGMwjwcIn2LjfklywU8EOj6pggIhvNa2UslUuVVDe2s0ZwXKxSSn78u86+67T3thn2HsBA
VOw6KMKx5jaO91JRk/kakBwj6uUeBNn3Mo8OWY5nWcU+E0IHO2gWqC2OpBpBECS9KgVLPUk2Jl4o
b4nXmhXWJP+gN0R0zU5+iYb1wYChQGpOQthRGV9QZloIqJibxkXwSjT0CeQfqi/N+rBZ22+Mudzs
e2zPs2iYuh/JiW/sCiew1rapHvXGO7v8Lpux1hBhp8kyTFJSNOG/WiNM3DQB5+11PkgPBhWaYCgI
kupgCK0mXI/bdXSzNwE9dclyGGaDEyl07GywCz03916jJLPQoToRKMXqqpvqjVvhxQ0j1mDplC7Z
iRQAKIOrELV11/ni5E32oYgtHgcqQ4aRHgFVcNGl5kvZ8w2VqHJ4z9Bky6jRlj0yTt756LY3ky+I
kdCubCtbO2XFyWiM6zxh+uiE1SGbynvioD/GQAJZLm9KZSl0JQZDFyd+tQvodsALHvomV6vaqIH3
GtGbqu0Se4n9qrnjgVEW6x3XPFgmqIK8uStyk2CB+IBO7Q4eAVh7DBdwmDbWaINMq0BzW98qMyaY
h0U6Nv6DJ9KbEdghfTOu3EY0D8QAAekuRiha5qUWJeMR8njqoPrMNf81M8RzHTC56pyK/IKqXkZM
k+SANn6Eags0+Aurzp0uu5uw9/Euera5LBzjHMKcgBFxHuL8pW/0a8TsFd++390HMR0bj+B2hbjC
XbPX+2SXAUKra4Ck2AzO8U2tG35wuGb9Kc9BnoVIpKt+IJSF1rXKGZfBXnkJeiw/sYiXkmgGrNKf
soeWR9/XHzSQ8cspJMvUbO50D/2YMMxLkKrvaQnSuEuQTof+a1vTbjHzYf4t231dqEdniKxLbWOC
nkiEwniPiyNS8auZ9isRiq8cazpny4fuNIReQ1+tTCM94Xwcl6IpP3tf+/AM9T3p0qco0MRdqypt
7cxSizgBH8r+kShcz4s/ptGTb4Cx/F3eZ/64xe9HFjwnk7V0MslEPqs4OrUBcH47jD0kOaGfrISd
7BC7D7UxdczK3cm81T1jJA4CmjKJz21xq3DxWDJ7VULc9inatq46WZ168mpiMEgof6ht/3mECkom
nwESWJh4u6JvVY/5PrKxJ/OYWdldwaIFowxvEymFbfgtzot0VU6TR2tEU5XB2Qh8mtzE9J5TEw8M
yHxnFZsMliyeboQEduKgx8Ox5m5IPH9lRDaavLBOH4hB7MmMYUwG/PLWyvRrG3sPMs3uZJBc/QGB
W3tfmWuteon5eW3zVGDicUdMHTEu8mBrws5rUC2acjfOrDrAXjDAwzdhvrViP4lrXItlbDEzBBa1
bM+mFbGeJgYPrdEwnTSb+OBWZ2qp7chk6/KtYlTRty9Rft+gHymhj/Xq3OTbTO6LZxWO2mKCCSEQ
ljfAuLrVbDDRW/wanbWeIMGmebRtXGYBqGfS6CrVtbdfpuZVMk2t+q+eyHIfrqml4wnB5FVdyvRG
zhKhfUdbmvTBFXXLYvRPc8lnkeSq7wyA7z6ED0xwC7uh9pyuU3wE8bpoR2tph4JyWC2MuoWQJda+
+yBBfBikDkQ+R8CJPc8qy4CNWO+QPxmaamvJGY2amxP5XMW3nfzIypYoMW9lWqAv79D06d2L69+4
8SlUJC1uQS5NxZUkHvZgzdVR5j7Cd+FSnZAJ0DL2NVJSvQ9axvb5Zo5FcnkKpj4LeQivZM1JCFkQ
HsgCt6pN1A5r7yNvlm4PV4J0+4qakEg1Lr8wuKTBSRu/yfYpzsxVod3U7veWXTJ5eCtPiZWPY2a0
zjK+IGCUAA26+GgbRxKJt7l9chEYWNMl81foCVdTtc7xlvAE/uy+1+lLnr/m0ZvvEfSCT99fmqRW
2JcJUoaSaL2TXUJKQzZezFCH45mQDkbTT4oDJ40+k8S+BcMxcyDca7dzazB2akV43yrPZhPZrV3s
aaYWM8Y+4F/hxh6QoHKnGbADJS4o0oiWdto/q577dSWg2+gmW3gekbL86gt3w+Zrn7j2pvbl1iSN
wD11OasESPcg/jdFdJ/wnbiehilqWpT5VRpfKeOuIDx1KQIzdgzY/ktkt4b5rU5ODtV8dW0zgCvq
kHvxsqgf8xik5V0VvhHFHjK6C4JTMDGu4A5kPmkVlJKw2TEOjWqX2DRlJw27K/mF0IK07wJ5ao+Z
cqkPVxFjPjgm8bF22K65XKbxJo3ebb5cnl97lqgMPQOObjkgjuVmxjETRE/tuPT1I9HlGO3DBR5E
ghBe+5J3MGVjYoH+5xpzTwmGsYSxa2mbN0H8vQmouRttPXcWCeIPdwq2yv+oxdHPLyRrLZLhDtIF
vxJYP8TK6kG3CjHJFFFK2jVHhQhQ2vCNABp8tvp8hqrlsNcIH3KbdTc15zh9B+nBCrpdNuT8uF5+
mD2seYGbb8IqkumoItxxb5AVNIzltsqmvcgZ3nYsRED0jCMwgNBbB7m2LgoXKkZ84uPIWqYjxDJu
bW8kxcBY1Ylxjfh1lQCBtSy5lnnwHsA2tGwcfnKsv3lOnZFtOW6q2RfqE7aFTLQO1m6KOVtTa2ig
N17qwjJ6UGH11iCIi12DwJSEHA17X6FIzzwqd/rbt4JUutaO1k0yrPopucUWDELIJk1Q39H2bvXp
S4+CSxV4N1Pv3Oi5vR2AfWg22dWHgHzqzPJ3LGMo98bsNgtiWJyEwzYeqTaN/VSVMIeccp6ptzsZ
iAcz7C8N9mDGszeS/YHSNMQp2cuc+omD6SbJiKdD8QLrZTURCIMZvBIkMzbRSdRvJkxJchBiM1m7
8UU6DwUPy9DoPkY9WlVNtwpghKRpj501fiOebwficdnrjyTaLNAWHKtp3DWUh2WVHlJMxjVy5cxS
GyNOvyWQ7Ee7bjbOQOqr9zpG1R4D7aIaqosJsDw1LraeAuYb1wmhkex4t/Fgrxzi2xKEoqIABRz1
i4oLbMpesiwAuwA8A+WoS/QSG2gCGixtn3rYCJlvMOioogfg71tkUGvB3gDW9r0fRWTCqH0Ny6qD
yG407ywK1dJFrmU2lIosHyqjfmpJRKOOxnNn3PZsrDZ6WL54XnijCIxX9YCXiQhiM6TbqtZIqzaT
RI3j2IiiQH2ji6Z6fnexYEVVutUIIBdOfWeM1iKdwUKtDJd+Bl4kG45h0XFGTlvDgHtHXOhTBzVh
0TXpXUOLXMY4sLwISH2b5o+VFlzawQRjpl4aixyAXgwYBxl9L+pOnQHhLYO8PhA+Qqwu4BeLaMOI
oCMl8AAF7YNID5Xz3qXJlkCkA0Gk+UqY5Q55+LXAzhp26iPXoOWxka92KcscUiuPykTyTJozdegl
Q1/tonNgMr61EDllw20DrHOytDuCMfGWVS8BfGV3jluCiqZgIcEBZMVH+pi1qjnuZju2nTC6cEnv
jJJy6dMtdAqUWss4xKyGFQ54TB3NFhOlfwX8T7RVjAosF5Jnx9BuK7jboZeA6XAmOCbBjFNL3kSt
xh0bBlwdwWTCYs4fYWAgCO6Ff0sJ76yDOCZjRMJ6LTSCpqx4AhkhAvecmXRFLQ7YrZp8gvcqFkds
kev/Pzj+dXD8r9ms/usPtRRSKXSoyAx+1aH+S5optJ6/awx0BKUGk2PLNITnzEa9v2qmEOS5JqNg
/s5z+ZzfJ8jWL0weEa366GT5L8HY+XdTFfpUw2H05yAIMDG1uH9GZDB/jb8ZrvIqOv8IV9fdWQrL
F/p5uCo6oWKkVGQGT27K3dLFyOUNgLOMhtJY46yo7WTfsxYWoArHLFpNDtRygGglQcId4egZiYgF
Wyy2rLbBiJiKlszwOn5Ma9OecyHbrCjvSn9uwDz7rYZqs/ILq7/v5n5W5ix0rCB+Lqro2R3pimI5
sbu0bqfEvWWn++AGwDcGL+cI1VyooiPohyMXt3WqSx++OZJAhsG50L/hH7KXlV5O+9poaXo0K/kI
GEeANWg8BjPM2Taiap1trsyvVMIsXZp50NxLH0OAbmLMzsEy0ZMGwCiRVzbbsUvz9eSZ3dHpOhKi
yHhD6NhtgESS6lFu7Mynd8JmHkRtsMGRWu/1Wezpz7JPtw8AJc1SUH8WhVLY5XhVWEfHDE5mZpPS
/h1K8f9g+xzH/U3J93fWObM6/L8gXfyn//3ff4jF/9MPjfh/+6d//M8/r3b+8kq/bXb8X5CgG+gF
bR8qpT7vVv6y2dHZzLCmcWwhfv2b3+5LU0fLiNkR0SIiyPlm+v2udPFHmhbScGySFq/3Z25Ky5mV
PT+vPFh1ICJyBDc+WnMUQH97V04mm8M+KSbKYIOoFSRHSD+UkW4S9eY4dfs4GYXgliGvSxsgcYWR
lj1VCpNDTfT0o6mGfkNEXXN0TFBWC8vT5S5qU9jiDB7ngX6AP90k/vYpE5H/VATMrqjKx2Fd6W24
VlhAX9GIBI+FVU3NLrDdHK9wXxWP2SSCndNm9X7ig3vb0Fq63ABaQzKQey8z0mTs2El2bdlglhxK
cBjtZBiHEF74pqiL6dBnDh2mbxUMX5o2zteAiklfwo4MpGVQ2TGa9FhHklhXW2Irq3PlRcUdfmnn
a2ij6UHz6G5aGwKw7QU0F1E6f4tmXa9VXxu3pCva7DO6egdG/0CM5bRMHZ02R3bWoyPK4FpbevNB
ZxKeJLtZvEBQOuixEmalQ5G5d33qgQ8SuSMPbhqaO68nt4yn6/TqKzN9yzIHv3qFD2ZD+Gd3iVVM
5LyWugtbdr5GmHCvCKwYuv5EprC3RkhLPHBuh98R/yChkI2zy83avGp66B9bnOK3iQtPYwHsAxpz
FlBtNKMXbgpE8KvEVf2xDGJnDZw3GZCmU7l3ieaYq8pS7UbnzX30mbne1jFNkwvGhCEBsWRLp2FP
MXRK24cZ7JzcVs6l1VwA21zeV0s2cxgXIXsXV0r7SdOE+swYID4admmuIIS4N1aoO2tRVd4zWzfC
5TUNU6bRkChkl5X75oxxchIOlstuMNyVw/VxmiABHNMmHN56P2XyUwbOxU48oDsjqeWNxwBVSqiU
c87hC4qFguPQSdVegczdJKlqLq3SFKYbT+SfAx6f91biuIKvYYp7H2feORuJuncjLb6p04aftRj8
R9+DwUfjEuanIoQxRltrwtPXcQ3GWghiziRDPYzt8egXg70PCJHaVXHXbwEaafUqryA9QQmV5QuZ
WsbF6THj5n7ZnlXFOqElAQIgZ9ISsOWMqAQkfktK8NbeqF7PP0QTx4+RowAlBh3XY2nTp2Nyr17G
JEEE0oxpv4/Qr2mLEo7es2tU5nunFEDTYRpWFcqTacHyAUgTUOmdkjEIz6bNHqpy6s5enNvwIAti
N4dsGJ4am+nFwpEdCque7JqSU+nedhoWDhWFKfhJWvd6mkEKjX9voP06pYXpML+ct21j5ZhHx2uB
5HotycCVXbfkJct4VxhEmoWRSVFLSFN8Ax+0v3YqU3sxRUyoMHdB3nFNeRNMMa5AEtW6jRHW+QZm
K0C/mHrlGfR5edu6ZF0o3UvOdJbGa4sB575rbPpk7LklasbAe8smRnt1bpK27Pvhpq1CP1inEzkT
cFJEjsAnTk+6GKcvDW8kZsSmOcgQqMJEN4LMhERS1VTWNillfzYiE0hzGjnVLpQ8mgVXC3FdfbYt
w04YizLSGLihP0JrHXPfhdI4jU7l3AchgIgNe9gSPy/D/AiV3HaCtPURi6ZhxJ07LxGn8c7tOzay
sY7nrE7pN2HqZyYjOIlYOnQZf0xAWdH1GcQfmJU8ckGll96Jm72E0YIdpqrevbEmASrofEa6Jvf/
otJjUIPCCe/9iu21C1mO8mpq/KPNYfk6uHH32gwdtwiHCbsaX0RHKROsMgVqYhZDRdrCDxq4PAg2
2EQKLEPa2cO930wEzEVG8xpqbfDeZL44Z01d73SzqBngpMJ9bzm6IELkU3xIwIRuJe/Z3nam5hs6
7IGB8jTt0AqGOwRTYDtlmaSwVtLEJ2jO7ThDsXovKuKqmQaZbv+khja9NqYZA/HK5IMnZLxVTOxu
c6X15zAr1MnS+xT5NVLDGAvguDIrZyQkoptmW3cG7RmgNj00FRP5QVqRHYvIaWl/ewiRqOfd4Vua
JDFBJdqwA88MBLjQySXdtsUE3rBS43R1ifa+RxjgbQIWkbNODii561YeOLqs3mhgZQj0JRQo7GfA
mzfG176rmksFDeOqHFER3+BluzrILXDyQfxNjW0JyzSMCUzIwhuzC+2tk/bMzTsCgiJqRY8VjRER
61GjEyGyJ8nyV2rg4VxShd7YJs5Y2abtGq9xc68c+42BR83wRph7veoY1qIy0fBFTuV7aDJUHEaP
tRDRM95X1jr1oeo0h5RgYkwSIrtXU8jeB7KRv+rqKNt0Uzs8E6UW38g86u4Fdk9UTLy7zJREB4+y
nyNQPSwNQ06aGg6pPSMv4HLtvNIAXt3TQkL7jauWdbldY6eqdT44pexk8oYYdCg7Cgyhpyc7Psbd
FDYa3HVU/ITdtpwEpywgMUUFCcQ4vZQ3ddVU2wGx63mQ7vRoEuR39oQ7cH+0qbWinPZuAU2YT5Xj
9NcgMks2zw1wM+boKviMOQSTZS2KOiGNodZWOcibeBNHvHWeatWhk0X1hDVcfbQyoCp3+9x7nfRR
O2gwieaGw8sgMeiaeNal41zx/ldPdQHtHr+AvqKngJs2JLVJDFCTvjSpDG7Y3CCiSKaGvZoTyWVv
5HJbaGBzlz/0LL+hQn4TtPyBXPKHP/5bQCb/zzmN/jUzJ5U5iqv/Qcv8c03+a9M9f+7vzbLxC1Ir
ThQwPS4iOgrfvzbLnrBod70fJbn512YZQb4HmsTHVec5FlosKvnfynJ7fjWbl0G5Nffehv9n6nL6
8j/U5dBYeC06dlvYFp0JvfzP3fJUeAWeZLLiWstka1RmbJ8zxpfDgH06T/JjlDPW8+O0WAo4krsw
6lvyJ6GTSWzchZVtpJ4TzB0512CikGABDqHeeC4d7zUt0EaUkGHXaVCmB7KqJk5d5zYfshOBx8vR
9+9cK4FCn1wF6ttlATabSDTnwSo8d5UiJ9gDxHonKC1YpoVzVoLILaMN0EYlZBUPDut4WTjsTxRr
CvdMnO20zmTJ+Dlm6eIncz6hMaMheiaJbK8ILYjYs+iCMpHIl2huk6PevLVVaPNKuPKHkkDWAED4
0pSIbKBxrHyXzYVrnR3pExpGKqrdIDZPKOnJzjSpi0TpbTEjPTZ93rGqHemoW/eqa5ydnWPcwFhh
9hb2b2Qz7YYZ3RXV6SVgexVI+Ly6jcyswZ26iCtE+3VAKhmzYsSZdoZ7Px4/AF1AsqXUSaz5B/aG
+2oWo9qoUn3UqYAXu0U2C1bdzCNachaxEt0Ubyt0rYZTvbjoXLEhvmez8JWUKeSdaGG9sf20reYT
1NzFRysLP/CbMYtng34qqDXy92Fq2iVsA5ujh/UcAHo+fRbgOiRv44S/s2dpLqS14Ca3Ld62WbgL
uvjBRcnbqjDcD6732GMCWLO9OLvIflFjf4UNOuAIQbATAbDnAGVBN0uGs1k8HMwyYiQ6NBld2q/L
WWSMb7RY9+iOeRRMyPLGClKI2V2HHrV0iCdkRUbCJrSbU4CAWSNXc6HPQhpnVjfXHlxj9tXhwpm1
z4S2wG8YC7id6KJtjxIOmwQLrBxkWkicRKhguBF2jpraCOakFU9HsIvWWs4ee2iR4blAiM1jgaSi
DgY+C4pv9qzWbgQojkb04UrOWm7YpbvSyDGcpH16ayL4NuzuNY4h3Xs5s2fqUCahsz5cZcDNjB+a
8Vk9zjMzolApqzu/6J+nhvlxUwK+Juvmw0B+/uMNQEh+rANImZgpaM1k8TAVTXSoZv06Zn+UO0ja
B8bMEE+CDUhGlGM5og3jgzy5eklGO9GYKOILA01cokjqSIsGuosYNmM7fKKx6Bed7QIHKYdxxTNR
UY1FkN8qYKi+QwILcl9iUvXgDSL0eEDSQkq9yzuZN8VdYAs8atptDMOL2BYWJ90BwQIMP3K0JeWu
8vxT7lkbIpRgxIp9r5IX8Jqo6Sk2ebwPZENQF/P/FYeE9KClHrC+HiXLXOHHtxD4JMIf/kT2zu3U
kRwdZPbDnOQza/9g9ey44tKrO4bs6aw6JOQVkXvlC+KfovgL402JP9kxd2EmiGMuTHWWOTk4Sda+
eUN65yT6i5vHT1WYz/yHEDcOQQ1NPt6GpfHFtmvXtbB4kXkQ3ygC/1baDOK7Ho0lArtjKVPc7yx4
9N4j2Em1r76WbvTBqRdARl9TTSNFEvkXFjuCDQzMHJpjXMcCsEpkInZxhsMUiu6mYUe+bqn1D+FA
Jy0ThncZ8nkW79Ae+7gdVwG8+JnAA5OtMgVkE4XlvMtuitr0CMtiV2SElo6G1DNQYbDt6Rs3X1LH
3BQDe3CqRhTtgd0v1RSFe5KHHhskajsx2eEySAJS1Z1IY2JYkggXDGepm9ae6QMnpUFmVQBOYkn+
Los+PwPBIVgNT4UpVoi1VpMfPTd9q+4nXEOrzAXLXmjdyTGIDlH91i7sd79MSWhI2odJ1m99Y5JU
UQI+rJqG7Bl9eK2y+AuuMO4NazqHUr9CHERlhMOhdGv071XpoSpVku2rf6hrUir0xNzYAvmu0vIP
evUjsTpPguYZFeZsdZ9IPBxIuiaWLpHc836ovxRu8YF5HQpGCRonl3em45zryjsOU/QwDTo5mJW8
z0Jv1S6PQs9XdW/CKskuPOnu4KtuFauS0vafhrq4KWKSQ4viAm6VkCqVrcfOelKgQoPAPPaxra+0
3AfEbWhXCu6UXLduY2tIw5JIf9amhOCO6dPNirOVAS4RWie2Mvavdlvca43/nqv02BTxse050LVx
KzuS9SI/OxpuywrJCI9jDdK/oSfYRaL/zqshavDpOsYp++pDjPlJq18yHSoIZA/0Q6TSL/A7cGSQ
WwhPgUdA148wFCZ7rzvsZkhpIO+msK2VkCR3GLE9LczZ/5UX5JelSQqC0tnIhlVO7PLrchygM/ER
RdA5jGo0e8mcjty4Hv4fqE4JmQ4r0ZE0l/siX9QpZqjBgN7Zi1HfVob3bGZFttQEJAFRRxUEzIg9
Z52ASHKLZA81aWRXDyN6DF1vw2gIxHaRfuDSgFqj8SAp9Xg/xB2ufXg5y2qOKurnVS+hw1zxYdFu
4s7JVn2lzr0Gcd0mxmGdl8FNJE37YyDzCAdMtpJpk69FGDDmLxSLYqq7VQEyd113yKtpLMF7Fgzp
CKfxzzVP10WN1JG+zoITNVH7WB2cd3QyYmWIEd6sIjVUwdZpOA4l4vXl5MffJxe3MmVguiwdJhXJ
GJ18M+HuKe2XMiVKQ/SetmZZN3teoHK3+XtjhmBoerHqYr9lFhj6GxYNau/I3to7tqR1LCjklO5k
QHPTp8LlqI6leq49f1yUk0VMfQ3Dou58FHeGKTetyLp1S3oUwc5egdlbPXYJ4B1rdhv6ROqVCrSV
Q9qO2SIOaGnwdV9fjS5hbTGRrmY3S/HTNKPec82dPsqTF2df+oglRGoGbnPArDzZu67YT1l0auOC
IIWAZ7Gp1LUq4jtGCQdwGO2xy9pPZQdv/hyFk4/qMmQtE6e8/maY1pEL4L40+4NZ5Buui3Jd2JyE
E8/wdeiWPI175nR1gYZHAV6qGgKwuzDQV53j7f983/MfbDXxW/NCj/B3dhOsJP7xH7Ah/1gX/nNa
jT23GL/3PtYvngmlhv6X+F7jb+mLED5tD6SnITAF03b8vih0fsGA4WCPNmzoCoyS/9L7GPYv8GUM
8jfofLw/u5Nw3HkT+PNOwuGuYksybyMdLNHGH+gKk0xDGXcor/jevTcdvt0CBvjS0iH51lFwisge
z+LG3ulxfELwBxcgDvrFKNyL6zn+BkavWMWiQOPX9hsjxzmRtrQsYfZMVh/b9Cz5bLNyD1CmX8a5
1W7kwCTcnBN/MT8/pgVRuVWDPtzCXTBmyltY0t8CYCuZo6b5xZqUd2FCFW7Cyisf65JFSF2bG2iC
/rVDuw9Q1tlZkar2SGRfPU9l6GSMfMOczl9kk4/3IKivSCSArtfRDeKPcqFarWdLSA4N+6U9kqkb
kppQqKHfpXMD5J0LoaFaLN70OD9m2kBqqYn3tHF9zK1B8uYOJMsFlMnLvGDcqls7pKtHws2IgVJy
647qvrGqZ7Dcj1lJzCrpQ7C66oLIb4wuvrg2o3MVpU8oQGmz6g8KjBmWXBtG9IJqALdaA7FW9PK+
6fH7WC1ZCwSbbkRvclc3Wz3Q1inOzdLQ3rhcFExknIehuuuG8sxjBcWEflNbM75Z6LdS4BDXg4fW
xOQNCed76aM3N0m96lI6QLYHy8i1HosY1SERnbug55kk2o7pl4dRxZr7BVsmJ5DZ29oNT24xbIy0
w3FOYJtLfnIx5k9F5710JaUFvytslFNxY1SQhsppW1klehGeW8i6GPIbdHhhpa0GAHsaBWQ9omRQ
vvkxRcUlq1zcnJbxzAb7TRfhwcvzw5DhRc1s0MXam5yq2yoejzXQ36TP6E7K8QXf4KNl9cVSAp6j
7E9w8Za3LiFHYclyNxjNZFsnAlu0JKS4o3xZ6LUKNnblj2srJHPUZBzdM6DdJmZ0qmv/05eTs8r7
iqeupZgLEi2BA9Zy16rDFKpV6SyWAbMYqm+9i5m1CY82WWLLoSFghWsc6ohV3pEbc/IYtEY2v+AR
TbkIehrpZBs53mfWt3wQd30tk/NoOzdaMNz4JMHVXnRn6/6KtI69kwHq/T/snVmO7UbWnUdEgcEu
yNfTd9n3+ULcbC57BnsGOYEfMPxoG4ZnYb95Nh6KP6osS1UFV0F+c8FACShBUt7MPOcwYu+11reo
hxjLxqdSJSvxPsmfKoHHXY5zAP7IRsnTpKfaRa04RIn/TBaFaHf3rmxmLLoAxn3e0uBTFEd6VTaj
ZR8DB4biSINU6J87VuHwyvuc5gLufxVuwI3bNMZB9ZzKU09vQ9XeQM8mPz0E+3omFKWhE52E079S
ivaiHIwtQ3nS6FCrUYc3tkVrKT56cmtcH3jFbVS73F35WVttrXgeOKwYkwdjJG+5wOWDsdyIJFIP
npEdGLZYmNfyUxbOT5G3DqB0kJksFH84qJ/0z89PfSPe+XB96cG+LSW0VGrCwMdnGm0sjx4q7T4P
g7dTtbjD63CHRycBbKmXvKXatLX8UD4NebNTO0Dxw/tiqoJjPEvyAekVMWuqoKtTkkSPio/3Ctr9
aQ4k/m7hvtIRu+HT95AI8aUTc9x3UHI2o0nSwElVsLc93ImM7DduG7Oj6Qu9M4UaD2Xr9NdjM+mD
oMDmZFaWvY/pDFnXE/iFgvDbKpk5rtU0vrEwZoCOW2oGLQcsq6aIjQjBtzZ8Fwehh2+pyeRLvmRr
hpa3hCXAOAYzKZKwza7Z5zJwSeMLixnoaA9jJCMDTQyJv5n5dOJ8aj3UCmFwHw+Kr9Af7rPO/6Lm
9OyOPvfymb3W1InpAf+TunaG5KkmCrPzh+izLsonIC58gAg0rAYc4ixNwF8NCRRTmAIrd4jbTVb5
tIR4zo6N7LsXc2OOjeG9EdRAaNoIMpmj4vgeT76ppAMLWNaWvH2/y2Y8Wk2oCLt3YM66HI8neXmi
2CI8lnWF+tLfuuPyAag31Jm8eqn+Fs7wQoacIkjq1eaw2WEOR9XQVKf685pC6wo9Jt0TkiH41HIb
9ekWTgrEcYpRWRrPZMezrDj0rst7aGzwSJLnstznXmYXk0v7Oq9QtXXG7odnNlknB6bGFOnD6I0n
vKRneg93MuHFD917dPIYO/nsrOy0OmYjdUTKDCh+NCj4rn+AWmcNnpFHr8W9m7HoQofHQZJcWZF1
540B5b8II+GIHYe0Ozo2nUsr0Xl7u7CPrhrSA8Pe0j3B7zJvqU105S4yfjXY8RO51bQr4oXCmbPz
MVok78Rt7stk+Azc+DofaOpO+EIS51nfql2tkgsNIicrR7py8unBmmlnn+aWVojcwMpcP9SR+1Ry
EofCP0wJt3btvttznW/CvrjzPb3DSnqsTHU78/4Z5mhrlzYSv3/liva+y7MbOyXh6foUSzrlnnH+
ltTKFmvnXRmoU+Q490URnDuLul50nkOAHsX7arhqm+Q5T+1HN+9OIq6OVDW/uDPHIl0OF1kSETXp
KY4GHglxrVvey8UxT2JYzCmIp/zRisNHdq48tczw0OT1xaqMEzkUfm0llWj1VFFwJPYRTlGwGbz0
AcfKPPfdliF7YUXofRdha7KK+WckE+CT9bQWmvdma9Rf1G68mVZypDrl0cVvXTfJqatqis0sdQXj
gC7LlmoNaWAsr5pjpuZ7s19a2zv91tbVsh8lPe92PnGalk9N392RTWpZylrJiV8/VBQqwVecQsFL
SWsGGVg+Pu6+YnPlK3FjiORLVvo1ihoGy6x5x/9dvfqmDUfYDMorleifysXRnTT8C6avjEMBlXzt
OuP1YE3JWgeTogeY+l3ZgnVm1cR2LH2IYx7vTQ1LFCamsSuGdKGkkhZBVGIgzfv7oRhYNUXpB5hb
alE78iT0XYNALpt9PLg3oehPY935u8BNn/kDhq2eZusQoMdyOTJBzCXsB1sze5NR9qSc9F2J5OS3
GXVSVM/RzHvfVnA2xrRlp6s7zkPQvnPKx7gOXXpNHXmuu5gHPUvVeKAuq2Fx7EHVxX3FR0Aa9riP
XYMv3yTr3J5JiGAQuVJzoG3iMcWwrqPqHRgjHObMlI91ZjlX9ryM5aFNjzpPnkOozf5J5zTFdIOJ
fR+fs20YdzbxicsidNxj4ZkestF+kln7xvf+WSOLsbjHV2cMvtwjy0dHWpbtLX7Ac6AmsS4gH3AA
cVDxxNlDd71u0ukyd+ZPPbhvkR285GOcbJJJl7vQi5OlwodHTL8rluG/d9CiK6M5kQYmU8p7a5TZ
pmnAGJT9plv0rb5yX4ci4MlDIyuZi0jiZLWBj41M+vMgnW2bmPIvWe4/pX39S86ADgPZP5oB4Zb+
11+No+hfeEf/7e8lsOUr/DYGmr84Fsh/6HpQfl2Pf/K/fGnBgpdywFLZUAWCPzL25C+Mefg8mB+x
jQnP+l0CkxCuzAB7J1YyTzKk+H9GAsOz8TdjoPSwsi4zqinxrIoFjPVHCSxpp9EpMj43XR6JA92a
HzG+pTXFu5+gEN6DDoxzrWEB0WIdrBc+aQ4PYTOCeVzooqwQlx3qiPZ24MYUoe52PAlLkhneZD/7
XkEAQVV/sWMtIdeI2E55Qe8+KpsmNRLydtY8WTy9thDKL/BDrsouv3QVa1dR4XCoRtZO7p4E/FJL
Im6VW/0IhLzFDUg0ZEw2RWKV+8wh/FCJgdFqvvRUI8F/maD7GsEn9+R0bduY0Kd89i6YTs5tQycJ
O2EiOELcY69zcNkzjRGOtFYDFR4bP8FB5MTOJ1GmXZE1eOhkusE3+zMeEnenmqGnrde4RKkgDlQU
JaRggNBy9u+sOfAeqgbaNubTc+dgNFEq6k85V+JNL/14B7ZguEhUgGdSnxV53ZRdI2SjjcimeTeY
eHA0ANBrNREp3AYhJ1lKfhO+Q9BP/nYcJE+8os5lA0AzqI81bQfTS4AVcKv7+gPvECUpJs8dAtys
/C23uLXDROhdV6k3MWUYxUiiet8hWbv7mVh7OGIjkWa/TaEr2BKLneSSsuHBVK+HGtRW51gch2NG
qJxaMtCEmTvezlN7ndU0hjhNhBmAC+RK6Jn8hIsvz9qb8O5XFFOYYBi4e+i0Ott2yhKw6ztCHmqc
mVWhlBfUtA9LOphwc7omM/pZDMG1N4J0YFkAy3qcvzANmftiSkiOlvkdfkaioexJqceTTxHAIiil
FU0pTvc0EVpYR6Ah18LiVswQ+ClFh0QZ+k8YkeZVbobXOhLiLPqc+dXsH3qHcqzBggMjDcpi52A6
NIqDZYp7tZ2b7mmOqg++cRbhIQnbjiO8yVHTKifGwQI3qeV5vCJED0gIm9OGKjngWKRmogU3PQZm
cRrSgZ+PPh+8WP4JE5C9y7XzirDMPb4k9Cx989VInS/doYnEFqKoDdUyy2V+pO/5QRessIULnssT
Sb7XwnryLF5GXxffWgF39S0aiqUi3W1r5wYU0shlCbB/1ZdvWFgupqye0qA5D4BO4A1Tfsxb5oKJ
/MoN6wcY8Dkj8cjmvKIBIpvK12aOngZOqZUOh2KD9HhfAfUmypa+Jmive2eon0fKOVZpJto1Ljq9
MReAfetaNzIwXwGTPyLRLBGNRx+3JEZIwVNgQEB3jPI18xr8Ia6fk05R4TopPUq57eLgz6zvG7t5
i3wCXixACZgJ53HsIorCMvMxtiekH5tlQ4J1RC+FHQSKf050YcMKiMzdRO/ZKhP6jmhv+A7HIzrR
J0B9W25+xyZqqYrCPX70ZBMn4thHtXNMprli9wTbMau4VqvMPkmf3A4Eo3gzuSjrU/LeZOVNYcEQ
KmL7nlui2ppqIdnR4nGCb/BhuOZP22y2ft38qE1j31A1wSxEvLA1jjLXz3bvfespffr/e9iFJu4u
hpB/dAazgSWzwekL7Rb8D3/73/4PBPFfv9QfD2OT89Mmu0BK438fxsI0fzEtj3d/4PNw+qudrP0L
R6OwAofrHZE6m03pbzZxCOKWa/5uSPlzPvFfibZ/tZMlmgH5x7JtxwOju7B1/3gYN65sJzOs60MC
msZubLja7t0EfC390GgJYfdZTlizaFPUAQ2lS+nZz9zmKTYSMlbRI1jT9VC9xuZtT8VDQRp15PFU
1IvOxQfc+eFiBcv5MPae2Hpg8WwQrVBqNn75zARGkd1bVNMHNSEw+itZUe+dkMOcb4bhbFcznlnG
2RZx3HVuuwBwIN7FUAefSYcs6UPvPkduscb+pnW6o7hrVYb1JwIwVa4J5hIUdpCxvak2Q0QhS9Ne
z9wdpnpX+WR3ned2+PZHnOPUopPlo2Jp7WIemc0dBPS2vs3jnzH9tkJ4NKdZRNkgjQVqbcSKDlOK
9YZ7ICghlAv80Vta0Kj7DQkzNtBzvnFUcqY9uW5A5fgWawE12N+OGDZUphx4JBArpd9nbg6JMTM2
kmsebmLielZHMTm7UaPH6IbA3AIPbOjFWrjamDMaCIR1M5yW5WOXJ2ubKcQx3sAxgN1JrtuagZa6
miSatz7kbF1GaxEdw/FeNuY5ktbbAHMQKxylkPQRBN0uUTz5eW3D15m+hqAx7yg1b+Ng37AyMSn0
7tt8NVjniDdIwB62vivzH0mwi/R2tsiGoWvOOEcMNqKm/dTNtwJVeMK1kqJcJRixXVPdTNo/q0xe
cJ8c4MchIDKfrycTUlGU8tO5BTXoiFpqnc+RT6T3VITR0+gk23kECzOnP7D4xmW1mpyDmm3YwloD
I+TNSpQZEwCZUG4BmBDbT5dvyFsaR1lkKeWfgVGve3FqXZtzj3jqdwmzbXwZ4VsJAM10UhGdfAnn
z1YG24hUnEe/OvuCyVM7QhH46WFZkue+HSA+o/AbB0E7hjRBtIxP7rIErOenMM92g/AB3nVbp0s3
1KpdvCbeWM24xSO5Ne15F83x2Q/zrZ9NZ4f8vEWKcFREHLoPARZzNp/SRN5Y1bLuuQmAm4d4MCd1
V1LP3lffo/vhE4sNPkSDmb38abgduEe8Xj4JcPo1ePWxY/pbRnxar09Re5Lpk/buLOM2MV+t6lpO
5JuWG9q132VsPLBCzQ0xCObtRcWlbHXVwyWpnc1QhC/Tkjg1b9vEu9KVfoB5o7PgZFlXjfnYgJ1K
8xq4QHVpsIAZxW3qF/cGjmK/ekJJuM77FwVEyh7bHYQBEO4s9XGFeP7JaJzN5As++D2fNYAi1ksT
AEug7hwsfNma9D/2rx05yI7bPC21rOMUFjBjy13wRRbeiTpSmkF1vS7BzE+Wva0s8wXcgL8yJJWg
JdFfXe/6Mb9qghFAZLmB+rmhm/3QqRQApAM/STMwgJZZ3vuRNrh8d/XZc+Y70rDZsUp51+NYueL2
fgfH5tqYeXPPKdgbFsuT2xz09EbX7Jfjl0cBrQj1/tUfq20VwReIWbGJIqH0mjxxOKlTngiAloMX
7MXyGlV28QS7C1H7xff1Zyyn87i4kpwweyDNsMkLMnNC3WR9SVQjfScXso/luGsCSZm6vY/Y8Mwh
TwY9NntHJx99nD5qLE20O8h1BjqqCMF8Fc1X7SPV5uwmizoF+cMt1UzH7ggt9KayMtKkxcbsMQ/1
S4LF58rfdEazB+D/Cog23VD/RZVTfBfUGehG5+wCeqErtpnDe81+cOXSRASSyvlheRQCZrW/iVT1
GpjVJvCSm6QOnE3WoTpZffvUag/PAZghYwLHoY8T9Awzdi8pn3CHMmNepSfMMxvPBY4ykTd382fX
LCl4hd5EMaMKWeuFZf9Qh1bJDTmN9lUDUNHryqsqGa86S2AoGq9RDo+Uc+0sad8M9XBquuG6HNoz
7VxshuyL8r8DiDJEv2UU8ev0NtoVuPLhTOQTO3pz6+MSi0m5Y9bajwnwSJ65EmcENa2q55ei4PWK
aI03eUJ/JOHD89Fg3nIyvS4X9d1PMBqxELXWI8URa4QbmBNRcfPnb2EoAvzvbzsI/6rc8P89FzCi
8T+6hIFb5Ab2H3+9gf2HXynd/P//9D/++7//+42IyZf67RImfhEUnlHJAljbce3fk3oBew9uX8i/
nAOO7/yBwQie0RcuPmIbiz0yO3uK3y5h8hc2JI5lWpI9xvLf/ZmNCJ+Vv9mIuEtRjEmQ0xKsWviz
/voShuupUl3ruYe6Jzs70vXJQKbczcyCdk0PyrwmYvDtQPla0apJaQgC0JTAYAhosnvG83hvRpXD
0j52ifDk5roBUL3KqVTmmmatrSH7wm6lbzq3TdC+HGRWgDqrLg6Tk6qgWEm7I8kSNTcGD4jbFKMO
qA7zzYNKtfW6IiRf63XHooLFzDfxwtrFwtsLdq2dE7YweRRvhgl7PKUoCGx4mxC1BeZC4r7rkMNp
N9s6WwcxbAVjXlr20jHY2Cxgm96c1kT2TI4eAASZRGDKRwxzndPkO6sFzbfC/nmW/vjl0YwC+8hQ
j24H/mfKi5fEr27rjP6bNHYTVkVRcRjAiG1Zd9AWpqhln/q5uGkyjKlB1XwFZrOnCW/vsPtcmKib
jKgIlxX3hBvhseaB6pvZOWvRXZpR7QTxm7VnhJdGsEAVlh9TDW8S36jlE/TLfmNZdvbDKgnrmVV3
grzrrQ2K1nYuHb3wsPSVGwCfCa30qIEwN1PdYT3Iqg1m5GpDAA/Lb1jsx2VaJJKIjVim0yaSsj+r
PLxKiuwkW5utPT0EJ9IVArwyhojc6l6NVr2nnhWtGW8PLPTR0F2fnYLid4+3+Sp029uUFAu+t8Z4
Igt6Zc7JDdekZWchvbtUeSYmTVDivGYknzqPtY05vMvQ2+mBr1srCObkg775XfN78pvhYBveS1jT
AdZ6ut9Z0bJcNlq8vFX+rb1GnISrX4DPguOa+PmCNmjP+Tw3XwZegN1QMFD3VkagLsbYLaYxXVsy
Z2FjgpyUBm0TeWlQW678BwCM763ISjqHy2LBDWYXwnZk+gKCf2riNuEEuEdIxBFfjATBR5eF9TCH
8xaFtl0JET0rdxzXGHIh0czWw5T72yQvh9vJqvlxMnzkbtbtASDQEBd+NqSvccYh4UUWDgHTa+/q
enjg6MAq2jAe9V4dUPjbHzmldoWq+o1XpO1+zpDq69yQ26rH9QYAXa3GqVg+c45Y8Ru412UjV4VF
Q3s8iisCpR1Ma3k7E2k8Ul2u0c2qT3/gfuPo/FHPsOebnl9qVIJXCuN0OfRZahCqLR9iPR1aL+px
yKq7edLeMZwjkpDxOKMN4WLJ7EXqjimoNogP9W7zhor7MMxqWA8+HCcLD+hOw8ikyxD+suTUBydk
oHLOG6dxrpIxM/aW2b/M7CZ3ZlIexia4FWqxPJdQwalwfO3D8NXWXHyGifakyXtuXQYZhUtgVcMf
XOfRdB8U+XMBVRPPcGKtBJB84JQHFIwP29LBMa3Yzi2KS+r2n8qdbyZCVe6srtgBPsUuV5mQ2BY4
ynjf50F0kCWG4zpwaZ5sVUOkWfcPiIok/4Ti0guM9sCy0ti1c1xTILkwli08MKFv9CjV1Y8k6akb
pnHyNs9NNF9g1xvqa3EIR4RkTZrmNmFLnjlOuo9ZKyDUtbwnfcCY24Hr8GUTrpmdh20d2+/Y0skd
ajNc1RNspjITuC/a7NyUKRCUeTi4PuQAyyFKOFS4P2Viv5Ase/BC9DfPS/MTgLt0k852dWxd8zMs
qkNHPGXljTIFt4JuV9Zsw0qW30ZhBjsvzextMXrDFQ5irB0GBHOyy8jco1xQAPYdcMQXtMRnnVef
IuioiRVI1mNSnMYQaTxFuncR41dWMlz8HPpkMtwGdv7D0/4dMcAP4Y7Huc82/UgPlenxSYmB5RPw
ym81dbl0q5by4Hm9Bs/vpXzykROx3ba7zuRN1QsGMKuBY1WJyIe7X7ynAUwTJQvNsyE8S0K/yKby
MGrx7Lb1QXkcVGDx55UdGWx+p+xnqwA4AfbhfQH7hU+hp7YTRx+inInsb2F6EgQjeNNBJSpjNPsR
5TolbbIrwvI8mXTf6JnT07fS/EDZnn1CfgdZUwXmKTeMESqqxQSfjUyGia32HOps9ES90Bm6t5Rq
GH78DA5EZz5PoXiOxuLYZEB+ogxPRxGQWWVYqJP5G/nBZ9cfQt0E3210uY9EVta4WicYtVNpHFvf
8A+DNs5AnxkZze4+ThvWAHN/hxJnriQyMwsKTOCJ65EuzAEWDs74miAL7Ms8ELuR7em1kwUYeuLn
Vo71PukAarRCsqgX6XeEIR2vRjLujNKPN5XBqr5udH4ea//bRz7FoetWi4N83fReSHAyTXAllXeW
WUC+RFXAERPcevZ8h6fbgYifoLE3DfF91subQafDCfY9zQBtdjXiNWPFYolTZ6GJWlDANlGgug2L
GHrjyMgH4Vxuxk58zLl1Z7M7yCv5prU6V319zGrnGefFiDkg2Bueu7XEcIoW97+feG8TW2WuEZL+
st6653pDIGqsUXD99moQs8eaBMKN603bepQXQxtqG2VevR8C14fSVlI0a5Y/2HLxnXQKEDv27tSv
IzYMPGC8jA2yFSXmNsjsbJOZBXsqtj2ZawEbk0G0HfrcO6A+76lOAPHcNt4u9mlujbMET5YjaCim
f3JtmdUVHtoF4JNPq7hIPnLXMXZk5a2NOwfbIbYJDPWeVx9DgqxY1mCYkq5vWOdS3W6P3UCXbfBz
8KO3qWfHlBexjzd6+tnaQMmKKT7FTkRXUhXi83Ybaz3XmOOduZ0xQAaPZuB+iLJ6TnNJY0HWy1Ur
yP7i9frSBq8Trj7CUjCLIICVV27S3toe8S+lW5bX1ngEG3oXoqWtlFE/JnnFD6jt0AYNxB3QiorF
RpLcRuYM78Db5NQt3VZckoB96WkbDvKqnbW381lNp+zpj2HFuCP6yrxJSvt7ALVVDfYl7rJd7iX7
0cpnggHuIQ/4EUZdYZ/JiMq3XE17nURbMsY3OJgRx8PynaqwH8bC220bjIaekv8Xgcl/SdFYMCf8
81mJbTXSMenJ//wPaEPLl/ptVoJQYnoMIgjIYEH+oB5DsidAiSXYXaYhYpG/m4jpLSLYyIwF2mTR
d/lHv81Kzi+ssalwl5RV/gVl/ycq3P9+VuK7cgR/eWDrJWl/Rrk/Lqwz4lRNIOz+0PZVvDaNWW9z
PIW+w525TT8r0W/9PLtzQJhNxXTCKrOtvGbvRsjDhv/F+mmXaYGSHDg3My6lOjPW0gW1p1u8+tVY
prdlUSI9enX57pTa/zGPogFIkU2rUmVocGlcYuRre3BoM3fhgAoZFjiEiHMulhhK+rK76DB6LrTr
7Oc0/lAV/ZEFwxaRO/87lNmVsViXCHS+QaZntQwabW876SOwxQ9z1neVQ00u6+2HwgCJrkbM9qrR
6XoCkPFsjvpRx1ytO9Q57KsWhDMWOZU9sqPujvRj1nsnwQXI7T4/awghm3zmTGxittvwxSgP0uoK
lyLPAg/0GhW2BGKoZN/zsKDvDszKdTnbEaadbE8HjQW2Ba4TJU9H0UHFHcqnYUaZnNKg3GjgxSxf
w2IX8Ue0hb521AJN98Qzx8fGGbPPEVuTI+W9L52rWnXpOuBxQW+F8cqZ3xwrl+wAAuOs809X9O+t
o/jv/eqA7Xlj9PXe9dVNF4xPdlifC6O/SWc8iSqQqyRslvlxZFHoRysw+JwjnOc3WWVoInNkzerx
YiQp4VQCKJXcI64/9LXc0zx+rKxul7v9T2WHn1lr3RuRuiXyc68pkvwaqMvcyJo9dqpdspk5tqOI
rQLLbvpIo5aLRBIaqPBme54ZaW5018ptp72PCLoooEf7zSkmuia78i5MRtCRi0dGmGl0KeXwJHXz
qL3FFJDhsx1EhEOQQM0O+fqHkwKao01kfJDgYdbK929JlPTgrcvl0S7OHX4835cvROQPJe730Owv
ltc+STd9QNt/9KrnbojPfc9RYGhu5lVh31v4UZm98qPjiK88SElwSH0am5pRlvJqOVq3gASWY6T2
7oxJfeNDw7FmcYZFGWsuvK01SRP3cWraL876BxwJD1Grbj05nvvcvLOlugvs4Jyl7TN1B/cIbmQA
s/iGqi8G7Lxj95hhaq+ky9DAph4mKOpnr7DLl/Uy9Q1wVivjkjA2bIcpAS6UVI+10xvrOfPOlcU2
P7AWaahPgSj7VbpjDxyTgWlf5zG9oREKxaEGOovnk7K+Lg8v9QDJYxrVjWiXeAsBqkG793lHV3w2
PI1KndJC3EeB/54UvnGxS0phVyZtWntgxPYeonv/FQWpODCR4AdL+Uxpe/pAmVmbIysYlPh9rJOH
zqzerNF50pyQpqsXmnR1XZowL0XlXOdxEu+oJ7wVtnffWyn4gO4tqdUNaYSDFcwksuroOmirez/s
3qPQrl5dOUOXraLbJAL37FXkIzuH+lvLvcD0NZkiyp/CrC5FESsGGdfb2aW8jA6lMG40U1Vg9oci
TPb+Mm12HdM2d01/A4+eQU1HapMmFbG4MgEuqcqbulGvepjTdW0pmzYyi8Jyd+o3lCzxzU0IJ449
WWCSFVkLPsBTTCm2Jq5nM8NCh8L7SlmlM8TQ7tvqbaqrakttPGj6SN7SeN2fIst9T+b2evJZlTB7
f0v0bIIXGAgbihfwlU6nAaFxiw7WQYNRNMaFmpfGeAjUKHDM0jc7u86jW6Hm515R7dQcvamie7H7
/jvtEkoqaoUFpxBfIS8kHgF2LU2HbViO5uc82cfCjL/iLj9FYfvlwsY+Qp9AgiigXcxO8j4my90p
sS+m275Iq31PG6RDrmwPtenDke9SPOi0uKclgAjsBUz3bvIqp/BTOO7XYGbEaJWIt0a2xC6H2Tjj
0YiupkLVG9WOEw4B597T9VlNNcnYENuLIKds6+q262rIRaK7UT409DJ0HmyZmnzKqUqhOIG0ugr9
o5A566/GDrcDGeKN1UY3LkzPOPG+I2f+OfrdVS4rYodx9RphwFrnsSDPaCM7JNW37XS3zogvOCeb
vE57Cd5G2181fFvMMpl8lcrWByWDYWt0CduyYiE8exq2bU+4cwTGscb7jI00lJQxi/gzdia97h3s
1syXMauFKt+1OjymnXlxdXHRnU30sRDThi7ku7Qf351fDx/PrLc+OCRsGLLcuKa/FJXGT3ruOday
uzFIe/Q3+YbrF1Y7EmaVkMJVEl5BkXe8spq6hhRA2GoIzKOAkEvBqAFAWTWAd6DpJPDE13Ih9+t5
/mJ6hpMz4bexe1Yy86iuyxgrFQ58wK29kaB4oQX7pE552trmtmvKZ6aUdO1y7m+0E4mVC5cPkdVR
+9Im3ZFX2bg2gLjave0g1rEnKHK89hm8TiO1IpSZzj43pvHgG9WVZTNy2kGBuzO08sNg9eKmGY2f
VkaKMB4cbu0yBzSb3iTMk1uXR9TQsZbwJeqkXRqLkXV4o4YWy05jhuyujIcp6+84DL5V6NZr2vGe
3Ab6zWSO34UOnG1nOM4LdgRxNeghfnHVaJ6x0WNQ0kZHhcbyUc+ccAu1bdhhHn2ZpuJCoMFbRTYl
pm5RPtpLgYXbKcIwQ7UPRw51sxsxRJk/EYIfK0FNytzAZdCT99Zb8ftYYdqyk/iBTUy2rgWpXR2k
rzwLPnUjnI1LzaOmFXcnJv1YOgEqszp7YqTueUk3xyB4uHHEPNFpxlwZUeZuYydoSFJ4xyk1P7QJ
uGqcbaZ/bzHXufTaiYc5CJ+MUBi7RgKQy5n2aWSo3tI6eaC40UInlXIDLfHb7EV7AdI+7uC0XAiZ
0GKAVEhGJr1zyJ7mMpVrLnW8GQfiz7aZHHBfGyuz9p9jri0UHyRcXfry20vG4Gwk3Hg8bOHYLC8R
NiqqIYmH0n3Rlu6Zl2/htNc3HeENM28JD88AkHnm1yNXwT+vBP1rjjdc7f/5ePNffmXC4MfBjPPv
/smQwxf8bciB62Iz5Czlq8wRjCu/QWKcpbXVs0x8qZZleVRF/R6UNGE92twcpSldEfzVjGMxgNMB
y7xEvjGw/4weFCyeoL8JSkrPJsfpLCZZ3EH8SX+ccQxTu2FfyeToSr/eDBkc0WGITJwTzrhnRi9v
MRr2h26M2HBU08CuQO7L2RFrs+g/+soaWAZFp9RLUG5EwKWGP2YdsddfN6ph/yCfi2TkUZo0L3PR
0juYuQdRkWcAxMTnlqgA8Md2PjTFBCjbVDuVWGdb42XUo85RZBEB6PxbmrL4wE6hc3SJQuEWcbKj
ZWF/r9qzyVV6XVeA89P0IfHy1yQHx9BTeL/2KajEEZcxlAANxLHJqiwadX3wTKyEOqMez6m+aOF8
ET4JygiWayIlz/+yVVy9aBrwZQyesLSyXZ22wA2D/MCg8xzEkFNrCplHdAdcEI29nQcngE01vo6t
9eRPSUX5O+p8VapoG4wZXGzTfDCtIcbv6x3hZTnkiwII1CntPoNuf9bh8MBS5ietm/ISQA8jTk/l
Xpk0O7QXdifc8+Za4JEZO+/ooOVt62H8WdZ4/43JTNa9lLTGDIRJuAtPGyo/nvKam7Vbk9B3/GhD
iT1XD8z8HTwuQnAhbiapv8vZfaCVguhJ43lc85Y+sj7zb6Y4/Cgj76VV+Z2C4Wfg9V2piuOsrqyr
rK73QZE668SDAWQYwVvQ8yDkwOQazwF6HPL8GcA3A69qk63JYn6lYbxRRRs7e9hC3yLD4uQY3VeQ
qmLdhtM+zamAgfz22TUeOxu/n859EAYbGXTp3rSLVz9gdZd1923JvWWcR76vNjxjuh12Xed7d7g/
w02ejvHV/2TvTJIjR9YkfZdeN1IMgAEGLHrjszud88wNhGQwMM+j4QJ1gT5IS5+oj1IfcqjKjKiX
T962pTaZi4ggfQAMZr+qfmpOXnZddX2wV3aJBzLA+V3FtTgFWtySSo02Sg6vlYERoqcya0OEpNnm
OTgcTjUxGAPgR67vXtFz0W5ghDzVorNWTk4pgddQCGwnnU28K0FX4Uu5SJfIY260D6XXDse4YFdb
Reqdp9+46uoiOoiIkAjfEun9uINbnEINz5z8Lp9syjkQISbVHwXMHqi9/WMEKYxdJe0tsjGfdVfg
A1t+QBG0zaPnIv747UTFQFyzza/T6yZzntmoSQo9lEk0q3IumPTrNUiFj9nWJ9MqXupwAs8jmmeI
THJLKKs+O/H42PnFI2PGU9EtkKIMM02d2ONJSuSpPMrfyib1r/QUTSs6OA7GHN43QwmfBRoFB5Pp
DUHNWvU0Vc5yuoRtTKpv0HgiNDQiK6qPoiGz1c9Nf+EHMQnQsdonHeHDUcM66O0ZU7HP5gIInt45
Zsiz3Y+MDSQM4xVnh4fCEnT7Oq89nLjFvPFTrH9V2Dcr2x6bo9fq+G4YgvHKFaPz5UcVeuDYOg/D
IONDGYXFnYB/gtabJzs8HenGnOwvYdLt4rOjvZ0lPCm0EnWl0i4+aoRRQExtj4UPSBNF9tmhdEDF
kFobL6cooSJHtVQkOOzzEl+Wp1pP/VVkYMrRaQlh36gVAJqueWxrjB2JcAgycWDizvVImFteTVP9
+JrYk9p5fvOZl5CeB2XVSCmO+gym7N5fmH9zcWs0nvmVJ3Nz05YCs3UqUfTIRjMi7gqqoGRJ7NBt
t3o0PUakiFEhKLtrxAjK42bRfG9jvzlkaqQ7oIjDtdVmCWXQxnQ1RoG/LTS8/ECy4Rw76NbOTO7b
NKfxvqqAaZSDc6oTDsYOR7NE64I2YEo9I8+wSYzLREAEjKPPWTrknkXVc0jmGLGx6zbEN5BTb4YI
ylau7dFRFQMOGEOvIsku4J44HL7LiS5iLgwKgk5FFWx6o7OercGpcIKmydYNsorWViLaapoFIHzc
2Gron30ZUtrRzDQGluKQlVa6tcbQ3il3DCldkh21swCQgPOlG6cHgx9O7nPOiPzaTFrnHMIz3LE+
J3dStNmtDEzn2eylPDv2CKm0BmBFjIq2v3Q0hwMWR+edXd7wNUQ9hofcH57yqMhPPmbWtSDFu0Mw
D99F06A4YT1tKLtDyLKvx5laBBSVTTU7L+M0vmua7haEWgU8NTgEdvBsJuIqs8Uh9LrvSe6/R0b/
npoUaRPojhUTwjDvrlna90mPpqsdI94UyL1auZ95ZH3kmBcH274IRpdDDLjMxHFWZu89M9teZgQU
rVf97Yj8VdnZweiCq9DxvuGhw4znWzeFGb/06fQeMcO3RrKJoaSqIWvTR5kvWp/F0UhWewENmRKa
jz5tSfLG3V3CtGFl9zSyDBMWUWrSwmy4WUJ9TEjDb9gdSiT+9KuNGCU1Q4wpy5RLuVZ+4c/1fV4y
OxuVd20ZmCf8zjrXTfvqRPUNIsuZ+N2JnwRRc+T5VpcHo+2e4pYadYdPoAcgoDvnrQMQrLrsrnGc
QyGj27GJ3qQmrz8MjeBwnlxEJXpkXTxkfkXwrCvkakjkZR9ORyKZi88UPphr3voxQfRavrTFQCxP
k4XtG5Ln1HwM6hpSi7EJq4iRw/iZONYFstk2XFRgN6lvs4hmnrF2j0UkPnLe1SpoOgftM6fMlyP6
qsjGGjh0aMFfb78HZXwKQLli2et3I/yDDE1w3U5LTx+elc7Fp6nAYPG03FfhfJ15obkGYR+ecpeW
jNYs9i7C227oSZEMtFF0XftNY7i4yO3OWNnV9OaPtNSQZsim4K4p7FcEPixhVEEFIfR5jhKrJDD4
6TpzuX0NZ1sZqI1d/FRN+jqvxnCLtNydKocOlrGjLsTrRgRd7jGXc2/gpucsCfDi1PFbwgEexxBL
UlezFgeudzkEebZuOnlP9GY/VHnN/iZ/c6tabeypv3bgUeQjqnq7ICrAPixGIIrtF3yF5de3+QK0
gPS9rBIUY0DgGuFkMFfxoWuRhLSy62khY1gis3YNsIxRDyVzWg1QCtqSPUPTMCfSvOOEN0Eaas/q
MJIKVY+ZW7bbfPC+g6omy71gOqIcYEcNbZd5s/qeuHWGP5iiMD0c0mCm/cjmw4gMpta57ndshwGC
QAYJNI/AcIGFpE14OWUZqpPqn73Cu3QWsEiKtXygVH6TGGHzXNQjJ7MO+v6qka246gjFPXDjngz4
rSwbWb4fYDkz3GnESdTFN/znvLR0sA4jTaR5QC9fpciNj1aBTojLCoHhIUFZw5VToAYIRmxNKJYW
EEBv3GTfUXHJRXf1o4zdi9YGTwzp4SuIQtwREbs7FY03qRM+9j1bm1zyZROCMyHkkoy1LoNAkVrJ
5k+MBigL/veRCpuMegVWhSbBq8wEmDq3VSqYCw/K/24aDt9ePb862NKDjk5FaQ93Zq2AyApgGYFD
4aTowvexSMXzoAUYgAID48wCOAG4op0koUg0cwAvdhqYBgU3Hzqb7u14OIpUfTa9xRglYWsXDcCU
DXmtJhCHgxN8L/0SsEdLC21wS4nBB2LMtEdjuHB9gk9eM8tF8u12OfQ1lGXxrHN/C4DRxZAFUK3R
1qPpRy/MPEjeOs7WF+2nK5jyYpahXyGCVBabwXVZ2Wcvh+tY9/6RDoa7wIz2Ux4+NSr+Mi1mBJ6Z
3/mTuCGc/+zlibVhHtcd0gbeh5HQapLZJNA7JZ9gIdc3YdVtTFXfR2F5a9tIo3YA4l5jtulsdWWF
bMCy0g35Sn34sdEduhLW+di5GIzyk65xnqcFhvOgat4j03j1JyIGQ+qkhzgLCFAb9oUzs8t2Ep7Z
tjlGW7/iD+eBmYpBRm01gSpe0/tKFZG7S6KRTUAV9Sdd5vaaR469Ng0KwHM7svir4bTGYaVgFnhq
W7sW/DJL4/xROeQPw6g3xP1KzE/UxykaKrdujmjjdZW1jpKYWvlKcewptzAy76vGztaiMZ7GanjV
Sn8xLKL0R6R3TgIzsES3LyZ5b87djRmXzoqODtwE9r5N1dbgbgyK8WjBrVvliXEgnPHR5vKNF3LX
TE27qweM9qrtkNoYliT9vOF0sKGy7rMv+svasMtVZ9hX9MW9+uH83oLxMBJvW2rvrDv5FNQoL/BF
cXmF4XsrcMQ48QnrBdQ4VT2lcdrvikrgd4/Mg1f1rx4ESgBbh4ibvrOC0yA9VsKEdpHsXFFcEEoH
/kKcPvMXj8yFXlKSWoBUeSYPAF/WEtO8gRrOvnB4CgzwIi5LAnA+gna5daYAxb7kKXjV2yAfM+gk
68DHHMQJ4wHLmWQMN74TPj1iXbnNwUC7lsvjUQfWqhTGuzMFV0ZE1jPIbD6NhoJpOQ8XHTQFQJbA
MliZsQmI6CJMifZlBds+1Qz5yg3cL8fyTSJq862vAWPafpFuwyY9k8007vgPo96FTCmwu0OZMPQ7
TbUM3KpSUknAUF1UmCCmwqG+rPXfclY0DqbmWxQGAymJEDqhP50w1Vzi8coZs5sIXVZwlVF8upxU
WnyCKt6qkGKTf3109f+jidlkoPN3k6vf7MsMrP73z67l5d/+MaSyKOpxHIY87h/Qrj+mVBZlITbO
ZRzLv06v/phRWb8Qz2YWZVmeY5L8/tOMyvyF3ROYLNdiQuV6jvMvzah+nFD5ZMaQ8y1UT37Lr47m
z/e7uAjb//U/zP/ZdVEbOBhQDknSb9I8voiHgW1pta+jfjtRpzM2wBs9efjTB/U7+vovXe4/Nrmj
WzAZY3BHxI6wuvNDXI1pRTDi5uoOngGiIQ3VFwOpw2zOF9UorjSHbC+3FiTxV2tUH3//y5eW+L9E
5Zbfza2mFHZw1/k1Sven9zxPaSPZA3WAnbBNO9nRjlM2xcl4gCIW/GZawZwffpX/1Tt1+N5/+HWL
J5yEILqgRXLwhyEgbX9RSei3P2j0ly7rb12DTYLi4JZHDS1q3KUilB8Doy+Aj/Chs/ghoqUkM5wb
wJJ4F4d510g6I6Ncw7CBYira7plU19EPsmfKwO/dzuupthPtTWsQzesFPMHKjK9qnZ7Bqz1njX2p
lILMbrSLQe2y8sSrodNPM7WuciO8zEb7WCBERdbg0VZt7qVp89wKzT3KNnmKNvwymvLseeFFMMWv
jWs8CCsiJC/z4Sp0zccmyxUnBMKuNiNFEwFrO5XdJw6Pa7/wmPJgjBD9o2yrL5zaI0BKu790jeYz
nqeDN000GUcUJDhiNXUToyd/OLahV6+l0o9jXu4yI0F9b7DK2xZJrsihLw+7fXJsoOX2Bahtov/U
TUycEszsWOLUlnV9qqJMABRO5IH9ABB5xEjAcfJpUHAF6jA+dpZi/BcG1+CLPro2vC065xtK4zG2
nUOJfrPqJmpfYNKjWo9UxrniDKjpwKOApd7Ibwkl3LkFue6us290SmQrmI4qRGZvjLjn2csDuCgl
NRGisHH9y+gUtOSv+uy9tL17OSOFx35763TuFfBPvp52OqSm6e14Zbdt6GODoANVWDd50FxbWQcr
KGDnPrNtKtNqV1P9s0qn6Ipb/EOo9FtREHQxg/bKsdtqZy3kEGyh/jodsy9OFne2yq4DyinRY15q
NuB/f28tq9zPVzuLmWkzePeJw/Lnf7q54tkyit4U3QEKj7nr7fLByqd3L3evuqDo1sPiRYx6rqnJ
9W4MvKaWX5KrCYLHv38hP9/k3HWQ4yUrL8vkgo//8+tI58pjZuB3h6IwH9hT75WIvoD2MZcd0uif
3OTLD/vrisIvQ1NwEBQkssEPt3hJO2BhtarDqgOlGifpLu05UkRhpC69okH5G2TxW3DoHy8sPy+h
NhDIhYLgLw+DH8WFDgmqGjDaHgYjf9eej491zMSGQH5OLzUnhHquZi5+1a8nOb/4c3L8+494eVc/
vmvLZM7pmo7nuGq5FP70Vdd+0LZxyQtIwvyzn8ESdsQApfUbK+YfvlH5X32VYDClT6RmAfv/8Okm
FE5ExTB1hw5YxQqX+r2Yu+uRaLIoxw0Rhu0wkpZoHJilsOhvkhi8QddO1obPiE57F6AZg+XzHHEv
5kNzqbvyDYsuLjH+RRPH2JJxpYSwueo+eEoE6AJm+lBpXe8tyIdDDFMaOTE4GV19axOqrhy9tSfv
YWhGB3Noer9YyQHZQcTST8FA5JNSVGs/4cIAF3E5VHSwtPUFPi77n1x5PyaOXFrBwLk4yOtL65j8
4TvglJxS4EXrVYwIkxYaPLt4+fuv2bR//p5tPniubKh0kjK0v37PQziMk1fF3cE1cwjyvT5EcA9W
kfS+VDtfpMLd54Zn7uvBR4JwOCiAlsKtq/hQpph069+/np/fMiEvmDiuQ7be8u3lvvjTZZcGid0I
2+POHupvflmRZyzv/v5XsBn4y3smPsbwgr41c4n6L02NP7gT7WROYuGb/YE6kvfesR+jHgOvWr7A
chyj3ZBCPRz9rJnWrscgNqsy91yY5XCtvaTY1llfb0grXTDELY+dE7KhDxkladt6NsYadBzZL7zn
3mVOudpj0wqm123h05jeZ1AssuybNVXQwDN1nTNUvJv71t42HnTtEmHHtO5xV6RPMwceWtv1sKut
/j1yp7cim9gnoI/vJGmodRfl4daIxD7BlAxKJCNmI3lY5dQXrbQKl+rzsj0Lni8rq50YwvQV1gog
gh0bxo0g4H+BTFYdh7wQq2rok2tacZ5oeUMraUeyo9PMCNFLdsXo3DX9tAuxNa5sI/vMzTbZuRmH
ldjg/DFUU75XvhE8ZljmSN+Tb0eiSIH5pe5z3znWOtf6qffms8dIfU8OFjEfZ+uBV5JvmsQii1Fl
PijNnjA9Fqsl9XQ1AvKErQoaNY4vYHfSgUVUzW1qqu1C0k8SZ8baqYM7hp9QOTWkfCUXnj/PZrPG
Cg6jBrNofOlK+7VfaENjyzZtasi7NgVlTqr6ILk1sMTAJbDQtSjLwxTgASyDIyLZ68CC3MyK4Hak
+3PVQQwakdrsomr2Q5R0m3BkkYCNCXU0p3ty7Iq9qS06gby7toGSEywlUmbJ127hcyMdPcV79LnT
MOC1nHpA4S1otigvXgxHw9Bucb4Gerwl1Hxliw77RtldGkWyyzMOxm4Dr409/7NKcShYPl3kuh+Z
+A9V/CjaWO/wdmTrtKUzrOHlTG40bEddlQwsFvuGGnsojgmbOQpAT4wLTrMKl7TbgPmMCZAe4PW3
Nr7WUeMsqbrope0pV5tqeW5KvLV5IMKtN6Kjijp4neinIjhsvlK6g2gcp298qlvlkn9y6k+4dOSM
ZLUzbOp1zfRDJtFB0eOGR5HZcGCjbsbKvpidjkIFN6VBfLDvfZPeDuGycWJqQhS5Kgei4w2j25Kr
V2nr4DbWF7x3qp3cW01y2wn1Uyuml9pv3jH7bZe0SG7F39s6Z9Npx7eunk9pD0ZxLA46zp8TkCxD
Gu+nMdzZk4U7JgZ32NsnsMf0G8/7IWYfpyTB4S7Ykyja6dG4Toz+IU6Gt3nWV2PoPDFXOWEYui9t
ewfPn1ySlODty7328MdYo7qiVgWauA6v2gxvWu4ET9FYD8fazeWq5m69L6fhdUrFVZoNV1So5esi
BHFJ3MtceYQEYGYxLmQfwOzedk+qlxdRRx15McrrBsFyVUn7wzfqk20GckX3xnPZZqeZ/NFKyoLH
XXigN0CtTPKaG9+i5S7DVVa1TE8cc4IFGY/3M59NkNsnVxjHMZCPXj5dukjRa2fWwUngXSXkujCP
hsI84zBGr28GYDejurTpe93ZTeKt6GEKN3VB7UeSinCfKzsny23DpUpQyMJKm1sYTRJQLLCKQCH2
TkykIHPKm1q0Yo19hyxt6I7oLtl0zsZCIxDMBL+GY1fVGOqq3ocx4ZwGy8Nt1R3atp+4ELiaZU+z
QW/AdRQ4vPvoNf0V89mesxgtJuW+aEhZcmkRLp1CdTbjJQiTPsepu+5Hc01c/SrS/jYW9NPWNH5g
uNzVrnkIEzXvI2l9hUF221a4xUO1ixQwBLngzUoOQd1AHZcL+GKQtwVF1U7bXudt8gSKlGODMWwG
KeYtPMN243vMZUpzJDjrwlXhTLhtuv5BON596YKYDgKCN6ncVaW+Fl11kxj+bi6XdUeN6Qq86iUQ
q/eg0GfcHmeb4T9+SONNJQC6MuV9833ZUCcPqATVTB89oVOowum6sKL3JCtO3mR+ttX00WTmfBAz
h8i1Gpiyl6DPLtKKkSZAB5OoW4tnvGYRLkzQGxjXNo0lgASOr22MqZQbYBPOEj8jCrVBOcYqMoNX
IyTrWfTUilNgh+RiVe26LZ3boclpF5iBbov6aXaNbzGtoWWrNhOdupFb3SZRRR+pmm91kr2pZd4/
Uy2zySNOWGPVfHdUftt3CMBtTAZWZMXBSJwnMncUhynuGTKqlCpY+c7P/ZOtCdCoBq5z5V8qvUQ4
e1J20TSd/C4FNdrb686udjpSd7AP6DorEip7kzcj02/w0iB65IZEKqamxFJld0T0cze4DtxtOVCx
Q7K4v47UhLQ2xRUoZstARCCQPBWc50sT9/ngXVp0M/q1/VlEDsZAcu7rqW3ti9aCX0opKyfNKgxw
bzuUjrikffFGk7AhD+e+xoNt4PYj3lYwa1jnVnMTDMCslHMR1Mk6qshQEQsIaZHnc9vGRrYLUnlM
rO7szdN93ZL97HIn2bV1EKWkGwjubvwk3fbj4q7JzXDjzmi4AzIDwHMQa5Oiky3xxrM0xK4QXXc3
qn46Ga676zuMhjEG/qJfSjAwUqgcJa23sUlSV6qDAKIb3KpTMBTvQaQAtyUveFm5RpSn2aGPu5RT
1criRoXC4eOsjX6vJ/+Hh4e/nlGWfRxEfOY9jNEc0/V+TJnQchN0uIK7AwGsG9s1ntwkvPfj9vz3
G0bzV+b9fx6Gfv5Fyyb6T7tSuLFJoWjfOwwM9A/KjV8C8sLQQ5PNPHUvjhM/gnHfy2j+iIL8Auf8
S5JFdD/X2W40+mdSW/S0zCfTJCItp884n3nqVrRcq7GhHilJp02OdemU2LZ+rkKUykTyseNhcxno
47KIW6cnoICLxa98dihp8t437uJBea/G6mYW5dNY+JfOmH5pk/hKTQXL7Icbq+LGiQL33TcAooDo
ZVh5axjZx8hgHcUwvRySpkENN15qm6pAHQmsJyMn6blnVA96ba+7Sa38Lt+ZdXJqjSTaRFF0BWXv
1rPKE/1mh9YSGPN9/3pewO09K0pPuQTIqm1fxO99ilU0lMm1coaLEssu5pt71plL+qS2Vt4DVQFo
cJACFmqpWU4HV+9FAvapyXHccjEFqqzWoVGS0nMOaiBhr8vi3Q/Dz0SmN6VwDrFn7WpZ3444skzS
0U4SJqTi4geQcFs4sy9IbFvTte/bMjzq1H4g+MsS08M2ceonw0teWpvdr0i/9R7m6p7Y3+evF9F/
Q1HlPzGAAkX9P/9vqe4m3PZ/f56kL//8j0m6+IVbGXsm7k1f/erq/A8iqutZvlCmkBguyan9p99z
gaU6lulj7JT8S5v5wh+ZNu8Xj2AcCwSuT/D1lvpXZunOD4uA8pgl/9r5zTpvLxbSH4ZfOnJM3AlF
fOQJJhdMht6UvnsXWTojTxDey86u70mcf59Si4u8n25rH2UWiKS6wvQTbJsS25pMqVdKaaqFRYAv
JzYoNg3HoGasGvRwaCA7E2f7METzVaA2rkPa9k4lO6q1b4K5dNuEB7tnP/cC33MRWs8QM8Y1VYRv
VUd5bGdQp+llAM5mv34vmEEHc/uUZHCDalO/RzUHpbrGrmM5w7kqQbbhr4a5laUXvjkem7LItnlL
04YkF8CgM8dG0B3ypvoK7ZbszPAatd4x84z7qWi/Io/MlTc34dq3OG5C7ue8FUPCEkY7rVPfyGnL
cu8cgVI7Qs8iqwpFMuzNjU7x9ZCCGgA7r6Q1fBUFICzHJFfb+JjZYuFBK2rUrmHrdeNLoiOmqS6V
21vnVPq0Fpe3aTlcGYEvD3HvXfNDXzRx5HWZ5t/rrLsXefrZW6N9Jsa+ANr1eMbrUENfaJb6q2Hc
CDsmLx9bHL2Th9Zt77ze72lSnCoMdZ6iAMyH7VhXH03v5QiaIaa2NpzHDWlqzDLBfF1O07T1KUQ4
jR6hDuWzXQ4zeOAUKSb0ipZoAq0JMxMAfB9aPkAH9lz84a0T9ldDJp/GkZ/gimTPmvwaCAoOm9Ye
NkmgkQWVeV945BJGgnS7OiqKs3LKckVNid7yEFeYV/zFF0dnkm4ponWrO7hXVzZJKs4xJQDLkByl
5JUJYabrrJMdfNR8bB9kaIk9U8xiGyJsndou/Z4btrVLJqZrfpqUt3EYInyHY04CEivYoAq1UbGR
AwwZriVsgU3CNYk5k8qRxCMvNDsUXHTe7cR8YG3NdbOJSv8ituQXnhfMgVE9HDJbpuDVS1qtwMir
iFntVCXdigov6HIhZY12q26geNd3XkRJmDCjDzOpaUxh25F5ToPEArgQFtAd+31a74YmumJdwI8a
R68FpDISH0FxFB3jkaVUI7DA24mI/5CGijdT7X/UdngH2RXaqZly/80c/4sxMfdqrsxVskC2B2Ie
h3oIXqGR3ZMgfM5bdtmxByRD1wn50Npk5EelIZ4jr8BkrD6oYE8uvMK4jHziCt5Ek3nfdEcWrtui
7NsHu9aKei0OhoU1nDzFvIM40T3lFXeNCji3+Ic0Lj5DBddFmKc5Q2twG9IzsrLxWtEJEHU5m7Kw
KnZkg+IVOLFk69FcCNYvejMVdS4YGROj+8hdhlcwjL6c3glgZCzHp7E7FTTdgQh49MvwnJfypTGr
a7iogElNMB+aFLuf0MGFzj8sSA20yV3nWU9DND1lLQcv1/5mpcYh5OHqB/VehPYJp+JdAT8xdcwj
LS1IH9O73Q9vHKmONA5fxDWNIGI+ux1Ha7O8L6NysVfthO52uqyuBSbbmbhQH+4Mw+sPVYJS31iU
XqZTxatm6wiATtSY3kfrmAdduA8tnHMxtFgIEsO8wf1x33bFtY2xFWFs/BgdQeuGBSYuGs9OHR86
w1qrwEH7mo7SmD6V1XyUrr8x8+IYpM4+nOt96uSvYLjvGAC9GTo8KuFvba0fJB6UusZpEo3yzBHg
06j7uzlb1t3cvBXJ9CgnHMqelR4cSlmxpO2MnFWm6Z46KrFXvmyzfa2K21rVTKqjYINLxdkAb77B
M1NhRrOmHYSzp2YANJ0Cpn2gFPy5tbW7tVucE16A/c7OxINPfHktMk2BbP7Nl5m7c+kIxM6Lf742
EmgThi3uw94DCuLm3j7S9TM5Qy6yIKD+OTSjE6ozHtfcf7OUri9IZQ8ruwyzTYfdfF2wVvITr5Ws
2hNmU5MlJ9J7y4zCM/4CY5ur4gUz4dayw3cQxwHDUv3ICYKitJwaEALSWNlx+nEd5MllB7IEP4V+
ccMMoHDf4mXyFxhCiA0xSznP6STUq8kG6umko7sD9+xvSjANK7Ng4egqOFEB8aCNPWbRRSIYIHna
Fpe4KF5HgwNxZIbpHoznZ0h/NJxtyc6XVo4mkUcbCcFO+ktnsop1E6OSFLaRUx5Lc8bcUlEdZBh2
DUDQfYDTo21sKgEqh04gB4V8LMNpJ/P+uQ+9HkpyfW9y1+wBEmO7m8Ynw+ZYR7rkSVfURvD7sGSm
7fdusZU1U11t4xoVwexIJg9t/ARiVVxqbDinGf54nDrMmMxoY7TWucUtua+naF4xU+vuAooSOAsW
pKZGToB6YEUUjXmEms2kxpJvfc+8bLDUtHI1E2BD63f04HyXxTypxaiKve0w/PXpjMGybD3GCWAt
FbnzqtemOGtpQiCvIBfW1rYrQoNOUIeiFdSXbSw5iWjq5VZIzdmKmKp/SXSWosHZ5YEuBYUNWbn0
5US3eQdhB1bTZ8FIZ9/gMTz2HIRW6Eh6nVGWU3S13LUujJ6ypmO1SRpUU1J/Thq6N/iHxG+KwX9v
rBep5p/7U6BG/NvPu+rl3/62q/b9X9j9wq4Dbmy6ip31Hykq/mQxaDhQH0h+8JhnJ/67Q8X7RZiW
rQS6J3+Oj4OT9++7anoGwHTzc1BC+b/1r+2qF4LFX2RGIlSIi47kCeXwG3+UYoJBp8CFxn4vXGLa
MaEgFxje1mFwd9QqObRiwWW288LJdfMVZKjf7U3/cIjwVzFIebwC3ottQRb0l/a9HwQwkdf+0Ll9
twcPgCtm1vde3n94GBNXjWpfR4K1WzFNz9SG/BPtzbZ+fvN8LSZ6FuBpk5DvX8cKnpwcgvRmz5iR
IL62MgeKASwzHqYby+44m1LiYynjQer4iiRmvXET7Z/rOpjZ0FLPhaVyuqj9iNhXIxE/InkiTRsc
swmPj0wv6rp47AJxwzpB6zZmHx9GjB1ON2UGb99FGjsEJcmTNI9gabZBtwYo723+dF3yN3VYFn+2
A/0UlOMTVmAdkfQQz5dGi7++TdQCKDcZBXOlIzXzY0TDSMAAizI8A6KxSVTpY2Kmp06Z3iqL+wez
su/ICFE7lHmPczMdh6K/CwrxTNb1E9oa/KnAuk8HmPD0lfkUTjj3f/+ipffjcIkDIPRDQUYVUAqd
Dz94DLgkegtxZNhnWjz6pPcVVAp8d82nmxYQHhj3E3A1P3WK0IIHGsAY8YMVfh4WQ7s8WaTSN63n
R7vCnPTeJCwgGdFXk/eS8Rhd90vooOE4vPL6WkKQRjoi30EQSjcvXWHdqxbfT6SieBfYnB8Iun5H
G2Tazs5xR+UBZoDiC+zuoxeiRyqDEA1GpM1sjB2JliLYuVwPr1ZgfW8q90X49YWM2EargQa7ybG+
iiGBSwBd9ehUjOTZCx6HjhdvpAvSQ4LzXdD3tWNR2haCw88m61gugHwGmHuThrkNR+8vxyWd5y44
/RBM8lsGYX9eUPtuLNQuiAncY5X9rhcgP8np07Qg+nkbsC2g9k8Lvp8v4qFYgP6RB367tZtX0g7A
k+Py4A4+AohjWmv2ACPUIsoBsOG+VGT6OOVSHOD7REdaugRKa7gQdAtIw3oKdHpnLqUDc0/9AOIl
p8KOzb4z1E/JUlKQx/rBjjgTM9e9m7ql73fm6Wq48WNGx4HjaGfTKT6LqSUQ7QbsAoS6DH191oTk
NuNSlpD6De3C1aMl83NNm0Kx1CrgSh9X7AqvvaVyIVB8H4mO9dqrqi8N5ZsNmXxUS1WD5VDaoJf6
Bk4yt3jTIOFxTiZqmB19P1u6pxaDQSq/2bX9ghMWS1MJizqf5Es/0ROBC/ZkLM0RY0KHxLS0SUQj
xvvcCs5Y7DAxqyJdfMbFuhsxq3ps5FY11RTt0lER9uwVxt57TZf+ikI0H0DxHuel2aJdOi4MP8EG
RRyrIRC4GpYmjFL09/gcQeka5nQqmSOWS2+GG1avkjpgzm81+YRu/DW+ClQ8DZhZuBFcRX9czi8h
WyWrfUza8LMCVbJTBoJCpcMRvTx7sTqQjYYPoYX4uLEu+0VpzvQNbTD+ppJBc5lRV79RxNucPii2
UUmZXvzv7J1HcuxKmqVXhDRIBzANLchgUIsJjJcCcEgHHHpWy6g99LAHtZxeSn94ZlmdaVaWbTXu
nrzBE3y8EYD7L875jsL2l1anMmwXKtBwaozpVJGZtGGc/zjPcs8Gjcmq853wv6WpMRpSVabPDo8Z
g34KlSmurX3hWe2WIxLzhHfFGXvqA+t3JG1s1Y24LKtaPAb1CCh7dE+iI+VcRg+xnj4cb96nDkuQ
cmFSujkv6AT1L5tv0dTwCLSYD6KdnePbMTWTknS2mObPKNmGO1PqQxfWT2Qln8mGeO29vqKzzG+d
wL/JWKpQM50LiQloNuVtF4wfDSnhUW7v7Sj2uRWSPYrBRQfkf0jDfU4q5vxFgYga/CyANM6L5jA3
+gI/hPadZGr6IpDIfUTPNTBx2jolQSm+Y0Irny9+W57CCu5H01FvRlX9AcGF8fQo8Ey0U4JUkM0Q
e4m70RxcutgUHL60HhTF6zoYWEcVBrtLFCGAb7oQ0myJ9josxDrSBYAy7Ya7zp8/Kj+L1kbnUUO2
LEMsoiM3Anv/GvXNA1idAWSJV1/IOkCd6oprYdFmB2Y/nqcGtk6TsFPuUSqsysB/jIUH3nzMrQ18
uJfaLu5n5rwfClND14b1phszsK3twneaTk6SngcfMKEciPYu9PBtMCJacfiPu3HgaYNiLvbshboL
EY3Yri3nXSjnN0l8crQiRUcfyquF26Q082jNjYY0Plxczql7B+OEwPgm+0mYb/eevvGdPMbKUNxa
k3NJkQv5VXxgWLkhJelg6vg2zuebKmG+taSy41Uo1lmB1Mtr9M0wVPSuGaok6ATboh0A8S/PUE8h
z8Vnfowx/hQtCzi/RJSvBxeA3cz4clX18k6xiWL6aO0c7SZbVxHvSWd/VrxHfwKbtlS43rnQXbJp
zQ7XhvSQxZsTDQE4wQTt4bTvY1JTwnC4kTXfkVG4B+SaxzLjsInl4lUp3a2L0WFXZ0hm2PldJ8SN
e7MK00sc80k0UaXvyKmddrZtnlKXFg+S5vdIHii24vTGlD240OjbLwXgrOjNn+MLAB4HPE15HulE
SbZrn+y2Ms6hXZqbtHAfrE4ctNG/szk7kls5HxuajaqP7gzBSexa3bQNtUuoAxkFdad32sZgwYYC
gSQ8kqjyL9pp9dq2Z9rKipmpaCqYgo4PxbWWlFhJc2OVzOhmha3Z1fraCr4+UT7AK8Wp164z8Hjb
EpWaCPJXJ1d/6PeS+0Q0LKAwGx7YuY6b3gog6yLf+2iALX/2S9a9GIRkvhVOESeZDdicnT4bw2WG
qMgLNpAHNY2G60TgWyOCQ+N1w6ZRPb+3jaFnFabzr5sWZNvFvQ+/vGGTlM4RrxxNdRcMGRxJ/2Rk
/E/+dRVkLTPtf1x8/VUELRC50EYdhiDrn0u33K4MEkOTfl/2TFTNdpehhma3ySXe4YkPZWFswbK9
Ta2tV8Y06hcjFCOPSrv4ueBmOYynz8x3H1XufAu/js8h05b/y2/5z3V04PJbhiENi2PBr/P5Pf/5
t8wwUlnUyu2+1M2NV9pX1/sLntI9U4l063bCcMgs/RAQDt8MFprZOrnBGHj66/f4f74TFSFf+7/q
RP/tL67H//grbed//q//+Pe/AB//8V/h3v/6UX9f97jYI3i0hG+h+6T7+ntjSkNEmJ2g5DYtIUwc
Ev/ZmFow3U0bab8tWO3goKUq//u6R/wNSR8tBj4M1zMX8sd/A2HIU/NPjz5uDn4SyXxII1k9Lduf
f36oygy3uImB5zjY5ErY9Cn4fYyrlQVftjIpWiCab5l5vUbS+hB2Ma1S8ELlON8Lq//ttMGhyoJH
Y79oUQiQiO29FzNwDZ1lL1YSYI7otpFrgTfrX3TuvFeNlW8mBvjrVmnogqZiWdSerazlvmVfufLd
KcXuFCGa89EgT+6mztIHlXp39hQllxmH62lQ7XMkgKlP3rFMq6vOw58JCVnCAcUM3L0bwurqoIEp
YBWilsefMYXVu1HaUJRigrS51rhNCYTBIGpcasfFMCwYOvHRw2+MbcH6VjK1tclmp6HUAWR0EbTQ
nbz7OPfOFrFrdJbz0xRPxMnF6o8PwXUFkOrVdwxq3wYJjKIWzMiQYYBOd+IklLWm+FAM+9aRKX8t
4mINiwFt2X9aQcUOKuuvkTJeZj3+ZsjLQgwFl6KKjpgiC4wP2N1DxC4+aJ9N71HbTfwVU1b4JxuG
aE22R7K1ybdbt5Z6bwG4VXgV6GOscm0l4QPqaYheSDcBC8sAkhfTN6olH9mkcNXtZCfORSuQKPMU
fCh/AREhETyA2MUlmebu0WSMdpo83bM4mtl602LtwrorkEBMCaFx9GaF5kganSwjQDVgxW767PFa
CMM5OW43MkREmkrL28iYtigRL/TTmMAXKz7+xGQ1ieqHAYjiAx+adYl2iJ2fdQJbx8DTu5Uqe+/E
dFRR9Ts5065HwgGOL74TqKBZdJVg3lRcHkNf/5om1G3E7ohtJAujMtkbS7OSTDb8jaTb5nH0IdUw
r9l6PTmt+Tgt3GAeX+KAYWZs0CbYwzcwg11JBu1qGMBC6OoUSnUzW+b7BIIBJAsUJS+7FLK4REb+
1owOHK8+fFV5DPzMkAdz1HgcUuonPueXgM6F2kL82J7xklK+ribgNMnITKg0Do2O924FCcuuiI+G
jg2LmtAiBqb4V6DSOiev1QdE3+kmGzU1Jg5sXSOqmQ7MG2+ki8ecGuSuMTuNCzm6FAMG4LAcbx0b
013b6W2K9W+jKm9RywImZHCyjcxFywTlG9NwgNQid/KTiB21MasCHkfJmkUURYs+rr665YzooPQa
ak497oE5j4QoL1UIi4RNQs2x17K3t6HtputGlOMeGka3rhlPPzgZJuNY4p1PwvTWCC11iRyjPEe2
zNdF74uVBp22EVrQIEUls3/IwveNETR3cdzXnDB+vNaZCEkZFNnZnCgJK6YSYFIsAI08NXf+5P+i
ZvfIuJLe3p47ieemV6TcMDsupYjXCJtnlh0z3zHl4h6eH7ckaVEr3FtE8FjdzRDx4SkRqV1ZhNGu
Lgpvo5L0jhYbJnkQ3JplTz6epPRXyWvjmBh9dP5GdKaz9pIBj7f0prOR5k95zRmAvvEBBifWFb5p
utrmHS8H0x9nnLd8oiDFA16ToKE6LxzvdgzYpaatwaYvaqKt6WM1rojUKWvsym49fFdzhny4rVpe
UjvdNrlfXmyLHjvQljiVnYr3XZt8+zE5Cp1caoAo4ofZHaVBZxPTNxurwUlJFegrfTAaXvt+fBde
8oYBCL6p4f+Y8bzAMEvyzWLq6GEmZcY0LLggUZFtprR8niYQDsOQvvmiN7YWasVDkiK8NQuL+KXY
31D90VQ1mUtnGVVbNtwuArWQstKz90HWFtAYp/vKbp/wbu+LUt2kWj0YaHbXVml+2rnc52byjHLm
6lfBa1F7N1XYvPsJ4SITFBluRvpwwgAEhx3Syo2ThfsZr1SbwAwZPFSsFjD5iBCPyaGJsSexCsih
Z9DhneKxPnHUUYwK8HiZpkZWFjBwY8HKSf0sbfikQ+LvlcoPVpR+txi9CDLAxTbTt7sR4I3F7ojH
P1pETV58Y9rGnRiqRwNnc1tYH1EAKpPbEDSTHkishl8+RCyPG+OYYcViJ/KsipZcjya+ARNz0w/B
WSJyYmuNzTmYvwMBo0ZGUcd8qOl47BNSm8DNrAo8baGMM77X4JyPFrzIOvsxE7Y7TJLuhk49AoNC
mE2gRUpSNqCUm2oI3tBP/0ld09u6cdBsgs68q2QPg9wObjulWcIwFiapYOR8Jj3a38RJ+GX2oXEt
2/FxWLC5ibb8Tco8s3UDtQUjErMRTRT+FKZtVtl/zyAV8Urwx/MyY0OPgo25jvHWd2mAn6jPt1Vr
OEf0yvhchA++o4jlMey6+yFgh1V2ybSNDWXdF958Ty6T5FoaX7sxWaMR2xMzB0jRZqs7NDfkyhxU
xAZoTIsbbdagwvpP8Cdsml2GT6zwVonjHmHMX3SqX/jN4lViq3OqzbuMYdsayNR5UumtZbQPXZzc
er08u6kNVyp9ixYyc4hQ085yFjv9I2EfL6GO3hB2i01oRTuXizsvmNlZc3OLmHYvGw1AIQ7Auzji
0hGQYqVilyfVo6nrC9CkW3JZt0kykvkwHrUbvUuc6aHi8DCZ/a4HHyoWhsAn/D/R1lLGxTactanq
ywg61s2bS6DzH2ABezst90XvXMlIk9a+/IIKdR84xISPRIMBBOMUl2RU8FWvLSlvg1lvhU5Qy85b
32eL7zUojI3wYPbi02vj11yLm6krtrWFNLZNUK1YkE96/5O79G0kjmMv0+F26GjkIpWvZex9Rm3d
U6nJ8Vhr4V2jobv6/jJ4tzBVKqyIBcUCg/soQyRDUEtDvxZL/QDFBpxjrJ5HJY6JLh510txbnfkx
xLPBO0rGTafRqwcVyAKHkrCuABW7Yf8Ql+KPW6f3keVbxCQz17PRHgCWKD/1QDFHYdRSrqx67RML
gntj17DERHS4iPA7mACTcjI2keYfRPX+Om+y6hUvAFoXpqC9Bz2x9opvRK7gQ8u0eCjLjrjEIYb8
P+XcwZU0SHtgoiUmqMI43slNbhkHZ/60DZb0cyZU+bMk6WBFXA50f6oyXFuHXvMFJ5V16DnLXRrI
FXEceETc4YENOOLhXHpb+AlMSG2TuW3NPrktcVJ4Sd7dtKNbnpElRZsinbjap6RHRRyl+sYwjfdZ
JzuIHV9s/DcDJEvMbTx9grhHgDcNg1JFkR78WFOP7oRm8aFIumLvZKrf6hTVYV4nPf+aPZnXJADI
VaGdwbHgkNHQe2pjuyNeOJuLJUud8AAYV64MzDl7o08vZkXtExrTpS6yj6FnqiDGS5ENG7j/apVW
UIFRCTxpQgVU1hvw4GYylCN5DhP3R8aBgQGuOdSNXwBvtdX2//en5pIJa9G7/av+FCc/Nv5/+y/W
pPyH/7kmdQM6R5yIbHzCf4BNhv7fMMc5bEJ9ljj/iNP3/0aTGKBGdGyHuBrB2OHvvahHL8qSFMQa
ObDY2P47rSi/wzJm+T9jmIUswB6Iq5MNJVs011961X/QH6vJH926R+icicTlyoCHG0rSUuzZ1Ou6
kDspSaluFn7uxCPNfMP+Dha2rixHxL1MR1cGtitnIfDy35C7qm0S+Kj6Daq9TVSDmaxKfhYLjYLy
C56vCdgXXOF7zED0DLX9PhfDk19FV4OrGJkWfGpeWXNnCUjBLsM25HLI6J3+fiwCudPBeJ9XCHQT
sijkkO6zBT/cpZwkckESx3byVbT80u6c46gjw2sdLAjjnBIGkzykw7Qn7qLy02Eb4Gw+yAV/PKGI
oMR3vrMONLLX4wED+GPwUrZXTzQ/fE975scKAhvAoszKr7zz0NGt/jae7N/W9b/zJHrit7+DnTJv
SiuMtl69TJ0R1R3FgnE2k6zeuAvaeU79R3Yggh/U3qly9HbN0FxteNAyJrxJ/YWIhhtruuKBBciE
hIKVJcuWmLkkaGmfEn9bRyLZ4hGfcfOgbApNXOd1EsR3gakfsm6BUiuPYZpfM73tp2OIEmpd0oVv
pd9+kiBPglBOq4ERiuRdu35OFUm8i0yPIPSLVP0nM1p3rwCIMejMtl4jSCXw3Bc5BMNmLpjL2Um8
K0Og1WPUXT0NHJIdOyCB3gaMUoO7mSPvICb9AobXOw05A8wkgXjew48AxpX1h7mCYerMkEuMbLoi
hOVLsfB8hLX9EWIzQJReyrVdYnvAcLVAtMkOKGe1buaQKXkSgzJL8o8SwzyF2oyHz/bfIsskE1ij
CzPruzyv79lamXtpqqfKdTcs/oFFktXORjA+2W2o0Op1sHUM3PpBwr6pGTAd5kjs0DoSve0UyxiU
QxM19zmw0XtXpv3udwjGQtHipCSGdd/7RMc6I1Q/H7ABUM74LhLWE2RlwOBLVlwQtyx5scHyJPJY
kJVClJO4S9uw2A1apIeGadBGlO2PY0Z3btB+aXZ7tOdutanq2lqZDj11UsebyOKrw+f0QNbdeYjC
hyzxXgw7R0JUf2BxomaQkfPRS74PJqdkmbbLHERbSGVLSFUzmS7YxKoj9dkbNtbnDN2SOSBSZN1+
G8r8JvUd3tiaNf+YDpc8lEctml/oqhuzHEvWhX6xtdrqVRrhXZiUf9CzvSCKYl3VFQyrHSZKgULu
JY6DcnYIiq8SdpDIesjfxlmOMAtU9jmY+uBQgUHOuWV5dRQFAuYq8K7sbB9MZHOyL36jMP0zEUtj
18yxTP1hLZschBWIm7LiR03hqc+Rj7GALdb4sa/d3Btrd/IegE1z+VPdgGpS9irkZ86OhrwYlUjI
LNpT32EBCd/mWs7yqbecu5hXYZX53o/pBazziNViG44xIqGUBJdvPrhkAW1i9MqboaifBhUSNWjY
PJaVe5ps49SF47n1w2crix5zlnaThQvCMxRJu/KmD6sNClYkp7gZg36DcA35bB/Ye1XT/pQOszA3
QfbdNC9QH8DsxniphEq/Rl0hrspOjWJ7y4nEkxjGLSpDgsbognkFjQcCTkqMpvJdYVQQg/fRFkg+
HVMRY2ot8yaP1WZtJtU582MSqnJ1iBmEVDj9wL4b+jmZW2/bOxZpwq13GQWzJwGHv8pS9k72LK5x
Uz7OyD8iba/RiRMmYg9EKetOwpodw5XJIg934aLGVPe1AzegSxGACj2xwBoGc9+33sKb8rudkfTP
Xe7f5MQS7dMiC7YhgfUU5jynvLfyCOATPTEQ8tWikoTKvHNgp6OaYaxGfuWJAQpS1Daj9kzZEFZB
mG+Rh/04FXliSYXpVOEoX89Fam5mxpDrAm3DSs/TiSy5edt66aHM29vBx27VdQA4qy67wPayMLZm
9YqxJPjRdg5ArGhYX563BySJONCDIhLYtGBhnh5JJtgKr7hlmf1Fou+1imvw5NqiWbaX4QV+vobs
52KIfkozon/ps5azumS+l4bJQYfWy+QD2/Sbsl9hbyu3JEEkB876q5TJRZa4jucuvhvcBUDgOX+U
73/7WX1sAAX2KVkDyG9RfrrkiEX08g5a4sQC3BFFPdB6HmKenvIhFUxx+jztz7XXP47C+hlq51Wn
NWAxcmqQC7NvRGFTH4NRiO1QEkbM3K4nftOiGtAR/Lasxq3phNcoNoEzl/oKWXXcKSvzNolPLkHQ
Zv5jiagLKD96A1VOD0nSTwQNcMy2/GnWnSQgZnZbsfVKMd0orOqeM17BzGBJLRcMvmELWmLGH1bq
/iGROiceS9yaRXLGU9eAYki/Z6iZG1vazl0hsm5TFel+7ojXq2tQCogkkLzSFKXuDdwbblm8wvwM
/0aUzjFx9GNmlDvfqtcIzZ8GosFWRA/vLXyLa4iJ9645bKxMPjhkea2imAwgrLQtnm4UISrsmKdG
ZOhR9txDIOXv0yqmAbJ1wyAibw78Cq+l9esHYBjNKN2C8QNmw5gVGae6Te2ejDuEVQirr0RMgqiJ
22uA+hVgLmVPbLTDmiKt2pmqQNIbm6wXW/+HDtfY1NEY7aU295VdvjLo9dZ+G8/H2Oe5kYslf4YJ
dYKBwcRx1Nm2LpfGIrefGpjOWwgvxECa43ogMAG4hKr544zvk9ljpJDCOaOkpLs0AERnFnGZTI1R
oo+iPxa24Eb0sqOBaI3G3x8OceJaO9an+c6T1pcj5ojhKi8Rfr0n3OXEfoV4rKym/c3KmaQ7F0Bq
PaE+aWXLfEbmLivSAgKfiaRjmnENB1kCf0Op+B73AkXSnJOf6hS/shvxxbOUW09GppnQIUHzdED1
wkhjU+XxK9o1ItrkgETHqZEeuOyuFfPpjTDyB7/hUnOhV98hkiIkAZzQltVmw/kRMuHu7XvLatud
of142zHD21QaK8kUMB6FuUdCB8MU8l35KBpBxgUBer9JxarW7cOLGMbHufD0LmKTRE7HnGP0YN5h
LLp67HTJRi7DpDZN3/XgHa0IGmMff1o+PvzCoUln2OsiA+jeM2v8rlsHvQs4VtIuonU92F9E8Xi4
AmBlkkd1CBIeEmOyu1MSuA1BTLl1HAz54vjDtZ7hA3gzAg8nEd6OxQ8jQR/ZGPrq+6jFT5HOMxhI
xF/4N9lXRPE9mAemuigUUEtU83Vwm5csK5pXTnt77Sa5wllSsvtwrI4oypK4O6PBluAEU3TG8MKA
vWyufqTu2rx+sgV7pyQgD3Qcky+3MZ+CvuWN1voNBvjIcsL+ChjoWw6QxaqC8ZrMo7kvuvS+HBw+
Tkq1VUZk4AvanN+xtm2QDxRK2rSjdVZj0CCYKeuhSMhMkYhM/bGSRfI9d7AH0BIZJxOFJa5FXtJE
cJA1mu2x34QHafhMfwEuY2Ppv1ILeVkKAJkLBb1M7s0fEWPjbe2qF6eDfVDH6Z/A5aaQAUODvmdU
PpYRlXPzks/DorQmqFLrkANAzNyr8rGdfCCviQDNNxrk7NiUPVGEUaTPuEJqz701CnEW2ni3yqhk
BY8KijnEugchpoS+OMo6cug9p3wfq6FfuolC3MicHGVaj60Jljv3FAKsWBArmUxrCP3hijPia+hH
YCl9+4mM8DGTFuG48iVN/fzSktG7Gsy0XbM35yHuUNoMFAz7IFF3sQjRaVWhJpGlijfBgEW3tE2O
2BgWL3chvqDuN/f5VmymfVliky+GT31bCc4B6ZfhuixrMNVcc0PkPPJN/uBrOvdVWD+SZY/UJsvg
Z0coe4QftRsnku5alcFd5xWnHCnlhncO81cSXYCJRytXD9XGiPm8k4n10GjL5KZFAnHXeOI16RnF
zjpjvzS4Nq+ienVGIh1hB0GjjmlBVUZqNcMmkm6WLKmJcXg6MJEOa+pn7b3nFsosx5h/oOJxXku3
IBYmn9Z1wxOQhM2bEw3NSk4tT1pENA5ifpY/NYtL3w7zdd4HJ29U34aAql0RU5YEzguxRt0NsZD9
ynPkd0CPCcmjqtdeyUgun9fgO9+HngFP7gIZs40Hq7VuuwRbls1qIurpM8gnejbV9Md19a2XN6ei
RZCS+jdF4PnM86n05WjddEUZ7DTYCkMXDzbRdaRQuXSUPFrca29mAXnCij66pD/V7XyxeQRXThMf
UoG4LK+jpzEjIQGt0Ip7eOe68N3UTPKQNwDtdOqcqZcH6aKrqXaCplphdfpwYookNkLE2ydM7pMK
4r3V46mIAsShJpTRZhGa5MElAn9XOPN3OcWfxVLHYtn6YQQabwBQJ0CS218sJqBuyubPOI3MO3lg
5+mrNocA000yrMAe0gJWbb9F8sGjbw8P1pSVa0Zfp3gKTk3R3CTp5G7nHt/MgNKKmfras/GbQ6gf
4ZFPb9JkW1ZzzZRmcELANhOShNw6KzwiAfxmPDgGQk66Ld4+g5xyZXdbCxAMnzJaaOkFS/4V+X+R
X/+ZnJjKo6CNDAYJ6I3qNYnQb8X9dFL9OGyX6OYdsRvTpmQeSn6sXzLEtINN4tSv+Sy/oOoRGCdt
vheTUcVwMRAgMM3WL7JunLVypmJXkoO0LgDcx+4ImphWmBkew1ITIakY+z+kAL6D2SgfRFWevHzq
sfPFLhs63W+AJz33y6wjjK1oHwcke1bRhIiZlVPrTsae1J8FyFrUP70zPPOZJWt0ApdszEa6Aask
L7u4qUwfSj0ysQRH5opn97cTgGUJQrbXqs8eXJl9Wti4WN5Z8bMZMCUPrOGrabXY2AO51y50xVXp
Q2R2x358UKVuKfOSEC7exOKV6Il305fdBp8hy8viEszBpfHiU2ckL3GOnbJHx6DM+TwOuD/YASLv
qeqAHoouYOz9LRkcNHfe9NR2fc+yriYCzg5bYuKN+95Wv32K0G9eHJYGW/1QtS4H+/DR2MEfJJ8v
BPEsZ6ZD0MeiVwYug05nYO7JEWizVy1/IBCx4lsSwxPbD0i4S2GMQN3bwGVH4Jxq4haxD7Bh0e9t
2gELcl9SDLmXzpt5NRiGbcbE+4pyhuvYVNiRkN9MwTCHa568GR4PauM2mHnvmy9iJSjeXQy0nog+
dWM9FvHkb5uCnafI2/PUmeYaXAOB8uYbtqi9MzCJ6jTzFGyzOzTfT1le6C06+p1qW6QWHQEGuo+u
DVcBCgpFhIsdw821MSbW5JpbSRPthgrhdZiyW6rg6BFT/tnPOVUUsCE+Eo3SLOFOnU3C2gt6hzhk
vZixc165VgsUPSs2qeDsyJFsk3pU5egEq8fY6DsiAdBkmFF0aCa65sp9Ej7hG2ZlngiP2bmd+JQ6
ezak/Cm6GY1fHTcIDXwFzH6EN1yRWUXIHl31GNbJgaLtys2Z8A/9D9tLjFVRVY9iXGJvDW7rsoqe
0auAImHNBvHIXh4WQaNk/FC4P4g+eglw4/NAuvisXP07+eIxbIEgqNBhyoEOYJta+oFkqFMg/a9c
u/HaRzu2a+vx3g1nyXoueWt6EDOU77cJUVY0TK+BCvy1X89fQzhzZcOUbw22Dslf8I+ZZ7YzBJI8
yov1VKID7ZxoT7MNG2YGqqvDpz4hs2TsokVpPW2KONkFpgmtoMNdZwTljdcUPBKUf2KSJYMj31pL
27zxDfcBmare8Bi/T+UyqLTjxzlFgpJVAkxVcQ3mlDW8XdQr0o8J1bJM88CU82wrcUlJy1hjiuX7
ip3LLALoW3n5YboxuaPeY4DZltKvZs405V/SsIo1gLDHOGYqahbGq4gGnkgArAflUnAEk/uK6ppC
PbVCuF9IAga3B+mJShX5c4Kp1T/JRaFR1PFDM0+AheFCBwAtVrlLh85u+BjrINs6XcDrbAOfcSFM
WR+QRYFqs7W32+I5WyA9+Nj/zKG8lB7/BAV/sJoTsp5HMr2OPUHgKO7riXWTPrsTqcPN+OAZ7ZUv
gD1dei3yMNqzMUcMNabEz6kP7UQHHAQMPormU+QyZ7hlPne61+DEWJB3JiqlzHeeBAj6FUUj7RvG
W+aH0EtmfitYVV+2YLlNbAvxPK29gxlKZZujqaTkB0HkofShP2tRBynoRfgANmiFbuFaTWshPPzK
+r0DZ1QE3bcVcQKNsn3rfOc1HhdfgCoY/7gFMOmIaVs31d+IsgEYiZpdnFjU5dp57eAOzRaNqYzO
gvVj4yiM4xNVX4TvfjLfFQwKqnT7PIv5Qs9H+CDmF+pSaqPC2adD9cUuv0YOLz6SCqQ5lUQXyK8u
yD9NpfxV3NgHgw0RmAAAFpV+GiRldI7r4zDbpn/STsYA1kEglNJlwurXH4zg6eqn1FvRzShqverZ
RSwucjb0BsuLTWzKZ8uq4JDWFDDLDKCvUatMPX0pWtY/WVUoRpPQbZaT32SlvMnkwv7rMPGJiVp+
yhXx7MNEjuZ8R10mN+6oP/Gof9t5Z6DIT59r0R3dvL7mc0aifXStswI9b58N3BlAUSYA3R6XgDA2
TTdclKxu545DMbWMH8U+OmHqNA3OObaN78xe4hADhjwtyPVYn7E6HAgBOwG/f7fa8RSk4n6o7bdO
jKRNRh/KQcIQ+cY1UOajrpNnXMlHZraYzjE9VFN5yWZgVrS/DMKtEt4g2jPV7VXA3cYQ8KVs9AGN
7z6U0xt0ncc6j6iuXKRFS908e08yS/fdGB+9yXrpupDrBWhrWr8GQfaRDZa5savmsdOIPnpC5gav
2dF4bfzZnNYIA9GVZxVFEnRb5sZIkoZWvbq2e2O17l0rzC8/go43Njn7kmrwGeVFuNPD8ujLAJxE
L58pot4Q59wxkqCYIpaVz8UO9tmEs9/LBLWSEjgTojA82xNyJATlek0eir8bFtIeaYMdgmlUxKVy
ffDv8VPb9O26U4C+2LBj1eky64SaRW/yKWdOrA6Fy5s4ZyWWvTDtj7GTcXuO92jhkBJlwIXdpbcH
Zhy2JvVEzZUyVsFwiEIfi9SUMxWIu1MR5QZ4AWGTcWhvy6AFXSF61BZxG55EUx6VZb7lynm1UFBs
QpolbCT66CFmIi73OJN0VuQIQLJu0DtRhpuiKF9NVHikczJk8DPe+fhOxQNKhXy8Aql7rOaIdVFU
s8/X0Q3abZbaIZ0ek4f7WM5XXbZHs2flEdLDcqcSnNzXjbcva9K5BDJseA2LlMeL6WK630ACA2y1
BLEEs47OJ75gmejWUeP+FD4luh8W5aayynu/dp6agr0IOsBHt0j11mxscE0mz5HEpO2nQB3amEDG
sdcn+j+GpphHjlAj1Fp47Uc/5eM5t4ZfPHHkvEO0PgQOOVuFE2z7scTPHzJxbV3cSfWZLMxglzJe
zkioQ90Pi6uw/QHdyfhIcgrWYsP5HdX86mhU6JRRA/KB/GWemLbGVovyI76dQ83hKHloGBauSwkU
oaqrduUZZEh4Ppwg1TNaFgaTXslMNdPwHFswHGujb5nc9SG2roZtTmOjqPKKFl9/P/qbBjs906z2
FlIW964yf3FJ8xMr6wuaD0Yfnz/ldaL3ZxIytxmwCFMi/BJJLreTmalNgiaf9uTkRxUct4mMozEU
55Svhj+l+gwc+EeDVW5DPMn0hvyc2YCNoNrs0PXO0YAEyfCKXMo6wZgM3+xBpl5G3CWxKq5qmltD
mZxgUc+AxUvn4JamTiFR9BoO2/A7KDt+EVFsXFnSMPxv9s5cOZIk3c7vQj3aPNw9NjUzckMigcS+
KGFAARX7vod8RRpV6tRInWbDt5lH4ZfTNrzdPWN9OfptpcuqulFAZoYv/znnOxzODOWZBxGU7LWC
wtvIyx6cnsc0NOZD06Rii4C9Td242SC0gAZNp1Ng4tFYUm7iKfN7TtvIj2lEqgGY3dZsi2qVDvye
kc+jP3jDmVoK9po+4V2rxjs6Z66qgDkkcG24H5owPuMM9VnjYl6pGKOLO9rdqfa65DGNvHCfk8Hw
ByfnSpTXpxgsDHUPetUZy7tm/8nd+qVi5ry2kulHDkARVS8It06ypNsoy+mpGxeqx3PsHu7c/nS7
eL77T1/Cr74EMqV/5kv4X3/9y1/++hdaMX81zf/3y6//z3/9JzYFvs6/m+ZJDLsXcwHuJWox/8v/
68S8mObR2ywhpNbmJQTx974B65dLRyV/gHWAw6T9G0YSRZogl8Aj8f/Jf7VvgJzmxYnwO6cC9zZL
C0XWFYcyuWb+/DdOhS5SfeZFfbBv07kES47iZHUWbu857K5moDSQRbM7pO1pDU+OEd7MuduahF7p
mAEkgUa4ao7xA8vFxoBWSipl2gwdXgdEonTbBhg6sRlM8NI0RALpGRZVZ+rFmyrjgK918kkrI0z3
8jWkQ5tjPbelTun7su6dXZ/JjM7q5D4Px2sR2d+sG8/k1h6XOrodLL0nTXzhZY5+iBjR9MPBGhQo
tthn0unPJrhZKfN4EyzdsZrEZxQDSMI1ywyES25pGCCh9MWrO1QgzJQ13NNjS7ExGs1Gl6ZzlG3/
mXnFpQCBw2jmstHktjrQm0zWyiMUZRZ+p9uHfJFYN3uib4VtbkbDaQS3QsbGObHTjVGQYcVKWq1d
6vrw183tjooHtZ16bbO85cudExj3BeGhQzoMVMJ10RzfxlrfNZ68KqPlUcXOZwHjpWjYFIswOsKH
3SZG5PkYoH0V98fUdc4iaJ+wiF2nGfWCyHWcmxCWXHnK03LXX0wfl3P5tpDxE/6C8zAgWlrA7E70
NJFWWpxXXgmyCAVSrJE82ZE4j51xU7njkdoIKPouzT10tnGxewh6czc6kd92tISHHcP0FLpIBYXW
s7dmWO6avt87lBCuFsJoOaMt12XrGtofrexfDFseAyKpwIru3TC7GrrwaBq0vOsKlQEW8qVCAD8a
9y0L++uqqk24vIa6VdVC47H8styWirGkJEDbsobCBppXC+U4mzS6mEptccwEhBG+Q0iQDPTXlAUP
2zY2HuMJr7QuaFwlpME7NKmnsO6/IsRMsOPeeWoLWFJm9VCWzq0nFubPfYMJRDR3+VQdsksbtq2G
Y1oQLQRJY1D/kjr1Ph2W/RjbW48NLLNQmyWdkxIvrGVlx/mC/wiGbQltBm/e0qwqExdjqeRCjT26
RNgDwYt+SAt4SY7LN1IyXWvqpFZ5jIcgq4qnEKDMbA77eIp2RI/BopZ0f6FrNTkvVZr1m3KaKQ6J
lxx3c4arxrQPSYMk4ajlnT4rijTzWm0LPHX+suTcbzVv9OTi3SuZJ9iJhLIU9zfUrX6Ck3zjv0t9
d1hsfMWIBxOfCAoy1nTC7q2Ahp9awafqdHVrztwR25B8qhZO9VCZjIKa0PkSJtMbONP3/cA9qa+v
YV8dKId/GrwQQyEtU8yPoAm3qXerND/EEMLbCt0BkLvWe3D5+7LlzJrwFuVEbVv3Lgc07YfUda+Y
j+OZt/V1PPUvKVYK+qS4eGCtQo0QzxALvmWFpwPK446z3/fsEkQJ4miDGs9MyaV4u+zqnaZIkTG8
9cYYiFO+ak9kt0+xZbyU6cQoqgr2usAFXRCzxpdw6ZHsSgI1AgBvJvZFwmS4wgy9gYC1HWLnYSxK
m0IsrgcTSB+QONNN1cIxnYYIeb5rsBiBdoyHn3Zbbt1Cf6dBFqzsGpxrEuorKtMJi9rxN6bkZLPY
yXd74cTU/fxht2An3BE9eGyKRxyqu8VGEuxxN48MmzOkNocxJoyFv4mQ6daSrlzTPs7NT17e/QLo
aWlwmjEKDVo2vlN9gMzjIPandXu9LExwemlPGHPmjzIT99IJeJuH/HkM3H1FReEqluG3l1gvuCa3
3pgfIw3NqKa1i3Iq17T24Lp2Y04UvxHTz7wvr4kV7Ywlux85cLddt7GTxI8t55BSdcu4Z4OUdkPT
4r4Yo51Yxo2nrNtUNzdmrzn0VGN60ppnlUT1Jz70q8gx3lE4P4a+eAA3QDX4oO6isHmkzms9Nnjk
e7DvZvaWZt6HuWC+tpf2OR3zfdXD2dUtRGF566n4ZKTZeazaLzMMOWvWB7p3MKOVOyfAYiwCBkFV
cdbTxeTTIAMsfQW4jmq5vBF3aUdHrdt85Kr3mZhwH8uMzWAuG7abu6hPD9j6dkKrg2M026ZpNvRP
nXsm304vNkOVXMMweCQttCp5zMoRrhW30HXgch1YcA3W7l1kQHcb6j1hqc+qhzeF544LG5OgVZIE
h6nsnxFL/bkk+gSoAYdHmW9m1A3ZT8e4cV4YTRwShdmG4C90Y42GB74jDkZYW9M9Af29ozFUhLkf
96rbsQjFvpy9fC3s4J0lCEsr8vyOG63w06U+kOTbeSrYLh26Y0d/11w1AJ7clfL6QzDOJ5qeGZkr
40bhosBbZze7jiB6acDQEimfwwlF1g2BWenBunHkAoa2DQkmDA+6kSftZJd8R4m7EZeEO3Nibt3o
aRjJnnMBro6eQrByG9TwKm3irUGFShiN8TqqjY47HVlop6jeCQOA8TC8Qw+kjr0ogGUgxTLBYTfr
m1LOh2681NEgqrR26ed9/YbkiKBmpc5ajtP3lIF9H5pzP9LzXbAjCYNnwFD5RHoQ/ndP0w6YedtP
DfUDIgPShpfdJSQmVgEUxPW09Dtpqxe4XXrVYi7ifmpf00ryUpI+Bun6nXpqWC2L42ykOR5V7D3E
fX2ifvDbSwnk2j2dg6J46Re9d9zwPJAjKmHsJC6TuRZM+RLuG9u26TGZngkPneMenbQnDEeq+Bgl
0w2mcmYW5XG21K1IAJpY9ZfBnWtl99k9wK476meGtaApzZN8DMfoOqrQd13yJmFupiuBEmIk3bVt
T59DWGHHJ7KgAywLdZPfenF0yeMvfBpLApOiCY/yQjDEvsHJB8pDYzMIEjhQ0kwfh8r76B373HBj
KTsaodOkv+5Ff2WMzY3snLdBuNeZpb7Am8xAxU1njRUBZ5kniRNktQ/8kgGQ1z1USXoCLfKSeO27
3cZ7iWLFw52+0atQEC+zZ9/AZ7Q2tP08tpxm5y7Obp0O1+IcFPuoxCqhBC0YVvQWUMu+jjRhMtFR
/hYu8YMCMb+CtU5Fs4uia9vzlZY4XLFU9Gzh8nswL81H+HB68V0F6tWtjG8aSxnhzIuinyDE3Eed
9spuSH4zHnjKq/yjaATt2SU90z2SPqQF+Cij+TVlTD+dvL0u0POB5sH7SCPBMqI0Kye8SgogaPZw
2JqsyxymnQTDHJNOdm6CbkUsxMnEETPFwxJZ3wwlsBf0cBu4AF45Vfcu0xDjf4EuGkcjXOjeLBE4
q9sJ2sAK2uZ1G+sbPU5rb8IZ3xf1vqyHDxI6aJrFtgXTV8KKKZz4uFCbsO4ccSTtdaUhUK3tIKQj
WC+rcplPbkOhO6jF8zIxvndiZtSWjpdVW5WX566RmwUnGh4xeiwzxMzF/khMm8bCuPzMpDyD0/Tx
tO6d2sMXms6Ewzgx+7mZZD6ylLGStXlirvSjMZO72sh3aZbg48JqOWsRc3+GdQmQ3cSiE754Q/8u
F+Mr6+VPcyC/OeJzgohiMsZ1XqYayArl6+9mEV73Tf6ccWTe4SL3gyA+2wVI5BQBhcvazdKKq9Br
4zUPZLUWRQD0IhcZ1Er3E4/eFmVsWY2E0oc+vp/CaZMEXPlth5TnIOU2jtKrtjDBI4zZM4InEH+U
9U1V4+kKaPyGWc/UHWvVu+4I1TLZa66gFhW7DD2MAmrvh0m6c00n9hU+HrrEAmSIALMXOx2LJ+rP
tIna+t2G58L1yn0fZ/PAxwevTFKgzy7ZWY3yffSsN1FjrlAWbuWo56MrjfEeMWWj2SRCZ7mKJhIu
4UVLGZKENNNoHq0K3ooBTJSiOsIRSbp3+uRalvq+EPo2aag+c7xsZxYxrGy3eezFxEvrXVES8dBa
nJa5Nb5EUXdW5XhnhHpHmHff9M1rHOG+tLXnj3X+VuU8VbGof8Q5REqOzY+Xn9/pacfWnUnGjpBh
1yKNTMIh20NvRZGkD5WTb+PW0Ds04GdI+/VmscRHLDj7yaK+4nbVrzS2YWbI3Ee6nBhSsNO1BVyw
jPx6ZHaVp/pE4JpfcAOxOdMHzOrKMr4zdeB7S7ZlWdyWNfNAjNXnLhpPVhg9ZYAVtcSf5hT5QUvW
GxecMJF3yC4I1BuGRrt5SO4DT34BkzqkDYN27HLXasrfq1KcsgbSNn7tI8lG4IY9AL98QcTwhC8E
kyeb66oKn6caEbEKqjMJ3QDLaLmr3fjkTXHIPVxcAY9JuStfjP8W1muMTTTWvS6UHYRL+xiZZNEv
WlO+zHtqMS/EjZ0cmCjF6iHgUJsa/Y470trprTvhhrzNVBrbVX2HHr1tOxbr1HtRIXjywazw/SNn
dy78oDqBUKLK98QghBw7AMSBGmcNsmOM8dmupMGprjzrflibAe0aCGDNUJ7AnPywY72NkOFzEpEG
0gvsDsNPK/scFcZNF+MqxhC9Vct0bCYHI0J/5GR8JJNFd4gFO6YZFoxH2rp1nOqOATZ9D+bENBAU
eVVp33H7EzapnU5iHEJRzSnHCs+iZcdurPLFM72UHlLmn2EVvcVZCmQLOEYjOIRl4UeaNm9K61tF
gla0y5vR81j3okm3OtDbYmlv+tgGZkyXajfRATKkajOMinb0pn7ozGQd9EQoA9vCVdpwcA2eEJIo
M6/ZgukX3FSR+G4GeU/8wOFblfiXsoy01NA8V3HM3hypxid3PvmGFbW3c2LJ/dQkGD+MktBhTpKM
AftQ7yY1kaOIUhA4S7Rp4NvvaOdWOG7tBwIf3ToI23Yz5Aq9UIQ3BAUkWqb9FLQGR9Kldw+jkiX1
sqXFHkWFMg0kZzGydjn1OXUxunm4keBpDRtDzxtJvZG32GKn8/Ej8cbDLEKDM1zTMnQkl8A0P15X
Wdqs06VZ/ClgHFSkCUm9cOBZH6Nk9eyb1fzq1KwnZl9vwMAew66iUanNvxsPguxCknsnU/cGEehb
iuTgdfadxBy8CSHoPAasTFvFxWKNVaTYEKFx9vilQ79Col3XLtP0LjV/ljUhXQq/NdbF5V7U1Yfd
mOkmYzdZSTx4/uxhj/HoLYe4vQpRMjDC8VSUUzpgQJ6v7ZaJbuPAfW0aHKZx8cCj/0ku/hu4HZEK
aLAzbNVj4AJgZcB0l8lh8K2OsUYLeQmYsYmtpSY73P0I+ugoEttYpyWCW79Y5tUM7IulKaBhLxyx
I2fhvM1CdtQAkfA/cSaQLD2Lf/58LAu/5N/+NpblF+TG/sc/jY5dvsjfZ7KUtgqQI0w75QWxyczz
V249mj7dsMBNtMmWqOUFcfL3maz+hbMldxypLPcyx2WQirO4iyhmVb94Ng2LnEiVFsJ1vH8lPYa1
6o8j2Qs53wVjwj+WLZwLPec3I1kCxp2K6mjc23GcAO0LEJJyJJ87iz4gep8Gs/0y6HEGbzInT4Hp
niUetqianrsSHbQaGVY0YXunjOZ56PIfqg5oSWkQamNxK11k7KiPvmtsqisb+Zc7tv3YMKciKg9V
WxpvseB4VVbjT1F5D5MGJOSZT9aon/KmGTZp2Ek82dHRbhQnRfOou4GqlFm126YQuGUqtJfRcXbD
kl4TmEf5Tr9LhArfMMPaZ6YECNgF4UUOf8k+Es50dWNctV52lULLtpzbKg781lM7Fz9gOHQU0Ba+
xZhuIyOL/qo5+bkEethqzwLCqShXJs7cbnBIE0HAxLaJ4ukUkiTpZk6IuP42nZseEwdHUaOYOjWl
QEseycOg5cWCADbqbjwWF3RnTflJtaTkVvsQR+NyFUfOTarVjRhrk98wtrTSH6uQ0D3/w1fnBucl
8LaVRdJ3tPFdJxl3l9xyHmmAubJ6fPdLE18Rj+18oYmTGgHSfhcnmGRa6TNMgetW2ebWtNKjNWEo
Kpze2I2NSFcNiCzfGEuFTQGA/NySocqcfn6E7niqZrphva79qYdRb52oSm4mk9avQciGeutyiA7L
CEOONmF87URxz5J1+GLbMGDjYJaeMLkAGzl6Hc1kVb7cuhXRs8hpH4jkHFWrwXLIT8sxvlTEnTwE
Fy6LN007G/fZ5iYGTJJKvlhZG7dt53K3jOnVzhaWYyBZft1l11zaAJeUwM6shG4vNwg5sKdzDS7c
e7ZCXfsLuuuak4q7Lr303ZvdZs3efC0MdYWY9ykm95A49rgBmLchmehyZrKuORrezCz3nARoJnYG
zzlMISNGEXWrPuNa2vTy1AlVH7yiYCSNH9rqtdjanQYJycnATfNso4b5icSXu0m74KGxS4lnzIBQ
yA3pyl6KS5oOBH9bMSybCx5DskWvKRYAKBa52IwisvZmwpNgLyFlVG1JA66dO3eZsIs9INJ6BXVj
M1D3ksPeWzV1Vew60JLw7h3awC9vWqMMcc1OUt/rOTG2ZeUytx713qjN8SaZwux6CRZuaPQww+Lg
YN3MabfOzFBeoKX3vatzWvc42yi749qiymnNwOgWvPTV2GN3zotWU2UHzKdNnHpbRMaANcf55jBN
0EWUBOs6GDgrUS4YtXn5Qjx5UZTt/lMt/FUtRJb7/1IL2ZP+51//8t9+VQv/xtrid9ir/vc/UQ75
mn/fpcRFH7TxENM6JS0HntWvu5Tn/qK1ErCuLpuX7TrsbH/fpcQvJt2z0qOJ1EavMv9dOXR/geDi
0uBkCympb4X6+y/gti6J7d/phtCftWQHZXvWlidcvoffblJDlAoFOsfa1dguXEdv0DF3iTEcrdl4
aG1sWXKinS9JvS9nHLZ5UFPP1WNJBzTRSOvwm5f2/I/I4n9oRb18O9B/LVM4igy3h5j622+nGtwZ
x3vBADeh8AHv8wjYoRY7iIQNmmVO+TExhnVg19SlxcNb61XHVicjFShcwHFCyv+IxCcur8BvlVXI
1ATTtUPjlVIcKiB8//Zbih2tgsGAvlK37SmNzHuL9hXu2ubeibNDz/EDg6phYEkp0zWbyFFZ1U1P
3DEyK2+bmPC/YOjyzbVcCXPD2wR9UuIaxmkJm57ReJm/KY7E62hqHz1jfDUkBSpzQDxITNw0ZHTG
VbSTXXWDBgTAJyjYb+BZAZwOGUy6ez22n91C9tsurxNp32E3xOmH1uF7utxFrn3IZiar4xSswez/
KBEkVtZEgXED8YUkz4N04l1cxreTq540exrRjk3e9z8R8g51lZDeHa/kII6NQXrdCn72SXga7ezB
6tUPOxnO2u4xV5ALMy48WqmBsbIrXtRglOO89UMuj6rjKj+R0GVvipud26KOZBn39wEu5Jg2qGJq
TxUeA7S8fR2i/DEbrT2un13u9M/l6PlLnZxai2OP0QXlutLzpQ2DWcvs7gf0ryEY9g1mNCxUfDSx
lOIy5Ec36rHYNEg9aDH9tluCxz//yOp/IKnz+eAECqHAptDX+SOvrk2dPAhm4UBSN451UG69pvgg
T8p8UVqbOKj3o2m5qPHJew3hBfJIzZ244AQzeXqTzRGWK++BAb9ac4V8WWgOZJIEuSVEjMOiPu9T
eNRdm6wXjCqrGdAdHXB76FH1trIBVCMUO3xBtjSsTLu8WyRzUlf5Re9SY4OfEt43xTCAvro8fg7L
ZR9MeIr+/GX4PbASmvsfXoXLYfg3h90RXdQSXmftPMkI2aTDjOEYplG8O2pU10aDZbXr09Of/63/
uHqB5pQQIJAMTM2s/Pd/q66DTtmBZe80ijaEMQersvwP3uA/HuP5yTRoS61si7sB/eu//zsi5KXp
AuPEduedZpqRW7tA5iH7SArhuCzlOaTOGrP4/PHnPxysQ77075ce/srL9cbUaHdK/QHg3rBbKEv1
8y7osvDYWXWzjezobknUbVl2r6Oc4kO19DeppNO0Kba5qnANcR633ENHVQdUqHDTavcqdMO3FBNk
ZtSPE4Jf3I+bqMtOBbFwFdpHy6XDc4K3Gy8YzXKu9b0Ut+2iNnCcXj0TpkI6M0jk/twlh3GW1zLM
7+tgvB2T4DMb50M4632AVlZULiJ3zxFO9f1NDd6+x01hT3W8nuKR4H+M9XXaEMU7TAN+XhnGpyGy
tv0MiigczpUVHARMt8qUnG3a7VJhgRTAj5rO+VE3/XMYV/e9Jb7m1NwETnSTGvLamThyaR18Ig3t
A3oykFMPsSGZJkqOaoNq+iucjDx72Eu29Vh7u6SDBZfJLt2WLVjFIQg/J0JIa1XGDzJ0ntKUZ1Jj
Bdekezdw46lzGZrrWnH2z6uEaJgLS9HsxyOXlrdgZDnFy7LsuJKChi2IHwdgGjdZ1jB3G1vYQG22
MJwfQQVFxlNIw+sm1SLwDRrJQoOaGTV274tjXacINbYdBmTSSaIzoPARkOjKNZb7BLKh4QVvbWc7
qzqiKKRyaZWmuOSLmtPh2kvKV6vOiZ0HPODllG/nlknJlMd3tGV7t1bCRSoRs7M2peuuRW4yJxpB
XcsiHdY5vVJRCrTHw5MQYzE+VaJ4hM6VrPH7UbmsE2udJAmIBq5oW3jZuAwGOr6CsP+OqvHJ6LL4
OS6L4oDIvQ11zM/QMZNqSu++cpjZqpqPAKUr6Dfj8sNMvK9RZjlNbZyf4S9rG6/mEplXdbp8hIU+
NtHkAnVMr8IqfEkK+9Uc2mcdjQ9Ucl0UhY5SMyzuluhvZFvYDO7Jr0l3fvRqy/SLskjZIZizQyJC
OdfxUS2tebBMRl9Zq25VLD9ddBHuMRAkjSF6tvP+2VqKe+UOn4mTnwKAEjiP4usw9naxFzwJG0lU
RNMbV2oUIBfdzLPV4nu9Rcm16TF27oNHkdt65cHC9YG37CmLK7YqH590y7nfhj7GB8TSa2kk3i0O
GTwSJrwjvljqB4vY0e21R5duAFwHm3LhyJMM+gJW/EDi4uGCqEstJH3MlAatWPaJd4TkUObShERY
Eq9lalXs0sT6waGoBDduZT6XDN59nu1wJqif6O6nYIG4tr2kOoxW22/bGlIc9/qHZW70vtTqQ5h0
jfULaK22zfkkZbmzUcw5VtnQ3wYTftZo9BNn+KZUs9jPlfUVoSZRog07K5m6T8b6+W2cT2+Nwxse
BumuvFjn8WY+G+Xi8cFzDgwvXkprDjZZkfaXkeVbcWFXdC6JIZ0YwbqZAvINyecYI09Zl+QosLt6
lQxcdpHPgP5hmdp1tInxcaeUJ1akbEYpjM0yZ92tBAxN8rfeOkF8baXyNSOmso8uuX7oHnDFgPn4
YjDUeagyPsnlmFKpVyDe9GVyp9plR0SaPOU0gTAdPXfnCUqLVHtOrTHeDr0YPwT9eQe71M0xymlU
awXv+hwZx67ufRkVN0ueP0WSp51IGp2igfUuyJRoKe/DcD7O7fIJO/Ept5AVFOSY7Ux1ER/I6YT1
+XL4DfZpWx4Kbd7MXv1ER98NVNvmkDlkc8ocp/jUZwZGjLZfGVMj11SVXRVRt20yMeD7te8WPcCO
GKNmAw5P3QsDGLNh9J9llxV+7jBmKadP2gjuswGTxUD8ZY3A/QOrH+aiCE9YjLdGte2e9EN0NGdr
PHbVMG9qVSYPmmQn0Zcaf5VrXwWp8drFUw52kEK9UeOx5/zrmzMNcCY51mrEpeKEmbhFjK2hQ9AR
lpMTTIb7pSCVGyrqrJwsv7X7YOc46bXZiFs+HiM4lYxMPSHExJ9IDSDwFjGJp9qGbDlHm7HDBp3m
S7yeUxE9w/eDuugRNpaNvWtx+Azk0CJz/jY9TIpEHmvSbD0KWEYP4UvmOOONJwKLl3eE9J6EdywR
7xON1KBAEuJ0lDUTDQFkMKMT7/skD7AmkQmj3/G5pXt8xZpCfFZEgz/FlKnZ9fLKOke3i12ebStL
ObNG92XoXNJWfIL68QR1BuXVayZwR6VF0g/jMyJL5CulnhB6TkE5mCt9GXKlZcPAHWwPPvD2nCTD
bdjFV0YJnjPj/PBakMc+hQHdGYOc7msTx0UY9D/zGVxCsnxn5mVwQTLHT9MSl70ut6np4GcO5zME
tfusFieo9zF2RIsqLNDd7AfBz6SvjhXqxzZxQ4KrTvkZ1+HONowaPIGZHmUwG8/mgEurM3CbOJO5
+DjjbqM8BB+S5q9x4oLFUlgcqSqmra3aeGSbWe1NKJRcDfx40cGGYAtvA3VWgLDIhWk07bTXpC88
UvadIPKmZF1yaSKjdGmZvjiy6JNeLA0e9qKT4f5eGVn2VFfm5fXmSACtPGXcws6fgJvAFKBcZkk9
u9UMxqRzn73UxcgX4Xl0QQ5YzXxOrOEnPkPudRGnhnJw6GyPaMvUutpXbrXsqzaztlnO9GZgspoY
lE+YgWCqK9KzbRSUIwC2PCwZU694ZDWPktBa2a0dHM2CV04nxX65FEyKikdWORZLeFoBharosAmK
x7mc2DBBRlQKr5EdZL4Kyq8eho3f0iC4kpmCfjW2L0Y5R+vQu4j1eW77NR/qlVO1+bptq+Ri16Q0
JuCd8FoPzJat6jXtCTdk09gbppaqwJ784nJMJAPjSrs72xnVOlb9tZmV9WExmSgaAU44q4ioVidm
Zc7EC4VtdrgnCf0FUt5JN4LQ1Mz3Zp2ku6lAt/KGcVxHVh75chhvO9GTiyirT9oTCP+iVKKCEvyB
xLuPOvsQuHD2M8ix6ylCzjGw9O6kpnAz6KavIGDznFT0XgbqUSczFF1Hv8+1s/OSiVWIyiBfuXiS
w9F9rw3JAx0scE9R1d+b2Mv9rMgIsNsMI41Sn5cG6/HSLs4qYTPbjwEwIfAs733JADe3qTWZB+YZ
pDf6l24en2Gs4osN7EthXlpf405qtomahF+D0qY/nkfElURuHDu6hJeidmuiY/dxO/pWMSCQZhOT
yUDgEIibD4e0C69zxEe0BwXJf3FSRpxsU9UtfmmNLzKnKLFpYf1GFLP7sxgr3DIVNrUZl28eN3cy
c1CsZP+p8vmeExLZoNo60wF/smHksZQLipycgf2/do9OFZ0qE5hHTKLEjkMosgwOfWvhhqJa+6ZL
jDsLiTcbTHCj2sS0zMWpXBKey7h+1PQoriGu48OlOJeS17DZZakd+NFseYexkcMJ9f+xFdzCmV1c
j6C4NyZ0O6TECfNVPnbeba4gg0YXEkVEqB87zp2osu9qNv04gn2Aq47k7JTcz4QvIOVlMTfbiL2u
bKDJqaK8C+f45HjgkqwyxH/KHrhapsjbpAA/GX/iyuwd7439jbPZBaaJXw8qXF1dLXgpgkixPFji
59i3D3afHsMswzlRz8km4NOyjwr5HMXzj2LAYjtUcrhnDYXpEBkx8U3UgqbN31lFaBo2TbLwJcze
pps/ly4mRuy1r05IwjaQ9QdAgncQ0uGZm6l3mwwL3rywoI7cqd3gZlIC9SKZzmy6J1mIde2IQ05Z
0UoH8Y+4qtRN1XMQdQzoEaD1TNSB9yrqD2UGBtmh1tAGMMNxKRR7Cltvaiuo3xnWDR9DkGRHvBfZ
Mxp8cB0XLCZ/fvPEXPtPbp6WC/PQJL5gQTn7/aV3mBSok2LBz8h8+aED+tfkmLcvzU0skgO89GJw
ubOERPmqmPO23AlL3qqGLsuheqBTx794vw04sHk42a9NZN3zur3bdbB3UTEgrCvXh9aHhKOXjc2c
vasqnsIavy/AiBjylcGZZyiUv2hxndXWzm5DfxlR/vHRdXVDdah+BMj3BiHCb7GnXfz4X8HlRZs0
AYJFcH4ZggB5wYDibDjAC/G9ypD9LRKgVpCdLkk8/NcJI3o72089TXcNDuS1xELqWrLzG48AXJWa
NxBJd5UNQCCxnqeh8dM5vpFVfEdLJO/c7D6zSTw3ARdDwEY+GfatVQmboGnNxD6cCUkD7SHFdYWo
8RSzd0PfYjkFd7wTESzEwHkPc5rWMU+mFzgS0jbI2HWug9K3VQIGnrlXrvzAyxADZlciogVyK63M
3gwq/TRMjhONYx5pPjo4ePGwtSfxKZTptRVN+8Rp8WKZN2NPPasD2iobmzUtd8yTvDT0m9D6EZMM
5PCR3gGfg2v/FVLHzEaM98peVZ3h4+fdCgAmQKh2Zh7vQhMwC9nZKzuDW+g8dcMHRAw3qbcCU61H
Qc3C0kltJQaPiDNetbaoAjMF98c0DdwVxEJ+dI0nLzdfE9vDEbK4n8OUPle8F4FNfs8cMFsH29TR
93RC/AwSLpMCstTKbEzANWmzG3lOvDa9aQxxXxb2OaEC1yuTHYax+z9/JvQ/GcaQ4rFMBjL8yxF/
SNgkljD/L3tnkhtJlnXnFVnCmmfPzKbubt6TTmdPTgwkI2h937/hP9ECNNNAMy1AAgSUdlNL0WeZ
lcpqfqBQYxVQk6zIYEa4W/PuPed8x5wHB9QGLALinlxZVdzcjMkIHkb1OOmdGy1k7m56HraOx4zB
SvnYx9rO6dSBVQi1ufkhWiBE2OtuPI1BUEYWXvPJV3F44hzmFzOlZhE8r25pcdBl9WWFzj5MvJsy
x5DMQtGbsAD2QhxL+GO8isZLJcMjHMBDP5p32Kw/4qi9si5bTyE8Ckwjt4nZnYDksQIulPwnj4p/
2PtJE2yqNHCg09jheMuD5K/2fkHMgDoGNmxyQdfQMlrQyJuo4tRmpO4AHi+RGrX+9bv4/77wxTa5
qP6JFEXny//4VXVarBL/KDwtP+F34Un8IizTM2nXNKn6/EN4Muh5MW3dQVZlZe0ibvwhPNFASi+p
5bFLhQmhC37c7/YI+YuDz4IvmzW35VgIJf+K8GQgVP3tdnNxbEjWmgIMGMBe+++2mza2WUKUUXUI
IpZcnZdemqXbYCnS9a0FtFULLduUFfV5ohnPScghiem1WFUTx3AxklKtluKEGprzBi99iJkOaz0a
OMFRTY+3HLXRtUZObEUXfPOWzi/6Us0AMwJ+Ao7rtdEwI4oUZduF4bCweHD2j+O9ZnAMi0ApgZ7Q
KABzOg37eMzJkX7op9YZIY+WiroNiIfQvBpe2OW+l9XkO/WMOsu7YDRiv1dwMZIL5z99VRcmNejT
lqo/fy5Z20OBc46jiOlf1ExIjVPoMU6bb+bYvIch4RivlemOczXAmip4ADJl+W1E2XhGhVo9pfTZ
T/YlT+jJGAv32ZpcpjioEwrz8soxeBtxO0KcjPeqH38Q9D8we5BLDn0c7Sd3DL97J7jHn0Htab5Q
uvLndEJlq1N2xpQ+9goJC544us6OMN0LEfs7MURE48T0adn6c4upa+bd5Y3BdZTjaexQH+bsHI4T
ibbprgrsN9AgnyxgKOy0nlw92ZpjCyXZBQuY13vTlJtxwMviuT/g3924OY2r0M0Mu/Atc35ME2cz
Y2UD+rZNCuueGvecU5G3M8b0XXXTRzjGP40y8nMA605n7uw5f/SU+8qCZB/2ArYl5ZJZPZ/h95LP
w4arCVptpMfyXh/zV74GYupL2UDgtPuEJe9Rgb4jd51v7JYVU85Wo8UpmeWHLqBMphTjTpOM5GNl
iRM1k8nJEMUxDq2dEs4hSsUZHh0sRMIr63kuH3GH/EgnbG/56OdusWMfy0ZqEMXOi9xdzgkQho1x
FqmBmyRALouSCkd/V37wejw2SzOHFEfD9tW97AjpxREJj8y+CQICOWV8Q+XAU9c28zrPmZEp7FgF
+ctiU1euuK0t795qss9ILxlsOSataDj/YK5216EBDswc3U9ZJLdBW+hcqDOemnmsHkdzcSDEpX3r
ZjP75N7i5CO7T3vU1Zs12tqOKwAFGCC+x3xg2cU6I0BUdvPXJMeN0LHXDnr6kdajL1PraLADmZvp
2ZVs6TUWsCVW7TrKTqIVTFrzSx/Fb7XSLhgYtvls7sJJPVd4dYokfFRWdBCx56OxtMdhidqlk9oF
RXlGKr6NJfuTKQXG38TfVk3mvbTK57owNpOC+8T382mVOJfwmpdtc9Qnvs1haN4tTOV+Y3PIMfpP
p4yeaB4AFilYLI2leyUw5LG/Le9MLdr2+sweO2SE673h2cIu3FuCjEYPXcRg3ktLMGp0HGDsHQ4l
bSQrlipPqdM90LnCt1aCZHbA+NUZ5tRGcfrJyuzoUvodh9lX2owjxd+pr/fiNp+di8O6b+0SuOMz
1E7s4ynYzNIvZ4q+EUO3gj5MwhLGVSdxAI0XNh2sZDYrAKr0mvArm+CkGL4iiW3Gyka/ae3vCOxr
MeniIYkC5742GdirQKS7ps6/cpAAOztzz1jt/Ma1qbpfPM0LUaGJa/1a9NjQTAQKWPqMAHFqWBTh
RA/UqzDT0QtTN+kFHA+9sB7dxlrRlWtAgc3abcK7rKCrvXB2c+nez3l31vtxJ2tE+kSbrxqWLdCS
fmiJT452FxWWezW4X4bgcWiPMMVMsyPr9kawi+lp2w3yNlTuxqFMXdjyWdPJv7kGIX96V8S0HSxv
h7H/kPXqWqf6NVJs/Vlf7K3CuLVq7Qp84WFo3RsmPIiLwE/tgsVYMA4oJM6x1MVNEwX7GjMzg3d9
TKNiXyg27lrfXlrM00so8tlqrO9kHs9Eng82uYOxJcmVw/vTSbzuhpYGR8TOF83xHjXP+kHLop/Q
TIQ0kq/mbqZYqYoOLv65kkKNoO1COJOyXisPoajSyteQwM1ex1bqJ+Sw11mVTOu2S3ygZGSp3WaL
5dBa90hskLVtgJEavr6CIJKkyoQyDwp0q/ieJh9UoGiiBEQ6hwxX3GZ5GQrPmbgQu29u4O9IkYTA
vP6Jjbzc1sG8TUnSlVKHtU27A+s7PiYTwt/EU1S5trauPRSH2kzeGCEwHbo4x7nOa78y5svY0RWR
F0V1YFAeDnLGLz+wsuyw+jPWAUFXM6RDWFZmJ469YwSIHQxtuRHdqRARI7NcHmV69OQ4oHEMVoBs
Uo+1SK6phf7RRNEWGSry+wDmntUv6eXAecP1ZV6yGY0Uigl324CRTDeJIScvpAN2ik3mWpgcJmYH
ZJO002GrNEzpTR4k205CMomKIDnqCeXMNSbELYG+p9LKm/vWEdk1cs1LZS+hGyVZYucthZ/F9Moh
HHB2DXi5p6gInyd8upJNkhhJ0WdcLlY6/FQe8aPUtM8iqeu1xa5445DQIZ7d4E/T8UfgG6Bkuk3e
gx4SThTnz1NXV/cqjY5uqyp6VUJvZbrxJ7Nxwc5IowFjEQtSCy/YMD7KWq83Mf0feC4cmuOMjrrq
uU2Bvk88lIoYTsUEj00yYYHS+Q77CuJKhFbqzkiQHD3qLnhNe0xvdihh1VrAq72GTUiqiXHvjWa9
p3z5rXbKYym9Z/x005pP71M6KCZN423ShM5fXi8oTOjU2C2Ju7QuLAGjQHqJU+sr1pmgO6faApfM
VlBYaDjKmmvIbnFl9/mjKHk5lQn59TSjaVpFPBDMIebCCpnaQ/1oB8gIld1+0mBzykmOd546ZHpw
5nx5Z0wORiDZHFFDb2YvOE08qIoGth8gh7fKJFGuRirBXHk/1QvWsQWsEYnszptCqj29rXLmF1fg
b/QUMdXeHcZTlZN/zkR/n6DxoBcAFMKrXzYXSE7pui7s5zohGEdVGwiAnKejERdEHlrz2C7U/bnR
vuqo/wRRtB1ne/JH2O98/cUzm52c6jH7DBbqxnAXAthEpkvnj51x4lz1DfpNHqLSjcakNqZjkIUI
3FfdqmxWXrTAalO2Q7tBgXWJdDVVLkmDcZUFgH6Wb54AiH1oI31TeddEoI7N6UUjU5ax16JZ4B6C
9Q3WhW2o6c8eb36skucw6zdVyp42somaJdlrLEnSqdKkq8c8diX5j1QDVm7tY3DBbQLLfcgayp/C
sxt6h5nUwKpMyeWhr5a9QVUBPdfrpOLjENKFp2bv42VV4CQp9meWfUg/nGdm86fHcl2K8C3xKJuq
mqcRGkEJsNyneKhbEb8h7D8R5vM8FiPUXdCUq/p8jZlyE2UohCzIXkGrz+uuM5/aRL8Cn/koZxmS
k+NhhZcYw/N1IgvlhZU/ArRwPPtYZMadVkyHJG1PcNYOQ7vs8ov2xpr1rZ4PtzXO5FXdQJvL8jvW
vPcK7w0E3XOSNLvBDXbkwimN6m+ZwMEKSUy14qxNNoatqv2KKKYGNYrFqWSLR9UfDgtQBzT47Z2h
OTAOPSRVvodduxeTWT40Tv5QzAFxhvFAvmA7yAy7QeBzKfIDY+gv4GvPYhjWLcu1uCvRhiEeTUvm
M6W8t340upBOpNlvev1qVh1uYJp2POjmZYProL2E8NAlenOS5K+4TiHVW9ekS28Jm/GtzMNWEicC
ssObXB1s+tuQtdRLUgVb6jkfEtzQMBOIxmAp5+Ffn/W2eQldap5dUDorYuZLwRWqyexMN8Rn38cE
kmc03GLQIlPtrMY0PgwkesoSG3PJ0yAltjPq5kMX1lDiPbBz02OZgbpXtC4vQBwLm9Rgjjz/pvUg
KNCyyvlAXdBNly5UccoCiu5HVxc7d4G+TvOpaq1PPtEzsZ1be+ivqZfvc2sAxl9vrDl7npnEqig6
N0FLsE/cwQL/jCr1pBnZXd2n+2E28IiN1A+p6VC1d7razVj0QS5swhzAd5cfqPe7N/XKTy0g2XZ3
T4DzvRWdb6XygNXhaBfegx3IvRUHvFdMeqZRIVL+hSQAU9GNOOJbHN0AwwikeVtNy/1qbk6DrLZp
bB3LUbKDnh6mOjmLpc9dOJtCK5+GGpN+pjY21YhbbWFTBx2jacuytI+NJ1PVWxjxGHrceyexdk1r
fntp8Ta27h5qta/1CGsUpKPW69q1aTnFhhLD+KyuGUA0C4wdsMG1Hcy7KeDsboG5qh0AV+YOcuJ7
HrWPVentk9wh3xNtKhsMTNYdgNseQ3wjxNjuGxsvgJTppdW0Wz0cn7IWzV8mx4zUcB1V+joTCiui
19x2xrRMg2wY9ecqI1FfwQmI0sDHOrkvcBDVg/gOPUMA9Gb9H3bJ/UAVNVnrRz1B4LaBH7uUw3Ii
ni6OZb0wzZPabTBvQPJDNEo2Cek++hQrHocmE1rinBwFZ6FX+Smv1V0QLIVdAzb30SvuC48zdC1K
YGi1yZkALkeRjY8D5D2GCV9kGsRGd6MkdV4yBfjWPU9pvU/EfKuwf5BKIznp8j2RliiNB6IFkoBc
zcE5+K4S59B5OPAL7wDxJkKkUlQMRDeDJ3hg8sBZN0tCLKryXSy9XaUfJVIOA7rx7Ub1c5dnR2VU
kHEwaRp9uXQOXpvQoPQA2cYOPsBltWl+dUx5B1L3hi6F3TQbRxCrFMUwwU1pc4fB84NC20fQGc9a
1x7CEICKTd3lpkzqO8Sps9YCwmiH4aG2imIDX/kjqeGuOKTqeDheCP46/YoAG+nixqa5UBmkqeq8
t9Ycv79Ci34OtEmM7aWJcOWg9vcm53PKi9DZY3E/tOK1cb1XmjaqN92AyGJRZY7RAv4IHfcBQbRm
+cdI32fxMOL2Id4+tnOw1cqo8zuq63YG3pQjXQAN5oao24xe9oqRdHnTVk9u0KQbtZRBDkstJBIA
u9OlKrJ2wNt24JLQV+lijDvtBSDvW9BUN3o2tvvBYloMlvbJTqpPrWKnC7aVcvalo5Jq0ILUZvQj
Z0DZYQ+SR8PgI6iXdst56bmsl8ZL/Ieuz2f7g0tLrMsie1QO/ZhyacrkPxihA8xfsytfdXOemFNo
IFAp2nSbdBZs8eUwm2LmESmWT09R2yOm7j5dWjrZ6jwmS28nBDWCpEid+4FSzxpvODiL6EUufZ+K
4k+sMr95Kv+9XDX++XIVKth//zWBBhvsv/75T//td07Y//7HRevy035ftOq/mK5F8TVJJYlaxq/8
xeHv8Qt4UwGHmTjqSAH8sWi1WbRi4CdrZgIJW4zuv+9ZxS+6zfaVUJstUQ6df6nE7DfL/F+bSMku
wwPD489/RAei+3cb+sii1Trjktx7TkOVMeBFh/GGV1NaHQGEkny2ByO9Jg07Tndy1RaqnXaJZZrf
8HgGs2l4yX5yx0uqrBdXguxlXXkvWyCLsQ0eMECupdIjNjdweGe/C1ILm1lkhXs3H19a2+Vf4Q3m
J1M/vqdLFNyqqnanYRhe5zprWtHGBttQrKheNTETA2o8AQymlcKNnzWFLatPWWyZCFX7CWVuM7V5
tqkt+LcRZ429Q+z9mDkBW2Mt/2loTNNWXvKmJnG7miqn3iUTLYJJzbE+jJ3YjzIr9t2Yo7CNRZPY
oty7EMrW+lLkGM6du3FtJagmrKeXlMTTnl0SpIxoxHBtuN8q8R5tNX3ETvTuDUSR81HTMBZAQCjR
FdkoABzp2ILeAljHKGGjmPYZ5YgwwzauPofHqSeMJKH5RNLl2FPQbsGmftu62rfVwprQ8JDl0eIv
4Ii4DluezEPohJukAn2psRLGUkqHJXiZyxC7ZYhMWF8sq30PNPPTsecNOLi1EEa3Ee2A67eshqtX
Rh8T/qtrgVPI7wTqTMTiliAFzvg5LhF0HWur1yS5tc4qd1gKgae65oeRZ2+YsD3s26O9xnIsOEZH
BG55ic60oq/yQeKaqH+1KJ2jDkWvjdmuNG2/yRLrlEpWrtwm6SVxW2MzkP9YlxPxM/qTHV6E9b7o
9eeI0zLGSjyGEE6/ooazmCwabd+1NYzPVtP3s0i/slrRWhHaHCSr5GC35CPsgD08UEdqHmV+1kJK
kfIm/kmUYaBcgfV8Do+X/a413HUTT/MV675smwUmPV4uHwLltBTciJ5NhTeNm5jlBeScIdgMucaa
kgKVPWeve0CV5sM8We96En+4jZPuNKuDxtsBKJpDJrbMwznYjc19ThD+kDITHwCLzZ9xkHSHqOm6
g5U62tbuljBz6t0CO/nWqiVkvNABtLZRn5lb4OfI5vxYJIZxFzGY/6B8UEBKH8ALROLC2vJWw8rp
JjONAY3Y2lTDohueSyA9cRP5Uz4fw7G/dTKKA63BH63wyxH9KVIl92g3kZIDmNeM7LanPr/MgcCV
l9pHyPqXwq4eoYwEmBjSUz/LrU6IIFWLwtKIOx3YHIV16daJR+8U9MVPXtJ0W4En3Ri1+zyXpbZq
tGTvDRN3kcb1kDuJsyZmtxFBcg356wCFYwIek/g84pfZAghpz1RC/OQw4CwJSQ7MdfzgcVLIIZKz
NtUKeJ6GtmVEfqLF4sGhgakuZIKRhmDcrE/PKtE/zdo+pOg5oNulC+5T8UsebJu4LxTk7IkSRlSO
POR84PbGkWDuHe/jxzmwCIRM6XZuDLFpqurLGGGdU7mymSagsE4Q3I/mDEkg196sTL2lfdGsvKUC
b1Qti4tsuYUMf0qqn7hcWAXV4zHpPbmWVBQHNaesSTPFph6CF2jrOwvMH8Vy4ixdGHepWX0uAG1w
ANrbELSfpYNwIFIxbnJOQj5+rM/K9OwrEGmLR6ZJwshqUh9V98nsOQMHUfFc2TFIQ5wnq9wqz5aW
nTSH9hBLpyNEfSaBeIcq8qpCbQfKBwpfbN41cunvZeG3pMGgjYZfbJqsfcsk4ffgT1Yui2oWF4sv
CxPR2hDdSderH02x4L8rPkzqzU+1Ck88tG3zAJoZ5Cw5UEK4AqDxaI2bMTgpjifmfBaB/gDrUa1l
HX4vZJ5dQlXy1tCL7xr3/WryQnB/eLFWIwmmlW4T65wjlhmmit68eEE+xvVJTQYBVTY2LZ/lsRvd
bpsGUgfJ3P7EIp74hVB7aYDPyKnPomGg+hi8GYSgJz5afMiLBWT0Ey/+5hFmQr4avihrpgVGq14G
W7GbsuDETgJUa+t1l0Cvtlbc0eiXQssW9kE2461gDpypNWvm6aMvu1tFyQ2zg00pMGIeLvIP8rWw
ilFDGJ8rn0Z2dprauLOi4skRhbNVhvve1+6jlwbvrUaSCxB864dtEm+7pNVBQA3pS0Tb3JtKLevY
8x08pJUFVk8ULHl5y1OTmGThbWm0at13xsIOB7RpU5NhYMgKjeLszVZ1EhyaGXNTyduGmicNl0IE
leuI5996JJUD3165W5vQxw1IrDe3YWdN0lBtRON89iE/L2vbGPbybJ2SEaCgmzDolwI2dUKB4sam
9uaMDwsxrk1uotkbnoYs004WpDm/KrJ4U2JuWQPTneBthjaqV2+BLMQdH7TRcSS3ulc9DIjUUU/F
OAI9KzubkrMqS/JV15juiWUuDfWuwv9FT8W8VmBMWY+M0cGuFNEmCGGreUTypXLgiPjR+UYgYv6q
1G3822vwW+wVK8c/8Rr86c//5z/+/Cf+ByH3fwJk+E9OwfyQP07BhmFwbiUER15pASv8v1OwpXOM
1cmzknFChP/jFEyVL8Etzrr8uoSI+1fHYPmLBJ5L0JXfZRC8Ev+K3eC3KNjfHIMNKRzW4AYyo23h
cfhbo4qpow7GswGYhTWsX5vs4HtRv7rOQLMLbbUbUgBXsj4vpI44cQQ2pZITXlGRGz9nft9qKIa9
ORiPQ9c+58RBU2KqCybP795MiaaPZ5QF+qAOmugWHqD+ABPjRYsh201B+4HT66Sr0Xuehf1aGIU8
14apGSuScsW+nuQ7ZlrxINOwhBDQuts5oo87yWCpGWnzIw2p9hvIFm0sV9y7FMSueTIAbcOL+zGk
wLEJ7JzaUZxVSGeuXpsE7gukK6N5oRruQjT0dojFTZYVOy1OrzwVcZNLut4cI9lj779hx/80dNNX
A/mSIyudtzOCaeLtA529riVvada7CaoBg9uCl3DzU5t3e/68zp03m0dCwSevjahIk9mFE9erxYkE
3+snGkfEs4OjZUQHT+rdY4FkwbmkYjt57ghCrKJp1MnATD96PT7XdX/U+/Yu1C3s7PFNL62DHod3
ZmTysvdA7y4mprErANMgeYB8cDXtbRpcPLxDtNVCDRbpLJ8dk8SuC91C9z6sUkMgDynNYptcx4hb
TaH7Qdsy8yeM9YrOxo1W5i/swd54rr2kpbptLXlwjPA08OYyI+9zAEWyijvjFBTWnYjbOyJXL4UE
ikb4ESyykXF6SojrR2IXyaUirogAHiKbNTF/OId4zsoSeHmRFPZ5WN+jH7zS7UBKgwvTLyLB2b4Y
PrthWjrD0Mm0EDeLl38WAzuXdjb0rVPN9jZIu/u8qTOfFGexziXZXWJsWY6uMEwvrh69OnIKLxow
0/XQQAbWLe/iIsGxP3RuxoIdXz1igiQRru7iQm4iCmRhLd+RdorY1+es7jhxW6yB+YQrIoMcnyTu
bXHlhjtAUsCPmw8KXk971xfgqEKuijBBd8I8BKnDLn508Crw+3EeiDiNbIgqXJifP2NNe9Q0YjvA
hIZN3lCGRXR2Im9AVswbweUVc3TkmVCuonD+zvPIXSt816ukD14nh2V4Nrl0VkEv2tgNth1ecjoF
fFPP3hzFe4ysAQQr6aICasbGpq1ryyHic/IQmZKCN7KlVzc22h+l9NDqYxoeN50JprcsOPCmBbAJ
yBFH1XRyb06k+FJwhKthTDM/0/O7KSPS0NtkV+KluttLaFzrNYbTsBm97URqa82j5zlmjUbaKN+E
1axv0PDrXTgzrjajc2aZRbuJXV5Hg+uY6rD2JnKbfZ0M/L0m7m0D+V1JoMH67L5FOea5Pu2PSQBh
1fZ2bCs5k9TimcK4Q4w9JxVswkC0ndg1PJoh9k3DeNSC7B5NaN9SWB5x/3YJ/TmV9xqIhtoSJmja
pGqr38uI2BqO10OTjidrKekJGMDip859g0t4XjAtdBis3a4lH9C/RBkZO8SLWVZ7Lh7mNeeYJ+oh
SLTH0KhvosmjIrvRVunoXHIvvA2MxI+S/Fa3h6eokD/DidhaNyAojOFDPztHtpYkBTWH7M+QAxQv
DmZJa6seuBp5Q4ko35zaaTp1ffmlT5iL54H/L9wjF7wVqXohcvAOn/nbzMK7IIvjDaIrhbe6i/mF
NuC0nG+SaBghA5RgbXVtrwKd3hov3Xgm1NYmpCG7nmAPxtCmAdtAJCcGvAkyZE1T1ghtBdFMKiod
5iWuZquv71CcjqHlnWWcPEUktX1uk3en0psty3taWrrusQoZ/DXABEeq81oUK8oq6wo+bRe5b1Um
fzqNsn2st6AIo4o6NDoaXFk/ldGkbQc0J+gk1k9q9igWjMsLHazkWsEobkdOwDuq3vJtnbnlQYyV
nwWYYkahx75hha80L3NVqfanNYO/ATMZbi0zfDeMOPONGEhAlFIjbfflU2k656mpz725hFEca9e2
tDq4Ef4btyct0OTfmECu8CAu8ayhCbDJ8t0gue2YS1mqSmMTlMQEZfnKi/cdGBj6qZ5+24X2WBrh
dxMirKB5oMAh1sYllRXl5ECnBtwXkY0g4QKHXlLGtmoFHr0ytnmBKusOAMRd0ekfTSohCuWa75ny
jQ50h5IndfYmF+mdniicDXzkROyIIuCS2HYB8dTaTKNNtNDvPRocljgFoikOdRIGdJhmmNHqEAqn
W1wwlfUwSXkoF4F1G7Pt0oe+Xde2+c4yCzZ+gOAfa5Ng3aTdmmb5ag7ila/0tguj26ZPsVuZuzxt
Y6RJGSWrLMSaODS8flgr7QdSFvScUs/hNuYXFQBH9tP7JeKwKiJ4eKmHpc8xPnB56wfsdmzQxWKi
jegjbcZua+vNVwWe7cYoCNukhhlfO4cQzpik1U4b829IbldcXNiflzrjcCk2VqQ/UOGKe2MpPS5a
rA8cWsC3ckxHrJiXR3P4pSESzOSn8BtEt7JFJFhqlceBgmUNQOwqliStGs94Jp8b7U1MBxDRl2rm
X0uaaWu2uGn9vjDZYxjmBeK/X4Q17z1Tv9PD4EtOKMad7k8UDzlLGXSISXJNJgVWEU3RqUkGDROT
ixuGy2zkyLVyc+ZOuw7ehdl8ssav9zn10wqnX5WMCJsUUxuY3HGbOyPrA56yLN4ljQOg8TEpoDTo
Kb9gJLnfoB9zC1J9nbZYZPA46MdCLwEgmNle781twztN2gtcZCnRFkudtpphQwOqM0Ehs4kHdsB6
UrS5T6kywvOA698Jrl1P2t5sKMzRZPxpTiVIVNJfG1Ydr7Iim0Ch/DJqV5sA1+uvj3BeC9oxCMJh
Dw9IciGKE6U2k1/QWBdoMIhTGJWRy5arSDeNKrflpLYghta50yGfuvel53Hpzt3Pjo4WN2VJpRrs
hI0KHgrLey3i6Z7+qZvZ8V4iYgf09t7qs7eNavMRpxeU1FHzx7a/I5bmx708QdDTqT1yXvHh/Ihj
jh5Ty6bOwM3BH6fLxDGuAEYXY3+A5/lG1SBLLU/8hMD7noxudIzS7FREzXehJzwMR0bgSnLGGvnG
EMUbHvOlzh1QlWz0Bk7P5cAiT5TNuz6SVu/t4LZIo59zlD8ldk0aILE/J6qlsISQzR3A76JCetvc
nj1+mP3071Hut1GOYeafjHL/5dc5Duf4//pPhjh+++9DnPELrD6dIcmwHfy3jGq/DXFIB8gSTGqs
Z1nrWMt49xdYkfOLBwBFEgJA5ABlgs/7L1KGRP7wXOKWhoM17tcf9y9YxllA/Z1j3IEqy7xoWaah
Y06Xf4fiMGNdKkkAeRcOOg1NWXGpKvNHoJJTHOkvGRgPXJsYvJqC4hMrum8cBhKPZ8iq7YaHvC1P
+WwdCNA+iSZH6BYv1EPgFlHlDUuIMwI2PgRgmLOziwfjXnezO920tmQyycAT0yfL5NIs5l07lUyr
3vKuk8J0kEffYxzuPVvb9hO1oZnhvVMFz+1J0tXWi3ehk9uo2G/lAbKx0MxdJ+xn6Q43pkzfdRNj
BMzQI+Ykl3O+drQMzIAmi+vVqKlmZ1I8TNXwdNJK/ZpY+qPTEX8pQ/Ul9Omt6jpE/UmV60FFiDnE
U8nIvxg6yVD02ZfBqO+8UbuUQi/8mZDphmBS88CG9CX25MYyHQuSb0akxcXhrEzA1doILGY2BGxM
l77BLtQEEUOa5mYizVZaahSxxNNa6ey8q7Ho95MzPGGjCQ+4YBp+k/uSK/GDjR0299A780zI16ET
NNvAg84uKeA9kMya75GuTFLhhLtqTUJ9o2pt6LALFgcjzn/YZaLojuDdE0VEsUUTAApQctp6LXwT
T37Z4XgQrHEpKE7wyIkn2bV7px++QlV/q355tREMVxk+eKsZ7guXZ/8IF1U2A/jrZj6J0Ai30pB4
Yuf4GPRw8l0AiH5cdI9uFpxSzdtonjq1enaPmkXy1b62ZI02hVJ3c5fxcavhYyxbUNAli4QRu/3X
ZOZERiFAQWeq2886VD9xHYDrrluO6oaymWDGgcqwrdC0m1LPFsGEOoG+CawNE+fetsbvINNfg8G6
a1q86nYyNphMeU6jkY3lsv8OzAQWggwXa03wA8vnM+fDnetF89aAt4CEQfNY4/i2dHzIsv7EgtMU
/fSk9xIjEtI06YOuYBYJCwxGiH7qGwpweclx/p25Zl4TNR8C3Y1PcFbJgzI3sXLdgIu+HZrwBXrk
bmTTwbtW3ZgCxYObFuXb5EUz55avC24ELPQt6n1xrwsEbzttoA/Zj57Fop+M1RUjWLarOMZWaPtb
/JbmtbPHqYX8PqpoF+kdcTmuU7VAEfTgDj91ZlxlaMbehg2HTauDzTVeVI9uAG+gSKufbpyFa3Av
GccpghvBnIaIB+QHrEaKXdmPDSbOzN7zhdaYnCd7S2sOnTdzbFGt67jcnZirzXXmuenVNLT21gst
FkT6TB1p59n+2NefUddYvFZNe2mw0WRzaPU4wSJmzgeaeBxkknqGfxvPEwB1NyA0GVZRHfskVuBB
tFQ9qrhQe2XTM9Z0iX3oaSUCN+96z3RbDBgb0wxKfhLtJy9nATpGp65zvgORv8yZPaJ96fGe4uBr
TOMEfEIQCiV5n3USavQTwAroeB5vx0x9145DdDBt/G7BLLTGV5vUeGRyUtK1IlYua3iWWBjFOjKM
+9YdUxbgFBKlZnACFamfhTU0lyIGwR5UzlfktC5GRHqZRanYXw1XIqSNX8Qm5OaqiTeRmaBjjBei
Ic/V7C35W54hldynTG02qA0MLTZdjrAnzgEQMeAlZ1L0AHvc8qkjnS+CDnaXd1BVfm7R29dZ+X/Z
O5Pd2LF0Oz8RE2z3JqfB6Bt1oX5CSDo67PtukyPPbPgNPPTMDWwYMAxUvU0+ij9mVSHrVl3ci5rX
JJHIRkcKRXDv/19rfQufaB3x+ngixxA3Wc8AO80zecjUZ5uu+bbbyj2JII/LhiDjrzyMQtXsrSvb
vnMNvoZIoC7P0cDUzl6bC10kTpMKk3XVJB91jt/SU4O3LRfk3CRaUpcd+26MjaDgh6IgqejdOzY7
GGweNaIHa37hVeWeOmGkxzJ7lVFn4GGiZr1weC5OsvoSRVtt8iTvjwvXkgB5dmtj/14PaN8kUQrn
xJ6ou2cKxRnkdffJjKRDHaqJT3a8rSuKameDQPFUkHDoas9bNIpi1ff2buQwPiYu9vFoHm5IS32G
fe3bRXM2UXz2EQ4fv7uvstjFG0Vep+t6tDi7OhERYuyNzU2uhie256e+gOa9kEM8XNZtw6Axa0V7
rLuO+Ql0ckBlll/CR76LXetSFsl3DSBrk7X1Y9NiUye1fJNMeudH/JxjWh+HuDyFSXdPFuQ2t1vC
rvl9mXqnbCqPeUSFqYFJdTlZ9mnEw1OO4beZ5CfD5NPIUM6kyKW1j9ROuYKpp4a9MfADrsdM7jrZ
nSy0uSHSg003WR+xN97T+v2mXLxGTl/vxowihCSbnin3oTXcZtAwIgGK1EOtG6S2Mwn97ED4T2sg
PPdtj7juxO5VYyfjyzoiTzEI3AGuw8s+3Q9ado2l/hQ64jaJxTkDzr0SYcqU6nmJ3/M2WjSXfGPb
41akcsFmqAnvQfbKsm3XdeO9yPEXGUusRNjNlx5QVGM41Hza4z11rI+hNj31M8lYbw4vWWyigJjj
vE7BMTFKWxet4wj2AO0VVvoIZohKXnNJ5ObzS6zgiNBIcICCfA4tsHmm5r3I0DlMHvqr0U3f+TBS
vwFOiZ0oZcQWDQFJD2GfaZ0txdxKlF80PfAwGx7zoJQy+kfmBm2f2HS4bezgZbJIsbYFtY2Ga93O
Ts42Zf4weU7sGxT/GxK9DwgvPzI7AieQbHUFfjWybvtwFiD+rOYiI/1IDXZCzt3IuJx4j7B0X4fA
ey9zliV5Go5rU3Gbs6xh5Jxvb3OqKE+iEvcKvhruqt7aKLdjxWYbV1bP+oH2EbWLZMPOO4+BXGTJ
Q1Zx0wiT/hEexjlvrHibNaQFta45lXkEShUPHVuAQ1/qrAcbnNGcpT+6mZWlVXXUMJGJopNHG9aZ
mc87s2DbnhgV9MYCWEA2X7hIPAT4Qdi2QKdpcEOkswaGVyPu/1d3838Fgfl3MWMhhQVszrANKJhC
/E0qMpNG1Zgp+wC9lec2FIfSdC9WEN3+cxb6bRYyecH+nVmI1kfGof9J5eO/bfFavtRf5iKdKkeU
KOGQ/v6Tkev3ucjgFCEYbuOycpaU7V8grs4vBsYv2KrAQxHAlmHqd48XGpmnQ121CP261j8EceXN
8TeDkWAgQl4jukunJCPX8qb6qxR2l9UqKEug1w7++rJrT7g5V7Glbw2DrttuOMSISXav7WhAOQ+N
t6qq5rOaxXb0AlI1pT9WHFLL/IJfIYvxbTespBFA2Imtqkkdc+wAJBy4UNd3TZc9603wNIf5SyRg
7hAcQ+Gfy1fc6avK/IQmAA6HnAestBL/hGqjczbYrFbFC3VwtzZNvt08cBZC1e7oSsbA29sViw7c
8M3Oy6ark/K4qaO3OsJFK0il2l1Dab0gZmZMIKO5K9AmjjgUbHWs9mPTvdRNdQstk+SVXPF8xhrf
nLDKExfbc4nYRAPL68CjNS5xz3Y77jqetOVk7bUeMnnXbwjA0mOk7sqSPV7dTDsPhyd9gH4x5pcZ
J4CDM36yvaNZoFIzipFaoeHcTdZOnH3hHSM1V2qZr9WD4dMOw/c85merLLedhWXKaW9HgBHbhMwk
eeYC0FM3YgMBBkgSWBxmoiBDQtBjttgKazz1kUASe0dv922sNxecD+EusG0uQV0VnsagfK3I0uSe
+x2OHZjqGB4PlbFw8ehEpJBkumIUBd6G+3vbs3xzdffeAu24q3gGs0myuvooh3g7i2gkipmrc9OS
Z7LtbVJGD7QvIt81dx3UoNVoyjvSbUwoOJ1CV12I6TzA2yp8mxo+txNHzxvPnTfe4P6ggiL9cFi5
ZpKZsh/9vLR5dQvOtDSwNwZeD0CRG7slBpfRUQF1IqFsKho9CqM4BiN32Pc2UdjJHB/Jna4Uce2T
yZmFweYA5WqlJAawht7smpaZOSrui4HWt8pdZ16LMjkMWMT6PYssKIb8LtKZjZhjw7Cp54ewDSmm
Mr03giPrfKShZnRP4ShOs6ft6jKBeDcjZjly7bng0EYuY0BrgDaGrBlT7nI/YXOfXdV89SOdRIWV
b3iUbyID17/NL6/NT7EWED7gVlZXe81Ob3KtuhaL4a1frG8B3zC0HGfr1G65p1cCSGWdkrQOb5I8
Ptmw55xxerQ68wHmRY8mlNCbSJkpbuo7N4Tul5d+Irg2gjS5J16yscrwHEbFpQ2qHWLAHVeercm2
VK8wxZEZXcdkCYB9Ya/Bymd7fLImUL2p9mgjezfNWO5UBPcwwj5X4FqjQMa3EJCmFuQypaQcRCS0
2gynmKtt7BoYVtiQuB02qpaMtR6QuHAxKlYjFx3HHJ9DOwp9veLbacPHLqBjlT7COhb3IBTp+czV
a9mWNKTIk5dH3wW+tUo3z2nQSEwdYpciMFIIsi6M/tnrTnZCEblurF0KBrsy/+6i8sia6C4W1Q3M
+WOdeWvLk5CeplurrG6dDAIeRZ9KdduCwKkWEUfsNIpcK4+317KQxufHTqdK+nWIXlg3yb5jMZop
fdvMjd/2BUANfoTICa5pZyAD52tryP2SGjOP9ccqIAWG86b5bmhAkg2EXvQZOhtKMvr2nD6PSX/r
9NZRH7k6tNCccujbXBkKCE+YQL1Mv6r2x6BNvia1PQtiro48sEu+muUcHLvv2eXyT6pxgO+ri3CT
KcSSKbHxtRdHA3n+n9eB5TogvH/H5QJO4//++kf+iu/7P/76x//w29/8538NrfHbl/r9OqBbOLs9
bmqmMCQrzz97XdxfvIWfIRcWCtcF96+uA2LpJLHZhprWwje3f9+TGs4vwFJZbsJ3WFgY8h+yfDu/
Hff/0uuCzcW0+COEyc3A+RuvSzFmjqcyOe2LLNXOfUjuqBiBlhtYcTY6nlbOd+RWilrjjReX3NAH
UeBAMFASxLs79JMfqMEhC5892fPIEUjOeiUM77aE0cl57lnknjrSI3NO/XJlPmtFTmZOJsNxsOSP
KZ3gcsPg9YSaV1LKT6wCCZIMrq+jZ6BgJ4WnznVINlk30SB5rsJMp+jxaCVTiddb0zicM137siMT
5q07K+jvg73nieP4LY/CVSbhFmWa/pFjEvPndMgAYY+71gVzUDbKIIdrCeIh5HMwPBv+1JTpxm0Q
mqDKXgtHS35CACQc3kL9bWX50OvTXdGGJ8yxF2WjbqcFMTAvXjQOVPfjmBH01msK/DKL2EfmmMau
kYOxMYR7oxq8spWcfrrEKFdDCU3RhFTHJ10LmEIR5rZxOfGcxMh5YaOVH0XujfssSG8nKrGTFvyA
1WYPESuJlSb7dWcEpNFkjEKKfTcsTRvtufSAq4U3ZhlGx8AJ2yv7RQPbgfbpKU3R5tUGhyjzOK4C
i/SZ0erEtYw4eQzHYUY7bPJ+H8/IrEEN1wDrUgrSFz2SFDumpqEzv+njLf0c/CfVKHwVoZfrfvFD
qTI+jbj7R0xSWYW5E8Wr2DVsL/zCm5FNST2vikW2gdZJqjamkFdQLenTU/hWuDiVZjSfuQ1+APu4
0ZczrLTLd2iPtP0GpuLGpp5Dj029Ld33sG4fbKFO0DNx8brcGCT9uDHakwV48QiK7T1AlRoWeSpB
pyrRq5JFuOpRsFBP31oUrXaRtmoAigKtS0PzguXFGYAKRupgo1DFUtSxeJHJYvQyrKfbxknOJBW3
kOkeGje5jMDOfKtzr26sa2sUE23lDO46sYgDkOPFtGoGDwVaXcsCASrNtkXDW7wpVKrvp0Xcy4fp
rUTtKxfZLyQQV9m0MMPVG/YjV0nLQaT3FrlQkw5nQ9u9irYI17YCBMCqzk+cLt+FMv60FuGxXyRI
Cy1yCtSB7ruSowyZ0l0ES8jELAXUbQunX1RZRzkba9Kmw48aRMOTM4UvY+HdWBFbgsLI/BDT1a4e
6LsZEiR0wKa0qYbFvReWV2iw7Wpy2QI5FeBux2nCdURfIu9pPkiq2tl5du3NWdyVYPP8WZSGPwr7
EE0WN0Dafry2cDaV1NqnCpDHvmICOpI2u7ESKbdRqQPVNHlpc9Prt06ji60zOu9ePHxH5TI3lITu
ctqmY8p4+7QhjWzZ7SH3impTV4utgwvT2KKvG+GXkIjAdA5mPkf7sxWJh9ICctA5vKmGfq72aYP7
agj6dWRH76aWPY1eSWt2vFDDIc4ZlJE22U89Da7VBMXMo3U3DY5JaR8rDcs7YDkd13xxgxTiri07
D9YynR7AcxVrbqiAZNi+bFUpqyX2gJU9BwtrG7fAaB/1sLlzLd7UIagF9PbUpQoCWlA1EvKPKZol
aU24LzIiyCzOwzATvijN/M6ocoCq9IBueGYcA7f8nuqWOYrgGlH69hqM1DrOuLbMOvpMhvynIZPv
AhEcf5pkeSXngzv2F1xEj7gZ91zHPiIlbuDaMD4V9UNQW1eRtAdjsmijSbL9ZHK7sOfmGVP5Zx25
t2ZXvky9AdyxUFxDQn0NK+En5WsHe0BuQprvdo4Vn7SeD7/qkjMH4sXK8m6BKOzt2X6Kzeo1rbN9
SKnoSsic31iHzB5y+hDcTgvwSoFFtJ5f3Fx27+Qxnt1GPrMZeuhzYELm/ODR6wMhlJtgahQPvLIG
MkSP8bfKWQkWzdcQT4SomQ4LxyjW1tyfSptoehgQtFNtqm0mTcDK5Xadgi6ZdILzEt1jHc0zj4US
PAKi5mNQhreFqYwD33rpN5bGR70ZjJ1LuGP5cUqcPDyHpDniGXSTkyxA2YKIALOQWQ8p5wBm64Xp
WQMVJK+vVrJCnAHPylui0A7488HWxe7kl1iLRFc81lOvU4Ba39tWedvr9o7IBA+NLCCfzTMzL3m+
GFH23kaLPWmBCjQF6cDEsC32zVjsjML6Al4S+25AfsutzXevZTotlnLAIJ3uZOKQw8cwvpKd2++b
hMMk5NRZ2YvLUGqTc8w6WkACWiFIBZBEckZMPZ5n0PwIYxj4LYeER6eVhL7FiESpWCqf7UY0a92B
N5NVAY2fC6TRQk+Lq/pusHuP9UH5JKuY5SFDxIln09WglR4shNpLraGwchq4hXT2ewYbALUM3Ymo
A6cThv/QzOGHUrXtVXR94OZZuZVHCXt7ybP0ZzplJZzviNk5Ajns5eZb3vbPKSfJypQe6Z+MxIdV
U68MytUvKfHEYkAzasWvZatLUvyIFPXUaqib5WOullhZrH8R4sBUWBcfsQFuMXOaN7up7qM8Plqe
d9Nq9QsYmackja7wgEhDDBVa8AJsdNrQ7zsrWDel8arFxNpRew6EGxqW1669x/db3LlugdLSso+M
XIV/xQJw3zsYJIq+BoJT485T1qmU7U2h63vlwD6wNfVWNwFWIgMlbIqMO0N5UEDGCYjEnBnYSmH1
ZFyI+BnddU9ObEsrxbQ2+sjcpAODkhWzrWgKqMcYLj5ZMm9tpW5cJD5/CczHwQhDnP7ghFoZD1L3
StXdbZdqt8qUWzvlRldUu9FTtzFdM9Cyo5zRxXpu+ezggrOQSCeMcaN6HN0atTwdIT3QsBaOSxMO
f4jQKxH/04a/XMzpm2aX92/tK//bb3nU//frH/7Hr3/4P78NKAwr//3vTRzL1/nLdGL/gglfWC4C
masTIf3LdGIA/mNSJqj65z0m/8/vy0pH0FDlodhhI7eZW37fVVq4sLmXsZ4ADMi/+gdMHPLvd5Uu
FEG+mksqVuAZ+ZsFt03SzUvCSAPDH5YP0nWTg9W6H6NDssTtAoUFGGYoReSxr8dgcfl0aPvQkJcB
Jx2I9My55WP+QXjvOln6z9zsXwI+XTwY2dW5c22Qok4iP3fia+M505HHHt0dmtXsM+gz+5Bry06M
5Z0jqmYPaYJMa/oULG9eywSH0AXx4yRH/TFSWb4WDQo51DTlR26fHnQJLKFEx1s1s8wPpuYKv5mi
D4Py5C2X2XAThSNMJgssV2e0W6tLnkMiEStqCdTK1bJ7Sss/NU2CYY/kS6gbHzlgOe4BAFKsgM95
X6jGz9zcQuWFMGpoYXqbEciliTiZt1XUfeR5/aMEyQ4rVA2AXuTXKNXbhMNedt3PripYanjpNmBI
oZMXvRPOv/5N3IyqV3OKLpFVRTD/S5tAEopaZb9mDRnQ0KyaXaO3P0SAZpioytj0hnOK9fFi6iTq
BlvoeKDBjabg5myU+At1WewXnYIY4YCLf6ImOpsIjX5o+vTZNzxhGXb3OP8ooUgzjdBdFW4r6gTC
ydTWQz2L9eBY7X504uiQjpBVZjtn90R0nkcS/I3Y8O5yPKrL1eQ4j9nBVfCmRer8kB2M9dKMFxJW
8oXJHrWwcGqSEeFhpIHAxwIsqZ0Jbipd+5inwOT8Fuy/rfoxMsU9YvKhq8YPSHw2/fJc00YGmFgH
hjBYdOklQrsxmPJhCllnZ3FEAvHfBjKBcSVJHeL0x3OTHGfBxjaNZMKeFU6KYsxwQWCRnnsJPXy5
2RA85zI7L/L/zF27N4OjkQ078DX76rfEc/+WR8a+rHRGyjjFxy6rZ9VzZW2d+Njpxauh4g9aKwCc
Z1qxmTv7eayCc1N4m1YF2yCcP7rReXMoL27oBV7hK7y04fSlJwD2+3k9ovwDdG9WfRfxwyVTu81k
/qBb4r333M9+REKcgWibJkgcG9BRKjfEtXaAJX1HNgs0f7ibTXFlCH6mRZxY4Og8YJyONxjyv21b
vc2N9lxCi/CHLL6q3t54TSU3cRJ/eh2tInU/y41LkHpTOZipXTcqnwkCUCMg8xpb8YQxXpjJyezc
RVumYEGKxljhZTE3HR1rvMcLYwP2JdgxycCh0Jx9D69xwioxOUREXbd5n0xzXgWVk+4ltcrUWNPO
LWbIPvCHTkkG94V0QbpXOj6B2NDetKr5gHaxyPzdcpduvuLeOgnZw/OstHvd9t6d2gjXEK65uc/e
zZSpvR0oLmAeQkIclvemrK9j067rRNZ3zmg+5+wSVuSmuzXqI99njTPKyxNzbQzFS6D0Oy60D+iZ
Fu7u7gfS/7NmRDuufA9TIOHTkIckknpOjIAST/xcguaFVa2wsWpuSuNMs5O0r8LQqHxVp69BVlzN
PNlZY/9sjPPWVNULVh5jeVTtx8p4KDTBy2iEPZVk8Clq1shcTcMTlj21E4V9LZ3mMsUFJrVs9sBp
CELFWXikSqjnnWppbEIx9eiCHvu8+DZGdY0y5hAi19R4Ll0V3TBxd7QGbV8V2J3GSV+oeub8ApPo
o1csxA3FHwrNnypuoR6CiBFcdOpg1fNbFcCfSyJJ8QIfcaVRRDAlI6EJuz9b4+Kk9+wDJQt0r1c7
eGIPszS+tEAG2KrMS+nAkIZc/nMwxdY1bfg/4RPFBHcqIk/IXnjZedXfuAj57MbilHT1E7B2zMF2
9VO3g2nVLhEjVwf2lDP++EMOnL5p4kfeljx/6Oyxl2bsJqoM+p7NvVcW5j7MuH3XYfMY2tVGVDau
QII/jOgNj4d+0I89K8PH1m71G9XpAvBPaslTWHE3HozIYZ4DaSsScH1YFKTPSUwgvXNwzkvztRdR
5U8ZwlgRbpVM1yLCREVmaF1rzXGwU7L2phdQUMqNVo/2ge1FfjIp0ELKxfZueS+eZr7pnf5Ta8ez
Yj9eJNnO6fGGF6M54tdnftdKFz8bFq0WRekQuY74aHN0qy4VX27avuGWe0qMcbpy2M2PFFT2J3xq
90Wmtyt+wnW7ROw9QS6U+oSm3XsZFVRarX12qUl8NaeFL9Xlo5qAnqu+/ExzafhVOHxWVfUyq+Dc
B3GKww6cXlUDV23yZ8bQceU6tOWl5Ykf8ycGTriiM6z8WS9gVRq5n9bYssxu+Q+9/DkTdFglzo8R
O6EVV3d1Mf1sKehZTSbpVD9LBrUrVGJs2Z1oS+ZhWAG81N91a55X9DdiuTDmFxk1xKC7ZpM6vNC2
MvasHCkwL2d/Cg3giOXIhXyyqebpouAc2vrDiKlzNU0VbRYcqzQYmgrY1kjTXcWjR/ARxgd3MUBr
Qd2r4rU2z1+Vy1sv4TSPXWefhPrBC/BvK0bQBZXfVze1pOE1YvfGQEZsyW7d+7JPLmDTfrLH3WOW
J25j7wmdsZMNR2/VMLOh5shbnZ3nwuScGSa8mbBi/aTM5oAh6AyT8l2wRHFF7y1NGD9qgxZKS5fV
VUTMfnauskV2vW0sdi4A6IDThN5ezKPBcij7FuFCodAUaycl3mACfBLzf6mGgvbiklDwwGS30QXN
i+R+KTfBf1610MTyDt+Na83v/GYp+ECdtYtu9NOwz9f4Y/p1klH1NIOrN8ocamhAReVA3rEwN9jG
LuHUvjpB9BroJt3MWOYwsRKG6tperAAD7zhRP5Ow35GDXObdeYs8jHRSoNrRV9L5TQA0fpo+WEGd
vILf+wSyDPjQs8oBfrj2Fpv5PpP1fmbVPQvYxkXxg4P3BNEdDrBXH3NTu7EMSYni/BSFtc8G+tyO
5VmLBVfIauOU9WYswsUyDL+C/GOYu0sdRvOjUNaTJcAMlh0bNlEiyzYxnuKi4GWpHZw7NVGzmgcB
xFFKWMgcrQYB8XCQhKSpj3Sn8eilfCpSz5OwVBWHmGy/TQByhEFuy9ogR62wRmWhdUNMCHvhUrMw
FsmDqnowV11IXCo/4nh8ALl9HwjzNOfWMybEz9KLng1ibdooDp62eFDLeDeG5a70UPQ4p70h2olK
x787Gwcz03ftwuNLKxxlKZFSk4dZOZxs5d04kX43aMmT1sTt2hmqWy91XiceJ5suEeOlZ9eL5t7y
4abYY9vn7D+yFKRIwicDjWDVsYTAp7UVk0E3cvvUynTTWONNmDVc/Gl1C/Egzp12bGoB3ES426a3
P2FMP9aeeZyd7AZsY3OXDEOabMglkctwrPJ17G009JqKP1vWKMHwVvg08lkPCnyoGbiJDRswLqia
bGhVSnVjY6Z4x3pmZh7ZV2sq1/VkDPtCDueACG3qUs4m82r2Q14gqi2t6g6wKTfjRZDloB8e+Omn
XcEDcs1iF18ZawgfKvk5y9h5EwL+NIvhRBkptyUjgixi0IJicyfnYUabBkbCmXdE79h7q9duYJg/
ssJ+dkvrmzjRWWNtEcB89Iu6l/hhzYdpND+aijaRaC6+yo4mlQkQLQ6ESDsUhfVieJqzy+wSMEeS
rNuU/X//UybdP91Df5rGl/bWf2MaX4TC//rrH//Tr3/437/99X/95iRiMudv/svfz+TLV/vTTE7X
M7lBSPxk3IXxp6D7nxVD+cti98LohUFI6P8iHe/9grMI4r5tM83jsPsrA5H8RVhSN3m/GGBYmM3/
kaGcbumFAvXXkqHDnwSHyjRdaVg4nf7GQZQjrMyGM89gxppzUFmIItI9BpE4WFN0Ts1uz2oLtguI
TAzfVOSd1TR+LTPFNhPWg9Ga10gb99OoX2nMe2gm88fgpjyfrPQ5jayXmmLNbQnm/IyqX0IV6ak4
IlbuU4He42foyk2eeortYw+ZG7Rj2eJDJzzAzGTbyR7gzAsdglcmdwo9Mw1LjiG/gxJoECj0VDDo
E/h7sWfnXh+oFQKPC085p5rEFua9k/IVOzVe5tG+FrOkNp4+QyyByTMJbddvdP5rimS9TUk0n/I/
NvVJVd8TrILazLY8K/XT0JD7Hjmko47L1gTqt8Smvqrs7Adozssw2Bee+ECPLPs5sKoHfqF3o8vD
drBu0yxj8VlT6hgSbtrLGPehpS6aaeJhx+OtyF/7HZHNTelmFxVMFrhO78bN6zseRNsYLtzEs13J
4GWh4YscfbLH/rtihwJPDk7uup/ag6KA15DjJaw437LuBDMJm5ItT9ZkpitKi3Z1hvk+UPZrpMuP
tE1bXyqZccoIxGK1dfh9cVNqrgHxfW0oH+em/ZjT8A7LzY0i5lu0zkUreu7gAQtnc+4fmfmP3ST2
hCowLXg1CPIaOsEA+nXZJKS9t0sd74FwyVmK6UxHFu8tY75oJYCcKMBEk1dGcijBUQbmSBZCtH7a
1B+eKh40S7Ij516e2tabTeClKMzPQnWnkO0oXG4KFPVoi8FuYF8evjiZecb9IjZTqp68QnIHotp1
DhEqdVomok1ST5j1jRdRa6S6MaAbnr1HX38MQgoisvzFq8ddU6v3vCCFHZBpWpEQB6KdWSdcoxcH
5AhF2imAPonaUhHZpH/g6kCqlVicHSJyvj6y8RZ4cLwWfPBU3BgkBFRmkAgPz8nkvdUE20ynvndn
kjHttNHCmp7whtrkrobVm1bpi9XCACxCOgm4lhGKLb+IJ76LwDiNbe6B6lLBLoY4tfZqGgIGSZqS
Ap2fXd0Syjduu0wjoiMTdvu9aI+OMKKNGQMLD2c6H0nr3cb9ZJOJ9TZGQ6llhSGGRgde0VZdUN/A
XavQOrJuv2RBcicAOW0diwspLMuw4rIrNfuNigmc7Kk8ANTyO6N5ctkehFl8CS36/6biA4HnpW6T
x8FAk4Fh5h7osC19aWnr0raZR/uCKI7Sf7pC7cxm/lYgf1ed7mrbzrBfDCe+FBOtFdECnnJGAr+e
daNKcYe6jJtxxP1WpAvTTaNvbNZPiR5N67ilg43yD18nDlNU+qV3ddqa2uITZImxGXoIc61dfrrs
t7ltRzPGb7Y7XaOVJ4f50oHNOnVEE0VL9odc8mul98soKe+toe03eqKW2W15+3g2HIy8p1S2/Jl1
6oprO90FsqEkPqTXi2KzLe6+7zBMhD/0QC+zMPwRVeUjtJNnizsSyHN0VrvJUBkRfKFJXvolqyyC
6Vu12bCqCnzL1Hsduypn+GLqbRn4aU7VeQCZ8ZcFPx7GZMjOybib4IIhGt0WBd0Tecv1o14MYpbx
3RmKZZdNpwJ6KtJTxG/dOyUNBfGoszRHwpIIU8LuYxHE95QcDavErO7L3Pm0Iho7w16X4F7bdssL
My5Zk9dZc75ChlxXlxmlwWW7b6f+M8ObubGL4CKS8pkCUlReuW+hsGGzR1Xng7uiUOPNqHjZwWMh
FtLnxRWtvrQtXQcYs1dexrN+kH5TVXvc1y8mPREITdPW7Ior22tKDfIap1RRbjW1IMZz197opZe+
xdi++aCmDVkvNpwqgWVuFvMpJxLDi6g562Y0LnDoWszfYlhl1YiJn12un2hIsRmi3YkkHh77Fqy/
xnaA/2v8AR+lp8ApNbd2YNnIYC5rh0R8wl/I/NIY3lUcPBc6XOa6qsut2WCEpBrwyWgRlopSf5s7
80enmVRQNhwo81JZOXcpXAwQH5nDb6eovyqSJYxxScUbLUViX5qy7L7EvkeKZrWAKFZYgJlK26Cn
3QwTPzuYYNfDefcjVRenTMePmmv1LU9QMKK4NtehARmbBZ62gT51gfpHEWEOtCIt5gfSMjxobXh0
aRm9Efy/6+fxwB39pqcp2J+TevCpsop9WFWkkTkvNgbZ3iHE+aoy+zv2JJgriCmrbA7fJ46ZjS27
LQCyfJ3q7cjDtnN9steHiPaPVayEu+LPLI62xqpZ9mGxCF/zxuLMfi0aWCBZ1rLQxfhGNI6MZN25
P9vGvuaNd626AstGl2wjs+x2AvlgGxZufaq7HGai4LCZJ+xJcyr27dKcueDGZtN6B9FLA90I0sok
DtIF3DOmqT+QKjmb1rgYMRFpvTpYRZGWr4aB5oh45gPS1GzN5uEVMPhtai9XIgX2Xka5xsWjJEFo
dbdpIV9KrbkxEjL5i1PUZz6btgpXEwvYc9JJMmRN82IMGGJrh1EI4YWPG4r2CW+M5XMZtPHBmpxV
dvLZCzRNQBn4Hhc1MSfDFcCCBWSBh0XjAripWuwEQ2P4nY5DCNjPuYfH6CsRPoPiJrA/JZc5VC+9
Wz42JnwTwmdrt5wewyI/2oXzg20conpAX4BDU4HN6OXjYLtFqYGgY7Wkymos2K3lfTWjs2uG4RO8
H+/wiRGvaShhz/rgOQuEoIazeaFS4SYhNCQWarBjMf+Dk171Q/HZ1wlqd2LdJDoQZuSJAeI0qN3W
owm24bziO5tmjCvkf8LO+kwxluJWKMO12eY1VtzonYZFzEQqUz49t7zoJd7NUDDMtTE15YWWYpFK
4OZiiQQTX8ArC0r2Qhj4sQOPxnXWSRtGLfn5KGAX309HnTFvM2bZO9bma+Pgi9UABvm6dC8Qg7/a
yon2SSUvnqmBQPGurSkJ2Jr2z6x3b6rGvrFnDgmP6xcMA+4obhC7ayVZORdedTcolsqqZiVF5c1h
7El5juNiwOX2DMGPm5pBpzNFpQl+mu4Opv15TId3UVQwrqGK3GRRcTZcaBkLbKacaWurvKPSskuZ
EKor2oTiw4F+BmVQdorOjQ/N0Vvs2KyuyQVoG8Rlj3AbcUpYaFgGSvggUNlalb66JYV7fWOahLRs
vAUqe1MiLY5Rvjhfhf7QduP/Z+88kiS3/u28IjCAiwunYSK9K5dlJ4iy8N5j/LagkUYKbeDFG/21
m7cUfSBFsbv5oinOOSEH3V1ZVYm892fO+U60EwEoas7CFy0YYO8UHmUChqxFZk3PoVKu45bBuNRn
jEkfo4aGgsnTCxWkM3uFLXXTrLI8fKpM9Sz5nC9SuyMuZaA8DknBWIuOsUIqO2xWUj0pvUaSkU/j
q3RKA9UUzLGdPNZ9t4p7g9DEjA2MkfgT9SXERaqwgUBIdgCjmB4gyH32uBiaiRMmn8p9qxb8qivI
qOQ632RVdJfhtlySXDxQZ0K+6HzzNBUspsYqqlf0zMmi1rVhlQJxITwQSoZZypeORBAgEdGlbRgl
VvKTFL9NYyBJVpP6E4vvHhwigdz9+G5U04PWIvHw24EP6hwyFQQcGkjLmUkNxWePAAY1pAE0sLiL
saNzjsZvsg8+Yi89V7qTLbHNyYfa5BlPwccsI+QVpCyKqw6EBimMQX7oUH8soAEWbmX2iLiKQVDc
VRNBBgDLwwwwUOwwpqv917zWr1U9/mD+eFMTpL0Me8tCccEB53jOO+HKjVvTrjVN+dSIdK8z/c3G
gpgbhfyZlM87uN9pUdoG8UpjlkDn72Gfoklwo1aqJKIPFawc5CShKfnw+aJcJ1BRCl9uJJfHJIik
bmMgmh1HIquY+ZN6hxktcxW2wZSVLdseqKdX3ZBcehNxWhgt0f4wzC21T6/Cgd56V6mNmjSdxc0t
9uiFOit70tp5E1oLY9RMbhLBaIyt57RMO33f6xl/qc+frNa48fKYdJFKXg+qcst4Gw2dE25qQzmN
XcBcP9PobEeyX3LwieONrJivBTV5W52w9zb4wqPjmzCXjB7Ght16aLSQ/A1TYri9xxcpmBsbVlTu
CtwXkISmZ81p7jHLXVWt+GJsiORM+LvIq1mHiaugZkium+ww4Y4kqzopyqU/z54KI6Eja0z/XMBf
XEBqvI+DEgdlLQ6hw18g3mPCON2AlI1ltrJId3RjhsWIPAgN7aykWWt8zEjqMK4ZbsNfIu6tnOOV
PX8G7TaYhAtsqmGjg+zV2nSFWtmm2uH3o3MoshrhP31rv6ce+SJNRs3NVoITsbIfDOzrHhUqLv0X
A4TqxqoNokdUtV+lLfqahhkAx+yF+GA+V0rwMdHftgb5rrFBWHtvbI1If5RhTK/CoWVr5VtC/O6y
Ge1tamAjBTux79D4Y7tz7mtG801HtTlWRcIGpKN/jd6NgCy03NQ+IxEAXxsZinuj5faVuhWxvcOe
86yoSJh7UA8LRQfbZFXarRbV95rfNa4O+wo1HasdEnmRc4X+TaLVpy70DDeho8GeotSLrFBg2CK6
LdlNLdLRfIx1WDoKNquFQ2CG2/moTtECfDaez5KypNVOJKt52kyO/5qbmqLX2KVjdtBb/6JY4sEI
eTqDdE57SHRO9hABP9vXhNl6p3Fw8H2FTnhtFcXE2E+8dpl3ttv0rS+Gc1uoK+puai0kuYsM3zTE
CZWpvgl5LVTsLf0J7ACBE59I+2cQPBcDMJ42lq/kPgPi7FnFN5itVtbUcacRmoU/h+FyEqwUz7iW
oruNiuKNkRCXEDehW6Q4TTzPi1d1mrZrdGcvZkcgi5OpZyfroVVTOjs8UeAU0U94ITpPdbSZwc+l
Y608BrpyMXvSDge2pytSoV7CyKbzUIiXTWm+MNS+5EKHEp5ycpEfs6+SOT6C6rD1wBqGkJEpFJxX
GJD8NiEGAfQg0TmY7oyyqXd6Kt/qXLv1VcSOhj7MoOmR6tcI4WHF7HMCRNYjnY87OcUdQcHwSwkT
WgE3IJQMttSBcOBixTzuprSHNzSqyppn/HGacQYRKRpLa0rKrcGizxBehv9lZNnWEOUjejO6zrIo
upQE1d6YYC/2pWGVOym8ZkdwvHYd+zaVBRE+y8aX5K6XjJxaRJNrzVPUTW4XH107iyOEz9bC5PIA
4q25jqXaWzy1+KwTT7lKM/EUtN59heDvSmajvemYUR/aQHUQ3k3GznK4gitEZtBmadFlgMeYSEB/
bSVOvJrq2rvC39ugxnNIdCOaGEilGSxjP3RcuJX9OylgBsBGIAWEQwGlNchc5/GaOJh7TxdnUHZB
yMFlZSvf95pDmhBtLCypLA2ELKv5BiACW42CS2zxhYK+ZvsZk2kUGCgKymkowSgRoWlp8zhD0Dqr
kiA8dor7UE0bEIvJsKya3tsCWipXSRzEG2EUDGNI8EC3V30ildN2I5yWe0UtykWXTv2GWjc8kh7p
bYYOsqIotNfMLJjkQQo4BznSClXehlX3rgGGPAj4Hshm4AAmnnXXQYp1h056LugPWhAR3jqDTNZN
MJ4jTb1RJn1ve6RwB3lCfEX5KPF7LoM8zFlckfXQG9O4DGqjWefd0M8Qq3iPZ93ftFa0q834AdEA
Rhy8P2CGmzdzKpkwWWa4ZpBhbauhfmwjHjQQX9gVWY+j+euDjT7IgWoTvIjovGk3pd6e0E/yFtX2
ICz1aaCSgME2OaS49yT39Agr7QDf14jhJ62OUjH3emzvEWJzpWo91jAo1E0k01Uc0ywkA/HQjrCX
DejnzqEsjAiBISntHWoda/nhmFvNm1opgtbZ3joTyZ0DszHRKLVrE5myCCyKBSXW77o2ePFG/5An
9jmqRg/bFaoTbBR43Qle88l4jgOJjlhRsF1I3jOZK89jSDSzwmaMQY8RrzSdlgSK9Y4CjUdtNNCW
qhMzJBqxucHFdX9RdNxiArWHNijz7wpzV9DtET+8xNqw102LgQhsMBRBOCw4AWOE/v+Ynn7TFGIt
+skWY5YS/vf//Nf/Jkn4zzsLwb/9XUdIrgUKLTR/uil09btcCw2GLsgn3M2qOS8L/h8LChMyURh0
r6qKK/obHaH5y6wiJGHQ4Y+wuFvW31lZ/LivsEzkipB5sFbTQlnG/OffOJ49YivjNmc0YxfpC6jL
iiKT9IZvfi//X158DGSCDgoUOrwpFSHlty/StIM6daPSbDx8Hhz76JTMe7yNvz2H78N/8z/z/+Jl
2Ap9t3vhZwGOZdisgIw5rWN2d3/zs3QqONbW7NuN71CaeB3Suw7gUCFZ68fp3CYoG+TGtz//4Vge
/fiq3Ky2gdqHFRJEr+9fVckVwiuavt7kifNYqfIZf9Va0/U3u1Aff/5SBKD88FJQIjX2SsIU7MC0
H15qYOM9xnC+N0qWgSBmMeOcNVj1MYYuPJc/f7H5Tfljk2VLEtp5IjDjYMnXaSd/eNOMVCQ90dL1
xqu4rTL6SNdAf8P0jwW6ALPeNScvRz+tetTdP39tTf/5i2s/vJUQ+lgPJ2NFSG/8BHrCWzCN/ahk
hfk2sytCDuKvzsTz249sacYp2o3S/yqj8mQ1ye7n34xU51f7ya9C46P97YPliU6fNNG1LGDycpNM
hrWCVVxuNRWFpBNhTCk98FI0JwdVbRjv0SyUIFDt9j6gVGOAvylE9amF+rb00MMgmVVAC6i7we+4
ZT3FOQPVBdrlkW1ZcP/x7l/1ITIcNYjOYTcdqgoIIBqwfFllxZMkH81pndt+mIjzHtHAlHLblbm9
EGjGFzMFEedExhglH7aTb+0dpbytJ+shi4Jo5Wj9h5L7eJyl5mIanjFCWPWHOLsAUF3Hmg3aDSjH
VIIaBaH2GhaJBfB1OI7cU8tMZ3xP9uYDDjNnI3ARI0/SP1X2mHM8yHTK+/gTSukb4XKMzxL/KIzh
3iJleZF1tFcVhnGSWg6DSdPfzav3ckbsDB+RxlVN0PMxAMNTZvItBMuTjbHEe1cM+6jXdvav7J6Z
4sNAgydvJvtUM+PHxl/e9VB/dH3wialoZuoJtvIANlAdeozsZl5Q3/LaJvLiM6f1DQOqelfWKbA2
q3hHDTC4zcwe6hKC04PIu2trem48EdjLZVvOE6LeNWd+UVQrN8bsKx5phwhFh3I0zbwjOUu6cHw6
a9w5CDyxpTCGqpVlLG3iwxXgZNRpL2bqv4eTh33d9l6DSpLJMkb3U+Z82snwUOe1sksK+1I34z4s
vY1TVq8VqRK+qX7hjX/rMOLvNT6Cp1KlTs8C/TbDFcLj190r6XQr6vG+TuFbOajwwBWgU8k7nhzH
Vz+zrsV7F5AspNdRShcWXk/48s9QXiTuVevezlBjcWE1y5liZ1t5ueyb9J7C/jNMaobSkQEEgP7F
CfqtnI0XtSAlN0H46z0PLDgWQ+rsqQWrhaUwbg3ZY8fF00wG9R392qyNJTHp2Sab2g/yYFe17Ug2
iAb6P6H77kgESTt6C4nDR9W9Q044nm2PO6Fins0ZD3aGtum0FmiRXy6izktRTWosmGoVRLBDsErH
9s2Obqa6Zbwb+sVS9RP2qcmDqWhLNVTiQygEAIgxWPd6eZOpcqlKhssSUepa0curfMpcgKXrLpjx
802+K+PpGr0zyw+GJOAu8k3FCUSEGqbMxySsntTcTw6EwrgOpBDKzIoRoROtenYUQLHZ0SDdu8oz
s3NL2+tu4lhsI705QGgzXUcZdszkaF5L4XoWKOKG0zYyDaA4DsUocRnawqHOYzTWnVTBosvLSPHA
SQmBw8yXAjSCS4mu3nbmgAygrl6UlHUX5oEt3SpDQKDBWbpOkbkxPA8BYHmetpvQ8eOv2YnBezIT
9aQZyJ6oxO+wwGxLyzsE0XjbNt4NYMcH0BZXU55+0Muw4tMSbZUnOhZa1GjIfQT5UAfPieBIWCE+
g5rDRIYo7x2zuhBZ9Vrr8U2QO+ZaM2qVEaIHlDW09opUJQ4cg1CmrpoWU4vvII2S0s1j/YSnsEWx
lq5SC2qChw8XFec8gBmYAA6ULMxC0AEVWleunZjYuhQou1sP5a0zareVhmodlcY1PWrtNnbMDF9V
HqGtbwt80csos0+mUWPyJc8TG1Lm4gu8YfTnrxjmD9txGqHDegJ/QgadySnt52EY7pUxzLdNUNLZ
2FAKbXBIQN/F/VAq6A6Z/RL0BE7M0Exr0VWiXw/J+DqSiNU1THwRc689Mz+VoK6qKu9XQgtathI8
gdnE+qxXR/jBXrEeQUgsUF8gnzecz6jUbgxVY1Or9pDebJ6MwcqYzKv2BKh7jhFadjxdrlKBA0Hf
e2Vn9SHzsjUJk2xlp1kxS0YLQ4FNzeyRgVmablWbS6wkWd4JozsLCSbiLlotNfE2KkQznABo9Gpn
mTvGPmpqRsM0tw1roLRxsyTxXAWtFFZRK1gShvkX7Cbx5+tfF3NhapvStLCu/FB7ZAwDrNHk+m91
TFcBQbygHgJUv/2J4KVkp9FhHTWvf4O5t5qGlAQ0+HmmYhx9ssQZhwOdyITdumpgXKTpFZc+6JnW
xQOplWREHVMcJUcqqd5FAfgX9YLxfZk2V044NpD+OHiGpK0580/3TR2qR3EpYM1XqJnxk1VyVp0y
EympUtrU99ZB5uMb9p1HMzLCZcsZuWkHhkP9DPHxkvoeyr4LMwB0e+DsUhGdympklhflp1gFkeOh
kEiC61aPT85o3lpKeayH8J6oni2jmrMWt2+5SbKM0hVrFms7O9XuwjrZJ+T96EXKYdYfcxAvswei
HYcP5Bd7SDYHaWCukBwVJDpwh6rREg4lhiAprkVebPQ0O1iV92IGCFRArGR99ihLeckD/lIzmJef
l11Uz38qu8DjorEyHeprnfHq97/HPmX3ZvkAMpEnnQdHZOSmtmSaTqBVZwlhVw5rPRhvvKZ7kVI5
qLKqCXqvrwBYxwtTz5E3cyR6ecpwmW1fU0XXsd2dq4QcABF+eRUf26Jg3m/Xd7AR1s4c8Nr0wTiL
iDfCGnZdxuSoNImGq4z2PsmzjWV6K1LScD9Uus4p6x8sw0P/C5PVZAfvJASME6mL/Kb4CpuUWPTs
kdg8kH2jemWYnIZWcVF87UOOOtKeMTY26Tjea4xVnOgiMxxYs7q8KoNDK4yT6XvkmBAN4EG2Z1kr
h3ob1+qVXjd7Z6TGa7ReYsPu9zZq2BwxNdsdae9i6d1JVJRsWXkfkyzesq/Z8RFnx5Iz/Eid4qOO
mQFWGfeNSpqrlk770U7PqZZfoW/ZNQAr2AS0W7vD2h8ZUQceNp/NCQP5HUPkPZjkii0A+17nKmr+
Wgna1eAZ3FRSq29B183pUyLiMsu+GmvQ9rVQqRXVIYDRLzhWYn5WuLwGJ3t4/RcPz6yz+75k16Vh
y/n4cPgWfnx2xr4b4OKn1SawCS0ZKVbIM3wF13FIZYwKPqKga1JJeJRX5e6URgQmqqA9vDz5DBKW
dIgMr+Dudr91Nv+kguo/V3zOXBh4cSg++S9Dk//154nJ/BX+mJgwkxV0Yto8MPnDeek4cGF0SwPF
IFRL1edW7HfnJUFH89ELQVsKemST4+J366UBMgaEC19x9nHCiPlbI5Nf2YF/PFwW8xKbV6fnN1XK
U/7//cEU9Elu10mlbfGDhUeEnc96yf0TpKp0m8anV9HrTVpPG7OfddUsIYiTAD/cEDFPWsBbYclj
1XDY92Z6RWqo71oN/V1HjODGL9p3Bv3sVhmA673YIkfOEYYPV1HUvGIAGl3Tpm7wi6mn7xwHcQod
RV05Y2VsVYambq9Jtg0JsZFTGj7bfhqwpPRad7Az8xBHKNYjdcAH1m5q2Z2bMVuptc84njMgb5F2
WkVzMpO8ZbxKHdINhVyOeGeAmJz9kLhcNsLIaPCcB160pC08J09VGDzHvXpEpv5MockGUngrr+XD
X9TayRyVJzAnc9zSySjMdjmaYbyMzO7ebog/GiErJ6jBYIm+ETx2qyFR6aW6zucAwrhyYlcaPSdQ
G+waPaLARmPaGcWJICViDaWzGUVwmwfB7ThQPvsz5ThcMWy/I4wCaA2iSbcxzLMXdcZX4NcY3qRR
r4i3Ml+KqjsFJKYwVDApkQKMCC0GRuARjnS9WnO4tBWmOebMvxx8wuWNC56aM9OkdRYrW6FZiEts
RFqZdwmQLi5rI/qoc0g6QTFGWz3TPnyVe8EK9CfFSrYgKuDrJPkIqZf1LiXsYVTIGiWLxR0s7H2a
wJBD+BysCFJ2ghqVqV6HW1NVwWEopMMX+RTiaJDhRhsGgpEcm4MMjZFrB1B7E/q/OCPEoYmVYJ3a
1XuVSxa/6hbdE0UfV0VdMTvI7NCt4Jcg5jA+wlK+8lUVlLsW3pdaJaSryl6U0WbeXMoxdCPmQztb
FISshvg7AymbfZLH3Q5NX3r0rGIHKG3VDiDECy299ouxYxXPY9iSULHMyuKxUeJ+7UVeDEEN+lcy
pRfL7PtdYaolIuLRdvFtzOGE2pWvDuFtP7GUTjXPc4EQXaJKPQ2BvjU06+jY0ZoPULJLkvI+cqZz
aPMtRbNHTwWL4PY62x02TAoC4sRYSjvQ3obSh6BaXVhxrNWUpYZvA+qI0GICIFA/It/epL56PUsh
rELnJod+xqKo0Y2zDU4Fw1HmLBMDLAsLRo/dYJ0TJsgsv+3yZYd7dgiVM90vtlIFsjh6VdjmrFGV
gwxsNHS2+mYAHduYcQJPwgGARPbFljf3bajigvw+zHVKPj2kvUCMlvpnFrn49ixz33o1qRGSZESS
ukGzktlhimKTQeZWtHQHm+5XBQH0P/YGUfSuh2M+8BCHr7HaaUs61RkxoL4jnjxOjg7tfxAa6ijS
1FJFATI90c8TCLUztdZEFAUmv0m0eSQUtLuizeC95nHreuGv+hvHikDWlzdRnfXAOgTZwhzVq6Ev
0atZzrhuhowFHsscKtXAvItCK9+iKYFR5x076UP1kV6yqeKAmBElZQ8/0lRABjtaLXneKq4xK4NY
7kyQ7RoiWoE9jBbzjQhnbfVWCYJZEoQdyM/3QV1ceznyTD1KT7UaEJ7saNhhyCHrovgR4We8sRjj
XJNBxJuhZso+DulfAyspgC1hv5Lz4BJWuzqz9+6zCFEfeqJbrei/9EE8MHe7YSU6oVG3Y/4F8z4L
oXQNOwPP5hEF6zZhJsXG9VCEE2uz1obWF05H5MtnVDzXkaEioqtI4K3FuehB6YW2ViM1749BGF3B
hem39sywUgQ0q2DmWg19RMBxVnu0+WgdlxZoMTdumJE0Qf/VMH5eqmCySgteFvmeJYBCKIMpBqcN
dO5mOVRUpkmMiZIBAXOEGb3VzxCuEhpXCpVLTOp1BaVrCsaZCQO4q/L76KuE5WWOyLLIMMvXPsFI
LiIR9sIz/CsXjbZoZiCY6XebcUaEIVdETgE1TCN4h1E7aA8cAUGGKlPqs6o4Rn1igxabSRlHJfE+
GTFObmGFNfTR8LMclH0SwEsvRg9mDbt6K6mv2ZLug7HbcG75ZJrYd8jIqzPMG2Xjt+LKB1gGscS+
qyI5R8zFbuWLnZebbwpmy13KUm9RKN06QlNEk6rhGqRlBk8yFG8JXdmzTrfYGIBrGmLnN/junF3C
6paB0azb61AGpCKG64KYE8uVSjZxlO0TMycworhvM2vvCcSPGt04slPkE3n6YBWJBmKkASngnLxM
ucI2zdAl5TfWN8Vp6EqErd02MbCaa9X51yr3n2JyHgj8xeKNZPl//wvsMF/k93pS+0VChmQBJVSp
qRo7nD+ww4aFLYgZn0W1aX1TT5Isz5hRZ/7CH8MA5I9+ryflLwKRHusRLEVzrfm3VnCG+H6/QD0p
NElUPftBbhuKyx9QHnkyGFWhmf3W0vI230w4Hu79xoN0WQUgmhABn2tmj25usfdV7QoN+5QyMUWG
wR7a2ukVPa+ek/9n8iENBJ6OxmanTbjgLZ9Gbse6n1y1xHpo2Pa0yTrW6J1SJOCmlP5cOMa2LxU8
lLae7vE+GqdaVwgtEJW21HTlDUkCfNLRJrKICtbsrU8fednCqk3KRmWHJv/VCu0V+geYYqqZbTU4
IFd9pkF36BjBbDNK41XtlBywSfVCshVxzb2oUe8ZMfcZNgFQh/keimvoErEpDknj4egd7BXT8Xsn
ThHWkyKMPdU8VcBC1n6DIbNH32EYSrlL1NnCFN/6aLthAoQncw4LCAUGaUoslkd6q9/6+fTkW1Z8
zIdoWHl99q71IWQpL4B7NoyPdY6ZNyHA0qjiTYp2AoXTVCzLFMev1fOJt8anwNRwl+jRIbFDCr/B
eR8S51ZL52FnmN3XABLcKmLS5GQEYOlUOMu6NwhbKYk4LRRQvqlc0PvOkPpVO2siKbvcOnZOXV9S
zI3iphfNwzgBTnPMRy1O3npHO0WjRo9eyQOn2DYHeL7Mff0BPy9wBJFfIee89EYVuYHU77tBzAqf
ISJgxjhFkbm12+kEGPE2yZ1LnxIZkOHvsCPxlQ71Uu3K26apnylZN91UsDgis5E8Cw2DgHGLdP66
dMrXYix3gxTovaruusvp861Z6GyefctYYx9aqH2/L7UiWxjdMC7soSLQxomPwrPXfVPdNV1jbqxK
30cokZYgzahje/2mylPUlXnpTo2KKga+X1kV1wEm0Hpo7tswvGXLs2U9htbdROBgGcmyZg2L9Tm+
S1hGLbS2v4QY7R3RPUdAZLu+KzfU8tWqHfP71A6ySxTMYZ7hVaZBSqbmuWiTvw3S9I01z8XC4gIL
h1idvKZ6INAJAKHR/TbYKStE8KY81ez+uMySDXZul60XtIU6bNyoDHZ54GPB0Nms9cLkR5a3LH1g
Zdc2g0rlQSjqQZGoqjr6Hea0BKpeMuQ9rbAOw5wBAidlgiHZzPs2XUYv3KbHLHG+LAI306JAue0X
pyYNHsoge+9i8w511Y0pQva94VdS+Yj74quJ5VI4o3KSpplQHCVLJIznMbQPuepc1R7IZMgQmGgy
chYFVxYw6Bpz63UVonFtDbtxk5QyVCnowlobkVNka0AketgPXmXULo4ZGikl/WwT4xho/pMp5b1V
tPXFEcZ1MVkQUvileB0gOEsFQh4W6bNXWvoamRRlfM2ST7ARWCbpQBIwHaA3EESheqdBqB9xmFOZ
5WcT2l2QZi+63zNjpN8B6jgytJvICLY054QRJtyhG27W9ZxzMWThkzPJ57YWoEuC6i1FB+7qRvOR
dETFJFVyzhR03nWdv4QBCAmsbpgt7OFBmeM+sgino6/rG0PWqN9FDOfT8fhmjEeG+JtcDGysOA+X
mui3Tg/Sz/AufOzJ+Yzy+yG2ETiivF0oKAIWGD1WTkNSej4G9EGitA5lZWKOKvey7B8zL3427eoK
4vnNUI2M6n1qPVmg/Ckt+4jqjEEtNoRNrSHzt8vmhRUuORnTeaSmX+iKfl/2xAom5buFVIPiCZWn
uopU/06V+a7VvL1J1HFf2C4SAXwiMsYxV69G0zhVWP+BezeYxrgbNNuDONLxpsfNolKc1eiR2Mvc
Vxlr/C5a85LYnrOnv3OWA+LOtRJC/Ot0xGAg+7CfAg9KYMvVifMEqb9ZBTUUNjPRGper7VVtnJPV
lbjPp/gdr9fRcwyAcaR8NKj5quw2H2GjgDUibtHS6T4VyZlL8Q4ngkzNMAXDapbTuUiDXdePN34H
9JAsehYggJp4qesu9l4tzbjGcH6weoGzp7JQy7L63TdW/Db60DWR7bdu5g01JjjnRtQV5Gk/TM5B
j8lCZfLLuKYqNwxhI9jwpokstQVCVzif0iqm58TTj0lknadKBf/Wl81RBURLR48QYjXxLZ2Z2OsL
L4zSDZJS4FK9fy2n7lnN2xtBXNI2V6z7uAK0B1j9oocKeBQHt5VeqZ9l2Dg7mpFxr6gmkYEmCB1U
Fs9KMtP4YcxsAkz2xGMM7VurSy1HxKqzhqJSX5jkxfNLmKvcMPkadb5kXOnN2slQwoZO+ZwMXrSK
LAoHOzVornQJpc/Mb+ndXhIdKJ6Ip41sk4PDR86pUOaq8WSuZIT+sGAwLsocUmOmf6EqBM0PHLGK
0PsDqSICNZb7sg83kR1ZVxC45Ay7sehoQjadDdmmc+WcACisB/k++VBzQkCEbVhv27qMVsVgoZ10
omvycJtFqMJw0oVxaCP7TIDkDfyEJ1D/ILjSBDRFNaxZ96trESVXltnp2DoV7b4T3rOpDjd+ZgzD
6p9SmnLXMAQiob8opf/nf/7rX79m01NTI2kj0+PffoXl/Qcm/T+Paecv+HtZrf6CtcciqlB3LLhl
rOn+rxkfxz2eTvZ3tkQTxZz2jzGt/gsRH5Z08GQ5loWZ/4+yWv9F6LMODRmaOQ9w/16ax69e++/G
tAJIEJM6NI66anCefD+mtSxwVVGm5WixiU9LwUqEPieGzqGODsZtg2dNY2tYPOomGgR2yL5PygJO
2Do5FWzc7Qi6mkHVo0f5ZnQ8N+geldZ21aHaccCx376VCLvD7MpTd1334Iwo+8erBKlAaGAoFIwj
Orpf/5yhZEBT6x0EwRusj+vgru7uo+7TNh+ZJcOBBTOCeFPZO/ptE0bkZZkbvWzW/ATrEUuO1jW7
GKOuwFinlft+1JEjtHdtFq/Vslh2M25rvHSpdYgHfyenYpdwMQd4jaa3ppUwVuq1z0UQpdeN8RYF
HnNRwJlU0lbVv0dWygFi4MlGd7KtPQQpJtnJzZg6jBCyQ2jWB90pSRPGXyC6aGcUlw7uDiKT61Rl
5lYB9QpoRrQWb1ZFyVRZ+p5U76tWm/DrBgr8L0B7AdhbtQLrAr1IEJ9uK6Q/m90R8QahjyipHKbC
BEn6FoWP7Wwb/a40xZKIMsY2sbhuiK3ChAN2xd/amDRjz/io4ndLz0lf5pAMnZMR3JMWs/fbV64Q
HkHCU+pdlLentjoWiXpboc7mbW5WThzAiAvJy7ZJbGJg2skXitdND/LFKxmG5hmkaS8kUEvVsNGl
ndsEwRaaSaJXt16HY6yqT2U0Y6HLhII8vSobzEtDNSg8RCz9SzukWsgtUmLkHCHPyY12A+gvbi7g
L5Kxv4Plu/c1V6+Y86sO23rcNORGZdcj1r0mlK5TgRmI5LLBFTemNlu5cpU1XwVJljKyl0rcvRnp
U6uXy7hJ17In6CvaOzm+PdbzkgDOpGufm9GcrghShNVFekgC3SfURH3SpxsgVpcA5QpOP/DBTElu
SAukiD8Stf2VBx1SmIidBqwmOHiHzPJXo9NuQLAvidtaQ8a9qE4J2KjD7VPIK+qsTY4LYQw+W3Yn
q4GgyBqpBI1eN64ZVT+lEJ+ga0f9G3onFy7H0RLlak5KgVi8xfi4spjX4Lz17vCErwHu7kKDKC9M
FuUYrQcgBHieTl1bpEvbavYC0FjpoaduycDRdkPMuKwd2E0DptGqvTASCFVk9YZHM7kfnWllOuPC
qJxNmg+HIuaG560oWW7uUutNA7Az6mJjBD3ogYE8vXqUynVT0AiEGhe0DjIuyZRNAGDCxMw/8SHq
REgLBFtZfMKKhGmFdVtrTmXKVBrO375gy7glWcVbqooPmheauMO8iP3ApnKe/OHD56MmxH08aZSW
7wrE77IuBJsHhG9mvEz6SyVvlCDfJOWXYx5Dc1iV1k1QfAyzbMnmsGjMhSq/Ig6V8BLXN6BB4cte
2rxb/HNJ/nZJMhD6G5fk//j9egRjwyX5X+wyBV/wj0uSwQ6DJwNojfnrhOmP2RN8BtbUKreo9o36
W9N/YcVJAJVlC/KtWGN/e0fOCup5ViU1ndHV37ojUXlzB/5wR7IXhdjPkpUJ2Bzz8a1WRcFsk4aN
bLb9VJ/iqg9WFUfPkbyFVV7id6oLkihIhw2aB5k2b4ZguhCN3g0zthdwz90iaMGJx4ryaRciQ+1Y
zBdssvYoIGUd35iwzxsoAytRIhuICfRzi3Z8ggK50rNkX6F1bOv8E2l2NGfjLGlQboJqYCdF0TcF
V8BqP8HDuEEw7MgLoZMtkmsyhJxjlBf5Jh6HCidQF6yz0HkOrfhJB904ixIuRiVW1vh/2DtzJcmx
NDu/Co062oCLXaDicPju4R77osAiIiOw78DFoo1EI2U+wYwwEnXO2/Sj8EMWc1g1PdZtrbecVZGR
7sC9/3LOd4Z9SRTcjPtClDczNFYEwnjTCmu4V6vYvnWInHw0UD2yypnFAWP3I+6OdUJrZmjcdpWK
DyflpxTaIVIBLur8w0bcxArO+skk7L1OU99GpreiUoLMFuT9aipVeM54PWNN/8I7xfvOPUdrNwj9
KxhfCAJ8b4Rtr3Nn2eEmmeFR4LqelorbWcPV2kuma4ByGTr1K6tU/UaR7yMRFJsRLcmqT6ynpNR9
qJGevhh22ptWg6MTGwylpeMJfYlNxfEa5raPG/lmWnSQJmHzuJPNWnDCYGdp7OwWHfeoiWZbVoPN
sqgEF5f8mEp3r871ttENmiCurs5UA25NmIJauu1muDtWchjs5AEt+JJtpLyoOcKc0NE+6UshMVrd
hTU+rlkHg1k6aY+T7G/GeNc43yJ7sPCo9WSbqVDHUs4vUfQkTOHrslLsvv13ZjpHnY1tMcfrvDq7
eI8TG61fUcN9kVvk9lwqmj92LFZJtP2cnPiu5hCtKrEOClyGHHwLmMExjig4GJOewX6dMys9y0Jb
cpPifes6J+FKCPBT9Z6TmRo4xyqvHtOOAiaX1lNhJ9pKuMVH2k8+MVEsMXdi+fzJwdRGYz0qchdr
aA/t6lIRkJoOzV5FmxMMmRcjRB3Lyo/ignXrTa/KbZh+9JLejOFYnS7XUUs6SO/3xmfRoSOl3smQ
qKAt9ZAuwpdo2PC5XlVVtO2owFsBMIUVeNegMa3WLV4eezKi+zoamkPUNOJO2i6fNMs+00JsPmlH
ywSBA2fORhDLFGHdzECfHXEXk8eQYFZI+IrfW5ntEvkJInJXJpdueIG1d5hbhKr8ExN0UKw0WWaZ
6Q8ZfNvuO0avy7hAHowTmFD8tN9J8C3YJff9sDHguyBZzrNn1ke+QS0dt8ZWL18bchQmKCKLSBmD
07qV4crqQdFap9TJISb3+3y+HSk2JvagJejivN5ZeIcTVnNB/FAYp7quqUt7Lx3YFqvdhofW0+uX
uA5vl7jwCabmvEQtt1tXme9G7YfT3Q8YTvLx3WHDObevIZAqnPfVIxqSLXppolxrkkfsrur8JLAO
CLYpXVFA2tExhVPdKwjyzHoXWiJdKwm7fhNJKeUeUm7Spp4Q+DNFEUcN/kLnKtFeqcMXJjJXnABr
u272tQqrlJohyCoyu4RfJqrwMZ5tG2XeA/fnw0ItXUWw553kxFvKFrF7iIuUTJSEeDJoBZ5CRRsx
Vc2gMs7DRWX4M7rTidXcZhbBUxIRoxtZlE2Z14yEuckMTXfxYPZvIjZO9NKrOOHfIYCPaDojbMyC
M++zMcKMCF+LmHcwt4j/HNaJ++XGq0Zcq/iGAPItXoZtFZdeCzhA76nhW/NsWE8N9nY9ZChd72Ko
iaPdHEqShJoO5IU8deOGS+DMNN4VNyJQoSTwQNaXgAO8V5yDFgV411I/MJQbI5Q0BFAs42ttEvnH
wxMN2tMwP3TdS87uDhc3IwgEmt3roD1n4Q4C0d7C2d4vCV4TQvMSwnIMarA20CFvJAxVfX6MY7Gz
S3c95fN6qtpNb/b7otIOJWe2a0QbO42hc33raAgjPbifaQRneF74EEibiRi+3U9Y1J16PBmgzFu8
dQNow4m8tQk9Q1P1a/R7kqmcpSHwjD6Ia10VxlGJiDU2Np09eYtggDy/dWuQm9aWewd9ICpRLzYH
P5FF+Y+i7DeGoPgbijJGFT+XgAtM8J/+/G//48//51//k2nF70Rl4k+gpEyhLnpSzXbRh/0qxDRy
wyxU2YweoKAtf/EvURmbPoozphWqwAi+mO3+fQm4TCssSiaWgPaiVv67KjFLo6b7YyWGTlHDIMgq
kvEIuWd/rMRyFKw88tq4qzQ4PuwlntkShF470ILa9qCsqSGvlYjqLaJKLFhEQG86eCye3rpvYGe9
JVo4w2Rfa8mrcJmf0xyCL5DvKrd/lslNPE34koZHWeM1wrC/y6L+HObGTcnMsknooBCr3KZhew9F
4t2tmaJageW3UGiOKGmbgxpaHy7Wha0xD7wPk4lORGL+N+cBRCs5n71HS0+Zp5bOOkhalLtgTrh1
w+FQGJYvmDtgdHosbEaIvOLkD0FUmJsbRBgbCduZ7Guf5pKZb++e8gTgldsG90zMWwhDOenk+bpU
iJMMo+ixr+qrXqVfUjVUhhI4QboBuEw9qd7MtgijLOBbYmS+zAn+Q8NMiiaaBo2gEvh8WtL4jbuA
MVJjn1dMw0fT3o55gJjVBHpr1pCK+t43pHZkSAuKR5vuqoQYx3BaFAPx8KRM7htN6wGvBwdSMVwR
aa3zGIN9F9K1UzMNXPBgKlq9vtcj5VTN5k5JxpCgFrrXYp4xRAivbwCA4DeJAG4jEVTOhd2f0n5Y
h4ShF+OMlG1mt1He5CWj+NAZN6FkrsunO3qtk94Y9uiXgfPZ2gr/OCDwQqBymQhW1Ov0aGeW39Rk
mIbikEj4VAwtTKBKdNxHN4z8QNEu7aRtVBmirJPUDJP9xEb8VPXjzuqoSazmEdrwZp6XUgA9O+qI
d1kZnrDnkwUztRxy9sJ4RnWlIcEAnlDVIgMTPYISFIMj0opSMz/Sprifa2dbwEGqlQROz3yJdEIW
1JHlrZLedNiD9CIRwJqYgcF6THBtNGn85GQOlwwkOMRHQ8PMPuArVo3+As39ZCnuVYzDxpnTWwww
h3EwfFNvParce3QlN80ESDbqajSO1UZXyzsLkAbibPukDTjy0hi1l9sehENgBuOB9zacXaSXGPjc
8DUH+9sm86cymo9dMjxin+YKaNVdjb+LkQPycTcZ97mVIwlbtJtjZCAcMXCeq7ThZnszqOEuT8z3
ZGhZsyoxIiH3uQeeB08+8TsZ32STVa/Vwr6H0flklPZGTMmaCG1KJVmvldHYAqK7wK/wlWrBWoi9
S5L7ql12bSSTL/unzAtY1xgVBX4syC0P94HdHzo2714p5w9dhvdZxtuNWSE8zXbjbgSbwq3huvkd
u8t0V1S2xhiT2A0zn7SF6dl4db6XMw69oQtUujwz7m569rZ3vY1RyC2tdN+xrkCNIPSd1Nr4AzmS
fplMJ6o2uYnXqhMYk1gz3o+m2x7NFLEo7B3aBI039hxDgYPmo91ZLUVrGFUfSaLeoR/qljQzCqU8
/8pyHStvdpyr7KsxIbap1Sy9YZyeRIRDXjj5Cc3kmzvkBDIYFdL9pgOKVCMj5ExAcyNucx0SFaLY
F9uax62xMIsE0+KLyWHr6TFU6gzhAAKKKLoYTsUWjwkti1Bd5+8Z7zN2sBSWbnpgBLljnoffCwpo
gUYCfhstgUalbgbYBHt3hsRhUFBOUY5wkJX17ACBN53nLoMoPrRwIHOh7CM1BhU+ztRpNJ3gK26k
4e5UtQ6uSrsQVYJ4erAaUOaUaLBWxpJOqbUj9utkTOzUGVsIICeT4Dy4dgUz2ybXc0/WBmXuTEIl
uMr42ea893AnKpuq5A9kZSs+vDG+MFKrEw8oGEteRIN+kRifdk6uc9Uug1mQ02yR43JlFR2ZuXn8
RnCdvW2FvBqMOfHaxJeujgsvi4c3IkUin7yrdxdqY9L29NERrA7wKasmCJjuxWO9aWun9Yt27Hcs
jM2jqOz7hcG1cSWbpbaxnt0SNUCvQCJP9ZqlKKHWvUGqk8M+ddOrJbvtDIRbglBFz8OvLLFAfSZu
xcySVMUJvC6M2/q+t/oEZbTLDnYOMWNU8DDyssdUa8ZXpYFxMqdg/imXJzxlqelHKloP6aqfPTZe
Rs5WsVXi+WEmMcKfijqgLEytNSoyDpx2YhsdcC/RcPVQMJ12PWDHPCRWGh66wO32/PVXxshIZdNE
ZVOVlGgDRmcTFGG56nt+OFS1p1C4rZ/06Oxkkj+o3XSGt7FHkQopqD4QTbOvbeCNmrGw5LKtZGvv
DuEmGcUX9T0tuPOGuZGWuwhfCqu4MoEhhzrof2iNTQ5NtLSUwiRDy40QDoeFzM/U3M2mzKcKALcD
+qxPhrMtYkyJMl92DxxJ5oKV62cSryeHzbKF+yhk4T2486tRAlkJyEnA6jlTWfSPUnE+YmFsRsV6
Nkf7NRwmhfOHEWyqWFepy7cqbLcJHGE3IJhTRFvSuG/jriB3WpXsmZut0w97HH/YzrLrbCVrUZgn
tTJI+Cm+CyKnSQWxr2HEGsVymx+DXZ71ILrncPWrLtwqeI6uDRWAn7bRtJ0IaN26RDLeFWnSbeoQ
rWTUT/bB7OCdZhwoqxinuN8WnfU6DOxsIxIeMQCOu0YNfmAg3JhmvoF+f7Ai95Dk1sWkLekc7a1y
s4vWk1NZBF9jRDBzgr2WTUD1EQcKZys5m+tqVFl7qozKV0kTAhyQumAU7zp+HWlPGQ4bWqjiadLs
u7gGPcPDWA2d3OVBfzJgWK3VzoFl0yRvYWVpe7MInzKTdYc1UvNUtv5KuTpRKDUmzen8PEA1x4tF
QFk5GQdpjuhGglJ8luZc8bLQrid2cc9Zuzcjbqcc5toW/j7SbmQ9R9VBD4GujRc9LI5y2QepjPY7
grPXKdesp/WLBtZkUtV0PEXFUiEkA0PyKLQpsmJMVLEh04PNqQBitHE8Qm71O1fYlwE9mQcgl1SH
mtZ/DsI7iJrTjoXLsEmywlnLvD38Yx792zyapehfm0f/y892B1j6P/9MMvvff/43lrb/6z/pfvg5
v8bQBnx0al5CyxBALt3Kv3c/NDI221r+UHXdn1vcX90PrBFbX8bDgM4dtDw0Rr8kkOafsOc6/Bku
f0M4tvb3WGocE23mH7sf/JL24qwxCVtjN8yv9/s5dCYjt0ZmwQEYcgmqtT5zRI5UaLWIPHtgZTuT
2kDYuxi38YRYzuuWmJKGvJImaq7dqHrZxFwpYuqou9qntiScpAr1tTYpKZz0QnoUUCqzWWZdSsh/
SUYKeTf+qPNfEtD7NFVwx2JQVBRriyMk/oSScC6amRWvNWbsnlIU8RSorcm+sIwx8DEMmoJzlJIE
WCSSsABTedWNYdjOQQY+sglijlMWZEOsjL7b9/go+wkJClkKaJnXYzlxwSctyLEqxGCQlndlJ4+u
OoXrKUi/jSR+CZvu0mfCn8K69hLE1czYY7KjicfdMjuU/oDRcCIQfl024jxAevCUFL16b5hUJXWl
+G3t3hm1ZIKkJ9chUTrPWEIuXQ2WnhH2EMayqSPRQSICqTMg3GCM9HD8wB6JId+dyl1iCiwVprhT
sLN7olexltPorUDvLcDW8Rt6SHF2VZ3qrA6qF27tt3BiOWBV48sgyi9y3KFJaubWIR0xTfTwjro9
pCbHtpwTQ3yYkX+vEr05FItWDBM/8Pp45PvNi7NWyQvw6iUuZb4bqmYvBbdCS9KMDfJ7Nff1mV4Q
EaedHCyHlT2im1mwak6zV4D7P8RYll7vEsYN9+tOhOK7p4taMwzbKiVtMrYIdy2EdcPGAA5XSN5a
ZQkuFvh5wGZWc0ctlevuobCbU6QGO6VEX5ZX4aM5MWtL2UpK5aAE+d7tjXYL6pnZlGWDpbX1E8yz
ZoUT5KnR8hZdYMOTGTE7VwmOwRHfCyiFRe4eB5vAXbc8FGnD/i7jGk+vcAu3+It9u00Jy8zSi6W1
d8ZYXOtQHtUgPcJ/uCLA2tsW6II+v2VKiofDST+RnKMRcDbWXJ37onkLpXgoMuXI4V2stDngi6/V
ey1r0QCM5UE0wznK9T2VBBDBLjvnsfy07O4uaG1kDjmqoIzqj69z2rQx0WGlQap5YNqbtJVrpBzS
gxNSrzJLJDuDHzTq9NJYk2jVXAT4Dnm2WcDLYA/uQQ/FbebGZz5xIuggVLS1dtfpaQk0kmzWoH5v
h9Cv2Ianbplu7LEmTw0OqJYGbLQD805pg23eNRtuTiAiw2Fqpx0KNaa3Cxl2WJJIRp4HWBCdDUEP
eRdUTqB+9ZYr6uBooFKxwoEvd8Qpaqr7qMkfYfhMxO5gMcZ38gM0LjB3XlIimWg1u5E4teJx1Jtp
M7ixXw3VJtaMVx6wTWwVBCvF9bpNGsFYOtiHLb/1CCKU6FzC3PXWyj0FcjJxYrHc6H0R+k5RTruQ
JB9W2C2s2XE64aORJMdMb3BEGi/JjReW6ydnihU/Ezw5LplTq7xgNN+BCOKfmjyYJPOu7JLBOouU
T4u0sg1tcncYI6fxJNpDciLibK86JckBQlClmf0SCNlGjzCUnxpcYStKXAQMzaydurqEg2jnKisv
66zB7zsFvRvf6b1bAXivoZfa6Lfz2s33kOsCEAizT43ByyLlWQx8/iWR5HqFOt0crItlZ0TEu+qJ
UepOtSUTi2bEUd4B42cW0TrTOyOlRcSOUjo3nVOXKxsQSr5dNvfxKLexAE1NpDHLvPy9rPQvd1A4
LUb1iVNzhIxagf9TYngMZEtE0n3WIwqVYEpeijgHcpDCqcsvs4tSucin1yCuTpGTMyBI1zlUCm6J
jpkTXPnMBWFoa+gsQtuF+K6eqqFVfZz6b6Fd9H48iQeKs4S8snBL93bHULAmZgs5Dl/8d1hD4W4j
ZBLwB/CMWcENv6h1RD+wqYPye8omeNruGzfw2ZzpzWPtQBRxD6yibTzTyskrj3OEgRAE2waDnNEI
CNsRK75QfUhj1N6JuwiTSKg4TRG684J8i30h2ZxNeCA3AroL6hITXEvSRFA9FtrHlCiboGPRFjel
RLNQyvvKtQzMoVa4VsDkQ1dX0nURWW9cgrM3ikgnYcHAViloZyPI9hBOHUaPKn5xaIl0a64BP7dg
Jbw2u+at1apX/BNkebcdOWq9+lrX9scoTXq1Yand5WStB0NPEWTkI+308Bi0YXSTMlia2vHbrZSn
KO+uwkFDJbT2PSlJAi1ITOyzb+qBCNOZ8dbqkGOU1PxGHxmuCM1m9JFCnS9HwdLOfmY1xl3KFmyo
CG+gy39wQ8RUGdgZN37HgPDGa3I/xPJWVai2tZZlQZzAdWWqf9PriLLE+OIEGOyKPgmOQ99Yq0zy
QaWaQjbAYiaym7XV569Vx4HQmRH+/DoB2VveR2P1hCJYEsDSnedEeR1Cvt4sPaa2chv22qeMjGyf
iqG71Il5mfLsjhW2QSrTsIZxdJImcOfSQJo8thUgIxPHOYv3VV+1t3UBVDZEbrt2NPU1zuVTVHaP
TS/PiqVeVcCxqznWX6vJhnQtlavaOF9Wh6jatXbhVF1UtmIKblNiMGIaLvROYeurwEHC1r1xTPuN
QKrBr+RwBd70akfuPkAMtpxOnJsZwnH9GgwElHJLngJHPSipioTJYdkxBO0I7jVgz2/oCMDzbiEf
BCSSE/HaDny+KPHews6okYMxAMyYFkR2GvnsWA2MkYRlxCpu53CIb/GEDR6KUBbd/eAPsu894Zif
qja+GHrfnQLB8CMmI3MdluWuEH3uYSnABzLY811nmvaazLQbyKZMgyorA4dsA6jpoocqwUrGeUNJ
o8gX08hu9AbvzGwHqNMFSauaAGESdJemoc/p9eqzV8R8q0dELQ5gp4+5MnzQsD0nGraTIg26tVMn
xh3hd2iwCFqknxR7lr43XW3eQuB4yCp6tZKDYQbRCc+fzxniCyAI0iubL5eIv5eJAh2DoJohQgLP
IuopIuUBWBec24JPwMx8F7DLliQZY7FsU6Mk6LK0gcELx+nWkcpXoDIZFEmvI+ytv5WhukUk/8M2
2occq8CqcZhk9718wVBteEbEnsouxENuq97Ae+2FpiCKpnsXo7O2eGSZVhLCixZpWutLYkaee2F2
jlRnaygQzYSCx9KJbkScbjOFDLkocz4rbi7siHjyAuOdR+KNJ+J2psGbVeVeNskDVfdej+S2l9o+
4bip3PkKfSnx8khVfGg6eL3BmT9HecPAPIE2Gg0jtkXm97d2Q5AN7qMbix3jyh2mc7PEIPSAf6rm
nM8oQAxD7g292Vi2u22jdkmywGfpsNzQ9AyolhW8aZObM+QKwPP0rCuCJFsPIj73WUtfPN6xCDkC
N1vMnwaB58adTqDDxo2cfdTYzwxHjlZob6wy9wnSJBQvZyY85eZ6KHum/ku9xX4BzQ9HYioIYAmq
D2k1u1gRm6GZn2y+PgJdTrPEmYC+nARFUMORsmrL+MEO0pMjy42DyqRX5H3bWbgXwqPTDPuRXD74
3/tcL29RTvozbDZD6exVxlAylP17Mrbb1rEuRLZyKjb5gUdVQfs1vERZccb7PmxC4KiYLqCyzI9N
QnS6HmNxNy56o+/TojildrEz5/bJHHG+UDc/dWX+pQXFpU/6Uxg2D85g3hLpyyQJmFMbDvdZlL3I
CD7byAjTGT9KEHZkEhX6nqf6QZbc/InR3IyafYFD4udwWkHsbMkfoqlI9wJnWBK461RWT1JgbRbF
nTKGfCn1qVbH71IHH1Pp2I96hmRwA+rRYjycb0xYXZMe73J3Plg93UnWDN2y0dkRvfAkbF7MoRR3
djG9d4KNPbEx9Sap21Nnzi9xl1ir0ckuVi7JNWneyMftScA0ILe6yDJ525eQVrNbcwqcLTY2yHoZ
9Q00BEnvKlcIQ/WqT+MXG28BsoWE6VM/vTdmRVDQlH8FtbRZBZNLndZbU5hfRS8OZt1r+0Fjoq3V
QFOmEZhTLL+tqtv18dz4EmPUqrZIgB4E15nZcF78YyTycySiY4r86yORxQ/6zz8j5P77X05Clv/9
1ySEbS/gEAyhggXuz23vrz2wCl3EYAVr21BX3WVI8WsSov9JY/2LRk4zoKTyZ/9/EiL+hKPTZBBC
NJQruJ/+nknIsuX9gx7P1bBIqRBhVRyhqvgPW2AC3EypuHO3Q40NMyhe1FROzXVebDWEpplQv3/3
OV1/+9H/pejza8kCp/1v/9Vattt/8VcC+rQdousW1tLy57/DVdV6bDEvhYvRlEQJzdl0YoNwnk2k
aaMrQSm7dBLFsCNnK9qOc/AYuc4TaJC9OjhUDMhPOCyqrPQhlh94f3ZOjgeqDfV17aT5meBbZ9c3
4k2Sz9BhYgTKfuVHIVZuj0qfUvMoPbw0RbDAiVW2rcaGrfWNos4Fy7YcVeL8wS+Sks7hFKdhHlry
R1HQmjknWNoVF7V/DmV9iFGZTEX5TG+4Rma+laI6N2BZhMx8GpadmtFZDS2UtggNXYV0t+ie4ZJc
reoOCw6L2Iz1KhNlIzqPRglv0N7kpGANVu3beniOg3zH+vGuoo2TA0K9q0M0kTaPmzykOg61NxdJ
n1rP/qTNuAKjZbRKjzu9NCAF+2H0nLqEDiFZ9YYfgWpiHAQSaXdcvYtxC7FhVaGrXnReuDfpPFPU
NjaCy5rSRSRfOdFes+IZJP8xzwVqPyp4PgtlVZF1rCA3JnmGuhs0nOZMt+wGHoLmqycQLyqfkFEh
nZvUJRGeLw0ono7rjznGkJR+LO+iJN2YQYMF4kVJgWR22arQ3EOLlNhEnZZXUeFJUKs1egMixBoK
hXhECFg+BjNfgPsKVg88Kj7YZD9KfTenzzapYlQfVM3TdA4hR036DnPXrcmQyZq3ropkQdsUPWEZ
2pxg8L1a4FS1NiKgMHhM7O+EbTipZLRKaiEOkt4mGOqHuOtxrTW3xU9bFPuuOb5FVXOy0BvBRVmN
OoqnkDVmSIB82VhnyLVQx02P/BnfbfNNokyQNxMoFCTP4Xpjc6YQEneN2LVaCQHOQ/wEgY18EXGx
muomTuod/Bw/KWCnupcMskGG+ywrz04ybSDmsX7/UZBFNyOAjeIMOKL0NSe50OV7GkAuXIQrG9FA
Z4DZSH8UKhAUkllU6z4MRzxZWDlmWqwKPWhjI7YnR7EBH5Cyt1EvI0kSLbgaFlg4LYiehqIgdEgM
DDVz5vSkjtcYGAdshN17bt/wtJNw/z3PFho7VBC4skLeTZgzBGe9GtAxXKqPIDnk7LXbl5ndpILk
v62OTB75etfD0u/LgS0XT0Oqb1TKnMi5bTRmHAFr/yDilxi2ETcvcvYscLdgTv2O/jgjGc/Fnle2
m2DK/RBX9Oja3qi0tCINKRD2SuuuOWMHDF4rMb4bTHScRlm5U+BLZdiqsFUjfmmSH/dmN7BLK3Eo
Wv0blIVXu5R3RYn8arJW2AF3CuSfumk2VW4dFjw6Jem4Le14b5rjphl4wDBcG9ZwLKPqkMTOaRSC
HrijHEXIpQfTY5bWN4z7GGtZjz3mjK6TLGrhfnoNmTGg8Ohl8qw+LPkXnZkTI4vIBPR+TddeHUEQ
LVKxU9Obp3rKvmPIJSsNPzvhXh0SXBK0xqa5zqb6WAfjnSwqwmZIgxvFMp/Se1/TOpK6Q3K3QLA9
2F19h6kecbHBMRXZ0CwNl1Gfw+SFKGqcohXUoFyaFwzNHmAP1IG9jVIGseI+stTFUR3c5qgBJTin
TVg79w7Eoa06kCXWi/ZHlul8/nF/thseEduoeTjlLDxCerPt3BI/1E71bZR2RzYBL72wKCPjD6MK
T/qc4u/nkQQ90voGs9pVJlpQmklyTE3tXDDJ8ly8zV7mtpximdLu9J6lIoP4zBtzeqq51QjR7O6r
iQp2DlhTKw5JxKnDbhs14F50wWM5Fs4yqSjXjsA6XsyXuYqxGUY83lGiu/d6bEJ4HcNbp2Wo2hpq
7k06/YXZ9c3GMTiWhEhfyC+74ssgAjVx2lMTqe6qNNUix66F47qbhzM5Dt/CLI5IyX8ATvyYmsBk
cjy3+waGyhZxLlcDmvKjrcAjEEb8pVD9Q3tFXSEVppuJ8Rp2zPZ4/D4DpMkMjYPLoDYnxW3DdVtR
IoqSkQI8AAyncECIGFBuWAeMG6GBGaSTejBr64VArgdTQqhpRYJBzAr3oo8IhdDQ90QmW318PcQE
tWKdI1TxpEXKvaHDcZ0Hpt9YoQtktoG+Twgw5Hcg9k7QYuBkNfD/zCEFsM543wj6ea2IwPD11OZm
Y4pWCVYdIegZz6ory5dZEmI5jmk2rI1ZMulVQn4FiGKEH2KIQaENRCLKNHMlzDFlJAH0JOgM4feB
+WnqCWaBMZ03jdMa62HSPlyT7rNYyILTiDXNTgN1jbau84aIGLsetMVaDQiv0ifrrSmYsTvgev2S
8LWVGqPmsE2ujy6kIAhGVAKzrsO9QsgcWTOIWy1JPCe18k1qIw2fUvjPwVTrtyS6fmhTLnZQhXTf
7hCoqqzPj1oeyCNALIaNJlFJmUID6qbrxU3gqFn+pjt9dGOQO2+hwTa7OduaSfQ1KzK/zhnfbpoZ
WLxHM1+rWnKUY+cbRus1eQ+QMkfulaVVhS/WMbnMrQcong9dXN/O43MbOHuM/MNwJMdmTNJTKKYd
SYAv4Ds3Vtq9g7JgbUHeE5kZPHIdP5CcjGqAIKAROpiPq1HM7xVj4WSiDdSYjnVWel9okHnIQil2
dCqXbjxUowbm6L5Un3JxD7Z6Q6w5n+PWVtutSpQLu/sAevzKciom6goNr4kZfOwki5FA25SdSS/F
p7zH7vujU6d6Y8qseIrTDnl5afa3fcjqF43VTQg2F7VdVzwGZASvgYUl+NEiBYO3iSlJtT0iWZYH
n9KiHZVIX0mJlcDlF6IeupYFGaZ/vYD9CwfLYq2B5yvA4lOD/6SI/q58VUPFZt7mtDumRwfp2Cdr
iNZAnf4GUVL/I6QFDw77STZBGFYXsw45A38sk63IkEpfkNA5RcFemvW6K3pSa5ubVBqftdY9t9HA
pC1Dd6Ey14s7kE6CyfAisBbONhtc3g1TJbPLMl66UH4q1nzfTmqxvM0WRk0XvC5qAjJaxTN8tksQ
g0x3nRB9C3Q1L8ih1caT+WzJwP9H0/hb08iX+DeaRvxb//Ovc4SWJ+FX67gYngUB3xiKf+NI/r8l
OlzKpT/83X79960jlCDQ36pt0SVqgh/3a4lOV2nY+LwsRzeZq2t/V+uI/+s/dnLCWabzaJLhc0A0
Wv78d6/COAo3nHsHzCDuXmddlB12nyJ6SvP2U20glRAU0K8MFU2qrQxHy4BrMuuOtlYoM842CIE1
EyG5HUMCpHTwOETRQFyLZLmP5FBc7AR8jbbUObEYb1lRlBuEZWx2EoqbLA3TKxnA1d4qmwtKA3md
dMIp2PttZIzVKwjPueM8lX343qTyRanre3S2rmcNxLg6Giv9SXE/Uh1jSZ868ToLehKRUvXJbSxm
KSEzTwbZ5IYm4M1zOxac4MZj7DCb7dwRP+4gqLNz7NYE9IzYm9KtOVk/Gpb4OTDY7aw579jScs/M
+ltDMD6KKnwjjhO1a53RrYcCu/ebKfp2dASa/Vg7K7iw9FlqnO3MQo+21qDXTNh6HA/RoGICC4n2
60yxaRrjTlOd29IFWpDlm7ZFSgu/5RKm8c7tcgLioKTQTbwmwn2qlYCLqv7sWnlN8Pl5Ab5WOrzq
CxkA8/xeA6cXLXXyXGq+perNOsd1Oim6cmydJLxVq3E8hQShlCunTElbamuy+YY+Z7UDOBC90+JT
MbjHA1YviLXFXbo4cClGZ5/llLZZ5oa5QoBnn4Gui4F7sClgcZLDZHPmJtka0+ISE0cyYR7yySlv
BJ2mB1VPvaRYig2HEXFBikOg9Xup54/uVNkoR9latNxViHiZZ8YKUCKlpthXmwTjSyD+L3tnrltJ
lm7nVxHkRyH2jhm4knHmmeQhmUymE+CUMU875jBly7jOBSRZ8mTLuEDft6lH0RdZVejK7EK12m+g
u9DZVUXy8MSJ+Pe/1vpWvvaVXa77If6gOAoEo06VErxkRA/Qa6vMJi+WpxHVg1NSYlHzaYLAurRQ
Uz/ri7H5aGfFkzFqTwnk/UUX+WuVhxX8v+CzE9NU2NUe0FF4v/uqFMaeG6fO8VOWbNsz2gNc73XS
3Q35EnSCdLiI0jlFQcHZxa+jATRTlV6LHmJVWkXjMstUT1+rpXOkU8PBHSmWivDABXZ3b01wQtss
AgQyqmKt5leTGCz92rAmwQN2Yx1YhrZIBaP5NImPOsg+BsMSEIdxZjElXWuiODKHQViOxrm2FGeY
IZ6ytdViJZGxduwJYEODppSs0vhfBLjxmtlTe5wExDyYfax7SwxqbtCos1+ZxM4AiFFQUqhHJ4+3
uu99cY0SsxgQAy3K0zdrJlkl3iy0c1UeqlSdokg8dA4jL6T9F7fhbMC86G8GYF6X1Le+tFrIhTPo
CPmlytB7NbvZca5jPcEcuMZjmLFVqeFKiewtxn/HMO96u7B3sEFE0xMfDZf4shNegtbG3xCJvfBc
PDVxNvHZH2lp9GO5oUC4XhZQTylX03wCYYj3tFa8sX3GTR5pL/gFyOKYISIcbSvIUJxwq6hXWxlw
8cM86w4K0Gzg+PAGQTKg7fkUvS6NqfP3tpv6nJHzBzxAuLC5cnWaEfC5wsA+hzYLH0iPi55yYtj/
uJ9dnbCZKhS9Dm3+ymIsv3T1MOxL2KG+zgiskrZcyZSvHxvdC2SmjyKCjTSwCMJqNC1pI+emJtvP
fmF9StLwbJot18EYBQvhG91CpBSYchjC5ureGFBuuRmJr22Inx+sN9cUereIbhjlUSb1gmbWLH+y
QRwuyqm5kyN5UysrOP+M9abUO/tEtYm+oTrTWGK0glhqJPfG6N64A+dpAPj0vWJZHFEcscZjNZgI
apKQb+WK82u5cnX+sb5Mjn6Z1dvEwMvnUJ8MfBW1zQmmhxF4DxHhchGqWGdLXofLuKHcYBrTzeTX
N7AmLrZR3gkwahRgT/G2NAFD8A0wRo7hpbPiLRdHeRpLzhOwavFV19il6ZYhc6+ThQikO55GchqL
ziEkpVvZHjvJrWfwuJmo89PpOePrtVceSbzIQb7XVf2VzNwu6TOMEAknFlLTcEJJ0XeoaXyaMZWE
Hj6qkY2MbM2vlvC9tRiKp9Iu7qB5soQpstfMDDQWV5p+J4X7LrVBrSq6uZ7Khkb53NOypeIXvinb
7AahwFhLshDQb6g5jdV4sHLdXrRjdFaFyRQtSmbkRCdTYhmQ9g1yiir4ZRb9J/dxnlj+bF77JXjP
nh+O+P/5NrVBqvn3bzkw/vrffv7L//35L//z57/8j5//47//gQTAF//dHAdeSGKFdIHUAJr53RxH
mosoGDPZHJb/bf8vgYt7ML8NFvzCJEf21yEO0QBeDa5FviCXBQVg//Vfvussq3/48+/X8Wzdvxvi
XGx0ugUaxzCRICDr/Ni7FbfUS9F84G1JYRTPU0azsA/zb81YYVz8CsoKIjFh2gy0Bf0JRI+GGE9z
ttUH/6qC8W0yCmwT6c1ExmFhKRdfSdTgypCdwEHYN9pTwBqzIErhh2Owc4xm2ka0HmxSYvwHXO+4
UnBKodeXYh8Esdj0JCQXshXFWavTt9HrqA81OaCylXggaGvLiz+vIuOPnKKoxOseGhb6PcJwYgAD
9ufmo3PTOQcjSldlP9vW41WUwvnt9OcG/xppLovPThF6O5aEN+xYFqVEX4BqziOYFKh9GVv/1hPd
jaa/unZ3J/y3voquuqG9VbH3OsZ8fsfqKsiTsYPgVb7HrUtHyQgl5ckOJMD/ZNkReuhYglHCupQB
KY2YZhYSs2NqnwgULHxjWheSAihS0cEkr9xj7k2BkVCo+8xu7oOo0Eg4GzTvwAggt+wpJFqPBneX
B6YrNfC0gzPpT5Lt2BJqwFeaF98HsLoHP3f8z6nGeq8MCTUjuF98azpNtWM+SS2J9lqdQFZn+tAd
f1PWQ3jVPdVex3hKJZ7Y/kzydcatN0567wlCw6CMyabUvUnozvTrW1Hbu9IjuufRqsTyZ8vybTVR
YzmM8dnsoRpJI9jA2PogOQYdWF36wv8c4ND2ZNTuPJOcuRT0zpvdzVhaGzn2t9qI+z+ld4aoEb+z
qCaki0nxMRIjDxWVfkZMv+0IJTc5jw4ZJ5wrKFchBLTTPMxplW+oGzPLRoB3LOD1NjzEmn+lnusj
sfTPvRifMZEnC7+kCUL13n06III79cGp3D1D/wEv8KsuACZ1WbSzjXbXECOji5tuIE9L1cqI8+Z5
7gxP8buWxcbJtRRvbDDyiIkoACTIkayTMXadZQi1h53G2xBOc95q2kiwlZRzPDvJdOcbcKG8ESUi
t/Q3AJ1rN4lfYD/u66haD04q7nxPpTu7Lp7jSAG+oasoKZO1HAAl9kW0lkp0vMCp2pUU229N5Z8h
PKxxLl9LAhZEl9iHjm2zS0V4GexwWE02KQBoFfAwumsFjZBw6LtsVYhvy7e3qaG70DmT+GTVJR+V
1E/2fR33m7ZRyZqVPb8+4yIb82Qk0xeZI8njWoZ4ukmtDkKSecGUa4DBI/FgiJJIxzRQWsU6raiJ
RVcxDJ+46G7JM920WDodv7rwxD4NRvLKzpTN9xh6Cw5OSH7eJdSCZzF9CPSljP1jYJoHKSs+muQ7
rECuS4/dhNR3of40hbjwGv8SJSOGQj3UNnXJGtWYWrboUb7oBnnRkNRVbb83tdg3rIxxifSLuMrE
vjN7EqdGMrtJxFnL8G7HlVxLemX9ojwZHqSduNOTGwiJN2ISSIqpfRfr3S7Wx4fBtG5M7Jyg6Tl1
mffUIn1yC+vRkFiDQbXrSf0pdLD11sIg/+Q9mdnwKTYja4Vwf2lDgB9TxOVq6sbSLl1qI6mIl71Y
tYX5OYWqOIXt1de/2nWEu4W6qkHDOQxbqf5IUDhUDwzQnDvi0e+UgYbnbUbImDm9wBoHSdIb9Ipo
G9u2tg7r6t5n92tDeWyJqjgefI2o9cFLMKPbEba91uluYJqsalUa2AZSueokBk29bGCaZc65M6tD
XqT2oVfWM53Wn/jDptFY/Eadmiub83Eb1p26Swcb1LUTgaKf4zIRiEnUuNjaB12hfXtxSJMOG+XE
R8DzGHOkR2eB9QQqvGcb29Zra1TGltXBgMyjl/taAzrZjtNz1nM27rudYwUgLc2RKJrdUBNQDqum
5V1Vtf/e0xp8DH028Tm2uq2ygrkbmFp0dvh4Wb/t5TXjufbTfZ2gwIVZjONVBw1vGUWwTgL9MS4H
WAwFYgjDHiyzTOdh2LQ+j6XU4wYSWVCrUmdFq30/Z4U1FmqBQ59A6XDjYzsQdCRiZdu7i0Jid6/Y
VsJSfZQ0iU8DxVtE3Gj66fu3pnGAaKUAdHUtnpa+TRpIaJm3GQoLpYaTi+vluI/ZRyyRnd7dgNMa
2VSdaKvOdtrlrF1pd4YElRGm086jBaBpEg5gFRRNWieSo0cwbMji08APtXSCcd+moAcqU4B29S6c
3p9y5b1bVv7hFoBm+7Ka5gmTZK30TsivX0ITyqfonGKZ6QkgjQpzn+yt594hAoETnM16ixhn1MSS
ZGa8BKJ8S0l9Qa5Jj7TdbSxb38ZaTHSbEzELAZqffelg+yfNZGTSXRqUSVml/26M6mwwDu00AIwm
ugEIYC1f6gZGQdPo7hMpOuLgc9AhFw02vZGK+Ql3+4B1Z9UCwdmYmgBN4zQ3dMzds1d99wY+C6z3
GQZqbGNpW/kIhVRVUikGlkPDX+ixNAC5PzyGFTsZNM1xZcfVe55x/wLv+TW1IT3De4m3TVBeI+zV
d5gtwYDRCxqXqVq7tcWLa1AsElW4fJxCiHPJcxi5/ZpMMhviRPMOkUtTewoffEmCOsL/PmlbQHBA
KyyYQf6UfMSTeswtVjYDcP/S1S2AbmazCm2cZjx73YVh+dQJ1uaendw7IPy3pPUOrTMe6s471hn2
bitHcI51gIEWRKMl4QM+7EZ9KMq0R2gPMEVH+qMbyw8kYMzKtfEa1eqZSCQA/yw4ZAWhj9Bk1xNM
vL05I56mcKZ6Y4ykSCyEKLmLt7HhcvA1K9g6RTJ3KQjOv7nPucr8ZOSzZwIWjlbXkj1MNH6qtXlD
n7J9sCugqYuqgceWdwB+2qAdZpWVbrggvqnd8FMr8scc89uSqjx3zfn3c2vPd/M4XFZ9cWPD210W
U4+U7lQYvUrbgtpB2g02t1rEgvB0Ja4w9C+OBeUQS/6t7XDImgrvNsBU1lccoz2zCLFhK3YzcwVZ
TXg/MNoTN2GbZrxZDJ6jEq3sURnTkRVM/OR3DIdRbp1bz5jocCJLYMX+macDxpGIcjC9yRDmdW0T
h+lT2aNUc2bLvALUL5+G9ahipAqdJdjYY7YZVIaKw/Oex+XAxFGco0EWW6l3/SGVdruskv4NVxjU
VsuNlxLzGr6w+jkIcQQ2ZPNtE1lMw/awoBOY1LsCWoRdvsYQ2453nWf4dwDCsqNS49EPw+fekPdW
604kl8bnOkDLKokQM74Img1gMzAvCIygQVic7RySDGaMF4tgPWsVL3qFIcvrqAB1k8vb5SAHF3lk
KkJPcyjHcsjAe+R6kyLql0OiXTO/P3pgtxCR6GeEXAJj4DrZo70h2sFtFZf2ogujXdFXB82qPPjh
9TO7qhASYno/FM3d4FAwHtT+cfCmD7sNj+XI+FLY6G9NVT5m3pgCoagPvYZxuGIWAhERXYbJPQnV
b/sw3lnKCldJ223ofiBkVJUbM7WP1agdKlXctwXcxvw+rOqDBmga6PNcY8vvQmOEcSlik7gUMp93
1+1RYVOf+j/t6sX5RsngigxJzrfdZQ1ZY5GAbMg8Oa14CN6X+iyXmuI8lgN5n7bdGVhUIr1c+T64
nW4KgWO6JQ3sfryps4zMVF49TK2vHw0qTFahNTCvcBTCGqjRJcfV2JN2xeJOe3zFPoeYSdsgz7nt
Kud5sCjKmHlbtBSNuJg9PPcmg7zJNX9Kzcw9/e4Q/AcOru8FMA6MJPB0HfEBqAmMOZuj6e+3/syl
oRKKFXWtrJex7/tNFrpy1aOw/0NS26/fyXSFPesVHIN/kMBi0xYaXtp0lzlFtFFldqcmQAJTn+z+
KUj9IkhBffn7Cw40KRYcbDTYZfyvb3BeQDf//gcbDb7abxsN+ZPQqakAZjmHO3lnfvM0ip+E4bCh
cISgMVwHTPjbTsP8Ca+j7iJpYvinx+I7Eu8M9dU9Bzgg15b3D6U7WYN8t9Mg1klGFGwhSi1PSAOR
9vtLNFR8DzboBGE8+p2S7r0tcBdVFImxWnOu9Cl+0iVIp95rn9DYvXU7x6g70IJrxhKEf79u06VG
c8YyKRgjg0x+jYqCVhwJCKxq2Q7WHfUKCV662L2pKkoSg+ZiE+yuCHhrKvzQtHjcRTw1zKHKtnXl
2GBRCfM3fePhmWM2iubUeGRhCCrmJHnYT951msdlUmDjlugKbEQeprcVIfRiwCxBKL2P8/Oot+8y
BMbd5+VtMefXe1F9FQTapW+fdALueZLfhir8ROP23u3rdZiTKS1M94gvZy9Scztl7UES1lfF+MX1
3VtvztODjNB4vrbX1iRF5FobPtGvCvlB5rm/mnNkbW2cKre+8MR4TXoPAAqOM7a+bCnmOH82B/uz
bxF/sv5GQQGP4N7FKgEQQDVKDDB6eChiKzu7My8AEwV0FT2udLbx7oitrX0Pkeu2BaiBPgdvlkED
C2cIQeocO3P6sPRwM2XlxgFWIIEWKAd6ge5B3oW9KsAaqFLuSRhQ+ls8RDP3gAGzWTugEGQP0dTQ
5qpyUXxRMVWVQed/KDkE4E86/XEak7ckyOju9Mf3QAK3iQIFkLCU5UXhY1oyYaJcZnGw0r1suvXK
eMfk2lIwZhuM37W1C3TzXumCauiSfXOZwAauCzrdLLc+R0b4mTULtouGxblKenZDGjImBXt0ukde
vfEijZ6m4INesjcTCgPK0m0aipOe+XDju2jA4m7ZC2TTG6e1Efudaz9iQmSt1D4roxvvrbqrUfD7
dxoQzklrdbhDYURnPcXqSWIL7tHDAUxJjA+2O06OQyi0tD45snuJovgqKXdgYvN2k3Qeqnr8YJ95
GqYKX7qF7jSETIuJkv0D1QT4LuIQ9OTQTQffoBfFsBlauZ62nTHg/GEbhRbsk/tNR5gBUlm3aKIU
fDp2sg6UwKLFuDmxF7HlkK24WeTHIDbe3VSnZUNCby6gUGyinhB/QB8LtRXTuaeQZuU3SbOnEjja
BaLXDuUYy5Vj4mLlVMUHtxCPlQ7TI8g09wkfUEtLiR2uQqc4fRtbAS7ARPSMI41tYl2nrCvKLM+O
rS5xianEwrAWFvW5l6W5cZv6azFCuGyD6pwWTnXUW7ZiigefFQCUDobCgNQIpWhQhIriGtWUu6Lx
Iq3kaAJY2MSSQlUUGg+t0T35PjGmzpvofFI0QXdOcDDbUXH8iA/+YD1E6bznw0c5hx+9BXrahtLs
26KX7wIj8iIvXaY5baN0G6VBKx/G1OKuMxwoiQYgWnDGz2J6wiLO2gtBRiHWAS7SEUGGr78l9IoK
ZSAmRI5ati5xBwAOJTmEhUEVuxb3p0GDQu3a40SUgjzFYGQQsCgLxAFrdhsxxl9FaGG+C5Wxtv1s
FXbNpQyfNUI0EE+3VeQDwXvskr2eZJu8sy92ku1QZrbuaLw0KNip424aUWxBqlarINciksHhR5mo
hxhmcp9627i0MNvl2JVdra83OHHQH2OTlFl+cmS+i/zwmAaNXEmFyuLl8nHyxKM3qfskce77rvkK
N5VOGKk9Z9q0rWTU4zKwuR3gDIOgWnAT55zpctrnmHfTKXAfZFrBIfP2O/3Jtqz7wukhM9V3QSxf
Ncuk9dbsz8y+p8AJnttBmvdp36GFJ8N26OtHndTnIkvZJHuxtZ2mAfqjAixliO3YlB+hLTe2FnIS
iSSbz5gIHe8XiwGlDppLC5Cp+TeOaI9x6tw1I16vzk7X5aQV+IpImfmGXaOEA9XsBEkwq4/yjS2i
Fy63FlpX8EoTbrcereKzDuppoytHnNokewN0Q1qyx4Q+dfugIalfju3RUCxZsfNWC97iG6vLP0xc
RFTCeCEiE0y0QPuCN/HY1CBUhrHelR1U6J5KDpyWyT3lDe6209GIm1l3Z4j75ETFLe5Y6iobdQXB
7a/wdp2rioMJnfYIVU22E6m9ywIMeokV3+uNZdARMgQbN7de7FbqiyFjdWD6dO3oofgim27cxqk6
ChNvo98K+z0yOu2mSAsomVpzwhSK5ZXQPn6JDWi5+WpwwhtAt+E2bez63jVZEchO+XfR2L22afZW
GsZL6M/gKlWJZVDADKWf42CovlwERH3Ojld+dlsj3odiQB8n27qI/fBd0K3qDTWLiCCD2it44vSJ
CA8eW6JvrS1ZPeQrgbBHkNPlWtMjA791iqE/GmGj4tSYUpsAcGGyiRxdkaxLt3oswbMf2mL6UpTY
YCRj7pnoYst2wud+1s89cgFQ/yTKAhgrvPdVw4e2zOnaqhW/R5FwnaApPQZF6S+djsCnPQGIGVFO
FzgBuFnY3jXKsoIV+nzUC5p3bNB3jm3eTMV4Bk7v7QW05MjKHprBI2UM5iwlXLuOJ7HlB4KZlNlf
feLvfJhw4/7jI/dDkfGff5l1SC7GUUVB2HzTrv76p+1HcXnJPuof/6Hv/h0Er1+1zNVL8/LdHzAD
Rs14136o8frB0PbL1w8+ivmf/P/9m//p49tXeRjLj//yn1/eMzi6EZbf6K35gxmZUfjPJu7//fNf
/uMbRAWEJBCVf/vjr/DLlO258FCkhTDoWli6vk3Mv4zZ/B3+f0YJF9MUBzKBovjrmM3fYdcCs5vB
V7Byn1XFX/1fzk8OAjCcB9s0dP7CcP6DVPhn0uH8Pb4L8vBjYTEzpWsiQ2IAY9T/7iDo5iqpJwzW
PNAwGidrnYxbjaskqORKK59qGCi2vBXYfhlTt3Hwd6JEc3XHjz+ACyeT0QK/G217P475rtXC2TCb
rTLZuEILPATsVAqWKHgjeXIGp254h7q4nCjQMF+om1rFZbZ38G+0cgCT8RRH5s5P6Hhv/Q1W4x0P
4bOZ4coSsJuGnee160R0q8LS7gbzgjqxAKGO4wpmMrwy6FMnEXe3wTQBcgK8GHiHLq3WE0Vxv7tK
/uDM/S2H9fucFr9rXir/Rfp1aBn5wWoH5dqBdqboQkDHxEm9qzwAvjH8YjMrPmwTgEscHd3umcF9
RVHfmmj/bLhb9+OxF3N4Rt+EJuPmqGMssA5IWJ8Ma1yPZroKc/OudvTXiR5f0xy29Jz/nR8fTfoP
3imOdcIwEMD/BreDa0/0wagBh7Kj98z+zN0emctaMcctfGEuDfdsRjQuJc0hGKgxKaK7gc5mz7mL
tZRlE81bMES4bYmQ3cwcQgfgvjHnumtbLSRiqZ9YDzwsziUuaeazqzd2l9mWF/vkN/qEcLThHNGJ
N3/+xnCt/9FLs4jhOXwQBCyh7z8FcrCCLBAYn4c8OZa+vQxyRQtGua5Hn32PsQxoBexNHY64/ijd
5t0rGbPB4qzIrW0berYI8ixTU1s6AAxd5EkSCKvM4TILbjQODFYTHyFK0A8tDx4bu5U0MJRnXtsA
566oYghgaFvNF9qaTzb8GSdvNhoS4BgdyjLGPA9pLD6XNLv4Q7FG+zw6zsSQHZerXL3QlrG3omyN
k4sMTPFIFvHksjWdchJS0ecArZZR9dDgy5Tyze7ywwh9JCtBlOwLQJRBNZAzYYiu8m0/wHTrT7H2
GkZgAWS3qkK5LfNhiQ+Q8O8y6rF9IbQbjzzlVwL0tRE12zZ/SNIHRTba4NTGNApc/VzbG4+8XZBz
vJ1Q2UPA9rPvHuyqsa5RDJKap6NzqibcfuRSKv3WDm/jWuP3z6tszMWcvUktscK9M/dM64qe852y
aaM+iOCNkFZCzrffsEScBrqiYDpGxpFqYOHdacpeJizzKuxzgZPd5Ppt589WKHNtDgc/PdQUFRuo
b/a8fw6qncmjGpgo4KVsDxJkkRcPfs+7SpbJwepYU+cFt3/jsTAo+hpdiMEgkLumWNvd+1Rd4hyd
oWl5yCMWqy9MsvshIv5c4c3qA8RJyS/HPrjcdMyMk3MmtoHp3dUlyaIg+UyzAK4Cmgw3BRG32tK2
VeYsrWnc50mz0bU3T4vgFD7PrvqAo0GFeTBr7SuQ7NtJe68xlfv9XWhysaLUJXiVoGAoaMBmHu7k
uFfWnZaQBwiHPYLal0olL1zlrI8pW5gpBtWaTffKYKbVRn2rdd1OmNAESF2THCSa1RkNFQfRMsfi
y/Z3WfSc9oW3loF+i+tjw1Jh7XHJZjZab8S+xS1e0XfWBd/EyzHm6eOaD/emGp/1ut+IKtnXZgk1
+0tITZLmsdcdIVSUxsqAQawMquUIkFppBK/cfwYSu+V3PvhnYvdIgvl9XNRH5XjQN1ldpDsBL8gg
VFaZJgG65yD/nOoU7khgCLCLVzo8CBNei5LZViPGqeOJ8Zt4HSGrJh0gAZKkPTm5jlRhEnK3ofDB
5acneMcI2u7bhtM4Z9AqsLFZFueiC3eDjZk/4RESuEtr6PaJp/ZurdEZ16w1vKddDs2cdLvtaF/9
4i7NYNH2E4uoq3KuGUkVgB27KrT2FsZIz7/z80f601ZW4i1me3Po3/qNOKjiYrEAIAIM3MhalMOR
K2vZ58WZ4WGngLaGzoI2dUt8ylVNy/J7zicCwB+Ru/JcOEhFhHPmzEAsoq0tqrUYT1V5kcELnYun
THV7u/8yihstc7ZJ8BCXYuUU6cFohjP51LS1F54BBDPu11aKixF8wrkYg1NhP+r6F7ssdtQHHNrQ
PYGY2sc1pCdR3UzjNW2NdZSOh8iTGy0wbhIE9rb2L/TELwf9zZH9WRnuRYd3ggj+lc/CAtbqA5j9
Ob1qoqZgzEsqHBRac7WAjCpMwS7V1Z2jLSmQ5GTvYS2IchrUuZfyUa2G3dzrrvNJdbAROcOwlfQg
YcDe+a7HvAAes0UByXNaHDqvPTGe85vpVjgfCSIlQM66Q1GQf5ul9X2g7S2q+kLz1aQh1IEW7I7l
um0wHtNZOAXAoUItxz9BXf3AbV8nWCgmvpWO0AMeHoZ7q4G25/lB2IbPIsaDcDqICt8DkJZ+cNZm
iFkRLEV6g4t2bSptbWfinDUFHgDQzqltn4akWasspqFxqo4jBLmFqUhZImrWDD1+Dv/Ms9gWmR9D
eu8gM1jzFfgl5mSfu1Dya/cozWKTagfHeKlqEsTu8DBwLzFRXFrSyB5BnsAiupcEBVZl/z2U1j2k
h3OWce5HPl+V7iyOkX9mS5iT2wnd56KNtrmbboX1VR+sWb/nXANPLd1XFV4tE2OWsyjbXW+DsGjf
PMZIyWPAJt8p6ShxyQpLcavBe6vCZt1AE6KBkwQTnqhsvDimvfLg5XYUbpn4i7Krj/tFZgCJYvlk
tc98zA5QllnvVR8Rb20XTpvO4JSMQYfwtDV8JbX+2dfSBzoqTxpKf1on1GZ9TrMz4KhD22BSdtx1
YOBD4ZYQ0L0VIbVPCgd96cmjgYEJ9PpyRunpZXLOdBLmM+8Z2duVlLS+O/KT8jDNYSnOvOhuQvcn
Bktmm3w0sVir0tamgUHMyt5yeMnSV4t+6JZo2HtP9UutvgV3aXe0I2osczL0zymFu1NEdnRNesI7
deyZW9/xyG0J6+Qnw2uUOZuag/jQBJs0j25wF96lbX0sUJh0UBpBGaLjzGE+BzrudTTw7ExsKwDY
DJO58gZ7L0u5KbVq3SRY9AbqzFLEwITnRYJhqke4dPZKDA9O+2C7POhF/pTFI7k4Z63qT6KYWP4Z
K3z+K0dxg8G30nXjArbw0qduuMeS7BqPrCy2be0dGtUeazsn9CThiesrxe1rAJyRUZ8Aia4sIZlK
yHkN9GIDL/Kq6o1bx/c3jo2SH1nuFWDOprBRG/tuJXBMjdZtVdFh+2Rl/cZR2rJXL07+iUAp/DB3
5TB++PMFZ6a4xNmelZTIsTir4EB3PKpCOiz0waQgN+bd/+rX7m7uwxoonzcKZ6k4+vSxcbBrwoU5
mQrrS40wr4Xcy80oPblOdy2g+uZet51yc1cP/ZPiJ3O7ZBmFEUktMgEoEr7T7wySmi6f8xDzCO/o
MhiAU7I+8qpxg8JJ7xgN25Ox1gAGKuhuBA0Kk0Vtvx46fO7z00NQR9KbS6XXOz3y8A3TaFxiPBfn
UBXg010UWRZhZrgb0TE8lZxTD9BUD5kgNFdw9Z4movvCt9i0Rssu+FyV2yh+6cNnSXHS2Hd3FWHZ
hcuRalkUclOF3UZvn4HA4paLMJpUKwVrBGItqoC4FAVko/bSZf2a6PwqE3gvcgAr8yhAacjEPOsa
b9DwVxarroq6EcpFW1LF6WdumcskGJdlPW4r7GBegWuum6mTmrX0vHBn2uUlbyYKlYnZc7us+uHA
cWmRejQSsMOLgFHlff+U8ZsUOQdTj81iC4A60lH8vS0f53UevQcGUm0yEcvGAmuv9DHlbq4eqTjk
uQAM179OZrzTA/NTLYaTavpbb2CdiQ9Ot/kJPWc31N66KIxDwPoAMyHpIor5cJanZndURfk4mcO+
d3C8TcyKuBGjYi8CfBs1ySkL30gEE8kRN1muY2CVbDajtbKnK7/oFf6vjRFaHCmygytfDBB2U8/W
x34NwuC+m5BlwDqEpcbsUYEne/fzgs5ya9uJdYlZKqPOodMbaksQL7jZyPJJAaqcovOfn4bEfOL+
m2MqYBIKL1hOcCT6/jBkTriZE1SmrctoyzN3l9vmVrXOm+SYxkxB+49xitLiIQGJBjh69eff/3sv
s8OixCPVhjw9V3pajvEDzQQDFf4gn5wkQWhoJpN+DsJ2tlSRbA4PmV6twBQ+/vn3nMku379m5E9S
eqiWuMdclOrvX/MI+IItKFtCI/G+gI89a6pc+sa4EgBblaD4iV7jviIWg3shaMH2S2tZUPNbWu0u
MbKDKOwtMK2D0oulBMPR9PNinzz0CEGDRFIWYBdzxAXN/Y6U9SbSpl0LWb7u3b9zTv+b398PL+WH
jU5VDghgVldvZRXtnOl2LJtt5dsImv02Z4Rr/rkE/Ca7W+w//mwJiM7+S+UtAYN//cPW2/kr/Ca1
6z8ZbPGETS+MTVCAi/rXJSCtt3QT6K7hmLqEfsfb+VetHcDOt7XYLyI9H8S/hkAJDxiGZ/Np0dkH
/kM7QO/H9Qd8H34IW6DnW7rOX7+/+gc6oP1QZtDIEgOuvuvd5Y0DaYOhM7QTm7lvHOBnmEfLzV5c
L7yDrXFT00KxHV0PrJYfwLbvfTR0PXzEqL+FspPC0xGMnTn+2DZPH4wheu1JXo2+C5jWGO6MwFsH
DieVOB03Sa9dgzi/7wwKR9NOBzSOM8+TI30XCdoMU0Lnhf42qVuOsJlr7G27eC8QIRd4q99pF4BK
2/s5MroR37Bwd1elGXtbrw2zoxFMd9DvmP/aeIsjc9fGjrsNDHWBPXYjlXkYDEMs3bFG0dCRwFjs
RMldlcInwUEIWNYb/G2HAH+tzKy6FLoW7JUzNhca6MaVcnA3+wY5fCd3qQnpscHSELELOvhjPGHH
feaX4S2dXLdWmr06rZCnjBLFdMNONHL/H3vnrSw5sm7nV+ELYCIBJJRDo7TaVVsrB9FbNLRMaOua
DLqkTZsR9Gjd+3b80HPmTPeciT4xpEPeoNcdLap2FZDIXP9a36J6ro02k9NYyziNWHVj5hSU0Pev
GlbQtVMzT4Gk/x6GZrBr/cREmWAnutZ90qyUwkegQEnAVVWYrwKzuIVyYC7dTH8a3f5CSi7eVQQh
t5Fvp1cGvrMLTtJpY9Y8aICZJDd9xdZx4YjWuA1qdr0WkVJKTNjK9MTRdNGRzhRNcB21UbbzLZ3I
B470wIJiAU+GadSqjsCThL5+IsbxGWg9qMdEC5iEaSQKGh8bcoUSNmFyuxTDyEEoiJ0rrSCEaKuq
32g6DoJBr9pj5s59DLbCeDUHGLs5yqiTaWxUHS37OeZoOMztF/SJXMZvGSvSkB2pSHOelfZzUFLJ
4nMkOUmlLk5zSZhytINy7XMhwIomakldObqJBG/TzEFMOB75UsfHPJjdVYxRojfp2FVVp+D8Ul9j
uBguS8vDWTpHPK057FnKIIYrMUdAMTCfFJlQw0AEHUmJxkPwTp+gR1QRRUNnWru0PWXuizleyqZ4
vqKInNZkT6s5hBpjHONrx/KYeexqi6cgNM2H+Rv731imr6L3ulDF1+aPk5gfhjd/PtH5v3dYwwPu
J+v03PT13+a017/9pz8Z0/Bvf1+hMegi/zrfzEvzIOTvK7TJMmvy/Dd0AtDfr9AuVDg2KexZINCb
oG5/X6GdXxjccchkE4Pm/9dWaPvbCvz9nozhkQVDQkrHNXWKaP6wJ/O8sRcD5ao7l2oWDnJwa3Np
7PvMunZEhurjMSaO7epNa+17qLWQqvjrXLggv0KNCbneHqYmPpMIMlddCYqywPy01gI8jXFUXNqk
ZIJqW5+TZIRMz462wc/00EjDQVKtbwK96yEhkrlNaccqB/+lLINgZ8QWJlsfNZSkfnIocHOAa2ru
G8qpQCQhiAy2C0m8dddWFD9oWNFZ3A91Nx7oTy+WpU20KqGVZKnb1Ug7BBiO0WawHPfhfQiRYEVv
EbpwEIgl80uSEjYQFgwz747QdjXQky0zFDA9aXkZZXcV2drZj8wz/ldWiSQnbV/YZ91hsjQV2ktu
OV/KVJIfK7ehJ0+iTTh/WP0+F/WxqNyDmBhgZD2m9DLP4RcwiFJwijQoM5sGp1cloruoZIqeuME2
T5NnI+u/wm6i5ihZp15wRpK6RAN4qmDwrosGpYxxu0EF2TCI7VBhHB8RSbzyaIt85wZXmR5/Wn5x
yDAidfjCVPGh+czwBaMCw+Mgn67TyHw2nYGGk7jf9YWLECsxyTe7sPSeB08nZ5Ucay3a+7q30xSm
poCTepDcACe+1xv7jJp1TC3/MLrDI6BOehOjUCKH+0+yhq4tjcldASGPVg0VTAdnrBlzjFiO9bJv
TiElj25JFsrv2rkla7ppac/i6wXw0zVocHF5I6cq2jLi1FakJodVmWYo5VgFWbK1z0jZoIFpyVlA
aaVOMS1Z8XN21U2TfSYJNojI7MU+0cxqq6LkkQ34lfRT5HSPq20ErLFtYZWWtCagr5gWqqrfk7Uo
4QW0jWBm0N9ARiEmYna3dkIP+JSFp9rV3B0DRG0ve5Ibid7gLJfCWUnSiCSX/Ru3hw9bRtOnR0nE
Qku9kxarmyppmBRCQIdR8IjX+rHpEUe0DHUEk8HL2PY8g2jzXPiJX2zRfCDIVzYDEU0jDhFlyLUq
8Y+6OZrAK1xrSzE5lQYDwkjq58c8d8VG9LOtgQA5osxALjosyceQV1mObSS2WUKnaFvJLyIm4AaM
wts0DeifHscdmstNG/pvo29+VPAVFrwJ0izAB5ZYi8+O4gCp5X281JnoUp0eZZwz+ptOTPGhDqOH
1Acpz1NyBuObxZLYKJ0UbTnttDKkRdMcdnBaC0rZIB3kKvuChyza+FXzoQ/KWfuUP9CQl53xFWcn
x+Z8Th/1FuOjRd6rvvca6x45hWiB3QhEn/qlxD4epm15iHjiQyh07+I6e/E1cakMojmlI29ZWp1l
0JVvbSI4007TXWcM2sZq/HCPrFav+sh7ypwcnXasn8Osvkb5Fas40K5Ch4EL2gwVuRm3BwrWm1Xr
pMarzzAX4x4GJLJPJb7kfUkphQ8nD1J2jVo1I6Eb9Yg/iekPt9E+gp6BbO1/6mSoKFHrX/g3lAxP
7rhSnoOjTuNnb7V5BDRliIkRKSqBQLCINPEQJNAb/C5/6y1nAnhHgEGv4Y2kkJCatP6MLHjCvRLO
sUzze7Ma/c1IG+hGS8BVJ8JQK4tm1mVoJDBmNf/aKJsPtyRCxD0KyouoX+DoX5uJfEDkxHcODwPE
ZuPUSHlb+dq4LRoIWZEIq0WT5QdDzFp5FDnIx81NMyUHvWc57BLrKct1JA/DXoaVrDdpxt6nMit8
pbp+UKBAqH5U4DIHgzlDYcwwhfZpMulBtqrX2uufY1djBqjF+RqyAarvnDJp6/EjpeBoIaE9ryXk
Q7S37LGqTLwq3GNtbd5PZmItmsoTOBuFdR36Rb11AgQgUVT+RmT1W9FUkodFeEXaAVma8pSFgnm2
j/M62o6T8Y4JlfJXO7yBShjBXxTI5RN3Xp+ANJC5411Rs0zdhNIpeNbBzU22k615WjLU7XV/ZcyV
Lph7CA5KO1rbxGxR7utDFWRwE6FRruI0fI41+UZHDFVaWq/j+YuZdenhK5PcV7f09xrZTRx91rtJ
FRcPPyRPixyLoQcgmFrGwLJz96qzP0Ynmo1NBZtOu361MJDB/mVSwk4wNIuGVjuykYlw17iSSnqW
i609+MXeGFF8Ax2fahmH3GvTG3kzvq0QBFk5xPpa1BQxdRUC4xDwdXnoqOwlWUBi5UTLzJHn1mVG
E8VcItjsSRRbGi7WoGGBziBsENKcDipwnwurv62YmSyaXvOO0Afa3ZCIr75U3+Zbm37ONk2tJRdq
HE4Vw+fKwHdVw0wdev95dLrHJm54V0CD1lAPmSVxm2QT/FXRUU9Ne7F3MVPMiqkEEWaWj6Mo4dWM
vYk8HjV7VzPxOpTjKSiYhUR66t8nBkmKsmPwZvYvoiiuh5Qgj9czmAkLzIJ97zylpn0FUIRDD/I0
cyrnpQvFWUb6bdhk9CcDB+Qi0Zd1r0GfoQcBvoc8MJUK9zqsik3WQ/E0J6K7sa8fezNsn80xrJ+d
vr3X2+gtdR3kzmguHU3iO0XJgluzjCq7+pA8kfcDY8yVLutu7UbBlWvm156SxPsMdGFfQLwrm/61
CHnSjVNNKJ45PwFM7VNKO71OIe/RXo4fYHImzowe42QN/w0aJm6QOOBslPS00bA3oYy71k/c6Sl7
DYzNfT5soBLc9Rlbv0AHixd3Kjn1IsgXCA/kF+P6BunMZOF2H2ko44DS8zBMu+iSWipYN2n1RWiW
t6Et5m5kH7G0TUJzaZc9h0q+WWbIpLgXW/DVgJNqt9sA1nVZUDyY06K94KoDYu3Ej2PS0j4+ZIxl
M/u1LACVFgbjQoKL6ySzX6a4JGdYIgmTYHygxaPcj0F3gmf5nOVWSyMYoa+sND7jkqlw704piWvo
1pZB2NbQY2TFPH0MFdQN9qi3Zumc05DcqkWEMKOWcQax2FSP1dupTr+2EjgcG0LyU9h/JhHJX+XI
v3nN/mbb+dUy9XfH2h9++x//fZ6b0KB+cm6a0ySQMbC3/Y9v3Ax+/V//w9+OUjM1++/y13//DaXx
rVrsX/91RmnMTO3/+SfHLV7y9+MWO0ADaMXcA8ay89txSxfiFwIYjumKX71vPwhiHMSwzAmDZAqt
mvzRb4KY/EVHq6ZW2cZEhnTs/BVFjNTKH/RgTmDSEZJNK4gOyN3zn39HRRNd6nZZx8CaKtjbpAhO
cTndjq134e0zEqnSp8ZGMppGP6Xsrm7PWReeedoRYG448JT1RFY/tbWbCNdlw74vv3JatlRrRww3
U+a+MDbTqdTpqJLV8KbM+8IyGYdNwWR0K736fQiK5ybNb7rYPde1cxyHkXaVgQeuR6agGhyiZAba
mpvi4K+9/FZpPQ9CqzgIR39nAdiRBIiXsjIug9bhSW0MCJgmnSGJGzsX24y3eSIPQQYniCEgSYrC
fNcLgYE6N7+2c7MnzJ9z1ZOhi1N169tsopRHGLKssxMr4LFOY1oHjHQNlYLWm+K2N8HpuNSVLDUR
2QArkmSNB/NlsBUN8PQxrBWjQB4oBN1g/nwdEwcbUMhyWNiAmTMjY/OZ+UP7xuAO95setBixIXIy
CK1flK29TIyVlgYpxkMkEm9fJ+ZnnTPxxy1Mp1QfPKR1WmxLzXlIqoDFlDp1FPv0PpiS+1hjlp8l
BHl0CzZoH6ecdHMnNK8nWleXxBLClRCMOCpbXMpIHZ2C3b2K1QuGwp1rkoAwq/pVn2kSblukV1WR
YBTPYdC1UQN8CNza0sc8zrYrKwgiNZdGV2c/JCVi9WwfS730Fxoew7XQqi/TAHo1tQIyRH31Efi2
tWYDBm6vSB60qHy0Kyu/Bo4Nz9Qzr42oC5d9HxqMw6y7sknOeW5TBmdiJW7AnFJ4FMQHj2V1E/uB
thtJNtIFG4rNNA7XTkUVNAbshCpaNC1sZ+kXX2cgLVFl100sjLVt+dWO3BeE4EF8eF1/Thu21/NA
XrT6g1b6LqYBOi0SI+GZbEA1yzl4gARHKuiyeECaFenRjoxp7Su6bhSSn21Ej4bnI4alGFli0+2f
HGuSW21osEOVwbBwYF9CRubh1ljNeEhb3g/cr2gdVdBHosGkBKh0KnynaKl1HZXrUucSQEr8LE0A
N1PoJoc8IybK0XBa63WYcsS0sE9COaVJfKJybBaPazd6bMiuLO2hTY5633GXQKkqyk5fFkjs5F5n
KdaTNFos0twmvCqDS5KK+BrzTbdNbSKstYY1Me6Y2uRDjt2o5krEx2QU55i62ROlNQRUe6TXre0H
3VXRRPffluC/9Cz6f02d+3kr5b/9y7dHyn/+9gz5aWzxu1ZKQWxRcrQ0KV74Zo3+u1A3Qyw9gEsO
0C6eEL+PUkyKLKXF4oyGZqJno+799uSgisE2IW3qYDA5+tr/pzxNIJquzQPNdvnf/sFQ3RH5IzJA
ujUXg7sUjQToXxXhtpoBFqw0cwUOaUQ0k/HYGPIr8RmFW4/mA5EMqzxmRFEPWOa0ob+STVPcZBbo
jCBlj697o7nV2p74w1TLlQ1ro2yYpEdd85HNGA6YnQ6ldfTAtSA6hhnWQR0XxrY5kajySV8mlX/l
2EyTcRbVN/o32MeM/SDIgI0FEkjblI+F47zwa/tAp/LBhRkiPBoagtZlZ95pE9Zc0CIxjJFWDpdq
gFtktVCKGLcfNQtbAsTQ4zDjSUpdP/d+cKPi4dzp1Yvuc3oxtfC5SipCIim7cC3LIV27WbtMB41N
apQtAXmkyP7JFf3d6bqrOJ+PTfLmVc2zOzgPHkFAszDucsHC37cC2IvSZx+Y558cPZBPRJOg9PQc
hLtwGxNNpvXGvUpp5COScgjKDKo4AgDUlHkOyNpkWZvBaTGzVqnmrAEmsITrA/WDJplHy4J20Nno
jyPOp1ibjknkWjdBbbuPRtBh1uQ3xeAvx6RcNQkb5IxDLZUYk31l12MJULtMIW+4PPVXvi2bWRF5
DVW1pUEs56w60ZTY1p25V00aP/spDi0sYe9xPy4S/KBFwQrZzmgJw42ATBNGhQtutnKfxUT+7BZP
W4PDVFGg+RD0ofY4hs0nBda32ZhYR5MDyFUW9ubNVJYlCm1CnM27aMF0y6ES52dvnRrFl19F+gNm
J8ZiMFk8RW2lUwQUe3LADMfs4jc8an2xI3qrrROHTuOol7h+NJ58Q8jHo4X+e24gQUgwnouSEqbO
sjnDTkyuAD3WCA54ntTRdLQXyvie8qjfpnhXV2Rpb2PMOq1r36S9Ey9LhyMWJcXbFqEURFHjuI8k
2d1dp6bHwnK2fcDmh1QlTi10G9I21kg4MfvUZiIqeNXZe57eaGXx5tWwtALnwQGiGgp7pQ82DGbG
bfbE1iYgf5tV+aYgf8SE9kbLjdsWMKvTwDYipk/bqjRKa2nTD79Bt6SjiFIyjBiI6s2AUdaZma8V
8NfesiCOzDxYZgGY82ZGrEGGMwy659hg44bpgBNy72+13j9JCLONScrSb9RK0+V0VylmmIJioTjS
zuSurYXZtgnbkfny8YBu5OO47S39qbOHR2qg6WpM3GilEB6WhlLjpuqRM8gFeBjWqjsFKrcEmZuD
zlUgdOMxPjSURK2NvtxpfZ7dUph4gbBDqFnpj0Qg3GURG4+etN7YVpR0GSQfkQuIJjaGG2OG92p1
JFloAPpGkH1rA8VLzrDfccb+diUAYFgV1Qq+Y3UlZjwwmZOOf9VRpYBJpy3nHVKFCTfO1DuO5Ecn
nusXsKG5hLmC62KmHuYz/5CJs9jTo3pWMxuxA5I4pJixBoNs9sxPNAj6ziQYto4zkXVwDA7MqMe8
O8o5RieE8DDIHVQSBGi9fjERJnZGBZ8kI5+zHAcCFZYRIn/qEfUMQ7ZhCFGuNA7HS9q4iqUVlZta
jvrK1nAHRibWCd14NMzxlELOXNoEaqGX0I0ex5eqIbxLzwDoyyTbj0DWcbPNEVa7YNw8giGt3Bg+
Uhp0B2D2+W0UuAxa6gHPqmLCGZl3JTsNFo85Xl0BMIkD70tAm/dmbMyvIVE2TEPQYhIr2BXCb9YT
26xlJplYEvPgEkkdMju6SwzPBjgRlIaNh2UEn6yRz+1yDEjAYOUS/OTr4BTmmbXKXg22zNbQ9EXJ
xs+2b1TNZS5U3T0Z2QgGODabZVtgUh9rEDTMxe1TNxZskkP7pYZ8iezVz+HBvNqWurIOmukTlRtj
6yjAxq2Rr2uudERZY+ipZqv8jCvYfiwT650YHWJpJs9RRFat0rDwiqos92UFm5DuhpRdm/qaaMmH
rdP4ogMwXhVaokHGTZtN4LQCPpmsdpOr36ETtSsjUsUy4KEBXxUOVD0DoTTz5a/vvP5dqgCSk+1P
VIA/7s/+7dtG7b/8KStz/q9+O93rv+C1ZEvFQVxgrOKg/usebT7d27hcpC2wvMzbsd/3aM4v2F10
E0668SuR4vc9mvWLqbtgJTj+Y5bxbO+vnO6JKv3D6V4QmzLJYPEGAJOwUfz+dD+IUctaLTJ2tSbv
2cnF1y5p5BULy84kjYrdVFbM3Zi/8Mg7upSNrjD+3dUxbawx44yhUhdor9x9TlHua2G9skRCRvLF
tT5gNLTi8cwpZJPl0l5Db3kPo/im0acLi/Ir2JuvrZiP1zRr8GFgrQaFOJfGPGoxzr8G6AJ5qrjl
jg7LtRenJ6avZwceARlobAxJ1BzagUAzgEQe4KiqdTKd6EK/0TGotbTJkXa+EjWjQZNEPn23y8gZ
n5j4bP2SUk+LioC+wxYr0FKWuhjulDtuc1HuRKcCNNzxIRwdg7lvc2SE+46bbNhQaEeXoQ4nOSGu
ZNB0jAtlgPSYwYR3KkJpxfxUVO4XNqJX01hC+RqSfS39F/7ys+bjjvSS6loz831rz2zO0F5Ko89W
SP27NIs4mzfq2hMeJD1norRI4J8w0lxsI+gl8642Y8At90lLMqgK70mp4d7wjJOujJ09ANw1vAGA
QFdjh03YJdpf4qo+MN24URx8FUDpgnbGlRbbLzOZkgev/ewmwWNqsU9vh/Gp0DhQmrGxhpRF3iHt
tsCyrVWX8GMCDnVWldbvg5asd0KrF4Xp1qrEFYnX6TOtjA0zgIdyUJ/KsY5oXgcTnQYFYrrLCuuK
gSBoMbrISBw5wcooShJ8GaI1dp7d1HbySP4JKIHBgpaz2V8MADy23GPJFhciNbnhoO7pEsJx0rjA
O022mE2G7jrnzoc1qDnikAkr/jhY7vPY6BSlV5Xk8UDXiFMl7Uabxf4oKCMIc1lLxyUIkyIlDLcw
jREKRwr4AZN85i/yrqbKtvOMbVswKYFsWkMjUcGEYN0Eaz1L173sQi4SpqjF1GwKZiUMytEeklF6
D4VdT0sOBBVyEyVkXtd4O3/KiJGQmF8O6ahgomD4n5lzQAvwMButq2/pqEbrTh1zAZ6OCYkrhiej
j/iDJJxO0DN5UDOruWKe8FnijQPglNCA1RlvzOrCrSA6kk2wGHLqx1RfrSv+Sh/X96Fi3umWaqaS
9rM9QV56N9zmjf6kOoRzvXWelJXvlDnuZd4+gtyaIdKAtzvti6fAj+fRKxTXfep6tDcOOY8eh2JL
ZxcnE8PSaLjxqmnHc9NnAIOi7iN45OWorYSVPdNm/QbWDA2t1Xa5G+7Jx2+1NNoXAnMTSKsbmjGZ
67WptTalBYTbyYddmKoWOAed61pMooE9FjdLACo2YSiPENKUFh1revFsRW63bg3UMvKss4W8z0+k
A+S+9zkhjp4ZLCK34ITlofClg0sClqSmD/GbfMLFbNNj7PQfkzVH1SPI/LN9HZAJ01aQo4C6GYQ1
zn0RGJ9Vbk5E8cTG7N1g1SpFF4zXQKRtPqDpX1JIORmVSmFUELzpOT3VYYh9t58eKGQtt7bb0Ent
d/tJZ+qglRnc0SqgOwYQYqEV+84gL9K27eeQOJc4YTDc8i7cTNy01F4Z+BHgGGQPo4c5oaw/up5O
JLMk4NDWWBUUpDmgifMwDCKsNeXOKg7H+H1Mg/pqKEJwInOeyOPLhH95nAqQ6eDxMZZoj6h1b3rk
WJs6NZ6jODk0WoQwSKav7Dl1hvYb+xMKfUh+0ouxD8vRWoicMwa1fnXHhG8KxL2v9+cmH86twF9r
cVQgx9Yz//Sfish8j5vgDEgi2ZR+yom2Z29Yh9WxC/yD7g5HMPbbpvEYeZX3bDVBC+lw1UQ2DCvM
+XST2U+M3oF8Vi0kFKKKC2ql+W2TviXY/+lTo1SthHe38sGur9GSCVBJqqC4Vd+agv5WSiqwX6hh
hbV8VUXJFQW9d8loJFfIfshzvvnVbYk+Yn2/jHMa0wjra5o1zhRZ0W1ondvRvGR2+AKes+XL73BZ
hKgYsUt2shOhRTcYxzEhxmmlJ95tCZuHYGR+NuIQ5yadpitDwoEcXICRtWg36RBd6ri79ahBKOjN
jbzwTQLM4fZMr6Sbv8EZAXUD99IMCWv7+njD6FPHrDmxz5tkiyhbShgL9CPl9NOl2NlvoP7TG2ho
xQlDKnvLwu1WVjmmEOJ9cxXVHA8KzWX5loo7QmfSX8PMXLSenm8AJ9NQoJAfRcVYv/LzuYVRf0LO
R6QoBg45UxYcB8ebNqriGirctl8FdAusnDYeT9RQnZwqNqkCYKBVtdQyA9VbGUnDSu/YD0Vv0ZBO
2eIqUdAAs7EJV5FGOwEu05LZvQlSTnD9ZrWM1y1x4bNo58ktPRJs6Z0lN8wh7ftDaFBv4LhME9o1
rVHHHm4lbKBVXWUMfAdKEDzXfbXsiAhciP9pBIiFbh2FBAyTexnW7yKuqUyPzTW1CuS3KOVmPdDu
g6L50vsUZM1SyCkgGHbIdWj82SgfwoghX+ropP2mEx7ne1rADmaXX+zSP0KJ+QyDahO6RKOymq2M
SWsuW7zrqqY5wG199Gzq4DMR7FPPeGqK6t6oxys/td/0oeL+ceWxH81josm7WASPXQdlKTJeFKmJ
hZj8+8YLOZero5zkbVHJ/aRJeuJ4eqpwePLcAn8oF3zlY0mm133CmsQMM2RxTeg5rMMPlefXBfzK
bTUju2imA8JqyHPnYU6wLWfHHMVahp1z8okgtr1zY9uGWmZ1vIkK98ElbAK6CeuHWTmnAKYsDHQv
PfWl9WSmbX4e++yjSxRdItNVV/Y8bJq55DCRn12oqKlma6NqUOJlOg5LrWPDN0XtpcD5SdU9TaIq
+6yjnkd3SIQ5SPNzYk6vEFoIqXgMDPDkLqwqsbe2wcaNwEq4aexIX4oSOC0AE55g9fAaC/0rqJz7
IZNbxigk4MSrlkC/EZCG9eBDhNkjCtoTEMNs6fuS5zLA5AV+hRHEcLpJCzYqcQ1veBLdjJO0F1pT
nmK/fC5AqA/tdDU600vaxW98N/fWBG69ixFEuDLqnAVz8lqNZGwjkO5VvpJ+Rfsl/fA8+JK31oJ9
7QU2KMjSPzhZhF1iGPuFUBoTLI9BQ1pNCr3fjecTbXEyW2JCvTl8pgkIIzc1WPj88SOvDPAQ3ybg
aCB5ZhyMqCPz1fn03qR0HIqO4E5rR+dmpHNM6fGZy/61ZGkHmBl/aJafr8NCu/WpP9lD8XkkWelT
CUMDpyxb+TB/XINN6MeRjbscCregtDIE1Bp1A1txn/irlhA90+unpgJFEbUM/zXwUqtCz65bbKTL
DKSNRh4XB1p6smwqM3KMxIemM+ROoKJwMMbvxhIPAbivLKrt6vzVVMKYUVsTJTg+kVP8X0VrfGhm
qK+tqsfbgZl+l4OVGSuxYxS6M10bs0L9rhIt3MQ52Ickm24FVD8QFkXD2h9wsh4GAHRIzNuiYPeA
GZJtg4AKW7PtDBT8tiKIIpRbgooOQ1kWCXeNjBVQwGm8TZbaFeMEaDelRjLM4PwWZr/TJvGs8u5m
Lj6jIBHnYRoihiVa/TbEnbvimUQ1L7QDDNceW3u5UXlC8MW8lynFBPxCW+lBA+IuYmSTBiDD81J/
YzR3Uwni2lJM9VEEQNUH372UDnnWZoyS5SBHubOJoterJM3UZuJSXQ0sjPu4VeRFx6Be2QHbWj+P
bivPPfVQfZexUxTEjZuXKEjbTa4lkr4SNo6kK0/FmF9cHDtV7eTbrrCeqS+4FWHib5jvJIuIoe5y
VCChAfVAfSX9sIis8FDWA8aIJqakMMjPVa69dWH6JU+cduGC69Q1IOBUXFkPMvTvYNet0gSFMhI1
2a3MXlWTVyw7b2xWtgWvXS+Gq740odNLvByOXu4UILJl6LCyjyI5VAw94eMBQWtaZGYxDc86xqCR
PgfhKnDrKg1WdTgmi0GjSDxkJaFIcwN2MOB9Y4AvBJ0wo7oKE3qiGhrTifflwTEI3E9cqK+ZWxcY
hmYuZ4FU3qbXMiUJXoScG+MSZmJn3ARTVSxASJ0jY2x2/19a+RYgmikjP5FWZlf6rwYLPBZ/YpaY
//mvcgqgIEc4wtR/R3R62MsNzrCO9TdC0O86igdvaI7zmC6Izl+tEL/NupxfALfo0sNcYTIgsxmD
/QV2EC/xY2bOEqBSCOpZHgM0CKI/qihJN1l1wB271SqLqSVqCWDAd5LtFwezVh3lL0L67999Rn8z
43xfdSLn9N/3RnjHEkjxOrggE+c9U7sfX5R7Pg6wRwzbqgd7Tkni12xUN25u6DtnzN4swRYw7o07
Qcje9XEiQa25z0vtNsYI3qsuo4IIiKKKwC94ypCYbnN/a6PsbjFHFgvLiDj+4VEfLefY+qzeRjFs
2CS9awW7jKDXb+zKSZZ5wiwe+XrbDs5XGXI8EZQ1MW4zjjie7vum7K7SFkurQJgsjew176pLzlEl
NcIVVnZmKJPx6hvN1NKwBGXl55/THDX74+eEsGUxKzD4nvVv3KfvDCyQVTNaxDx4k3BF/WF8b1z4
OmRZPMu+zgS2zoA+GOZi0Vgd9JaBowF1lLGZOo0z2t10s3Mcy4Og1LgAUd/XCrJcny8DAtNuYa5l
MlyrqHyqBEbmkRPXsmxxFxuxjocZ6V/G7UcP98wL2cXFSPiMTNJumaTDCiV53dgyXoWxffERp11l
YJUbmkczbMotZRGX2MvY61Rpstc5ltpRu4fGdxBVcTQgUzZifIuA52e+q+9kRpbn55/en5CaBB8a
w1t+aHJ5f7y0C/SVOBnygaEG7JAQvuDO1cjgK9rcY3FAzLk4ZCoXtqVOvgGKTiQBnkNd+6Jp8gts
hpNFBCOp/a96NRHdj76YEz9848G/dONpE9lYc+CZQ2JJv3h1vS0mHwKWmtp/ch38w2VgG6itnmdb
hsUd785//t1l0EgcO5GTNViEs7tOluc243D4809rzsb+cEsSOMWVy/pERsbGePzja0SuHoZW66ht
aAFRIe827rsiPcsW7NBffCVLEKhxbNMQFpma2TT2/U9jwSqBfsPXoioFhW/68FOIK0H715jVcwSZ
1/FcXGaAjhnm/+En0szSTRh6DFt4XPwc8pgCJ+zd6vPnP47xR5cZr8OybtO6aQM5tuW8wn737Sir
BUU1QdYcbcBjOEIN097rhiB+zqZlNDH3IwGekQJXHexjp6w3Ri+5rqx9Zz7T27zLPfNJas4JBuOC
PoknigD+yWf+ZyuuI/hIyDCxxhOw+fFNNo1eV66nhq2LhnpwwJLCrWnewKXs4x52GaCFrWbpL0nF
eSlSau+zRUNzZLgaKxcojwhPogB+aBXZl7HUr+lTEwT062tj8s+hoc6x6ndORp+t02nXcgBh4s4a
dQdvVmXNKwaIx04L1rLBY1t56rbv9FNsdGfKbWHojMmnF9I44hvmpa0CHzOZ8VmTt2bD1l8TTnoc
tQiuIrFQ+IUk+mvxTz6iP3kmOYDNPY8JnnCl8YfLksAFbdA4gPDOhojxMdN4LHfbwTYesqDASzYe
fn7h/MMdx74QvYSLhxdjZjK/oe+um0xZjm9iid6yA/5kjwCziqMKlKrp+ucvpM9X4A/3Npe/SS6Y
yDL+GQwtP76SHU5qzIe22ZKjeCy02lrSPcF3zmJYBNrBSgMYHPDuyGq6B+nLHbLaTlKl1QIDJdVS
3ARDf8sFy4AZH8QiDJ1s9fP3+A9vcV7iWKIFb89wuY9+fItkUXoZA53bAhMAUlK64D1cHAh+8CWl
6keV/Wcel+M/eUTMm5sfPhgWPeymhKZ1vnK8qj++ap1NNKBwMW6jLr3nIHUf2ZDJ1MjBT8Dr/fmP
+O158/urkTzUeTGDEfh8G7LIzhfEd1+46fh5X01Rt20tH3NeZ3LY85j2oiUnHgiz1JXZoTTaW9ma
Wy/ptG0/1K/D/2LvTHZbydLt/EQ7ETv6mLInRVIS1WsSkI7Oib6PvaN5jzs3bBgGDHhkGCi/TT2K
P5666ao896LKNTUukKPMhCSSwd2sf61vNfLNUNYhN8JbvzWffGShbVoVF9GQ/qHWfO/Jfj/SpKYC
9yjBHjBJAolL8G5HAhoVLUXMBCbliu5Z+PVqnmS+IiXYv7uhDWHH+4yndtvl6tiYjKFEYfbLcMAe
XtjtZcgQ/0nrkmCR1Xk22pnxEzdLLov551B6N4R0bsskQnN1gaK27RFVH1ZL3kVLXO1YM5L8FrdA
sfz7b+bPXeLvvZm/fHuQc/qaG63aRsyL7z1mFqgXvVXcBCkANL8p1dItzX04ejVFFRO4ZenZ+FKB
5eB1WriUpiyGwKRlVct3K8SNFYpVSIp6abqxvsP0GS/DmfgxAUGLkntPb/3E+4rxGS2T1lIbLwTb
UnBpJWjZzdcTkrULFWpyiyNy7p37iYDxxpbUnJL3eZ/F9JbQY9WF4z4J0nsexmu3i3qYKrhhlouP
s5tNazN56Y4jxE2LKQV8k7dyCouYG7OAuL038vhoVfY9tle4sABvAkfsM8e7Baj0TGvMXjTxbp77
Q+HTCTcRbzCabtFIAqZjrCjvmaN2ndQCgUyDyUB7inAMU81FE8wX92x3Tw7DJB4hk7vEQRShQ2Vp
Z0S6qO6tRE5dmnwYOXbjeYjuQbNhmGog2c2moFSjS3denj/45fChmuA+ESnl54F5Ql6f/9EX9xfk
6b9+mbCfONKywS5gFf/Dlyk2w5F1FQynaTQWDWoYnGOB4EcuO8UMKxjGqPvW6NdOadLVk8CxJ40A
Hr8M16GaXikFcxck4tol6F02ucTZ5GSHyRDqp8mz36cIidiBmsVz0LYukRZ6XuLOSpY5tHI/gzZl
DA8YGy6qm9pNW06vORTxbY7Ne0nqatNnISBKfWeRERUGHh2revauNa7O0B7cbM42WRsRtjHjD8w1
zEeZHqbTxZrrQ5FbnJ8pUTLFTZgQIpHZveNWNILNxDRSZ1PX7ZqsMOL4NWHqb+prBFCn+16UFA46
PdaMDFBevp1BF3ZA75SCrayAJzbYxhzprxGzJ2iJhVl9AUTaWn37HNEpEITzGynLBez328IoXnMP
/vjPuZKG8Il+tq2EOqA93SVjU2yGJCHKaV8TdEH+lEC44v3zT+g8D1JOvHlN/IV4ni3qcoBr5R1F
PyJBVM2+bpEsG90/TxDxKqP/4pM426hvZklkq2mLS+QMwZqz9DOTsGqVd9QT48wxmGy7gBdAZzZ9
t2h/OvEC/MT+Mo+MLUBSLESArDwlPukBW9lJTNFWUnwzsfyuB8fJdy3Yg2UaOXwqLTecqD8TETiG
wjbhFaLgw4T+LO2IgYGnSMwmAK4bK75PZ8T+ulByx5cbmoYGwdW1j8i51b4zGjonB3WnMvzgkUKd
bb04XTd2+GFJSEaym+5diX5v2+G7h40IGze+mrhYh5N+qoXGsJg9jgxvOYZvQuWs+mJYdVqukri+
jDBgCK3Ge8Ou76IpfA1d9wIbCU5XDCEWYka5VJjmGfsXMmR4kQItEOIWy9+zAJ99z7l+l47FKWYY
GpdOt5x0MKzKCXAUBTrPMuOwM4+WuQg8BQQEG+oeFt49aSMgqiJqt07hBGfZonoPA61C1z7lmskm
GS9UwoYL/qLQPKcpaa84uCd+Bh9Q8C87UnJeEsGSl/2Jsid/TSTyRFbXR+53m0XWi3Q9aQ/qVyZP
dePdgcMF21cbl7IZP5URavJ9/T1DVejZI+NKRkQ1Y31Rr7rO6+CJptayymciZf28Sikc3LilPs2W
qJYNldGQKdGgtZ299bk9s5iPKS+yAeyedMMqNq0ttYzdRl/zB4EJz05GDowpNINVZo3QzpKOYqos
a1i4XbVoyH7u1MRp1I7USzJDJieoBtKpok4gGuv3QYOXK1MPG/71KlCObr6MavsuccFLFmVuLizS
0lfA6XtITH0J76OKSA+L9xRB4toxACbVtbvd3Fzb+vydZ9XdpQ6tR1lm7wLrKaFl48sCuEuAhTi6
jOF7FNWMpa4whhWQ/r2XNO2uiVj5i5mauSLOXmq/5c1kBzC76RbOeIw10xiWU9n3zJCbDBOncZnm
hC+PH9wXA44O6Uo2KI1FsLLaZhWU6b3HAZmA6PStIyu4763mfhqh6zW2vxWRpOcOX23uc5vQjQ4Q
R5PznPkMWrqAIE1DqtYEkb7wbZ1uGOXzHYkl8nKBmqrnjFR3o5iKT9Zz25KAaxvOLX4jcJ7N8GPD
uq6QJBRts2jcN1M2nLKIUYtIW7X2w944GKpw1wYc47t0JiDcp8VTEs7mouHgxZSNEgmr6YxFT30B
BbBj+RzO8ttQV3dsu86mCl0cBdVTJ+cDQ2cG1eVIzNYaJal2ympF0Cyhre113UHxZ51rOw+apO+t
Ond81yFWILOgJauzENe5ad2OOV13UpaMTOrk3msBFmim/oKKLLy2Yb0Rg2Ovk77xziY9F/euPSz5
boZL6rwZV4BQ7PS+8Hjua6IgdRKf3B5sZqyMTcpU2i7aD1eP3/1a3ZhDSAFGjeGoB1CnlL+RgXqq
bRscJ0jGMXzldjEsbLN8irzykKj2KcYCsbCbjpx0Ir/chLhg3ozfWroo8YUyv5ndhzQlKQIG7ros
zKfZNG7RMW+iMrghPvLVi3FfXLFyYYx7e07VYz/nUHXidBW2xFOqOtoBrThUvXcnqnhaFTPjltHE
OITw3iVYOdso2PCJEsKmjVh5wWGq7FsMhaRsggBXKjcSZnTrgRoesK7j93poHgiaUhSrXiLbZ86T
VkthM1Wg0fDRTDBeJvOAOwX2xqL0p2Q7OhbeG5yUVKoM77NDQ1cW+d5CJOGmr8J2A0RwZ1YCkAKe
mCB9CI3wzrsiJ3jx53ZQ3w0nbZ+1L6P93KrHZuRIy98erWq3gZlj0MXBg5LcMvuFXV7P3R2Fg9Xe
mJuTH5DnLrz20cop1m1hTsT+yRi6z9nMxxuZ5uGyr8P6zdHTcA67Ojr3duPtGWiSTSGuCjPdGr/F
vpFsAl21Fy8VmlsRTwZddd8s6ubWGEJsYHPxsM5R+5nZ8C4MpDOZcRRLlek7GADnUJvlqopC8AIB
Jl4YnM+BCQMNmapUMd5hcbRt+ZAn17JCanEZvsUradbsZCBjXdDU4J79Yn5PWC7JnWWUhGKZGeYE
8TUX73Yes3u5S+k0a7MrTuS5P/3cOiS5yyMWXq9Sxdkp1N6f8UVVgiMX01CTM7U6NUO7wt/A8Er7
5TKO6ncbr1VvMP0de+dMQ9I6zgAJ1M7HTOUIa5/D52nCMwkdpFtD2+Uiw2ImXGso+LY1zqW3rzEx
V7Tb0Egy1n6ZUW0IyslcYWvGJ8F2RWY5yk6zp3dWCDikzmS67qp5M14ZAJNk4NrFwE5S5L2w3Fqj
e2dq65K6HGJUc1Gq2aVhi/F3zj3qFjHRdql7qQ2cvEQioR8H4g6o4ZYC6Ae7nS9jCmi3L19Jub00
RculCM/LcnQks9ZGs/fb6sJqc8N/Tzb/4J70hxvuvz0m/6L7hD0ZPN1nats67tphHZdhsyBrrdJv
DlN7dnkskv9A2PijkvKX3+laSK9UJhh4RH/5nYU7Am7okULz9tHInHUFSc8sn53xDXvkP5Atrz/r
12ugh0GVMaWFhcb+5XeR48xCGXV6G4CB1v43iFyLqd+q/G3s7hIcIpH18fff0T/KNrw6kymJJz3L
5eqBrPzLbywD4crWnrnFEwNPMRjlHlaKXP8F4PhPpcT+//Qqoz79vYEaID4Gav/y8x/q8Ego/69/
m0G2+SF/41I2HQu6Np//zyaN/+tSlr9dQ2IuhmMPl/DfIJ/c3wJHuky8EMSQm+yrYvavSTL3N4eJ
2M9KRSRj558swKM47w8P6HWG511FbsNk4MXD4v4iMenU7JiiG2zpdEItRzV+mTBwgWTIrzKDaGSq
oFnoVH42gbVSCd6EGpNM0hsW1MqIhRvU9boimrEoYgvjWl9eFFE0sC8EBcwkehBlcPEKTvKqLFau
Ee7Nngl0VcUvUWm9JTMHqCicz1Ek4nXHWXCt4yiHHo7gJKpAc6BnRaCT7fs4cMANmuyHaQGqEAad
p3WSPuZRRuHt7JtrlcTGNwhM9K6Fwtx5AtJBj1Wgdbt9Us8tNdiBMOJl5P+M5Dg0tpV7Lw1/IEo+
5SlHakOS+qwZxYf+cNGcvThH2SGpM7MeqnLlYkhmCENIyXD9tcjcrzDBc1cQQ54IoP7wr/ffqAou
Uen+YKK3DXFMHKmkNL+iUvsVq/WgzjCoWrJfOghqsNkTlizVUJJcSg82Ul5Q5CPsrWUmV5qupOpY
FZQ7dQcXwhGtH0dDMjhDw/nuYVdc+43zXTsOZ68UwHWOpc0BUZ7HOsIcyw4Uq+mzbIFp6YaiKDeg
yqosvpOuqWi3S+alFQJd5E58G2r7qClfgCUP2UEbGGk9/wWTA5RiSb+U46iHaCDYnafx2Upz2pGh
hqwyJ3hPrNZeF0ZQ3tG8bjCGw22ZGD1Rk3Z29h32WFwV0c6eZ/B8Oe96e4qdeWUIaym1tdUTTe3u
9Bm2xUMwFOZycOuSYYXIPxsoLWOeHY2E65JRiOFgmnSHeWJv6VbvhBe9B52z4ZNa5aaH04fzlmdU
n5YF1TaBUfqaB8HtFPX2Ik7H5GGaYm+BhfyuC5FO5ml40F2BRTG9MP3YzSMamiuQDPvHDOllbdZl
v61N6jECEZ/q2J03Dg25UF1IbtnTOgWoTSZMX7TqrvzBPsfdX98NTvnDVfqb03e7rraf/AbboY9p
x444G5b2tzpw99nsjvARQ07GOOhwfHcab+g4r/sh4KTQ0A6h+43p4zzcJDNaXIWNZ8tyYi5UGE4X
J2/CfRAA6ec7Tswxso1zw8l47cd4YAG71EvRguT3Y9eCRAgszCN1sLJ7XO+AsXD/BLhjhVe5qxCF
d2lyEzjUXcNZqbbqfZ+IPZWS5NSZNpAolPfsjVSX24BLgKURj7Hwj+cCCnwyvJF46xbh1UueRsQn
BQ26BhTEuryGG1r86NKdCCEiY55p0zJXLu0VWyLWtwXV2MsrRG6TYszf6UA8Oanx6o3ZRdNuQTho
5uwcdbciI7nFTczczXRJknzKfnQ2l81AwpUmmhitSyDMO5fc9L1r6h1em1XGvHcMcNY6uCvBZ5+r
7koumblKX08zecHXcBjkRzJnoKT98lDMdO66GlRSb7kNdYAe/4Odv/KO0F4wr83E3TSTPg3gMLu6
29TT8NhnDYggQreFPuA1P8l0vDCVuA1L/93L1Dq36Peq+hGPc1FTsG6E76Ft4VgEV7BMs1ieyqEH
Q1Tg3RvaTO5/7k7/sU1fJ4h/b5uGJ8LW/D9+skUg6LJT/+d/Z5vmh/y+TVu/2SjsZIauyA/g038N
E5m/MTX1TA8qIuzmq9L7OzvX/80yLHgFkh2awc91PvN74Nv77dp4zKnPQ/wlTfRPoUK8n7OXv54j
yQ/harnOx0iXMyxmMPdHOTmp7D5qkqjc25n9iW/6tgVvh73Y+1K++D4nXb6XYWUDfWhf86J+ICgI
WwhUVp8Mn3EIccGy88OE8WvBTY6G9AZ0c0YuI5nrM7iKJV+kU1kQCuIUEy08miW3jTMcqbKNli5N
jTWM2VVlc4mvUvkxdNA1VJtRriOSgyGnyyDk0nXG26wR27wuzzGOlGjUh1yrc2+qTdeFCCjesY2j
O7ds8hWEv5ovG9XoJmHGS2wAA/I6ThRtV6hNGOpNbScvoZPdBym5E4ddPXDMLVsYSluVrVN+oEJC
7uurxIfL3xsELUCBtx5Sbz3O3jXnu68HE9Rv0XxOhrlkVPUkwFzBTOu3ZWmvU6ofFpnbPLR+/CkV
NuOw4tfM3pp6cRzV6REeOmJ4jcxuc3z3duU0/xjLbhNVDFbGLHyJC+toNfZzkGLrxTR6mmykDQXy
y7C+gg76h1n7l2SYVn45f85ct2dY+QU1FguW13QDL5EGjmDcGTBOlEyIKzk3zJ03Uo87hZSfM0kW
udrrWZ3rSq2nYl7XAW98W31LqvTJcDQdGv1t3FABGuLnpcEgYGdunPrJL6kVogp0J+FhDBHCaB/g
qZkPLSSAoJ33sTc/SlNs+yi+BpQ/w9w5kAr76Ezn+hIR0NVj7Ay7zsmZI0XTTk7joZuaF5awdZhR
fSNldzN28brI000I6fFFsezuClhvkJMUA9ko/sjRT1a2ryiAMGge6gI8wVEGycuOhbeNFJluSxP1
CoObplZLJw/fKOVKNgYiEvlbRdor3gfIMktjIpvl09Ok/Por4b61bIZh2/XNjona2xjaSxV2yO40
edqdQFuyjEd/kGLXmeKp0Ml73okfCWMwaDPjBaXPXY6JQpOahktqGo9B6Hl0OFaHkjFB3IzjWo/p
yajBP0lvxCieiA8V0YRWeMZRK/XipCEsPt7lSiNYtWI4KkzfArc/NkygN6PhH0K/u2kSJnKR+VjS
OyAq/twkZNYB4p8NYEgiY+Emxomc+9lpqPrIjWHa5SD4CGKUHdRjnMeNMT53TUUFgWe/pXCq8Ngy
VcmCGy3NNR6IjW1HCIzQFIKM9uhk2rFPwTjMNkM7HofeAFpi8kH5rqRIjNgtg54vfwJ00nbGI+Z7
/k2QF1u6r0k9XxsmjbHobhzh7SUsnDLHXqqMfjdYxEIGtHviXPah7e2PGNb0nPDXjnlEs0fT/xAO
TWTj+I4JY+QYGABzYdR3lUKomAid51IbN00efuXkzog/OltDUAOWtrcR1ttlnw17zgrf/cT84Q3z
pZ9tbs0lPjuS9fayph5lFYfzPikSSd+Ftacf7FjyBC466RzocbueZne2EVGbWZ2C2TwYlXmanJpK
mDR/dSb+VEq2Xmw6dWZFl7KKz30/PLs9zv5mvEsq5yUke22r4jYpvqxGIVpSxgnJFOsqGZmxcz7J
07EAB3pveDreszgzxR6yg76WY/pKkXTOqltC5yvqXjnKy3FeFdeCN3eAfs737M2YDAakARyEtnxJ
Y5zimW1CZVN0UnXGhv3oMa7VHZ07N3MYnov4CgoX4bRMkmHcJBkOejPxU1T78Gxb9Y9+KrZYNnYw
0kAzxjwVF/qgq5WRlu7C7nOSMw1nuWa2tkYq9tDMHtNqYqwr+h3v+I+U+WgQW28qnxhjQKNdz9rY
TmoemCO399wff2Rud6C56WJR8kLvGzPX1n8DXfxk1DxdTu7761yjcrplys4ivHiVTY5YCN84W1qc
0EHIJx7VR0A2vpNLrf1iq4fuBUovRXLZ9SDUACJYsnalSwc3tBNFcOt67ogMAIi/+/M3gK3GoRT0
J80F4TjzPnbbXT4SWWW8Cg5R6jfKpG9puTnW7vAizOkett2O2vBHIw0eqWVdAgkvFrZTQ8VSTwUW
53Hi2UkG4g9ebAY3Y6+2peszlh1r/2Aq2z2TNrFeyriVD2FnyoeyFGo1DV4PsMNhQMKg30cdr5yj
YWGrntIg2jVONqz0WBWbyOwDQcNdRoKhbQ3nhIOjuYSB+yVGqZ99w7bvoRWyP2eefO8MLVZeEcRr
VJ5mX7jWfO512R2J/Nsr4CRU45Tt5C+C1Gr3alTdfe/41NMFJdMHKYWzbisptmPc5jvojIzXrJga
2amtXbAXyXgbq3lcu0HbrBmSQakUnb01FC6qzKg4TTOxXUr8gisIUJ+QQaLNFM75krlOcVSJyWao
60dzIlbUegYbUk+h1BQquZBFkR9GFco3KkhM6jHZWb2O1RJvCwVpmgsMy65LlY0I3103Ck5RRmYs
z2cmpKPrrCK8xgcz8o21r+R4KOIq5ZnH1PHKIJvkUNuLYRkZFH6Dcs/ldpReyCo+uNEyyRHayAKE
860UHezWdCa8llzDWgU2+RWOdRDv/VgscbLLhdWBHIANQ1pZzciiScSMOG8PwxTdEgp+6jr5NmXw
auPyua2Nu8kHPC+4jaCbUi41mDSuD9aXgUbsgHFjbo/3lEeT+45Gt2xliUnLLRgRmQ2XJCcA8Dwl
+jm5si3M8mXoFEQrGg7A0vQ4Q5LmoW7daCWt4pubM5HOG3mbC2Nc0CvjLRPdXm3/I5WWdpy8qohQ
hTOkp7QFbOPo+LHxk3OqYcLOlmPxhWONgekJr3Xsb3zwhUveuY9MevucC+ASYYfsZkAOR4GtstS4
a9ruVXbZjTD8LU/0uZDDrjdKa2HTpZZQ5DYL+Uot2nCaCfXhwbr3aHcOY3R8y6O0qLPO4eh+jHnK
TKo72rG9I7pHw8w4fLdGgpp4HQESK5u4mu9lL+XYnhMU00Xr2g8MGpkK07cKucigm6xBHilHOrba
ekv27cyOf46coFhTQ3VXNNA+XPEqM/NjShL80Ua1YRKxzp1+DVRoJ/xolzlXYCPFTH1F3Y7HV8An
fmCrdVjhSilcEC5e5M4EneS2ScUxh9cDeKu4BeRJdUArL5xV7+dB/IjTamf44hWSxs0M10VH3T7y
2tUk8OcQdC8m90EIfcRD9CXTYF/SrtVwtaSfyV1NzOBiO973lv2qnOE1lw7Nbv5T7cGV5cCE95K+
5QwtRWB5qOgobdz1WJRbYQ1n7N4YrOZdwoLCYXVlmcFuDMUuj02qMaxHU4e3k9+cSlyAke42hswo
g7fXrqoO0cwvntS+l8GjaXQ/dN9/p8ZxS+RqaeS8P8VwS2nXKp+czYTrsrazdaHTm6jVx5ldvfS8
G8tiSyvq+cmp66+x4ngLxHAVwiRbBwWSeVKZKSOogV4nwpkr14vzjZGEvL318IZtjRqzuMHjnU7b
fmCyyI/Aw12j8JHY2wWCYU2a9UhUTB2A64DcxGbi2/WNnRgbOxvM99rrbksdGHtYL5fQKc4Yjd9x
PnYLo/OTl5xiURHVH44DkCpPvH7hxbo5uwiAa24YcoHclq76nGrTiDaeNft0s+pK666o9FMi2+1/
XLVx4prmVWP+u3dtLtp/Kan5Lz8v2nDW/juqOG01v0ZO/vrj/nrrNqRJWc2VYfarOC59wzMdMJvQ
Ya6hlN9v3c5vPkI18DOJaRSr9t/cugF0Xs30AZkEbvKu/88kT4h6/KKNuz7uV+dajsNvAUt0HST9
jSGyF1L3JBjMHbiL7KMadPqc+nPEjlXkLE+9F2brWMdlgQkFhMSkeoTr2hFv01AwYwV29FqYWXzw
I2gcOeaCduN4XfLh1j9jc55/pU4qGtkiLi2fc9s5aJVqfKi6odhjB6EBZXDj49RE8YuYqvQe84m5
62zZo+b1ZeMf/QFZbE5q59T4sn9LsVY8i8ZOQaTNJAe4OUO58jEjR4uwY3Yfjw609roU3DmBZd2k
Wc33RLiR8+Alk/puNgHV9QHnL/ZrwwKbM2bBaDMmhQc3M9c+l1YR7jVG5XXkxgZ+gjClmCaxO05B
xFGyNyMmzuhYcjowDy7vC8sCL4JFirhhYn/n8FavbZFan7JX42VoNAtwUnQrO5V4z3sOeZHOkPdV
XF1GR+Oxgo8YH4pBVZzl8uAGlRYNNPVGG8qbGsaMLWRg0TCJS/BU5KgDoCdXY1d573OnK/CWeIgp
gws4iJqAuxa6TzogDHJY9RGvcChTf9nndIhiAkJmFiQ/ce9DtW67dImQ0h68yua0moPM7t0rkXyg
3oXiLmjAyxF5mGtJbG07159gCEAn5b23PxuLztNQk/KMg/baqDzSJ84SR7dixuXOyRnepgHln2Kg
FCHO7Q3WIWbkIeH1PMYqk8FHexeO1bB8pvnKTdm47dZgoQ5EdVCTa97z+rMd52z73S6xveQQVg9e
r+RqnOySLt5ufBS6CF+SxqTVKLVA3vVQ8W4wSMNZqV3jSMCICruhdXcazwxaTOvX59qFMQuBPO2P
uBu5xU4t9kL6oaksWvjCa1ZRzKFoMRl0bxpYKjYGnrEv7eSSgk4MAZxcEYtFw183J2CZiBmecHhz
/RpxU1hhXfywijn8rqUhD74n0FQoBNwHcJ43MDyge6vZOTY5aFRHMb4ubKyyRe9r2CFje2Pr+Z2p
inVqEvyDDUbOZUu35i7LKOdUVY2JKcEc6o9Q+UqOnouqaaNDrbjswFa3F0ZLUjyxPfBRY0VAKQdI
MFIBkKwpCRbHCjWb1gFUaYCsSf6AMk7lq1fJZU+btdGW1KqjHzfRtWYjMzUKM/m1hQ9yAFIYbqXT
MHACW3h4ZDkEBrg+KZcr9zVP9rs9tDnJlRphyDFV+tQJmlG4mZWcnyM+MOrJq/CmMlv3Ez+DpAUW
Q9lajiae4enDIha7JXaP2udowPaOqdHjcQG9KGRkajnr8E44FEahOpX5o/bi8Yk8L9HnOpwyc2Ol
WcC0DH5tCEnLsMttMY/+ZlQWOSrDbCgUNR2fYUksAbFl2c9DDtLKIovpGt5YnO1XLY7fM85veUyG
voKUkifHNI/CvdRe983r+SDsTDAJ88WcXlwQ6zchJaHbYqLgiq7PvjyCNw9qEk8S9K66Kg2Bcw03
t5W/MuyAgBc3NK78Kpv1xvEpnYl7j35ExkncL5oOt5dup0sOtO61ceOo4yrG2lrTUbya2zBYSrBE
lCRj3QzoZdpFpZlfpsFu7yK7Hp8nP8/fbbw2MAlal4femG3/u4bNu9J6dDZdErCkh93QHcAmywuB
jvgIk4HbeorsMsW2yC9qZtWAr2l+YlIaTmkDDih2o/BtGH28VmUOnLnFuy2XUWgZG2BN2G27sf5m
8nzfqdbGBlM7fndKSiY7Cz1L62RLSi3Wju5Na9VSh2JupyYr950ZT3fxKMoVVFCvviKMCcNwk1ib
IgtXRRrET2hQ1kPNfPYdKoo4OkGnjpbwk2PZjfIw66Z/8JiS/MW98R/ThWtI6v91ugBQFkPAf/vz
n/7rn//0P//8p//05z/9739n0sAP/P3MY1LaRNrFw3YasBEi5f+OLZO/Bb7lug5HF8YKDrP63888
JHE9wieBB5/MYOPlRPb7pMH9zWNu4Qfm706Cf+bQg73g10MPYw6OY2DTTBwIeA9+OfSAAbDVVKZ7
gVUTyTTExHwlzYw2zbhF3IGbiutZsMBAaQXP5eBYtdrCXSY+TE+aMSTTXg9taiQDzl3kKa19e1v5
Ebl+JgbAUbgUU/Nq4x+fBaKDEaTVD5emhW0je5+10MyzTaKN5psmyLU1k+FhJHR+E3X+sI67mmrQ
CIQEhk31Yy4ViOh4eCwjYrWqjsxV0iUxEu7UbGpBB7A1xKguIM+uLcX0Z5d10RzUIHgB6XWQmEUU
vtfDiIsvjsjijiQsiyKCp1rbJ8adEyLRlK7AcU5rgbG8A5BrHmryFzvgMP5FRdKbFvWc+J8qZ7oi
lfQvRt5c9fUi75ZOZdh0eNrZztMpplPq7h8A69ibYcQTDpUm3RHQI0sRt8E5qmfnzpV2eKtx7cKo
nq29b87NDdf0blM1uVMvS0I2n21VFpjaDHAscYI0Z1DbbtNeHFmPKkqrjRdTRo6+DAYn+OgDSCZA
V1oabaNjP/DhBap7vTrldU9nQoGp3Gztq5XaupEQtkExeLi/tXs7ZVRAcVl0KJ7NGHpGwr/HNypo
5Q6sTV8bjFIn0vu+fmuLAdZBYctNk0b50ouML51IDri6fnYSodY6Ba1op8UXXSoNn70iHSSGd0iZ
Dft1cIA9d2+D6wcFEkjaeyl6qOW3VhQW7g3Sq9wHXuUwbXxEMV5xvShlR1gXzg2pV/Bmztecx6fE
hFHqSwrpq7x4oQnw2BfERlJfrOuQwvmgRoM0vPzZJRl0Q4b80ZgFxJQi/JaWwT3ou3uj9pOD0E12
iDqKXQywb1uvdzapTMptqoe7NJHOe52V0cKqkgctvWpjjqRQwoTPepydG05j5xQxbQGectMiM3Gg
rEa6d4xnxJUKjzKsNISYblEb9atZKb1OqjY/FYD/tqhZxXrOaTdCQX7OzD69oY1GLuZWcHzOV0zp
dr4S97ZfZisA7RigSZhbFXkqGQzVyssthWVQg6UZyXDhtRzXhNqONoOupdNil0VXvO0n9RoHFH8Y
wrmzNGHohuCJpLhr9LOHqTHv/KYplzBl9h0dyLiqo0XZpE8jMfxB2tumbg4jdZSEd5AdNKzmuqDJ
I1b+lm3smnpijsPlxI+IpFjZuEf12ZpaE0fJvsJr4/oVDzNfn5C6ulKFvE00NPeytJb0cX8XcXfA
C3zjZBygO+BcvZYHuO+XLO5+8AKPphqXFUMgOfl6iYHmaPl6B+53xBLgLDHhMFNIrPFUQCyGAeJl
b248vHW6U2viB58kBCmyDJJ8KebBXrDsNrQO03jtTd7ZTbLyhjHsfau1+RLjDOfI7xUHDrk8qm1+
5NJ3RSjCJ/aEpwmrQThriuurd85g5Y5unT3ZGD3JVSQ+lOnxo6xwwo6z/116JE+lC8LAmLcGHg6W
uzujRpr9P+ydyY7jWJqln4gJXs7cihI1mGQmk0w2bQibnPPMy2ldD9G1aaB3/Zj1MSKzIiorUd25
TyDhSCAi3M3NqMv/nv+c73SOgytci3dSFCpHRn8sbfFKDwLrmhHfNFmSl4Dv3Ar1eNjjJyRm2vBT
Ge3xviz0k+vk507tDhEkIxhtJnvV7Gm2K0T94xCoewZef3bkduqZyBVzOpXA68Mu2JSB9tJouN/r
HmNsxX+jYxnRujNQjoMuVVYZjKPUTE+VFxdiO5XmWm2wlfCi8Fmw3tSouaOh/pyl7YGSgq+5NmiD
ch6S0d1XRXs3ifCuHAe2kCVda02+jrLpvk5yE015xvCkT/tYaLuolMxaup8ibGnSDL1OYx/dpZb0
pK39cpT6R0aUxMG+IxdTta9Z0Fy5cxyy1v1O5+pocVLhn8++7JAr3MJpFWZHLE45WuDWVmWVXcSA
V8lW40ewUxun0K9jMt4tHRyYo5sMF4y+l0rgm9p0HWR26rX0vS+lejCXmHRsV/cj1Zdk3nrpJQl1
UzyG+zBXbjr7pFVBp3eqxw9topPNn9RoY2U9gDy7ybdjUUwvo1CqexGGuvg9bvivQWzpRPmfBrF/
p3HzN9Hp3//7zLX8t3+bucRfcGBqJp2Wv5s4/pi5VDqTEZNU0ufc0qw/uTtcILIO89ZfQf/OHyZM
4eDcBBZLG6eJJ8Nx/ymhyV6mtz+5hG2H/DNfHcQByKOgEY2/c3fgddOcMUiJUThh/DQ6KoSmkULZ
WIjZM0cC6E2px+uiLX5pIWvtZOxQ+oV4c5z0MzOaXT8KTPPOjlUOJ3qg3BV2PhJ6C9hvi/IdCp2z
5VLkEJTkttliPGcymFpwohL2Jq5Lv87UkYOssHdZUeLCx1pxrokZEfzD69gN9maCFR6haeSi+zSB
PMLd/LAiej8wJwTGcMTXniyDHQ6ROPT7OD+YrZzWmlvn6yGrvnSjf6a16WWKzcdwsEF7k09ieBsx
0qVVcZhtGfpU2T6YscbGOVsU8brcgs0CeVkXr3WpzSw97GRjjjbZranedeCbFF2pFpJ3Qs9vi/wR
dM6qHtRrVkWkoJgngy5udrgPUg7rYaeLovcCQ8D8K1Kk/mk6dyO0irIIEaYj/R1eQrVOcuOijUxC
cxHWK45n2j9r+6KOJezMuPuUZAXgMyYpKg081zZn/6aXrbM2Q9woCxLmbGUa5Z55+5ETd+YnRnQ5
6CITLEtZby1J07urheqO1AkbmEZhqVy48spuFxfb7GorSuQEWy4cClR2HWMlJftZ0WiSOpXYBE2U
emavPQblQDbaws/XzrPcUDG9eGRx8tJAuhkafp9sqO8S+jXVQX3Fmece8tKEzQ3ucQjouIvT8APH
4aHsXXZNQntts0JfNCp9FbaDoG7MiTainGEr9hTcCRtJwtLCwtMjg5yejlc3+q3ALnc+51Z5jCJ8
gSYB1rbkr60Kug11Z4bS2oc3yNwvTlETEQOT+MDbA3tdWQwQ+53vsKsV31BhSqX4dj1k03Zdqi0W
UfaLy+RhofYxo065faSIL2H5ojRrCadnZauDXOlKcGxL/TPW5K8RaqOn6gRYrN72TbUFyA6+nmQb
EB6j1M6Mg4I2tQx57Qj81Tf1mFZXdWe2JQ8QlQhdsXZbckLikZa/Q6UYO9ukPtBpD00DSpeEuq9M
mC2LjImvscaTPo/megKPTEf3VBKpwkEwUbIgguCMliLwB7r01UXxty1nwd4cfSyPZHm1A+PUUk7O
DJWHzKwkw6AILgUHOqijhRWoAHbpDE1u1JQNmjalJLloc4p4NxFspkUwwuEC5aZ4pOus8K24ngHL
Ed/sLHIolT1hfsTvsbaTFJulIfZNLE7azGoxbVJcjrl60jpmJifCUZDH+bHJ+xdmPpuJ03JWSq8M
V9MettDsDrIBy0635yOSObWX8SD9iZSJZ5Ct9dC27wI9heaoY142xgG5dCDBjSoybLXWOChRXnnz
YPXrFm9xyjCzIskA4tUcf9BwIZfJZNiEWhqvOFwa0uF9TL5SVbAc2S4ZW1yjQRBecsLGa70lDS3S
8KvX4rOA5LlBI3KBBqPSamTQ9TBuN30R5+t0YOTXFP1bb3kbD447nsK8e4vC2K9lfqGosF6VjnUb
fhunTA3kaDnBZMJsggdEST4hwtBi1IreMyihWMys73lonBpLPhYzRbppOX9RMeKsMCABH5z0k6rE
34oW7+sxfRmyPGKeL34VFhmnmlfKygKCvx57jOtdWT50zVyvjczN120qfi3xX599Hes2xc7oz2jo
0KqVczCQ+zFNtg+WUvOnRNNBKaxPV1FQ0dV5kyQNJh5H9VwD0FM0LX4PrF2r2JrfKHAFnTnXr2rO
7psh8dvFgcbV2g5XdV7eVbK7ceF9i4aM+0MNp08SPrjTqwUYmSYPlTr+0of0F3M8F7qAE6vA9sxJ
6LBOjMr7UdDNkcfmBe3/sa+K15KfJl8/Y5Xdln5TKnRHlkTmSLa6eIfSu7TDo6IWHexQlnu8kST1
FRndYmlKOmCOmwoLMZRbmVitl6q8UGbMZX7qKC+0atwCFHAAkHcZ6ilDmwo6IKMonRpSdZVWETDS
tG3gMZcXiNO7krrftdDmY9PNF4pubsiHHTQ6fOR4r75mYTxCGngPhLFnTD+BjYhXojMfAlmfu47a
LpVDETdzQmiy0qlgLudtVPcfwMFfCptlvTJK+uDNI1k1C9cjNx6ivbBoYol7ng8+GU/N12LM59je
6FVrM2WdLFTScKYtinhwu46XS7pZy6MMm2e7oKuzwC6AH/RRSRvpxWMA96BO5lXble/dxHJnNPqX
uIgpGTPGJzPhtWc684H5hypY9j1Qa2mAhRnO6h1oTgp9mg2r3vilmRADnmAZ9hG9VGlW+0Xe6mtT
GuNjr+FbCPJR88lifNEtQRQtdYNNW0MUoM6tfTKrsiMwvmybnZllkWCtBcOyQe/O6MWCtHgy9OKC
1vkwak2NuEKjbJOjJGtlMm8aJFUKuWyHxBkUAl6cHOWhcY2DyVjVrY4ja1SB2w/lW02faD/gwZOZ
8Uye+d5NnEfXGWAvIjefCrFEBgP1py3cz4BpfKukAI0sV6ZeafCVjcvdABfauKmi6aEcVZU1wTys
JU2Pq1o6sGM0Lf8sGLDu3ZmGtTHDAGZLtkdERi58K55MrpybtIt2WVoPa/w21t2sZzXZj2o42hHm
CUmK5cgd+AsT6K1ROvjAGRHDAO6A1T0R0zp3ljXukrK/b938EZfoMWbvd9cG8uYYsevVbdWdLTYh
AJnxo/WUsPiKiQtBurl2Q+D/mUf0qNmqnud0+MhC1jthZ/ZrHuatpYLhwJB4aTUbErPSjqD20W7I
FWirQAsrylubkEbiHp9EX/3kjnLtHAt7f/eGXeqWz1SPut2OzDFV5hps9KwtNzqkyU1VgNGe4jtb
4R0knPoxULB7uuFEGbWmRF4htBea9shYzu3zXLXbya0/UhZNXhXWfBRNgGW0mr07PbDeNBg/8Gkw
OvTixarthGeZHSQQztyLgBkfEGp6D5Hkpxydz2lMCm/UTTrR+9/a1HSb6TWgVLdEFQsbbPm6G4Jz
IUOzCeFJ3UtloKqkLU4RNMAV8X84FDUdNch718xt4a6axgXf6LQG6U22VJRHuuYWC7Okn5sSYbwy
z/rSKqwv/cJjSLi0o3K4cWbOoKWFuFv6iGNWGjjUhlez6t7dgR1QmkCrHSmXNiaOdTcGg13jpi6o
Oq5VvooxMDnkjbHxnZFG5KCYYTCYL5Hkb4MF6ZBa3SNd49RiFdnnnKX30VKwjADxheAy7exmutmU
MLOhbYlWKymbt/lXIPtLXeWfmu0qXq1KjBShe+a9SSLDgN7ZdiPDS0rvcw1uxNeWLuiSUujAQu4j
3UI5E81dLaXRlVMd1KVFOhXA+fqlWdrtqZgO+VFbhX5re8IojhjVg+THtOqWbuqEFmXuGLy8xdJc
3fRIwmM/8D7NqRCi3jqiCWBj5s7kE9Bm49O1z4WLXdRZhpuJagJmABCtiat9oCefXLt4DJcqbUmn
ttEIlDPAe0vZNov5eIMKlFEpoJy6XFsKv6tznVWveczle9JitAdYf9ZS5J2YTJBihjDMSOKh13xC
92YDpGuXOqprHCfqQ+8kb/oUXKOlKjzjND902IlGo3zLlzrxYSkWZ731NMzNU7FUjmMP2PbKGBLQ
oDuxjy1P75TwBcjxd1+L2Icc9MGRhqxtwA3Tm5oWIKd4N1SqdjEWD6xDGQcBp5JACii/1U3lSSma
dj+G+pspncxH+IUym7Jqhr5AN5Ni3Yulaz1ZWtfjlnz9GOjfQWt/Wo32CILrRIUXdGZtdv04okge
mxaQpqnPdlqUwXIrEhRtifsNWXD32+36XzKD+f/rcPm/f+uh/V+//R8ML5hc/mp7+QcKBL/t3xSI
33QGw3DY0rBdWXY7v299XPcvmk4xswV7a0mB2n84Xdy/6BqZFNeivNY1Fhjbf259gKwyy4EGUymO
Fbh0xD+z9WFf9HcKhE1UxREatENVNdn9LP/8T1YXvClpxHtk3hYmUBfNDogGKjmeM4ofOg4D2gre
tLkzL7E7WD/mDIqSzKNZrikDdfzeiVn2UA/C8tQpazKCnbmrJOF5hENjywkBG9oYjE3VVWi9LbEN
QDRQmp3mZ4HMIb9XTyE+fKpjiIeZWPhykvz6lXYHL2WisAaBt3Wog0y7U8YNRgayejnISw4nKLCj
Af4ziknK8dKC/HdOMxk6GwyrDuNPkfInCAVDmYxdijzMoQG3IJJ1xdZppdn1V8qxyZFmF6sk4heM
PN/LFhZyDRqlZjW/hri5iEpHWxnqah3ShLVrosHwkWobXGdt5slKdIdS6+3HFgv3UnSWwLyhdU+H
b7a2LQz0fXHtwvmWZaj9rfuaz/a6MKZLl8uJb3J17YR2jWLlUx/c5KCrDM/8snHKPl9RHnZmEGXl
030AVnqrYd6HplN/klErXgIXFaed2Kb3skwe+CZgprPzh7pY1Od02BSJ4cHvH695BepkqmPrZBMR
JDwxXqagPc4mSV9oT6VHZXf6MloumYcBxxww8lXaT58mDuEw7q9qZP2yHXX6CtrQvZ/c7AnP971N
qjOFrlCG+V7LnW3BAXxyg5DuhF5W2gcvbIiFfe33M6ieqPTDXG6aQXht3mO8DhHgXuKsuretnG95
s59YuGW6qa1VK9DpoegVRjV0iPpKCxctPeYyg4jqHULGnVLj35/7E1aJwmvmTqzUcuASkLAJkF1y
hg47enqlQtNqjGha9SlWDcVWqKkZ7QMZhJydiPUxYEX0AGJSLay475jGXwi14jmxy+mO0qj625Lc
x+O+OukRcDStfIpdxGmLXehqzuWOkeklmmf8JuX01GQxXWgOsxHyEonDOtoHGdAKOu7Kfco1RtdS
ZdXrysNoyQe1t0ArDrxKyxD+B1FB7s1Z/WBBumPnpMu1XrS0lKTORpcYzDNC0dwPjbW0mXUs4d7r
nXVRBrkJuaqvWrd5zwv6GIpquJclxmuzaB5H3KhjoW0Tt7oVsBQ3pKxyH9Nyj44okRYN/UMbVRpu
9PEQGdopFlmyKXOiWKabVHvgUuLIMPYrHJEdGMSZ8BzjAWd+urZVpdy0nfZVYkrb6nUVrYF8u14e
pi6vehi7Jmo9hQU4dBjzVi3X3JVjFR95XRqwwYTPw7RJurJZWWO8c7G4QOZN17pgyYd/w1wJJXEf
ugLeCvdf1s2AGD177O0PA1MLZcHhbRQur9JCQ+vAL8/8znzlhBbYqGh8U4OQQIQb3BDniJ3GR8BW
lPok2Ulz+k+IwZd00KEx1F9qjAG+1aFszHL+NKV4sBMSSeyLy4OVRRjINckZAJYGk9pRBdPJX3Ui
dZAHJ6uOJk9vCVvQ43ufzUAsrMJcx2QFiKV1V61nDhLOaxi4tE9QfGHWhMhz465K5w81EocB59TK
atpj2U9HbuI0JCzySQ6kSzWVjbRgyBVZYm0zpyLqQs48KPhK0pmum8rBTD9P1t6glPPa9/Ibx/nP
0HND6XDzeJjSCz9NEmp+IgUedWJjuTMoY8E39qw3bXwak+EQppbpSSXzShGEninNBN2KRcnIy4hI
92RT2sfXGDnCeeDn+lgrJCAKyg0JUHAR6IiXOEn52sJ4OWpD+o1gxiFjkoBtOgs9KSr4xJX7zhkv
OQb+ldOCJJGtssuN0VyNSnfBj3lkvU/VGWm1Iq9rv6FzY0N389Wy5prLxlzvTUn1NZ9MOHI1MrE2
uuHGNgQ4q9iCsJ10XBwa+V23EdVgS0ImDBk8ExxrLNCxtIWLshZUG82oi7UaWFde0DeDVS5bcK6x
xH5AKQ0M3KT0/CkuIPoD8dlPOK7X+Kr4tOqNPMC3jr1azKiTC4/WGGgkrHakVjjATaqYFO2YgweI
Y3XTm+q3ElWXppHPvW58tV3yPlU9hSp944sJAbkKtjnoI8UdH+Tcn1tp+2oo30sTAhVViC9Kp+/Z
siJYG8AhA2oRbfGQygjP82ywLTeL7ZDpu3SY9mFvf1bB8CCD5NJPGoJCvLftiHs8hbUNrSt6/KrC
t+kAJsla2USzkqy4w1SehirSRP0hdWbPTYuTLTFc1Oo2VeqnVK39UQle1Jy7QDtuRFX9zKazN1V8
HNSoGhwniSavwmjve22M94boX9OKIhy+3yf2LrdSNw+tnjwhIgDvCl7J/x+55PgYFo5tRrcrrgAV
MjeGbRCAhCJqJ1sb2ABKxBDLng9GlHxRe3XWixGweXKMqbxYxQl+CjE9c0HqV+jc21GpHrTOIFaf
vXW28aHR/r0KFIkiLrzJCjbF5JK+NjZSXTBS4joX7H4NCrsLwOP8FX3FKUFeVetmSsJtlRC9spTH
Khbk+1KEviR/SFTzIPppW83Wjp37q1lku7xWD6PV+7Fq8wHly4870M6u+AmXPb1UOO5mcTJabl/E
VcjmihU7aIvvfHOynf40Bf2Ppc57tJjtFJic8Zb7OUTTu6UM4IxE6bCFN+V4pEidVSYib+KgU1F9
9EVlO5ZL+jx37QgnY6xnPx3mR620LT+35zfeeYDxipanR4M5mGDLf7QqFPVwCTZ2dk9scmzdnWqY
PWuI/leMCW8fJMxvemU0+0bIvd3ECqEH8W0nbA1IalXsiMyeNGIKJ8qe38tKcX3BxdiL5jEm1GjW
KBNRghBFgVwZAGVVInHJNTQst1VhnVragzP0HGAdBIgehhxMNAwJblm/13IxIsxkbK2uOOiGuMcw
dcRbzZhSE7bTgo096HwLWvgBtgVbtQlpRS1yeY8TcFcnI0ZQTnEqso8xYeG4tG/NbL9nKf+Wbkdb
zUyhbGUaSYvxNM7tK47Tu4CH23PL5i7Novci6I9yzI/V8lLOC/1FAxOoJApBh5HQcX9U7epRaOLe
nsK7fLBL8AQq9E2eGbuE3GA6D8JFWp8myKT1L5tlD5tuVM95mLahq75T2XMxpbozRgD45iIu986V
gCcSlpkv0r7xS2jBIZH22aEPTtPtblPXBFb6tDb8oB/gmXTThwVKijo4SQhN17+tkhq9NtrGRfA4
i4qXaO7sS3itUdYgw1W83Cu5zyiL9hKLBXXedJsqHdg8GEFzIobrEphQnkyXKFGoTwodRrm90Qjb
+EmXvZZTSLpP6RLPHRJB7Mb9BJdwyypO2cylqdfAlktU1Wm8YfGSaENxH48Ge0EozR6Qt11PbIo6
BN5rUljZln2lsaSbeu7Iw83VcLYbKgNEJN1bQzEjhl3i6LPabluyap5TIFsXKoYlMbk0o9Bi6Fl6
7CO3QgMLSvzaHY9WWY73MCgTprHW2rWyY6GkJ/iKXSyuYcJgNiiNe5K6e1VHqCTmQNavgeqdkLJd
FZ28B+Q1nDO8vJ4YcBWvWkMb1zMcdb4gYk3/ulZzN11o0v+v7f1fgyPkRTBQco/mf//2D3tfl9/q
j6u0o3NTJZriqMud+U9XaRWQPn+yreKr/OMiLay/cEtmvU7vBJxwopv/eZEW5l/4cBEj4bdyCIwb
5j91kXb+W2ZEw4MLQxtKEz5KTfv7vpI0hVekjtOuydQLd14mUB3lyG7smD1Iaazn3ugO+Dwfc9ZK
61zjaIZGGXF5YhNqyeS7yLmtgdZca22zNQzllhThWW3t9pIWKD29xaeiTrvybXbd4RIMnbUCWgfT
RrBxYm5VNvjK2USXw4WIMq3FJaXUQ8JHJmRPohM2hnWxpznovVLMa9eSNw7m6aec8ol4qE59Xya5
NZfxfT1VdObhV3Nr3FzsgTkkvTZLPW47MWE8SKtJnzw2gWWuKhH+MBa+pVNvMKQw3MXhcEfUgSVd
TxW4mwKUsZp3kIumV0U0T6aV/KycpvNd0XyxtSMFbPx0XfERl9MhNcXOzcPvQqPnsgoWVm2Sqy8J
rXHDaDO85+G+H6JdXdR7p6/eCCB4zmjhVevui0luqnI6CXU84TA9NS7x+S7WaXKPug35iLVSt0/C
lJB/3HObTw+6iDXaqgT3oFR9To3wmMTa52K6JepNFUFIOayXgMW+i4vpey6t2q87luN0Vewakd1E
bP6SLsWCZFqX8d+FtDAZL4pCGgWFlxBolHzXTUrEA4uCosSLeEKpY2k004ac8LtWkD0GH/mopzZe
oWDMOHhtKlZjcs4KLio6pLgMH5WKUqmkpCwCj6X0RTK8pUv1lFF2mTep/Au0Utkhy8NgKapKl8oq
0cp8rw7UWKV62/oRt3SKqZSg+pBL4ZXbpeHDRAdWisnwCwJUcweWWqd7pn5MxPRJxwH70KVES1vq
tNBcDJ+UaLuXAVvRSqNZJXC5IzHc27j7rc6LQxSLuulPCFvW+2yY7cbMNMsf5pF7i0SuDxVi79YY
0kulJtcxjzcmOOtxLPelEjxOKjYCw92ibkOJNKvTwIO/ahrHjyW5VQ0eV5ubqRfWvQ46V/XHis9W
WF8MK/w0tA4E62STOcrv9LG7TZZLCDASknRRdHLxgNmT8trN8wkWH7un3rL8NI0PCPU31ZyOErJo
xJCZDPdxkKxtJ/anRds1opEZe+mDVBIulxawhr3uKO0JnQvqj6JsRNvdYiX+pdpGtZqcwiJehXfN
Ddn/qnn8ZtO3uh4FyRQhE+FVWmLuUAXVTTON2mlQ8nHAJxpRvBuxRAeZdUuj4kvrivsqVK8KM7wP
IGjXKOo2G5mpjLn5snPd2CoOuWPWEAhqeXKlI9nyzC74ZmOMmWDi8Ss03C/sojdFO295CuC36tz2
cswLczc3myZVXgsRxcdWNPfjEELI7ndTX7+PXXWCe8F1vaFtJ8iicx25p0F0Pv8646SSPCMIvo3p
SIpMo2WIsefA8HUbOwpQ1fKQoBRunZRnvRic2INRTIyjpSG3CiEM2+xl9TRJ6fwVnqyF4jMexptG
JwWBWRvU51h9hoIPFu7imMeZBQ2Nqj5R1WIV5oO+ZxH6NA390SLewrFkvQS5c41aaugiyXiZp8rW
FFZDRahzJR1DUe0E5CsbDk7WgivDR6J1VKfmkESswD3UVvxT23FLQWMx0/ce/Li5cXRtPnVmyobV
InzqDaP1wvK29YzJ/uIvM4IU60n5Y+D64umZ1/DluJgpCJJflW5JP83j+mhNI356KBkPcAHkue10
lvPsoIBzOydjGu4cazF59uo1QR3YAgD/tlJbwlsgA19U2rM9weee1aQ6doVOsaZiUPdm2A+0jYqV
+RtXtsxuQGVojg0A1VlcChk2G59HnD7CWplp0pixSdRlvgUkSuWQ5HOSozyxa2RXlbScMLZaWXQG
qgjAddNo7K7mgzPJw+jUDRri+JRG/YRCqm87zplVNuvPeKdZzYUBd4xweKiKCqRLSEWq7Y+5S9Mr
bJpOjVZOPAG1qFlWBexbc2PjBvwh5oh7lerv3gw+TQtYhFU0ZALIBq01GWmbyU0mlC4r9FEVCUqL
HkZE4SASsLzWh6nwzNkEmhrP5wFmGyz85esY+jf6rrg6qszXYXMvHHGnOyFyAJQTcHAu9iEJz5vF
urMkCOHm+6mNVyQZ4uIMIMDYBXkAo2zG3pmo/AA0/RUACohASYggsW3Y5iYFiEWoXOLZvHUKTBzX
vXdFeCgbYo9m8xaBjPFIVn9UGY94H6tfxYgeE47lUzO1Cp+IYANC6KtPxVqPpQJMj1turQ7mRsmi
51ADQZ1yDHDgi41ba8+qVm3xQL1xS2bT1ko87My4U0qUaGRiX2X4xLdZlv4q+/rUpvZV73jAq9pZ
F4MBJSXUcq8LWKtmtommAxxm5qggJfdeRO200g047a7od9roLB6V/NrTkXzXsInatkY5UVhd3/Ru
gfdkGUQOBhgvsrsPRo5i4yg0hpd5MaHu2Nz8VGQ7zJXfttpeGugnh1jHL6XD8lea9NwW9b0dOK92
/A4Z7ssx41fbzcUqxoexUo3GXZPtwkscmlwT3KsuYAhaWgshuX3hTX7EF4SiY8TvBh81LpAEMa0m
lsdZw/inRogt5t4a1K+644PYGzniFEhAvBjiG4YOpYsdm3c6nn5Is7+gK7ylVl75RoWRDKrzU5JS
bAFhhkONhXkRqRdXEP8zKNT1ZTF1m7FRDzyF5dopCRkUxREJnpUrDMnVQHt1TPkYX159rxAUsE2C
Fk1knkPMnzCoqmozKG31xhB1HUweYMI2m0RlKa+4bNshghPHxak/53tdn9huTBAdXKUFWcKxvLbt
MvJoBDVXgVme8W/GHn/Sa1wWMOfiCV4SvWm4sK6OVj1FLncvLP/OmgxbBoJO77BPx1sLI/hOmOpJ
tAuZM47v1Z6CZFkhrI11c6zV+lcv0dFHjRwmldYe8JxL3OBRgY95zlygHuGcYSjqSXD0zYU3KIQa
nbW7ouymvH4grPnWAequbOeyAIqrtiQmWhn3yYAYi9vr3sFtuOIs5aps3Vq1estEenWaAQZAv3DI
padqwxb/hh/YgsfNqEkO55TvKk4idlaeye8gInc7G6mx1TCtgrzA33DUq/gWhBYaMmQCszqYaX+L
OmpwR/xJWuGutDZ4h2v+0PQEIqK8D46ZY2dnyjKl74T4V6checD6y60PeMGenssBWPTMegHQxpRa
d7FTKbBFqicDAipnYTFsgko5TsI55TWbhcCc2keVFRPfS4K07iIa40ySq1hHXq7MxUQaJg9tnzD2
u7QGJu0zjNa7BpcFnJ5Hq5/ulKY8y9hENc6uY9N+D9J+KmrBNyZBQ6gaRtqgQ+4O5/LHrK1HKw0N
1ONBO0dtL29Gwo7cgVkEECn9bYujzR+ZFAdWGIKEtH6xR9gTaO40++o19VEzMsu00afwvknMh7wB
XCrTfRxXO8LQL5GJIYIKhTlPQWEN0EwGxzorPWijUYZywdIp6ybIse/U7kcfaeG1T8sfTQt/4cO4
wDch4tQr7blvrKeiZ3WixPFPCADAG1ojOmANeCI1yocp7+yVKdJy00fW06xmjIThUx0jpziFQ0vs
PD5rzUKRdcjwtmiK/eC8dc04bO0BdFMI5Ikt0Hkkeo0mlvZ+K1ViQfZgv86Fc7Wyml6VjO1gV1D3
AATc3jm5667mLBfPwVh0Xpooco9UMl2IkY53PTxcD/Dms9bVhzyusCUXaDyqw88qE1fLLdnS/UsQ
+F0QYK/8P9v5/yoI/O/f8I3/5x+s1Pkd/qYDGIAgHNjvy/pbdRd+8t+ClDpBSjyHCBBQahnw/ghS
4tzX+E/4hT3l7+LBn4KUy6KdlTqWQ5NOy39GCbCcpRLsvyAbuf8veEgD1DhdqO5i+v/TSr1TSicJ
SSvvdYuPJy9X0n71ozYOrNwCfDS1Gx97Z16DLIie24xXumHpWOzhEEJPhl2jYAUvbP2jakz8akKk
XAMh02S9E/qAdsafvh515M+wtDEaxbk+ebJop3GdQHkKjr2lsnjKQz7mKVsDyFi5/ZnS8HVzpp4a
7YaX472AuHjqAtW8hFLv90x56bkkc3bmcgVVJWpN/TzjdG43dQWmw7PKuHtyM7WzT+ZUMzRGdZSn
YJOCcBvkocIVt0kjwgmM6De9mkO8QULT9jij3A0OfnPdmrKNN4pdsEwxJtmSXCyoRGKq/BYqrUBt
cs9u6GY6Tr7pWiL7dtt3R42br6eqxoWDeB9281mMJFO7YHywcWOzIkkeM5INtZL4s8yPlFD+cOHH
hBdy9laBFm95XEZPGoa6hbRsb8JO9Ctqp3MUE/ObiwVFpNGjaMRdnwYs3aIIhq+Z+kk74dQyi4ub
8brqVH5MWP4rEIO164WNs5eS2zYwLJqOdGq90/zU6Na1GvUbRZxQ+413WxP+yAuvoQrGbu2nrs5A
ggW+LItPTdY0dUVHYEn70BS3uEl+lXa8l9ZwnAiqr7op8StHfAAPOFtS7qc5/LFHl7m5PtuEpqAK
FTVEHjH5apI+RpP+wh0X17gjv4vwP9g7sxzZsbO7joiFw0MeNq8RjD4yIrLPmy9E5s287PueT/Yc
PAJ7DAbk2fxD8WLJZdUvCzL0LkACqgApMzKCcc7X7L12Tj6TQ8apJs2TOWobzusTOOe9HEg8ydIn
ww+iVVZhopURzox43MjYvdRWeg1R41JjBk+1lu7yWi022Ftd6ze9ik82QbYhnTCv+DQn5akwGy9M
ePBi/zszJxowstfTZbZPCXxi+4AAwkrW6Wwd9Srsod5ZW20cNlXrnLWpv8hBXXqb+SxTJ7bFsr+3
bGwQuvmaV9DHYEapXJ1al5EvYAUgZxhvibndulZ0EqFEeV5sKtJOVz4q37Uj8ktmNyYC+Pox5Lpl
nQ4ezmKouAaaUi+Y0Qen5XJUOc7PBsH47FOVaezv9+mUvRmSGBjqZ5rqyLlpJZzF3s58CgeCsrMh
XVexgaCYsYquos3YkrQmwpdYd69+LV67pp3Xs1mmhDoYj8GIFpcsYdDEDL+Lia98+KVylhkEM2Fd
sB6gDgMuC/O9ZYtjGIbOim/nnrHeXcuayegb3i9HYhU1SwR11h2ZRCdDC97bgWDLBlcdufVApMR9
2I7o0a0DY+1dOA/b1HFvZNduA73xDGW9OGXuUWttkE2efvdUEHdfoW+0hmEzMrGDJBgoj93413L6
dAQMgte4H0AxUDgHu67rLk6RPmVTTtgfogpRX0iFqhE1gk2xXT6+ycF+gpT0Gta+s3ZxYrP6Dx+r
ujO2vhkNK+noAF4XglMVVeI+jfEIIIlKcRnw3I4GPlPnLKcc0Z0e/3TdMdlNJSulKPTtB6w9VPcp
aW+LHgSHwEDIWHlA7vKzIZBxrqadQ/7IWgfDE9sYQ+acSgs25G3M0okjSdHwTM9O0rEIlsSUz2VI
v7t4lH3/xcgwLGFRGuzx1YncZM0s4NMc5ydquGnL/QPkfRSfYeU8xLOigbWoI+biqmfDR4EKeIW0
4TBHeeBFqnnQRXUsjPZrcNN73QwodrX3oE1+JCHHm8UcQtfC7WhWN5nVLoljzj2pYKSRllDMTVt7
KMLms+zbDyPga9Xk430VJcfUTT8KtzmacXqTBXL/ynkpm4gnLzl2hjwjVHzQGvekC+MhxVditOHG
La29NaCN1iw8jnF2w58CQ8dkdaZ2FJW/wH2lxyJjLwpDt4iDJ52/LhznFy7PHcafbTWGtzaMfqB3
fC0CY1+G6cnk3vIbooccpI9jPb6UiuMoMY5xNWzqLP9AudSu8Lp7eTv9TIbsZJNzVqISDpL2JHTG
AXznNXz6EdlFYGQ+CVcyQDqKtwj6Jhtk7NLBNJRPIy0d2PHUutMH57Mw0GCh7sXINlkfhVXySyI+
W1mnn2TtHhBa8hAuAFbmy4skOs2KTWkz2XZn/XlgsiUZELO6DfZ5/lIhx+D0M45zW3xw+VCbj0Wy
NRK9ZBA3nzukp9vQtHYBOS67iRrSS518BydQbQy3+Rqn4okJ32JzAtAeJOZ5Mu1DGPCHmPmxAx5z
olKmg8YmxNcXC02tPbp5W7MFLSGmg6glrNREiRZP+oMB9A0yQb3vGlKLslIDBdcHr2DVBGSYgqGn
so6Gk1mrqMz2dk4sYtAb3pDXe5Vab+aUPTFJ2BFYtAW8tB2Ldtc7ZNP0LG8T50dZRm8IDQnSpOtJ
tPY2LWmOIBXSGGqKK56UmW0KDGZ2pj1ZorrTXeer79EIGIoetN6j7/X0Aft4wrUoDeMZNyVDO+tT
74wfwoyvEHN2Ph+1P7fb0XbuLH08R75Db4QHx3CfbXP8TNIJEXluXTV9fpV0b5E9bUTU4V+Liuc5
Fd+jDtS1hS4ApvuBmfovmY+nWAWbZuZWI0/S4GuVBN1+Zpi1djsC4J3urActP4YWn83xGbXvKy8y
YQphXEl1Q/6iop+EQQFSlLGx6Ur/MfaD6ttvrGSHUUmCZi3fi0r8SGLTumXMyZB5j7/mrhxX6IEZ
Zyvx2lrI1tOJ/Ka0zdDOlWrXj+mrJCVpNVj6R5pa42HgpPVKxf6jQUlNZmOEBLD3X3JsYZy0ghHW
0AVXC5k5a/Og25nGUrc0TX+ZXQs4cMVopR2IliiLdW4DwfWDs1/XCPja9mKEbAaWc6TXkIn32Bsx
RpQdc0TjjOQ4vJrDGHrAq7+ok56kIqxPMP7bSNcPvSDNLn6dAwxqLBCquU7FURQ77PpvWiueWcLu
bIcYicCPHiIjuDdAede9/ViaFm6EhnijmnqgjwVNKwjwuHx2sv5aa81GpJQTUcx0yWKuMti8IdDI
47VmOGf2R/ZGtzUG2vLiY44oa6f3nJZ3IgCEduiG6K1SUbztQT6sWf7ed0GFULpwrrMFvXBwbjkm
olWWqJOM5maVWzELLTHekrF3d5VMyXNDoLTHgocQqcU7CwE327Xm8GKhIFjrQfJahxZqmQbFm5+9
mA1vMWQHaKiJ/xAswIvWbnc2M+/M8g9myhva5uwfkvElygCmOcqsV//u8P7a4dFr/bMOD7n0X/7j
L//1P/7y3363bYPpB83/P/5Bn8fP+VufRxdn6DikWZ2gd/5bn2f+JrA/CMVG11wwgX/r86zfOH4k
q2C6L9PQLZbEf+vzdHpC17XRWpsE4PxL5m1jcZX/XZ+3tJM2CA0yl3S1tKF/7vOiIcuHWpXVwe/C
ceXPKj6S8nc3tuEXstN0lWk5+jwzeW/CQd/O6TBt9Dz/YOUGu2EIfqYFfGk91x6rRU9dufDYurqh
ggyh8uOzWwcW/ONMK+/rEDZ4USJ1EDZ5N7Yg9jjVoXkaw82AKYpBODrUKd9WV0N9Y4dDfLDzybOX
nrBPf1a1o3FT42Ozgmk6m6jqGL7Bd9AQmXCsVzbjfmJJggja/ajsitrULT/CnqQQYwBDyhH6Ka3U
+WAwm22LgNjYmNaP8hjbAru0tgP6MvfQZot6EWRn/oMI2uKzxd6Aj8QlHyA3+wIlmz+cSpNL01C+
+YCqpkACiEKwG7XpSqoabWOkXLIRl9a3oAdm1rifCCTbdsMSDunO5dpZtqtS9+2jcvvSG8AhDjQG
SPuINVBjsa+kWa7btn3wCUxYRcDFQgdrsxOj25roXKX2MY7+Ti3fd7yZB4cDIEyIkB0wwJPb9dAu
Z4RaTgvSAl+Az2ZbzbevkgPFXk6WjiOm1f3siOVvOMyUXXtLcN6ny8GUc0LFg4/dzEErn4bdE3oc
3OiDdctn+8nkfMuWTazixKvNJF1HLRP5ntMwXI5Fdzkg+cCA+pjNvd7M+0rp2F8y3wuq6RK74KkL
F79Hsxy5huMDu+AU1oIOOmt/xf7yXHJKx0QbN5zaMp/x5S8HecOJbnKyRwbOZE56jSJqM3D21+n0
rLgLBrsvdjU9e48T7+hXmLlCbg5juUL03y+Tzg62lT88sQP9MpYLZ16uniyTZ7VcRsNyLQ3LBRVy
UzFONtZp7VxiQbqBqBuo5eJmGbx1YYDXcLnvDNYrrI2j/jJMENbUgu2wlxsy5OK/2sutWY90k9Qx
Lwro2QrRAnerQWteZMICsc7NO3IFd/3igHHy13q5nRGlck+nqB6WJIp6ucIrC/aJj2C25nqXdQnB
Zel8ShfgYpQG+SazAhiGnZHv0QPfF3q4Scv5xSH2Zd1b5YjsLN+POW+dpb+pDJtfaxNdbIdB8qxr
ETZXZsMridF+UZOXnt00DKzb7kEYqMR1bIo/VNKB1kYLsZ5sKznViQUWSnbsOU2ySjWnvirc2/e+
n1vbScxyi91O8whvhucpAda4hkZb7+rlpU3R2Q1YTpVhIJtmq2UOFsAjnXW8NgUjz7kAjQjGZQOE
EAsGBrV15Wtv4H1mr7X88YxTbNyZuULpl4N1CmR1q6wQrHnOxzIXWXdSgVF6Opi+o/In65wQwbhy
RY9ZGz4QcM4yvYWaIDHVrni6s55opAaZiNvFYPjDwTrprXMn7Ix5dd/4GCAJJchcPV+beSe90U/j
gxHCqWjGsUNBKpGcOYW76zHTk2Lo6tshRE2W2xaqGbPXnywetkeWGcENy+uXT8tD9Fb2FUPFJG+L
LyyG5cDrtYidh9GefYsRD18PIJYFSo7IIf/WbZKLoi7e6TpaLoBEPHIFkEMUGvYrqvEIeZijbuUw
f4sMjWUzCoLOQrTMMgbon0+Y3WaiwroB/zRpBEzhw2laz6U0dl0hq12s8uJcEy9wmfFyAfjKxq2L
a2tN1vc1zmIdKjJ/o+mw6GgYIXqG0adXhP+nZUYXZfqjqvxntG4PYwlyE3cbPI1pPs9G2SOec8rN
VMzmv1Vo+l9Lkv9PVBAlyV/LEFRoSzHyO82Yf/hH0+f/FBikBOQYB62ZpRtUEf93+ix/Yyptwi12
xP+BGv+B8bN+s0xcmSBlbIbQpqBg+aMqUb/xr4J5Na58lGr/kp/LkpQ3f1eUSNQLtom2DS2zsv+u
KLHctNRs1QeHMZ4e5TgH+x4jjiwshfimrE5mpXM7CdZ66qkkzZb6vnIeSd3DBDlX/qtb47di8alt
OEg5tgci5vJoS5bMhsZhG1jyAG3tSQj8xHUJN9W86Zn+0cb6exdqOx2YHl+n9iOOqmplRAmq/OAC
qQX9CC5RS9rHMQZdW06Tp2ooEi6hv94oWQctaHEzGZ/bGdFIGS5hfEH71jjME2SGLdcxG1I7UWGN
9f0s2l9GjP9VE4hgqfS+I+Qm1YB1Bcwfkq1FPGAYodpAYyJKO9fwNVcMqgKiwDyjmkIsTn6+xXWQ
bqbJRe7l5M1bRDbCt5MwT2xnw4co6xOB4jcPfcZANjeaTytk5uzglA767hUcw1PY2PfIpS9CGocx
suqNhFZ7QDZnPhSJ33q5Tjcayek1m+fPwQjFqVaOwo4+2Lc+l6432MN9Ndo+N0F+Nap4APVLXro7
5Re3md5yRWShrpzuiAqWPx/BRcZg1iOOjTovyi+dUmgTGuk++6NBr7/gP1yyUIIg8vw2VWtlYAfW
9fGN1cfPglUnO+RhY2QGr6vPO0aaNrN1DkdfC91NaMZAKEI32bi2jvavlJewNVk+Ms5uBzJYwqqM
Nj5cv9VYtu3W1tRTPS4Z4xj2V7ONJRiqwriWnTwG6YgRYpjW6HZvxpif5rIKoC86Wyd0D6mvcLMN
tyHpGecpG5KxdiFL/OoHzWbo7U1fMiiLYUaGs3xFy7C3W3snEu276ENC6YDD2xXrDy3YRk7zC9sX
LId+b8tsWvnj9B7H6jUJ1EgEbr9Iv5ObTJyfZe7eUF5CBu4bqgNJ3nBZs0VJKN7biCpJr43noTBw
MUTQe/Pawkbj4AxKnwC+CXzjcDT6fmL3HT2hPnhvff/OMY1hFUuyCiJr3DU5g/d6yJNDhed5bZgj
FgfmzF6ZG+N6KHFtRA4Gp0lOglCDEEFDG8eADpISVX3YZTtoTPJBZQ02MlN9Q8wlCRrZV+qW/LgC
Jp5rULQ0+U+jYEhuDD98tB3nqSOdMMNlh+WpKnxP9X1+0nu7PXd5THTFRA8Bny5fUuBJqqlqnRkd
AJLUHB4sp2MfK5nOxWxPW0HaXkBUNXjHfc0LWcYMOyJXWAxMUfoMF4LyKWGAAzh78hquVVoN96QQ
xTMYZgwiodWsnCGo9kXecUEyz72LCBpZLB35V590E8KlGnGMGZj+KW+NvYrcazTr4daOGLj2ACOc
4Kdl9dkuROdNGHsce13oPyFW/dUG9jkkNdSwa4yZaLzBdfY7X8+aDfYl5IoRo5oZ1dzoV49FFR2V
bECtx5lngiohtWTw6kjdd63YDkgOhZ5+Zm7/TKJ4usJhgEK+ZahVVA+o+xrYzz1aysjca0rsO1eB
usgigmDKe7Yr1TrHaG8ZxZs/G15LyIec2jeGSlS7vflQBv65wBq2AmCMbq/gcYpDfpyLgB+xkoP4
Lz4UUKjrqDwUY/Exd9ML9OtnQtxBjEfxdyv7s2O3z5hLs9WQQO+efbyKJrUK+NSbzeqQp6Rl1uzc
s5Q8k3JYoUBxnkrRn8hNBEAxPfS4fFdRN90RQn8pQ7RfsfT8iWFXQz5ElcqfRlCBEakAfOTstfmJ
AKyDNHnP7fyCJOzYmoCPOgEciemUr6d3fF4YNlD/A0U2F10Qv5lCtSOwWtd7sCy5RqAHI9wu1/h0
CyitypTzC49GtlJtoHsFrJ3DbIB7QpxBrLZJwIypJgAkqVWuO2GTTpYgbgqD9tKO6HD9tKk2dlfq
KHLhF41j9E15mW9hJByMUaCppv4XMYFNqe98VblBvWpJ/hibXEt0V+EaIDuuqtoGXyuW/YcB7VG2
SC7RgmEGgMo/1TbLVNFw/jnYArh/cUXZstyi9r2zRT57Udk85jWC67Qwk2OLU21nQW9B+vuZGowB
8+Z7QGiymmcD43TPUZhWP9usObikIgFZ+WRLc4t7HjU9Nol7SQRzSUcdQ6e/9E4iNp0fYXzUIahU
BJvooXwxZvPnYLqRJ/rpEgjnjEQF6H5RhiuzDB7t3rlCgGHqOTD9nYiBZaEF7LMguNsdiMAY3qTK
t6ZZHbC9kpymkBtn4zND5HutHD/cKXhm4UOOk21dytH/6Jq483SVCU/5Pil4ztYu/AviFm8i6Cqd
7aueD/ddNuyUHE+zKYMVzhCYiXKd1/XJr+Z7xE4kXmntTqGhXSnf3dcF8pCxsBEoE9Lkztt0cN/S
pD6IukbJlTSvxJ6zxkw2ssuP02MvPrpgYAkTrNMOZeCQG29h75N38NhLeg06wg6SCFBhNKX6eNXp
MDcCeToayW1VcGFLE8FRamWHJGdy6eubyM7ufKV9mGl3yq3xVKctMKaOFOP5LhjHPX38seqDJaFe
x8sT3fVO/9M0EUpNvfqkgns3dUYjiX3M5HBnyP42hvIUTwVdZ8b5DMmemTXGRfRx8dycDETerlts
88LZd4W4NmP3MCE300lTt7L401Dh3m0qtqrtVfX+kSbqoJxcZ9Tj3IHS2mu1/8X6GWJvsAlS3m6W
bkZh/wLmToBOaT+nGKuGIt4HRXxIarK6bIknqCifUuoz3r5yZ03ptrcHknPkGV2ENybCPg5pulMq
vEM+fPZDLGt6bn4UyXTRfWc/F/4GxvKhCIqHetQPgyaejKwFOWvFH7Gh7SM9O6s5fdPc7jaFvskz
6tRsJsM9VvOLLgDLryVCUtafKbBV0TuHECeax9wHcSbwXG6DzlMxKsfGFZ9GAZmTdhJm8YR9wdTs
8tQNOMySJHm2J6ipmRYMoHHAoEMa8oxa3v17Jrs0QCQM/POZLOBy9DZwzJnM0v38z/9nGvv7T/hj
GqsTlAq/wtaF5f4ZZKEL8ZspXX6hS1oqw1h+6x99j/rNNh3dQKND0+NYixbmj77H/A2NuwuwWTrY
AZQ0/iXVjUEH9Z8bH4nxh/8YuHAQBi3J6X+exrKAdSGeCYhLfRv6OIJFe0ZEM3D4OEQqqTN5EPOP
Lgp+DcS2sssLWo8R3LjThBsRM9bkXl426UVZcbYH4PKLvDvyhrJ43M1ojtf4z7VVg475yU6zLysd
HpkJ32Yj+LRQBoqu7LxqImp87hMgvll4INDxAgYSCUgwIzJuCCDvNQyLSnPhAAoEmZTzcOba8sEV
6NvxMD1gJzyLOflp9RUpfK17ZyrxAc0KREEDgWi0mPLVqfs25upQDukBQ67xGnMAr+OpHFZuMmjb
gH2Zhx6IxD7hfMfOgM1nUSv4jadFFHfo2RFZ9p5w/A1cMJoyaz5Bjky80VJ3o2g31oz0RA/RJeHj
jzJ7y6zzOJvFAeHyQ2uT1GVxNUKs9rnaqrHYwNh7thbLJ88TNUZwVEX6U2Njj8i+A+/utuVWFOIx
T8cnoeZjNon3WrUVtwM3dh9fVRHeYbjZp3hpJ0cnhAEZ0AEQ0idSAlyYxkzH2sTHSjfytW+jRh3I
9ls1cfGsiORZMW8HmFe+IBzdF76TUYGSymln8Lsi9Uo1803cBYJHkgbRqhtsH7V6OgaCKzcTL7aJ
HCSaQkpWp3pnbM9wJ80vCUJGdPTDV8qDwaq3/WzZhUF2DL/YGz81PsATuox2i9UyOlDiEAzbxW+6
z/Q5txx+d1pw94Wi4NUyDyb+xD/4trPDGuAl2QinYqwNbwZ7+iw1mf1QFTbcyO8Rp3Zkds6W50h1
602rebJCm+Sq4K1zrLMLITpIxTmNjdAza16tFvArtZEtIovfhXcB0LHkCvYkqMl1FQEiqVOzuNFw
sjdX5ks70FbygodNPxpYMPm/rYrab7fFEG2ko+0TUW9lCSPDanEczP3BrWlk+9bGizzV7GQtiiWw
b/4mAlQIg1592JUf3wGbgbwi4zECuJXfl3VwxXs1o1OveRRWXQ9PoM7sX0JH0x8YiX8WgJhYUsh3
N0ABo6s6em8mw/hWKiac0I4Q4xRFaL/I0Xe3leLKT51kPliZjqCrz3Smhg7Sj9RhLDexi2hyE2Cd
Q0YTRmOByLgqxR4tDgsU0ROfxK/0MysltDE+lA5NKxsK3P1u/qLlLjZSl59R4MhP7OQENeBbBvFz
mOjbVETfrWn+bNvfw8TMM9r1d1Qrl75CM04jNOA8Ga11qLlnKI/iBs/jtYRwuhY2zbluvTmZH3m1
MH4MwPA9AAX3SR+9yiqjcYXGpcl3E5/90Nd7YjZZU/hzg+zO8KpyfMQIBJo71R4hlG4iyzyUENy8
EHsa0hpt3nWJUW476F7rwireqar5b3LX+26NAXbYTfagoaNn8tBa1gVk+QE24I22kUrTLd+QofyI
Idkf8i5/RNt2Nyr14Vo0oJxdWzGhc4KwDSKdP5L//bSi8+b99J1zD3vZg2zCgkTDadhF7UlnluvJ
angWArlLIcp9M487utHHBP3M2hxs8mtq+zHpUVT0w+ukQU1081OD23ttmfld3+kHgea7hSnZJPN5
NMHgQWNGT8BEPxnro99QMhIyY3kaX2G+dGdBoP1G0+Nu2xlojAOoBRAuqpce3BDheLQCjHjxZLOW
A9bwq+qC99Icr27IKMHMkAhM1oZs1q1bDBc5pmoFjPbm5JyBjVDvgP7LgyWHxHORj7s9+DBR+miC
81d4BJlnBdbe9CXJOYNJtmY2sEO2ZbMpS2O6RRELExxFu8GC8jYzLJ/K6bWLKiqumBFLmtm7us1v
DewUzpPsXmoLzF/k76z9nHXKebXtejBL7qgmnunqjmjuq0wMgKwAypA/RbDEAHa2gzg0FNCo91IC
JZ0Gd8wMi6+Qn9hZ3sIF0YczHfHXhI+6lgHxsgDrXiuN8QwGDpRvDAYdvdyHOs3mWKLpCof+zsbx
6g3uxCEyu8U6Jd7TiwWmoITXkxDhpUL/UVvMMFJzZlQ67bnAwERqT/5R52CNsvQCkQfpVz06q1iF
Rx7bbCUTcl7nhjnflM8EBOZ43/UQdmUQNg9ysUOSj3PfIfPdlTglTZlimQwRgPmLjRK1aXoscVYy
kflKF6vlvBCuyb9iVqQGri3F6GaxZpL09Iv8tGe2nPsKmCv7AGycIX5OagQC02Zay2Exe1IguKxs
5k/WkGdbjS+9ifcsDgA2NOVwTfGMSryjegeIxReMGeg3HLVJJhu7SAE3VuA5pY27q/CgFnhRWyRH
TaQOMx5V3Pq3qh2vIBv2YixOqQn7TzO1kyXM+TVlZrSpMSuv1OD+dBoBE386hkGHcyj+YKazT0BG
Y2/70EvCNBodJnHYdGs973jxZfkOIkY7CPy2ZYeHN8aB61tsWZtU1XxE1o8y1GNGD5h9CFi754zi
0Fd2uGkx9YJ1WnNd4bzDUbLkqE1twRchugx9BXFicQbn4KPWkVF+NotruMA+zEf5zjT3UAfpa6lo
+DOxsHYWy3FOwIebdg+YHR0ct/4mCUD1rkz661uh2wCB2M2c7KGC5qQWtpZWAHci8mkxOge3oXef
u4RdCk5o9qhAA8zgKxjxHEsjYR3T8+3sAFtSroh7Q/XtUTMj8L59Eu2cDpeMZ2MRY1WFjM2PGgL1
OG9pZ+uW5i60wDagLuHFdNcUVds5GrOKq9m5pKrg8B14qCYkjzX5yY3GuDIHeKEXZb9CHTx4leSe
ieyYPHq7/6EXalsGEdB2i++Ko6HF7WaH0c+y5iJr5xrYC82mM1+T3kRfpz3PyJYs0VxbOJa7dCDC
AjIHXKrZ+BwjxplqGm5yLN4YkguGXiBmw7JpvUCkgMhpz6cC71FgqptISm7wYCQirLTZl6fRs5Fz
kNKdbmbMHCs3TF+CuQr2oprSO5HUHIF2+04cT72SvrVHz/oBUpwxkt6eSktcBZfFKl86LE1jFTo2
Qfbw7z7rr33WP3c3/K//8ntG1H//B+3Vn0wN8jedWT3wAF0uRdKf1koC5h8JAQCshEH39ad0KOc3
VDGOQwNl64ZBjsHf2ivSoRRAblco3Hb8o/uvtFf8uL9vr2y2V7pkIQKQEBXNsnf6k6mBnJc0Sxid
7rUYKKuTRvrGad3PMmCcj/uTqlzk09rOYaB25Lh+5CHmxFQ44r2UGRW8g5pZN+d529hOdtK6Gqfu
skp76VKbiMWy/ibq5A2I2gfWiFuZd0vOonWvSRL4Ot2zuuS5bqbfZ0SQYqkn++Cec5baV/T3MxPA
lMWp6vKn2AxOgHeOjY0OIbfsW+n6NibBbiNVsx2K4YxjkWOaYXatkzDQIT4LE1ZdiUJfQCVEanWv
/yoZ4XrTxNTWrpJHgWsclvBRxAGzHv2lK4f3JkCIaZKB2fS0kmFdPwBU2ouGBZhZkJrpGCBFoiVD
pulJk8GrHiH1zNVdv2h06gZcCTlt6bo2O6KIqadyo/4kOKHbROP0A2VM+sMfEQaNWamgN8j4WQ3W
2p5mNAzAq82xk5umTb2kiY5uqAPRCdV937rTrujKE1KeY0ueTknKecg9KsjZ0VGwg0YlTGGJ4NHI
4unJ5DH6/kHE2Y7d20EQJLq2lviewo6pyoodU/udG5kOS3yifuol9Aeer1cvKUCkAbWx8VRU8fPA
3GzVkhfkuCHrLwKE5kre2ql/1HHtrUqwS23cXXUyh/CNU4SRQpSb6mrV6ErVElBkkVSkuwCmEHwg
h0h6Fm2/BxqFEuY7Lhg8vDmZ8MuywRnCh4w0pIRUJOD+v0J3KSz0fDrq5XwpghRNv7J+9HPHWTfh
vgCNj+dhiVuqyF0qfVo1tUQxRdDDWflML46D7jjJOgDDMby0JcLJbONLWtgnLcItbywxT3OqF9sF
F5ZqVLZJhMeT5dUNtFC+c8iJasBi43JVzQ6pQsJrIU6q7eJ7rdDuCYb/4gIY104rn9BEi5NOFhVp
htmi5CIEqwV13pFYxTT+RIbHm7tEWU2SG0CQbqWlztdczvs2CHb0WALaMyukBJPRKOetQ0JW1U71
rlpCsxzf+Ilef5MvcVpBnzpvfcpokKStNLQgXpG9JW34IEndVh7twlcsgXGkEXhKzaxfyEUAdmPI
L/yyaE59H0wfFe25qqcfwcLlH2OLRASEurTlCEUjUmcnKGD7dIkLm5fgMPz416TWa2akGCrsir/P
yeL31iHnVtq1pwA7oJUhFjqeoyM4z7tSGx91FC1r3pp2Q2OJs4HAhsM4Nvq1avyGqhvN96yhZkLn
be4SjDWYKeefyVS9cfsiQdVwJTktG4+gRl3hJhaKMDnvJobvF1cWRGO07o+pCPwT8aHEhFXNvV3U
IZs0DSWcju/U8IkFYFXn7KkPymOathXWTU6EeMlO6w0h15zSVKDS5VtqNWebL/QBX8SIj0GXJ520
FkK2BvbXWa+dZhQbW70y3EPNbh0MOvApgGP5jADczx7dcPB36AqNVboEzFezcW5KcUNBB/A7fKEW
fkgCncmEbI7GklNv6X1yYNgGqTAnEw6pOEb/mJg88JLg1UqLkWxEj6KwyouyNhafu/MAwpAZVGmC
ixzdcY15SwN5wqaoLqnVwhdL14h7g/eewzr3lhg7SIds4bwKHbaVQG3JNJ3oKuwtq9gKaTiJRnhp
ssa6WiqfdmYvMYY7lbjzXYbp/PUl2D7H3QeLxmaMIs8ZkWqV6MGetZQO0ukEIWjSZkTQJHRmEWnu
dLs0eEOHi2IImoLRuUX4S5Y81KUZUIkh7p2MESuulGPlRcmgtvhqMxy3LLzxZsKAiG33MZ6qjqRy
+Wp1oX4XKgZ0bYgxiJOQhV6nv+LZIY7NhNa20BVKX5XbLE4MD485a1iZtpsujonlNZujnpEn6OTd
6FmYa1YxZLRJWsVjX5X3VZc/d9H4VA8cPEMou3U2Oo1HJuyE70SwimFlZ6Xqe8hRKOpF1aKkygf2
msiVobTSdhXHsvf3YYiVd7a6YRtDAfK75KuVvke+AsaFPCpg8Yp3QgwWXbKNkmniBJwsGue+au7S
vnypuHLSOX0sai1YRhqfQcWmGb8S6Y0uxV1u02m1owAt3gXGBvYiCa4BRoHQARq32PuiqCNYRxA1
0NlDv3Mb7aGPaafQuICpKDiQ/cwkbmbcDfM87fCNmbtUDOz5zTDY6DFx71UCrNrR4p79i3PVRsHM
Q4tIQOCLFCyA4JSfvKoXC12H3ZdY6uGk59VnNsl97ybNvTtUDZILv8X2SKGNVYb47cPUQ1zoIJrS
DGfHVpNy1QyWOPjt+D3aSx5ql323hhOfNdO8WWX0gknhnPfuNRz+N3tnshs7tl7pVzE8NtNsNrlJ
w76D6CMUEVKEek0ISUeHfb/ZzlzvU0BNCii/TT1Kfcz0vb7nOJGuOzeQSOB0aiiS+2/W+lbwMlQ2
XS1dp8VpCsHmVFniJGL3UUPih2PutrEri7PYeCwHQOF8mIUJuYmv11gATofWibykY2/L0ApOq/CD
j86YxlUVUybXynuANLurKjxKML+/JdAAl6XWfuQMd5vcuEMQOdKRe3faOEvTeoPcBkn6Eg31Y+WV
1wQT5lI0A9QglmNeNF2Ljg4uV18eycXM37In/AXdWhWgx9kvPxS2Umthmusil58s1GHYB6nYurF8
SFRsLxoO6qiUF0cawE7MZqczf8ukdpgsnV1zE6KnK05l0T6QVukvNVFe4lpd2nQeB6NEqB2D5rSB
lg65tnQH3N5hfwoD8WkP4qhwcOdj7mzJFE54NSMJ9UeUcBaUlNRzHdJEZLZBgx8vS0eyXcqb8sUJ
tJOmS4cEbZeDWAu3uRoExUAdL3XGnKB2x71tDPmyY9iA8BhPIlE9BcNs8rGHpnvL++4pGE0WVFi4
F04BQrePKvDoHiWXqDrugcS8zQTCiCAiZkR5w14U3kHr+3odW4j/0EKPyz6ILqO0b0jeRApiZUfk
fDuzhq44Kf2tSupLFmucjBjmgGHQyfdjSPdNqFw58/BkMGuckUiBqGvugzE7adqkH+KEsQ9jSKKx
7Y52MaDXa0ZxrJRV782S1KyqnD2LTBEXyRB2J85aePIWm9KaMXajXEaGMDLloN1GMt1Re9/QH9Jk
9tx1nQkGwk3KU4M+mJfR6G11Ng1rWFu8UbOyWo6pUT1CQgDAXfXdKjIjxbS5gSmtG2QklCUGsgpJ
kp1WDdNkecBRCIzfrQ4EgFD2iBK4FnyyZUVY+dZid7p0mxglseusugboEfQWoo8JHJxZo5dBUOUT
TAQzVIhwk7CeYDyI8lVETcfin64/yiqfn6z+mIjhhp39brCrcgnBUlIEgLynV77RdOckPT6/G8HK
IFuQMJ6ODzoW+SNy42LTJ/GZcE8W7AGL5CBGg048JYNKJW4aaT3ZQhAuZtoV/XMMqAK93bHrOhBK
seavs0C1mymu94GlgIYmD7LOwiUMngxLcBOtPAfpddaEDBEy6aHEDh7qAoQT2Vxu264z7EtpXeNc
63F8ZsA+Na4PqKbGjCrMwSI++9ChEL6wQo2IfweX4qHl8bj5Mu4ajoC24qwk5Vpk6NhRMDwaCesP
N8HMGnXZmnCodO1iJOUgSI9WpMZj0XqYdDKUyHUlqhv2U9MGyjHzOeBqy5DswEWkWZCyW2fdkA6C
XshioROZamc2bo5vrWNw5MzMMY1HonexDVQ1z+lQ+4hShEyPZYGg3Asandx6rWB9YJHNQe78RcuU
vsQnePRmwlU1ifbVqImlmWrTuM0s/WLSKm069MoNrcNqysk3glJsCSZroRd+BLm78WtcuHF3LVVy
W3G2964puRqUPO04lKs28ymI2vRc1HHMiSevkz5OKwd3BUYtCorIrTwytIhf8t0Jco6ZtqvUCV/9
zr6NdHk2RATd1Tu3gbqrJMgr4uJvk5G3SOxb31N3jhAi/ZEgzPB+LiZJ3VhVWTOs3DSGOl3kRz1L
P6AsZcvMJfLNk8G0TlPYdkM0O5ZSIjp1lX40Iy9G5bo4GGawmV5yNyslnmU57JWCp1mLEV4E63VM
rB+pOz7GrXsgY+KmbhKyZzA5rbHPJ+DOSamJrM+29p9V0H7j/UTRiIOe7cSARbk9j4H+4EiopkMf
f+Avw90k0mPQAvermDXR6XzPZyZqOgy3MVee1096oDV4KZM0QxjufSsD7alwQsyEtNd67Qa3flMF
h9zJKb91/bFkl/YmplyukMzf/vcg57dBDmONPzIx/Zb0zc7838BU/M44h3/+27accAciHCz0FrB9
fl2K/1kl7Lm/4OeGC2GaumkIepX/2Ja7v0gDcqyO9wZrmZjX93/elktW7LNKGM+ThcLXcf6WcQ42
qZ/GOYhMpUBwjPJYzgOdnxgVuO2CwCCbdtfKNt0IrDMbT0YDGkt4BuTXzObqbyLo7UNqdrB/Ki9f
ziN+ELWNOkezDdxo9FdsobgRO0/fBpDQlpYhvhOlh7W0UM94whmcD0ipGmhuoCjqACwkuHBDU/mC
Xmo8MKy1l2kqbktfHO1ycDfQLVyCfjLYgswK0NCNRDFm/pwE3V5BVE8XkD36DOhedw7ZRuaE6CZy
IMiHtnzpapmsOJCNhaWQmiosS0vPZi8dhoK1dmCdPK96coQCRG2As1dWzCZhrMiVRpa2zczEO5pE
GJDXGAA31D8zrf7OuYMEKY6vLY/2KuoJO+4kErLENZ+w8utLM6Ru9TJrpTUYj7UiOSoTo0loF/dW
qFE2BcOut3SQZ219HHxfrhCCH1ioBIvYaiyGMN5Tb8QucHa7XwS+eqpbkIoaIQx7bU6tNEqHzViB
S8eRV3fUEyzO+pfCcrHw3OlWSs3i7WK/t9p0wXf8mUmbhU1efmsBlWLLF9/ysmPS7IUEsXkQtQar
eUAlSSnmhpAClYl+U1b9ImHPsWxa5y2H8bX1veFR83x2or25RwG6FFX8nSZ2UYXupjFx13eCMI6S
vaxCzAru02cd3JZfhh1HdMB9cunNocOkAntpKLLvgeNSYuaUwwXJ2PwcjaXLBN1SaPEMQUBAHsbW
KozMt18hFJ4Poyg0Y7ZmWfZaTk228gcW8K1df031bCPNIJ41+GlMpbcs6gLsvET3gfiw9rkiCKx1
2x4tBoTzIqhLVo/tiz27i2y3oVp3yLuGVWEcg8w1luS5DxDivGbJt0HAd+fP9M7IYcBRvgSzqcnX
wW+EpXWLQoM8RhR0ReeH2yLs8nNRRt+gsLmgBaziGIf0q9nonPNWvrgVe65EKcheTvsU5RM7mIFq
Fi3JWcPCeIM5/1voOUQwJ+NJYz25qjjBFu44jnttGj612vjMUEnM+H0IfTLrSVoHglIG4kZXqMbT
/rFXQPG9pP42Doa1SpW4jeZ+XXUNJL2ewaY+kZuljPE+yADJsyHEKZQ7d6pXyJRxtCN/X+IS2HqZ
r9/Yg7kDm8yU0if/T8ZvOOVuKMzxgUv/lqM5Q72sPQa1Dv/MMI5uYjgHM/W7ZRoQ+taV6cEtsc7S
TyN8K05xOFAQFFF9V7fdpcuiCAZgPteQE3bpoN9jASOz0eie9NKiqSCSdNOp6mnqJdV3mx9RkH/l
ZXbqCuXzYDTTKTPmwpv1tPGmIw5diKpyn6UbnRpZIDux4VbUpI+QeaKuOp79BTMEZ5n3mb1SJHKR
m1Q8U2Vi8+8YVkaj9yW7Wf5dGjUcCm68AEfdKm5x+8WqwdbUOXJll4whadnhwEdgp0L1WhOFvmNw
8lG7xbSyk+zGLghIrFV3E7ADW41dre1rHdl+UsTXPPE/PIVNsq46uQwLf/gaRXLf+1q5RsAOvTbI
7zGpU/Ql05WQlAtI2pjbm77EhatDgDdS/vISMrop+tG7Ssz0QNNYNoX9k8U0eIuOTlvEffGIcwAg
WRtCWWVHSKF+V8Y1mPJI3SGKdQGXBLdpjho0qD/6NoHhZzJPgSBsI8FmZmKBHHoqk4a40sx/TXKc
+lYKNzUZ7Icpn4Y5VSTYhBFS8CGfYkJKScSJRMZPvQGwnw7sdJNG5lvRENXhO02H4bzLjqnFlKmE
38FeTB26CpqXb9fhtmTKxYqa5WU4ffZT+NlAvSD2waAvRA3e4vxaTlqJnjWSt52g69EDbVx5VbMz
6kh/hDcRLRsT04BEUoWmM8fk4E936DmHs56Q/If9xVs1bBXuEGcSqgv7EiitIIhu3sPpKUh8GTW3
tFGbyuUETLCy4o7oUcDSfuD40FZdTykbZ6MPC7Yi1LEVD1GbNJjuYNLLPrY2esa4GrbqN99qeRKy
oFrlnXkVDQfcAGTPZtLGY+kSJEJWsECZ1OTJvbTC62BRlbr1RGnacSwlbUZRiECNDex08A345U50
F5vyJvS7E93WE6kv9MsEywmnYWrvaezmc/FBC7Fn3vJmUJu2dvMm5sFpVA7nJqvvy3xu3bS+WSki
lRbWSAguCXvnTiPPjj4Fnh5tXTtrmRI3uNdiZlljgS+wkSAOY2bjWZKicIVKkNziFaCRt6vnjCGQ
gYTgxnZypCj185h5N7ruvDh+8hoQAbducRGsJxdqsdZ9aHn+4Sf5k1voagcKiA05AtNlX0V0QIZH
Vl/VvoIGQOzR9dXK1WkUWcckG0Vw7TKZSM5k6Myldl9yN1VQrEW97QRvjrZrXgAv3IIXafht215P
MZh3X6NbFgEBzbVdbF2yme0y4/gK5036sAUndjN58U52AxIH7ZCMwRUPJ0D4qn3Ux/EUVeXdSLAf
gXRE27z0jI5ASKWHKdLGfag5b5BJFKxhpS1JLyoZEmMkHsI8XwdW6+80PY8PXYQsbWpddLAd5Ypq
ywCSigzWBPiqjUuksx6RH6XHU81JDaEuMwZehY0/siShsYCHep0x51iB6YC6kUmLr2L/gbmHTWc3
fWZuiE8XneU6UqFAKkdvME5iWonSCrdGWD5zSLU7InxYHJdlcJFJ2K+jCWQrapkejnOoVn2UihUT
B8QaQzusLXIwV2zm9UU4Vt8b5l9bGuxpYTThA5hbJo0OGhIRGZ//3WD81mCAjf+jBgM+AkLc//Wr
KPd/E3H/Oz0GH+EvPYagUpSO0ImEc1nM/nWPYQqksAjcfpXq/kePQfeBHpfgehYVNii8Ga//7z0G
LQbDQQcZgeHYUtKb/E09xk8dhgTCwN5Zp5D3LKl7P+lxXeQ4oMV467cJ89ehfFRuxpSu67791RW6
+42r93cMee+KKFfNv/y9YGX+g/CXT+SwF3cNR9A0Efv242baoOAOce63W93EbtAWIQr2XT2YDAKn
U0OANE9H8twzgyRRqWbNol77tHnt7H00BXA/sQ8hvMirpjqbbhcu3brdh+A6ndEeb0p/uvFy20VY
4W3kDIFWgaLma8z7tog+Kk+eAF1T9RvaviMKaDFYjBix1sNB5uwrq+SWpRBQluLcS3Wvx6ZCZ1TD
20lBvqCo/g0g+Tn8U/BV/M7VMPGl/uerYeM4M3Gm2lz7H6+GbhdIZ2eiy5AHZ1PvTm5C1gw7A8zp
FkO1pi6BOmUXZ+jvMqoCdiDU/FEwbuvWB6ItOQ+G/E5PvffK0k6EFek3Ds41wpuDF4lrDBd/et8k
JMZmQfwK+jp8rp0oelVqTB7++Edr29yn/+m7cVBzm2L+H+LuH78bGbuaAgHWbVHfkg+g4BgPBS1L
m/oXyLMnJ3JuXOqm0Gw+wtY+pzU1Yq6CXW83R9XDSIzzrzLjSGsAwQxkmYKxZU5W6GTEmxVWNC+6
63xe9WQ0EwFcWt+thMVxNiCLbq32XPgUkjhfNOZrwKoD9t+LLJ6+OQ1k2kHSs/Djv5mk2+Jjh7k/
9J5YKdP40CxfRyBVXPw2esksI1iFjl2BR4r0lRMyEIW0xCkQdfIQVBFtk3UthHtnmqxeUqjHGOma
HtJrdZUWLVg5R/QGCvIZxsJ3X4fMTPbPpyPQIEy6aW5H0nt0omuWysrjnRKQsozR/vTJRl044QCt
NbXechYOK2eqYaaRl0uvEoCTJieojSO5aQbjMv4aIVQmX+4cKhTkebRO+DSJixm+sCCwRXMGEYrr
IyVkvY40H7jRQFaR73if/mzTkR5+qNjYKwMvWZoEp56Yo8yUFii52kXlRUauTRCgaE5apN4JCkuA
UBlfeGS3mTunJ/nultt1E4EYZCa8sSzn1RTJziaj0lMaYEXzSbONz2rOZeLMu1YENTVzYpM1RzdZ
1dmYa3/KOjgqRDtxVBuTca+oSeGQrJmjL0lpXheEQmmsfE1vSBlOyvdgjF6tpgI6WN7myt/KgKl2
bJlb6cOi1BKyslzLvR2wX8pyXGs+wbsq+GQSMHO/tyje1w4xvY7B99CSZGVQTEnq9EbDlVkDejTD
jUHyVViGr3VGQKYU91qaHOge72OnnQ5hT6iU4xXffe6dYNn7cXqT6lb3Xtt+9Rbr+hFYW7GvmpH8
JqSptLNUT2G7j4o+BsPtAOo1A2cZl6V1hqT0mee88qpm2psQ0/PJOgHFvSMIh3CMunFZkPnZGnE5
vAeOeu2hsXriG9ygAhToNS/QqZB5q/FDFxEz2Rg5j5QhSgi3eAvsEX5JSPnJnU3hVpod66uxZXE5
fka5+dSSm7QTCPzWpGJ73IDZzdA2962tf9dCaIxOwgasbbBPCLJG2znsDg71spPeaxEWDqjqcjs3
0et+6of11MXUl272fTACl0okOom8uIhcqTsyfec4eh/lYqNolcIuvBoWT1aUIDo3yL5AMPkluuQS
hyjgyFWgqrPSr7xX3q2odN9ehjUo7tZpcliI9v1EYMMCjEvPpoDtBzX2e67Pj8JwijULTHORPKF3
vR1jjF1+pvwdijs4Lz26kWWCC2bddiYVtCWuLBtf/EHe+Y6I9zzTjL7n7xoPVoFXsQX3A6VrrAvW
b8mDQlHQyuHRCLN12IaoCYPuYAn/zcFItdSb8WIayBGJvXvPE8SiLdwfoGvtXa1XLmeWzHepTK59
or0mg4uSts6MHVtmNhIuIAwyCsJlUbBJ0zXj3Oj9zhX5fiKtutH6x1JImILTYy2HbctYZsGdTO+j
NzmrBmdTjtV9Y8hL38AYUXJvR92+yHkgsoLurWjjB9F4xxpfCzwMXsZJs8EmPGDUcAlkVbTdIWNC
BcZGMIuXbaOtRVSjwjDWpZZ1N9yf4X3e06KNExi8WI+HjdbFu0Q5B+EZqM0A4ybTzlS2t9RJO6El
54ye4yyCoSEBrFza5ngyUXIuuja5MNm6jyfMlW4RxofWDbd1NjlHKAJ0SPHIs236LRMezM8NUm2r
hVdtgZNPR4gyLH5iv91mbAeE6p4bkmnZCdrTUfY9cYap9ljWerlnwfhhCDrrvE92CUtnBpbewwyZ
3rg+QvZOaOsqKb6xxcS9rEFf5wVG9I1Ciuayh0jEK5PSioCVLtowuN8yr3vRnPamzAQm0tTHfMBY
DHP60e4mQAcQRIPCYGY5IKEg8RzWUh885JAo9omDwSPxkm2Xk6ele+0nfkQYBpaWrUEvMMcyvTuG
tHKVdPItrL2zIfmquiGHjqsXN8SP1udas6+tndw6UbsdC5+jtUK/hbTUd4wzlxjlSEFsZSRuMw+y
ZxiABx+/G73/SLdwcHLJoiHSDo5rf1kBPL44cfttz1QzEymDijp8FZN/HcbmOa97kEjDsx0MNy0z
xFVTaM+pG1UHQlMZOvWt+0h+EKvSPuWHNr6wA2dIEOq+Wk91SHM3y9fT6QXoK7YpQ8gV72r76Prq
LDVEJ0mBURgO3rQW7JTxDdv2zhcj9AqNN2YxRIx5ghdrIGQAueNIkidmFl5/4ypt0L/ZYXZLQVku
IbxY2I+9g59X9Jai2BpafzelOXoJ441UEWrA+qvLHMZZOm+tWXfPICo8Vi5ikb7JCTIQjLptTkFB
Xnc0vGVJz3Nh2uOHWxtMEaueBt3pmKurOWMnr57gyAQHq/LcDfN2uAo1X3OS0anlCJfKjkBYkYwP
YUz6eTxvQrVcoNNoDMwj7kOYybvUG3YMIYiypNGkLa+hJg0m6rZpquAAO0+xcnjSjJ4qQJmCmwNV
hyLfTmbT0QnD/Vgx05ncbMeENl9pScezIisD60h69trppQ/tGzwnapHZmME5oxULVTzLZZP7N2bN
oKO3nqJ6eiX25jrBKNv9F2XhXNH/NWB7rvilrs9+Q/yILBN/rArTqDVZe3KfTmrbs0S3CduSQm6L
9H1kumKM4TLzkk3Ze4s6F2vpfFalvVGgj7nLsEMF+JbbVTaV6zkf1k/PGd5SSW3B2xrdYruNRmcX
YAjseO+x3c2Lnvgjc0mPHg/mycRzRZCExyDIX5e6XEQG+SxZvc0JsA3j95JtroNbT8eoX7CP9V02
kcbR6rSlSwpOQeyKY+PLyJvLoEXbP744c33/47WxdCpmnS6OghnzwI/XhqxpNqFu2W0rsL2bERlE
1zVLu8/2U6u/kGF3K2v3o0WL8cef1/jZfylRJzsIjgX7Lma+P4Nn4iiavL7Tu23HSFkf2m9UK9R4
FHirdhbgi9qbFT/hN2sE5WB4s+rNw4if2v061hKGm+Vk7uq8rU4VEsA//urokX++KiY9om6iWqIv
tn7qEb0q8F2IKd3WFNQGk4heCOWBIVZxIP7xZ/p5scZlwO2qm5hFkGXrs+H1r3XStR6SBJ9x/VUb
MewvXt105P0Bv6Wo7go2/ogWxv/ic857wZ+/PcuzBfHtrAdp4udv//P9CnOYhtn4Bx2jfRSmY7uF
rLXxGvc6sLBYDpK9MU595mZho22nfiYMxlCxZR1f2FkeRk2ddB/CdOUP6A8db9dQWMGqYsNg+JME
48lMF9hbvG6dAglML2fEWfkcORo9jXbWivw9aYJLXPTfCDLBOcLW0IVisBq98TllwbIAhIct0pFf
4MJ7CoaCNVicXy2dg7DTv6smZ2Ymc9pUEMZlsusz+UhE3REW3ayBcQaSSFgXQnTp+XHxpk0D8IiS
vdjBmWUKBp1V1cH2hI/B5ia/rcJ0O1pBd+ezdNi7XnASGXGiw+hdGi9j+oeYcT2UFUTBwXuYRor7
UkveW2PcGw7iCz/56upU39RJdtQLITkrcu3OsFJMfv7gHHqrch+t1psunUVDucjr4sZw1EmolHw0
t7+ZtPQ2ZoniN0ScN4N/4xCEzHvYyH77sf/jD81+86d/5tefBYT/KAjVT7/80yn6rIum+K7+ef5n
f/lrP/6jPz0UGf/9/Fd++Bd84H//xKt39f7DL9a5QoVyab/q8frVtKn69aMzj5j/5v/vH/7d168f
5WEsv/7l79+/YY1DV6vq6FP9zoiLd8sfDcn+x//9P/9zjon4N6Zl/8qQ7Pd38XyQ3+ZkYBt+MSCi
6DqSewCZ84Toz3kRBi4JXZ/d6cy95q36X5zr8hc29yYOhNlSbkiPQ+bPu3j7Fx5yJmse23iGaH+T
cd3AjPHT08s7yTSZpDKsgU2q2z9NygwvECwpUm2XA4T4hA3nfUVJC01QKRNdpF0Zw4PSFMG5vdGf
0w7w9cLp4icjL+/rGejBzm/nOROMC/NjrOqVC/kjACCIaNTg1IIKMg3gD/3YO9nwQmwywBZiRohg
+T3qlX4eZrjIVMpPMzSfIolVwgA/0s0gkt4FSQIHCDaJfchmWIk5Y0s05mkIor07C6KJD9nE1tXe
wg7OXxlIWHdehxmCIrT2K8xw6w7Th4SSElZDtVVdJfYxm9PUrBm3zVCVXOUnHcHqRpoAV/wZvdLN
EJZpxrFo1HqIvkG0+DOsJarLmzrA3BZo1ClG282pZHFEIldQsZzjLVTP6JcMBgx+UHAiefUMQrZb
1UW0N2ZgzAg5JpkRMm5bGsveVsiFdK9eG057LlVQ87mBz7itX4Iit01iAEHTeHXNzsjD7igMR+49
JzVQWqOuNbxYf3JmwE0b52InZ+hNUwcbNrZAOvNmX8xgnN7JjkTnEt4kvZKN0wSHB8nojIrk7Yvl
PjkNcXEvKGkGKZAPFq9mOoQbMYN5Iik+a0g9zBVwXcPuAZ61rrXsTJDbSQZUeHmtX1NoP5GuHUTj
XmqLLiG0qxsOqksl1IXNFSIBiEG1i5wsndN6O1vs3Ea9pFp/JNxpnyQjdvWa3WAGgUgT+lMOkYgN
zH7WWw2QihAXn9wadFE+ougG3IFpRfKeBr+U84bTjrRZ15RVDbPB/qWBhuSPArxm/ZJBSSornL8y
R2wJP8n3fZKkHH1XdvZu4GnjaAK21GTFNYK+VAnirdhrQXGBTpqUxUdvhlcFsUmL5WUwgONbkX0V
GjtptNvH3okPI7SnlK3EJurYsSe6sQ5Kko18DaypoTCKey3hpHCjmNEeJzhSfhE8JjNYSs04pW6I
7I3LZxwTY2lQ9u6QBMCLDv29KiNK6+JhsuttNDn5hrp+ib/+4kXFLF03d4MpXlHGjsdyHma4PWOG
RkIcUIGOtJsZNerqhA9NlehWDYPm8r1F/LFiC4R3wJB8rXV6CXPnQwTjNZqTSEyA+WSUMkuo62g7
ZhZTMxCgoNX0tyRSl8B0KWUcLn+I62E56OJKuCUtBTRbrLUJ1kWgNE0pCQI0olctrBlTzwODxrHv
MoY6e5/me1Epk3liRmKMVrAtb0+uHL8nMZ5QmXmvniveScUroC0F7OacjUPGAtL/oyeiZ6Nz3q2G
9xY44EYnca6g5aqsaEd6y7p0YmKlcaoMTbjzY+aUit4tMd0QC2d5mWKI/PadV80892xDKOtj2RoP
TibPSR6eJzQTAOgQSPjpRo7lQ91m1iJgHzpHkjrwAXNsXkNGRCDRcHdTAXimko/KxlgCdwLvpOMO
26LLn7XSYq+rR98KncOc0PXvPtGG8Ot1uRnhSwEfbNI1AI4MXlXykALZRM8bxds0TLhyyXTv1dHZ
04m+tvFrrRLLiXdm2MxzLjxw5J2YeQNeoX8rW3Gc5NVoBrbkRnuya++ixWQD1AR3ZfjkDTHeqhzU
k4n3QFX+ZkRui3KPpr6nSIS6IfXyGwzC9Vil20J4D10XbhFWn1QZp6tQYHDJZX+v98Af5txXP74U
PbIVa8oeqiYAWjXgJ9Kq7k4zcbumqeTmJEA2mj6STu8XemW9MndO163wn9oa2UTqGvtqgAZShs5z
xX510/jRiDYnuCZmcNLD4tENGZK5rQbDxBFf8JWpG1lPEiT3USrJ6KxBzmGzBl+nkaVTy9dvoU2+
QWcGjHZ0kAgoWXjwGvutMtXRnXSAj7Im1pKNsl6XtwiMt01RgzDzw1OfljuUoQgeudlxD1sZYok8
36uoGvZ0FNohk10KhcsV87Ln0RhmZ3yJpsURPSqp0HWXcgodGjLU4gsS7Dgkmm5kgk9oG+TtGDTt
Kmor9L8QJaAoOWS6jWhsz2TbpWfLIinT6ONhKVNGE5hhwjWVszxWVb/PCiIjKjghdt1hBvEvLOd6
UuPKejVSpa18Pb0tTHAQI0rRRaOo9MtyeBNmfHLM8b4VHhYvk9donS7zLkEb3nU3MrfuM6NbG2lz
CjLH2Agzu4ylaE9e6384BukpjZcfs8aDOmMcuNL3dtm8hIo/6NgkLD2t+oLD8H0YfUwcJvgDX6Eb
Tjv/NojpB6r+OoZiBzV539bz9YwzVHdVf57MOluZUwH1g6WV56gbLSCsmfka5+xar8QhEiknegNJ
RmBza5hJicdYEGwK7xIhrL1yvAn47giUu0udtWhhilceGQMESZGojBkqLR9iepOF1QyvopObYPLh
G6JzsuGDyqL7yr2bKmSGlTNfLLnz0+a90dVh8Mmjao2TEfTnqsdcyIhiZFabiH0EiaMR6tnCMYqA
PGCKKI2XPhiOnZGjDQyTXevybtSHBLqwiEku8vexPm1TORApL32yjzM2X1asuO+H9h1EMvA73gpM
kqPHRKuPxmidsWPja8oTZh2yWznVQOpqkIM8TXz0DT20Qm0X1PW1KSQxO/hA69kQagr11uAQ1YX3
VOEYdZ3h5OAgRVzEpoQUaEYB4/f+V5sp8n4YNczHUxFDjIFCitIIHTv+1A6f6iCm3SjDCPNrdOzT
YqPwjmGAHFbRkDK7ze+Fn3GWh9YusNN78Hhf+K7ugTuwrvf9T0N1xyiPHj38s0VebbXAuffSKiTB
DyM+Tlu/9l54/X+p2YLbD718mhxnZKifxKSfRmW0U26rYLqjorZLjh05GZh6qxS58ryy2JQTA07E
n0YFBHukwTENtZaZfpFwEhdWYDKPlreZiV4PrsqiGPK91SFCIpViRzgIjrYk9lZB6UKhHlW8SSL9
IY9BgsP2e4WidmlSeqgRXyuuKOD6cxLFXOMCM2GltB4z8+xYqHhY7ixTY8TBFpP+qK6tyTELnn7h
1homuOipqU0XWVnzgKbwaSyBAoZxcoqb+BK7xisCaQR/GlkdPiDwziWJC0KP16Eg7Npi19VMr/2K
2Cp2N5jWimDk94PXxmEMjuWfpfrGniPRAAtdbc95hQB0ilFJRHH5NRbZ3dTPMlMN5aRm28/R2GzU
ROir46xIA1t3qdglEkAuWiDZj0c21og8ibEMjbMTAtnWDW1Z1eUZrygFkmyfNC99TWk7VdSe2Imu
mtDcxXFxxPN2ToLyxrVztUjS6iOKmwctNS6WVhymNgZgnTzQ728g+j5UWXCMUK3bZvIQddpB5jNu
gSdaK8CJOE+8gBA5mYcpHndtVb8Z/fQSpt29KVoedvVdJtW9M057W3VYQqXxHQHcE0yqHfCFB8rP
kzX0m6I0dj0zCbNgJV+ZLC+LdZ8Y90bdY+NCDhgQpTWlWzxDWImzg193rxNjyDxvb8EDM74wJkKz
6oORsrGQEWCRdDt1FXgNiHBRtSNe8lwMw7ZytLNg8Tn1/UdMBJU7ersRD6MZ2e/gNu6nEmCeMnE3
8SOvg2enbBnVBtatZcDsdbNr0Acc5v4dWeSECyBD9WZ/waRFB/LQMMkl5tYM53TpQDLbzuUakN1J
kz11cbQsqm7dBsGxkt0D9r9XxA+UbxEYKeVivdQuZtZsjM7lTpXRwVL/j70zSY4cSbP0XXqPFEAB
xbDojc0DzWjGmdxASCcd86SYcYQW6Qv0ti9Rx6mj1IeIyix3j8xIyV2JdIvkIiQlgkYDAYXq+9/7
HvdxPMUvfjY9tmn6PYE0tagpAaBp4taMk0vosDKw1yFb2EAfkYmYK7ejK51mMbP6moJ39IspkMxQ
B3wHgQlJnzBBM+JjJTXIfu6IG4EhkhQPVuk/ac3wPg3NESDzWhPm2UvMbZ+kO6yG57DU14y4aHKu
XCCC3a7OoLWX+aNVOWdSh4fJn5A1wZpEfCNrqDa2ll6HaVr1YsYI9sdBD7FRWo8yYXvEKAICCLtI
wnV4zZwBJHCbYnwjudeO5acyw8tYdeY2M73NYHOAKsLqqctDyi089noa184NYI0JzJntlH0QCbyQ
NF4kYni0qNbmACgPJfUvhEf0+zbCTOGy1XQRD83hWGvOziqNr6nBqyFKa2sxIPTs5C3Ixn2Wa7w/
nQuBridTRhe7yWHDjm9q9glLDgKBwWRN5LQtGYxdHLId0wNWjQ3d1ucoLI8h6Xyn1w8YwrY+dezA
f+4Dy97bxbTjHt5FfX+DeL2KmtmC0uxDKzjBh8FiSwdFkR6brj20drr17XGdGgxa+uJmwjyB0Z4B
d0GfT948MXnmEshga6VTiybNMc+gtKPX3pUuX2uM2HTjfga1eUrFuHdGngI72os0IJuu9srznpiE
QwKozlTl7TrDu68Myq30Yif1bmPJ7JCHWIgj0kNhe5xC71TTmVDoxb2ilwDLGclcUXJK0VWuPwYh
owQb/yabVHYRNIzrh75QxkZRy3qsLQlyuyGLbSRasGqysr430fCehG9Vp9wBOGeoDha1hvOe/Fxr
pJu47af9kLBlAx7hYNAejeHJ8Hxxk8XVZ2dNexYwtoaNJw6tFhvr2Ko3WsLhcdSHVcFDQ8T+uY4R
KI0pIfgm7bt83nBN1I6BAH+hEGnnus0y5B6VUNRCFWxx49LkHt+YRfSaJD5I5kacZeCv2U3u6550
a1gfeUz2/P/PMGbumOGAoh5OSKOczfILHrzjoEyCvsFROOmKQfANY/PFWM/T65F22C78ltjZemjb
na3ko869kEzDV6SMe73L32M3pL0BSw1rit+kh6Ghb71IOJNmA9/Nixll4k6lBlsxT+a4/1YW/Qmq
8ykqu09DeieliSODto+WY5ZWt5+epb9gINln5BkCVb5YQ3wCsLOvsNNafRLywu33vCxp+irOehwe
M1u7y+cluddOrZSvpTuuO9HtQN/EKCnm2SiSaQ1j7dUluLUw+5m83DQYhfw9zsUHnXz1su/sI7Uv
b62rPtE5by1kKKwLG9M094Xnfo/tcRWFwT6zk1u3lffUDW/DjBMsRXRrLUF/94p2bStjm9HntvD8
9ji4xlaqiS0wO4sS8KqnigJlyDZ3mpG2W16Vz7UiLhb1zclx1Tet7b7n/nRvY2FcBJZSm4nTPcjr
eoeUcJ+O2iUq0otV6h9SMxQGh/Y+xMPM4bnfTSV8i4ltL/4vf9n31ZfdllvmA/tB4RHNjIQ1KbAy
iJHQh9o8vITtQO5Ts8ZdExbtgf2uvW5GC2KkgN5d6t5dMhWPlvL73cgWe6Xjq8XqMj4UGv5Zhafg
GAUcz+C4oLOb043JqW/Vpd6eps5LylSKnMN0iZ32hTMNtmy20ZR7fo9D1hJZ6UdOKo9jhA4fhPpD
i3gOFIKzRBTcxqrfdB1BAOVcS8dnTTYgpnN/s7k5ZoA/Gj1I94Tdj2UVbmz2G2M4YDaH8UBU45vC
HLyidWTrjNmevtVymYphm6GuN6FzpD5xG+bOEn/6TdfWu3QciBNr67ilrCWy5M5Nu28MIHeGpukE
rYvjjCYqWEAhRl6q3H4PVbEhArUP6N9aJKX/bAk9WyHE3yGKG7/PoP6/ID6Lz38miKODU1vxv//9
32Yp/J8AXflRf7OPui42TxcEKxWoP9tHDdcgmM0hhXkZHVv/JYujfTNXZMIHkEiAJfovVdz8CwI6
g0fJfzHr2M6/4h5FaP9VFRfzRNEVGFgt/uk3a+APM60gCCaQCKQZcemkp4LJCrGZfnyQ+uQCGsub
co+gHj6ja2bpChY37jKS0uNn18/BUorfsCfRmKwTwHHn7lE6Xol+wzvzXTiAC4WXMQZXUtRMvSRr
esjihrt9qi8qK/P7HOrFvadZHvaoyJffE/iy2ynAUxjQ9wNdcCxobXXiYaciLWALLBr7o3Eol9Ed
WgzcfMp21TiLT0nAtt2m45SiYebNyWQFF9cmu2/YfvvkBzQYVrYF1aKrmkPh9yGnisa5MEPNqrUX
sXZBPkvnhFMTQV3Xx1xS5tjPxj4Nkzi2LJ/xKsXFBz30yJimXUU1UE89Mz259D2SNOTh8wm73Fed
cHZlz07dxgjz7sVpcE69Flh23Q5Ns01HB6+NzxgXGannEOyZhbOkzjoWCyub1KpJ6/ipI/r9XtTM
0Vo5lRs8GaSrUZMY5FYivyu0qXxvGsOgzjGpjHMsMPwNgD3XuaLGgdiee1ApRthJM+VWy6oiQGev
SUtXJUj1YRjL7xg6rGaFUR4waQdNzSK7lHfwVqms/urZhH5CYuPV2WPif+auNE52nzePLRy8jZG7
cFaGCtsWlJh6ESp0/SkiraKjnwOO1Pzh4DixceuRpSLfEEX1PbLKeGMMtrbKyqSHGMKSj/YrzQMN
W7gmg0G4bKwrP9iooHHPOvfXCUpV9S0ZknBnisBrlhpbt3YR2YSUWmoMSK04TYJy3URQfqSwHsJC
X7usnglchznO5pG0TIJpBvKbY3fi5sN35XG9Vx0ZQLaOuBVjJCCELOoirxW7gGuS0sNiqTqoYXSM
cXnF5V22m5oUMa1nwezG0Fzr4Ntuli612iwOtDFZuz70i6MvSntT0MK6SZskPyMssEuYBkccOurp
kEW8+B4sQb+Br5df2GIxGWiGgj7kNA2GJUY8xeZBejdJE0QP3lBoPoZcPT1btgniD0jnxOUZvBvd
t+xdZzn5TUw/MOdl0yMwpXfOe9njLHXJQeeIuDY5k5Gy75OT+/U2TwXUeDh4w4fSNO/oNZPaVxNd
mX6OFiciwC1QAdw0W07EcTaFNO1jlArSOUjSOErdqVLLKUG7ntpi/Aizrv9oJOGaYzjEzqInFhKh
Oeg8SwYS/ZeuG0G6rjB0OPzcwaeJQOutRSV9snOhF8ibOB7aR9A304PLiWLHkNHkmIH+suHaB1jV
hvEUSBv5HKHKwNSRDmZ1Yv0YT9DMMQu7TZSwXWKrQZapTLbQqLXbAFV+Y45992C6gfbpAcK9JEkh
mbi79TjXoBtXPXDjiUq1eLxr2M/jnZxI9zmyPESZO3xQoKzdto1wWjbVAqXG5lv+9hb5f/51inXo
z1+n/+s3IDrtUAS9/+8fxtO//ed/e4VC2COsbdq8MMlhMD/+fbI8p7wxm3DbG/Pr6ycmuvEX3TQd
gOm/J7kl/9F/Tpa9vzCk9njjGTQ3zT/5Xxst/1pQ6UhhWKYNEJ26Kup9fskCdHHosstCSmpj9Ij+
lBuEH6cYT9nJHksCaHtPZmujrP6J2+YPHhg+F/g5n81Am6gJX/BHO4qNjNRQt2JvC7OcLaHOQxyr
+7TWzpMJACPSboZW3//wN7r8MQby6xCd7zrTEW0AiXOf+3xRf/xMh8mPU9mBs40Mn0PzXPMjyAPX
TuLSmYbE35OS/fOP/IOpiI80JNDFOelii1+J87xl4oTCJpg42O0WNocVli5WD3P4J9fT+EPEBXwj
qHxWdwOMvmn/EoOoJmZyvcmXG6kcXQ5yOoIjujXcwMFFVpFBMMSDmJwLPOw9x4s984EnbXDvRjfd
/fl3nneBP23MXEsKnQ5VZCzDkBLD0S93VUqDo6ZhReBKex9YMY92HKbUNBYv6Rw9YOx5q/HuW7UM
y4m8szSa/qg96YI8atU3d2qE+2oYM+CZdghTcpTQLIDFnk+ZYBeqI9wteM9mGlE7ytIeoSLQOaif
ptS9a4SCyyy8q28VG71V8Hpa5a4Sg2QqUb+vdCw29FJ8Lw16IyY53fWtJVdZ15WnxDT0F78w5anw
4kMUd7fcKRfXZ7PItI72Sk2Rpy/gDmalcRKm+RgBOFlZYclJmLHuGjswmy0tQYpq+1NkELrE38pZ
Kr6T0AQXjawuiUnDOuT/l4YXOBmPEOqKUzJz8fElQKl7KkvQNyKEYVSllLOFE0lBLXLsnXJjDqNa
HmFsdt+oMrxa1JQt6zqBJZC2eUN6cRpuQOcsRWLfYOf9Nk3gX8FpltvCyJqNxiSJ6ShoR88azqJr
7rWx+gbvjVoeIR4JIcbMitOSyU2q37q92rQmIyeYU2+d7VtbPzSmdeJidER+dkg6pONKdxTmfxrO
lz0Gf7wkza1GFSGeTARh556z5Q64YLamngBARDfd5r1L26V/FQVBFsh/X1nN8ZNIr+k4ilrPRnst
mSFT2WJisG67E5dOAdSb0uXgj86jEentidPioobbAt9l9ikzCBgNt7loykZqKZv8BgbPB3SHdRd9
1BpiQoupthhumzL86kz9lTTR7aTh983RDlyUW+8VlOQioOgL4+q9KZh9NNiuHYjdenpM3BKfqmTg
/Cz6aatKb62Z4TKS+ibJL5YVA2s4OtU7LI1lFE/fCsO+GTW1L/pyE/lEC6rwI8EKrgn/Wy6DjUi6
q6K422/zdVN/ToG3DfzqXBXFbZQ62OmNr4ABM8Cvc0RRV0w5ZxHszPAlnaGbKLF5565tj6eEAZfR
Qtlkc8DsHjuOY7+3dXmx2vKcd/Kpz4MbXS+XtVY89H6+CtDaXc/fFlhOqxpO27BUVB6klrVQEKyt
fdfadwG0ZgigK4CvF7cpjtG493vv1vM+bB681McyAdE6zrW31Akeu6Z+U8j66M9regaW5RCwDYLI
7paKGvlxmTZmyb4c6Ta558Z3qZhF29voicup7GLa6c6acNG5Li2lFXYkdd/lD3YVPI5V8tzAGQFH
Wh1djmTUx+zciUq2AFyfz+NlwpUfG2OfMZN1dGtD2q6Mvjmlu8xd61TMvo4pXKl+vMjYvPTpl0jV
jt39lt3dMS7qYJvns4jvrMregLDj5gAnEn6FUzXpe9bRa9djk2qRcxLNJhg8LqEdMKqm9HZcBnRH
LJQy7uIgPepAvHKehTHg0DGSSUkj7CXdJ4azk9tbkLOiXaqYJ4dUg0Z2TH4wnZ7rqL31bRuVX2NY
Zu6QXHa1HF5b+BOcPDeubBYE0peJhUm/81eWk61VPS7FEO26St/RRbKt+ZrNZOHjVZeon27oduOf
vwYQJQHPb2PpJ70AeaCKa5NDiWy8BvIri2oIQbE2H2pH0oZSo8mZj5whIq8jYPK9nrqt7fQcFv21
IFrv45loQYPb1cQcSz7COrlDwcb2BT2O/6Na05MCFMC+DrSYdlTXasCvMAp9wNj7MsZ3YxhXJYNw
t32l1O7K9Afz55h9pcLm+fMOVWsds8E+V5kVrvGakCUbGFn4Evt6VvYnaTdwXLOVZCzeY2ohWLUC
gbrmMFgWD0FgrSOD1eVexQFjpHoTYm3GT3BnQDujSANTPw6D4xS161hit5Hiwx7UvR1+ryLQMpwC
J0wXCWWvWXbJSu25LRjYoTnGkD17gXBlrMYpv7MSsTKH+mT02aKtXaiR4yFJwpM+e9J4r73rUl5J
Pd71yKQg8kZGqi5JgQJRC3Cj4jmFUdA64Va3+rXfUshgXBl7IUC8STPmdHmPj3cVNsWhh5JlCbCx
yWw9E7sEzTM3/C2ltXwXTuypc5Mk9/bQLmMt22JNArZSUPwLQMHBALgMMmNbjdGOat6NMOJVST1c
ggFEGdZDbvVHYovP5MT7daWs+2R6Dwc4a6ZenacJJbYi/EeWHg8RE5dhYM5NPZQVjvuhdVYFDW8h
YcKwI4xHimSAUOHB2qSzxtBXEDO/dJnLRWEXT5VyHjJbv29UtRK1dYb7U2I7+kapG0+EteQFwzU/
5YND56bxlsZnRhOrFINoE2PBSRnk8c7ldQFwFFVZyG1k62uGxwcjtDa6Zn5mafnZaEWIJzd6KjV7
owsa3zhthQ5rit1sBMOgDNBmMWYvrKxzLbP8bs3Kd25jzbcfm+ytyXsaNEyej95ai/4zsj68LF5V
0ZW2DEoNimUl4r2C9EchR1iemuxGYwpHSmTpYeQPwn4Xi49SmCtcpks3e+awvqyT9FrIZBPG1iph
hdB0Fm6asHNWidIAUaCbrDgZoqn6sNr2IUaYmHhvscljTgDagbU36jN92errJjiZYMLqtNlhoeOS
EWKDAM8i6H3ZBqlKS5br2kORbsY7KaZ9KdSjjr0syD+AAK6mqNn3AVDWzF1NtbZMtQ+6zNG+6+5a
NT68tXglgMsk0qX5bM7gQf3RBHglzA8zSijWjxZ9i57CFuTlWyHtXVGhFZcdFYB4xxx+d5jTtEne
t9UM+xsuZZjeRl71IkZrN1nZWvL9CudktZ85/tAC/0XhfBuDcuXH9SpjZUzjfK1rzCKvASK2MtIP
MyjWZGb2TQvuLHAbGHNVRki6li99xj/krn9ttOzC2+8jLIz7dND2dWuBloptkDdglbM7bpQTJEFj
oRvJuDT64FvntreihmeVBQw9ZXSXgNzdO3gTbsERxcvit04RK3tIreAa2Nk2qqKtZVHPlIfUgjOG
E8wKoPS0whHnLB1nkwn9HL2YMy4RVrkg8NUNXWU3eZxdRs+9dbR4ZRpzPQJ14qQ80ARF7rbgP9pm
UWmSIgPXBpbCmwa1je1pzkvXRLFb0IGLvEYGd0XFrn4kzv7AvrlZm1UzbIqaBKtM242Sw/fILFZW
x1SE4d1UElIuLOPUQg9feCp9b4Avr0qfAXXeDO0O09h+KuLbWgR3TLU3uaHdpXbwTQ/FPoe/sWhl
frRcL+G34wLI4Vno+Os7mij4VaIu2MQd/QhVfRClugT+7RDYl7BsbmRqHxnCb7KwnsFC/YZxV7ga
wpienWHbUFE0jdEZGRm9LtAr+rFHEE4pdox6QqopMPXjrc2WIO/ZWjvNbdw6JFXTOdYlqZbKhHtH
00e7UhrjMHMcD/ZoPJtNecUEfBi0tlzhi3k3tWDfa9Ul1eudH7gvNqM4qBnsKwdYzL1NX49Z70Vu
MJxMyYHN5SJ0IKDEBB4Gszaa0G7pWiW3RS8GWnK0UZ3zKuJGUZoCDbMYh3cVSOy8DnbjpkWn9NwC
HxydI8u4pczDC6/VKOJN5HTTNpuCe69Ub6VWn3jb9GtjyG5YhEgjkWbY+AxglekJejbSd+BiHF36
7nmC4ou/N3julf846vlHG5bfU9ttF4KRDnoQEOKi8M1dlWQcPGx4vJHFk9g7OAZj+VrVkucn1V6V
QZ9eMSnMdWnOrn8KCD5FrwVtNmT3mYGlbQZ9rLztVfCNcdV91BcH/uD+lkrbEQ5IcdOMfrrmuiO5
ivj7kIXn3oeSZngDrtOqnzaF3bCl6t25iVS8GDZfDfjBUcOtmEW8QF24I61nntinY0Z1S+BjNHct
upEeXDTytzJLvhiJ0UpYuhCZyrw6OY0q1xnUHGJnsF4YLFTr2rD1lVNHzMp4ayaV78Mu0Op10EcH
p6P3AhbNoTYtm6wjpdJBh4mg0YYrcKhgnVAPgxk21g4M4ZZUjj4UTs8Lip7C0E+OUCluiMF/kzhM
ut4pF4PBAdoyeBVVpfjGlPQDa+FtZAZvCYFFrhpB+b6ILhJ2Mzd7bCwBTD1EPUycMlXf8zL6aPvE
g0oFT0fP8nM8J79FwavWGiEw456ol6zD2wSa5iL34LOUY60vyiw8aMp9LYxe7jmVsFyqviL5TJVB
U5OgZWuRBPyUhqF0SwxZlvZeD2vefpiNVjVW67XW4MdqLUqwQs/llDgpOu1GwEQRTnxV2A+NHRJi
nygVLUjN4B/LlukYCMYn7UOXTxp1kzzCshV3aaU9MNXLFhUkjcjXHgozw3TCfDd2KWGtR7FN24j7
u06WlgnaM8DMxQ1w6/jBNedBXTpVl29ICL0ot6MZOLWuhRHxfKfuRdDjTCJbo2Ybc1DjajzjKP5g
xkveGxNHp3AsM3SC9iR6tKoigc7RB+opTGDUhn7JkBX8nTEkzxQc2FSFl/HS8Do0JWDoQUwoElD1
11D2Od6Rei1jxU+b3O3kF1jhlbt2VDktY1X3e4v87NYG/rswHLRy3ZzMVcs+djUCRFzCcLXXsoHP
4Ie00JLKQNnRIoaYlKcs+Zr6LjDAIKYV2m5Tsp3U2ukmVbjq0sEeDh33IbxvWrP8jm/Z9cEeYw8k
ejrkzqOh0/BSkJwsQiINdPt1OzxdUBeabKXbQ70qZWiv2jKD0+Wn1tLI7Bd0RO4Ks+VPjpOaBTW+
T8v0WFg6OQXL/FSKMLJRybObtFBko6Rcg/147sBuURM8v8Eo5CT+pOEo8sHSQXH+FA3bTrMAQ1TG
ZJBzffjw5p1P0NNU5GTjkdYuLumEGXmKjgn9XqxVNibOSpd7TUhS6gXtx/57Zpv/RFT7Wcf7TV0S
hikkw0dXmHSq/qzjhT2u6sAMJdtO58E2Mu7vDPPa5J10UHnGIJ7/XND6O2oWwiGhIN2xXAahs8j3
w5iR/YJVmL6S3BIlyQO22am5hUZ1LWzjd4nyX9LTiWHxv1+TWD9Ft7Zfxfk9+6p//Zfmz/lbwOu/
UVwLIfCHSz5nwv4z6zV/i//5P/7935DT4ab+n3/cMvrbT/hrVotEFvkZ6TqC84Zjkl/9a1ZLn0fP
toMUigApTT71ry2j5l8kfRNktcg+6kx3f5hKi7/M8rzpuXCxUdadf01R//nudFybG1Ka0hEC0jq/
3S9CrCWtqCsDs8LkuIxSY9NZxsMkIF+nU/cM/JpzDP64eQDmTNM1G4ODkTP9YoUit6PIUKNZzMV5
eb9Nil78Hgjk7/734T/mzzfzb7+ey6Xz6JfSXcOxfrmZY270MA4SVJRC2sD+4TQCs95JTe4CMXyE
VfuWspBr0npue8FhtAeiSaw80caHqTdvOlpH5VwL3vcRPS+pdpbsoFIQ3VkRfDGAuo+THtdoxOKc
7BvXu/Er87vUJXIa8q/uHUZk00noG3AjUHqGhs1tyEm6zI3fh1P/8LvOKvOPOWf+EtQQSQMx3ME6
ON8nPz63BO+DfohLtYvoEx+8W0WcJ6AP0PwIgkPH7IGN7faH+/bvjBiMv/uZNnYJ12Rp4nL//JmD
xl68zUJFoWFEcXNyO0j3Lm8jGNng4A1mtU5sJguvHc7Si55VnT6QwamRrqb3SsIjqWiVA4avcGpp
M12OgbYoqo8//zXnP/KvV8bjIZhvU3BvxBN/ujKl5gHELLgyXkpZ3mBTYF4nJynU763J//Av8IfP
MdHsbEGckucUN8gvKzXesKzAjl/tMBHAzuiiuw58Agf56uvPvxDzr5++Ei8F1mearBjvSOHyib98
FCjKnI6coSJpZKx8Ze/V5J4z3493HNGJ+cRstkcjvUVe3tgmBWe+CLvbukh3xZCuMOCyU6LEbvTI
c2THNpnOQSw/J8bgVt4dlGa/F4BlJs9eR5lpLeyAM4HOZrTM0ZyBnrJFL0KOP2XK9sI7Dn24Smni
NTKqZCYyJRrQfnzVdHpixvMUQSVfe5os6+QbwWMSakytNf1pdknOIp9esG0Y0vCo08cUIItVXrxV
JDAxlMdAXG0A33iZYTTlODw5ojG6WlgmkZGEMqwKlNIQGERAIZERn8+fB68FSJZshkhd3ZIip4qu
v9FyvlcM6Zk1DDdtaxwE5zR6w9+IYN7jdfueMaBbWbnH/rkM2mVKF+rS1OutNdB5FfPnXNQm34r+
FHa1Ef4S62PARSxGfqaNhrEwahTqOc9NYb3BbMM7d7785hYYTLrXQgZ7ktgPdmsAy+AQRw9B4Ihl
PIQ3eoxOajbQr8iuuum3NMhORgPtPjPOXq5e1WiiSig29RUHg22fuZsWEFVcDcEbfQI28h8pFi8g
1d1bVAbRFXny8ZsiI+jTyguhYQUTfa9NaZn8lkXEPoqcRBfhjelr8CqxE8Kuyjg1yzm30dsIE37r
iWWAmb4zK4R3DZJzZCBNtl0+rC2IqPuEuhQEEv9SZOaDVdkvBMOni0dYg3O3uS214Hbqm3Kh4jRn
C0i5kSpxcPteTadN1dx4nnYrZlzRCKIZBwB5+th6dVq5T6cKwPJIKgfS/ZetEWbNzC48elHNyCwe
wNq5E01PypcHNUQfSVB8+nV5TERTM5xxsLxY1swgmtsccwCwxxGz9HJM7AuU6xcalxPullZtIhBC
3KQ6xeuiV2hb0dWKpLfw6thHKq0bAkWZhZd8uq1r9C9KLFdmkyfwdsD9u1CxD+ga9lINzoeoLDpq
zTDeVmzE9do4pj79siqGuW21+DiJ2kIuIfEyz3rIYw2oh7E0uKWTo2zY+hbCTxfQpSBz45FlKJW/
W7p/pH/nQ9RyC6vzJSADic52Hes58oFVd1tbyVNf0XAdUwi1JPfnL+1slOti0tQWAzmnTavMl4VX
EqnU+a29Uks3GI28nXD99mDWnTq0Fb1rnUV7aGKPeNwtQaqjm0E4UJSnntLUIiXN4opu7fs9ZeJJ
fwya3tzHSvSLSbfOgLZgepMLcQZuF1JbvDNrmnUphV5kblmvVd9yeYQPQmoa7zTXu9ejhMYht9tP
XX7MBJ9UZ/Z3Z7bBNzWvAzv070LKQeTEhogY1xaYK916DRW+AWzVpSPTeqs1slxGrtuvOF5Mq8yv
TjOeAfvQNai7G9+U6apW8F0o0gXfDEfdnEbsTLbnLrEdXAU1YUuSpy+oIsux6bRdFzD04QY40q/u
LtRoWHjPKV+KwYqRPKg5rorpTLdzuAqd4ZpXaUW+4DchK33KJqxMdWwcs6qNyV0Lb5NqabccyuS1
sdD8okHtu4mqbmmFyONWEVPgW6DJerh1TLKvhT58Cx1zxa4Ge41Ld01S1zXCo5luB50287lZxcuS
9djSyYb8AWyX8m7+CCBRZW3saep2+BJ19iFG4lEl+DN6BxHUxoQ581jAo85s5S+jUB2aCL3T1jWA
1EwNOzO41I17V7LHSbDoLLwKB1AYr/SsO4ehv+uFfXHKeMeQiXmYEV4JQBwayei7CwQTF3fQl3VK
kUentYe6C19rHjIAVZT2Gvo+GJq19JvZFWZ9GYNfPZQaDyINFM2DYHbXwVzMfXEJQpjChUehbj5B
gUvpYDJaVJcOXqys+hm7lj00mf6VO7H9rI2xfSKoHh85JfEv9MSpaEp7J01ARp0uIWoOu71RMnhw
TJG9AAYhRhnx+ER9fCnx+FUV5kB/3Ddpts3Z8InAfwDHRTE9f/qJuu1moqQb89KwDCx3X5e84LKQ
UiyZW/cMq9ZOXhOVpSiUFQHxqfebEwr5TSUBJLuOFSrkSjfmcO9vQ/p1wNSqa+BHmAFc4zDE2OjG
GoYvvMl5xkFGJxWPoIYeTdnt/NZ5HtLxE/PABi7jbkxJevtRuNGnZg2DnhspgbfcBzx/bmy/TFrx
CQyx2DsK/11ljVxuyWG80tzHvEyXcQ5Lm/1AeDfxwGos9rpmXCjCvfEH9uSApW7CwrWurU5ihHGX
3cobn+6ysInLU2E/xnMFusi/vBTjYDTVG5V5F1walx7sfEVd2Trz8ruKmpWe5uYO7tYBZx8EuaJ9
b/s5OInYVlgDfH77WJTTflRUxmpio9sYIMuEdsgpMKMj3/Nmbj7yC9IBcTkFK9eOJQophV9Nlb7h
aQ2XvhIgrnMzofc3+2JNKfeGodp7aJj+duQ9gWvwDlpmQzLOTSBgic+pfbLyl8hRTJqIBZpmu8d3
fTPiIgjNFpyZeiB6e9Ejmmu97hHQ9R7yFphszXvwOqYIrQspQFWoGl5NZ2AY1W9Vrr/FfvMIlXGb
1/lOFeYrFtKnOq3vhqRBfotHQ7yrBjZCmzQPaWquDacnhsnOgd6dEWGPx+1xmvp1Jv37Sj5P0acc
zdteDmCnz4Dkkc5JCek8LefBeQkCuTO6gtPIqS5ZD/zqSerD/aixhrywC2NDckcY4popk0Cgqhbh
YK9qpLttP5T33gitkD1qsyr1iBQ20WgRV0cckIdwbDZBKtclFXmEhGHeGd2NrUAzD24tUVLRpQPZ
vioreW8c/dJJEz6ZT5xPFk6Lb4RXuh3g84XRB4qT80dOqXIrbGLlFtFgXfe2Eq5mN8W7LiGZ2wGB
JYSFZ4bTn2lV0bIZamwMjbsUUXatgUOCEwAXU/AwZjVuqTzc45+9Jqzs7K2pcWiKLlzXPvZI6e3F
EAo2MPhje5UBiScntxACETjTpk0wOqw02hL/4CfF2AiSZsFDC+Kn5cUY1Sn3kVzrBeV+3Hp5MaxD
L95QQfUU681A82F10pv+3ESsAEaSDzs+eVh3pbWAF3I2JuvZsIxdqKhED827IXDuVGTc1Y6KNjal
GItgjotmhn+aIhPNl1ZpR47XOvNWCWHDvgohhbavo3JJd4c7jcFDQ8o1YTMk9HGnhTQJ9eMuseWO
mdZGMFsgDXT488PFzyf6348WAtc6uqtjwG365Whh0XgxVE7K0QKsKRySqFhPU7PrSuDzhh7RUAnp
6T/YO7McyZF0O6+IBSON46vPQ3jM8wuRkRnJeSaNRm5AS7ivwt2BAAlo7aaXoo/VVeqqvIUq9avQ
aKAfujMjPN3ppP3nP+c76z//nb/3x/3yOy1secgZrots8fsJzcK6OwlDNYcQ4GBj3dTqNq+f2fWx
0xJrcml//uvM309q//X3/eDYGiej4N7eNAceCAdMvSzkfRsQGkDLnZoQvKP4tg6H+zb3H6cRL0Zr
bOsUOHIbNe/8M9hU42r58xdl/V6r+OVF2VSQuqZ0UGh+eBMwuplNmfCionG6qSUHd/CdhkS9HCCp
6ZjyXfI+LNpY9q2MiOwK1wt82qNwi4MYwLqhYKxiUV9UzIbKyV+QbXdjyp7aiL/6XogxiZIP52FM
7/78pf/VK//h7WyGtg+xlzXIAM7yTPoobecDZ1u77mLvL2bfRcb45zD/y7vkEhrGOk0UwvxhmM+D
pBU+9MGDYXBERB2+Fygvf/7vkb/3iS6/JIC3ZnMtelgMsaX+/nqM8A74qsj4KDI5IRsVt84cUhfP
Us+dzb3h4Zq2HWScInFxnnsgDcPkZYqM5ZgwGWujER/AxT4s8sVsVqn2Epm9Ev5M2DC5r23ze2Eu
Rn+LD7gf1q4jE7xSxXAGBFKsw9C4j+bxEU5B8heC2B99Ur/VDX74pLTvlmnrV81BSLoKrda6joT5
QDXYGUq2+otfZv7Rb/vtrWT5Gv5GSiZ4qbQpBz6r1ufoJLdLLaZsr1Lo/W3WbwiWPtaeDUnZyXcg
GbER9sQuh6eoLjaG9Qx06PrnT/ZfUpz/fySEAfL7zSX+XyXnpXAd1fl//f1v//n3v/23n5H65KP+
8w+s3PycX4Vn8ZPjeb7v04bluYv1+lcrd/CTRV2WK0wCh4vHm7/zi/BsCZD5jkncif8Hi46JJv0r
JMz/aaF5mYtY+At07Fds2i9S4z9Qbn+s7Po2v+Q3NwI4/VgqUfUAkfkWBEPvh0vZ1nYr2iKifz2y
vvENwiTngnV2zBHGiIHXqqCCaqNMD3td4xEh1MXFy7P3LAvGI4UbW8KckHccfKAFNRbt0kBUchsl
bWJ+ndIBHNTEbEv9x6mDdU3fIfpwNkabTjYYUcKebLJtVpcqL298xdHGXwKSPYOR37BwlCYA0THU
2Nk0M5BsaJTE95CvWPbZeyAwz3y98zX+t88+hLuLheBFeOaTL6d935hvdEfBzoiGHMABTCgDbaec
UYDApeTrpsV5wcBa7lqXkRuZ4zt1RmRkMxsUNrshXFUwyRJOT7CUtEZU8MhU2da0pyep3uSl/57r
DP7GVEw3uHN5kOSDXqV+Jqms7eY9Kl6ynrvRgoMTLP4i9+B5FFVZc/02mxRxZvXVBE6bIVzLFc18
z2ZK3kXQO08fe0cVa0cprG6vRqo1V2Gt5vMokOcS3L7buR6KwwCq+KYEf9lxzsARkZMgrlnOWqEH
dBDjk4vbcENhbHzqwpAmqpz+xmhqXnj+QiOOgRgXU+bf1bRF7WooNWsnqLJNxcRMDkbcuTMdLGxA
aEjOxaMXloBdOxrOO4I426kPXlJDVcAgLJtkafJMYYPexeFYr5uov4XR6GxaBnSWvwA+5uHB7H21
jZZ3xTOpYC3HK6w1OzvOjp6VHTA503Tgpi+54IiYV8bK60dYH/3XaIR3BLd55QQgiY3gYtMqmRrD
FYt6eCPlw7IxwZa8twZ3z5V4DEo0oyH9ahvmJzGKg/K9m86w1j28bCcer2jpPiuH/uKhmj9sxFH2
4SUt4uLBp6d8k1Zq6QjDJ8tcHe2terSOMw0nB2HxAXeINvRsRcYqH7FjtxRlHkIlot0szWmmawUH
Hpvgr6lZPbiGjR1ivkqb7GSwagzK4Yg/+Z1StS9F451yx0S5wQxdj/dsKE91iRqTGvtQ40Jx5bc6
hA0Z6+e4dJ5dl5NIAN43Hp23MG0OuhNnUVUvKMfHOG1PGtoGQ0p705juK02fFxuOBbIGQID+5DVU
sZl9gOvBMj9Rgriqp/GjNKlV9ryLFOm7doxxNbjpTPZ+sbIoVu91mySb0OmpSLCaCxc/JV05s/Ik
zJNNYxsIrq9qCA4NKeHMmu5tz7xVJXJS3/BpWs3k7Qh4djii5F3oDMcuGTXqGe9bUEJRqX0kIi/4
MBSGfTIAiALE0XZJBS/d1YXFJoNLH8Ppiz11D40RERDX6YGCHny8VW+CWm7IDMzJuPUdxE+cYFd5
me4aF57Q3HjtFXHTFgIzEG+Z1PSnBtb94KBJ5s40HbSbY3ZD1nHb5kubOMgicCDwBpTWftnKnEoX
mxmSXg4lir5bKGHfEGrTDawOsXdNPAx9nnhQkVBGc6uINnJGRC+E1MjMgJpiqPCxKJD2CiGuZY05
iC/QJ5Mk/sLKaulMAxyByQ8mPC9fpgkPcBda2VB9tUMNZAIyweNYSWvDVjNYQwHWLCN6F0fNUlqm
ldgVZZedvEFiCmgRo3HWveRjYGLk5MS0snvvC4nQYU3vIjD4XGARCsbkNUWL5VcVVCppS7DbYKx1
sewMJo1muW9jT0scvjCluik7mRwRAD5ni2kwIMx2KcqZ8DZ4kPdpYj9ZAq+lCTEXvAkmFUL2SOeR
R+16j1mFLEPn3KisMLY6V/kWV+3rksHYIka9FJStbp0gDtadcuU5NihVKi0GQAPqOP6ugRJonXyZ
mXowkORIJf1y6qP5+GDhF7+Whhg2szN+x+kr6JiktYyKxGkP7Sk7ZrxeGqX7aO0Hhb6IiYIhgXuC
vWVcHrupfwnTEN9cCx/DrrOQAylFeo9pxq7ErGjiav15E0rK1Lsl/FrZhCdNQWUDFP9VZ/R73DDx
OnLUFduOK+Gmn2PVv/p9hHURs2lew83I7rPWZFHWX0dLdR/N181gNiuf31tb3lOUY/ApIu4OfO2g
9WE1M05m65yDgg1v5FMdJTfJgtsOShqJg/IwIxmaSXIX5MYtTNlnmQ+PHjuD0hp3g8cHFQz0FrgL
Mrm5KsrqOi+RFYOUsK0GVwLWKN4GUX5SxvwYJP41x5QH043vbOWfPc9gwdKTyKBE3q6vajx2jt+y
26jf0iGlfqaFdRJQy9im4pMDwj6q3G7NnmjT9/FVr2cyxOWXpgJGMIl7tzFuiIrTS1M+Vx7f8MCv
9a4z288OpHMVeq8AB7YV31Vywfml8MS2Gbwz+vZmKobvE4CH9ajzG+ok3nw7BI4SI3ajXe8Smv6Y
ENjYxCN6qxi/ytT+0rsdIAbPAPhnxrtiaL+F8QRGC8EALzzUR5f7jmbZHCgKvtLWq9bQWnmWUg14
7KoUmb6hbcuJcTymeQ19P5vUJlICwGbC2jPjcbev0+HFMAPAva5zwxuP252aEneguAsKxtpRCa46
82Vip7uaxPCqs5CyEJvlMV6rCYJ9769MR70keO/W7KLOFqoTywCUz6wE9Z6q4TYFos/KIT21Fpz0
hibllRgnVJo+e67g13OXeXd0S8umTXkIkIpV0pgMPZ393U+zcB1lXGJYp+F0h70ESVRYezYxz0AU
hk0t04dwpiGyJfYxlt/Qxw5c0Y9JKNkWYuTRXn/nF+2T5IG4NfLplkAoD7sKE51QDnCzYkdtC+3c
KtEnXWMiIqd1W9sj1100JDTbkP9NiZOOSfoa28FCgRqQMbFzUYaMui2GQzka+Ff99NYt0ay8RFnb
JkUurpZIBI0m6HFZQotH3twXVYBNSdF0PSSxC8yGIYv9zlXThndsnLAvE49YCgXyXeA791YlMeq7
SzQj768prhnXLTIXkR3+sghUuVcONCYPPvNOmbUkezKO3/LU8Snl7OtN36QPtY6TQ+t0w6YBzrVz
ps5m4avdG4AxBxFruaHm/D0kpAnGXXPIgyu49ab2XFMDP1CR7obgvKB0zeuxO0ZTcB317TUK3zVr
lMXQt2wOTX2Df+glG2s2iCMHG/rz2ql3WJHGGyyBzgon+jHugyMcArXJF93IDiIgvMDtOBHeZ84g
NjgKqOaMuFixc9GpvrADFf3bKzGE3w2eRPjW2Iiw2d/qhUkZIcQ5riE2Y42Zuh+R/FzYARvqCF9q
EvprHZRUVc+0cOI53Dl992EN4oIN5R6Ek30opvQc5iA7h9nG+5Wd7bn5QGXiDAmdrZAJGhwJt5Wu
5bMzdhQt1otLMXlKdPM8cbpcB2yFT2OSxJsm0+ahzZsbkiA3ExovX7MOPKYOITt56YdQQBn0KLcQ
j8Jjx8N479nq2mZggclwMGvCEp0fY/6WZDEZd+68WH0ZVTtR16inXcRSYe00/CkbzwereIRcPb+V
LGjXy/FvXRYy2krO7xsvBgWueu9GlETg4OOs8q55hayDodmYT3pubuyUn5Eb9Sf4AMGuSWBDx+9s
lNO3hhxZUgzAv1GPJoxhUCuRN9l3s/e0WMxL1WG81ja59OFhCpHu2afTgAxUchOj2m1Kc/oWAYNY
E18EX6Pnrxwzq3XdtO114xbPJUjXTds0FO8hu3CdpNRlefZmiKg3dKrsUgbc1saIluBwp5guEKmq
fRHQzpDIzNlhJgHOhRnQCqkoQpLjXlhsemfeizS94D9eEnFsI1LLpjrDIW3gp5Nmmdyx9kgjMFqF
yQPJVU+Tk2m4s8RGI5dWjBQgHu8iKxSzGi5sdOdVnevwFOW8/K6AtDcYmF3D0TiMtuSA71fXmC7Y
31YOAHX4AoDiE6zHnI+4ssk5uqwvkhiDk9PFNKMlIDknOj6UDjgtYdGkKOlSWuG7WTXtQ9J1XIZJ
wJ928pJEJKdOolvkdvzsLWyydO1HFK1hjbzJvPK1TptHAXJiVduT2EWj6hYcXbTkAWgcAlSAKBh8
+7deIlD0PIGa8WcAGbgx/+NndMx//IVRj5/zq16Csw6LEclyH3edLRG5fzXqmXQM2ogfDrIJ3X/o
YP806i1RdBL0/BehL/7Or3KJ9ZNFcYQbWD6ayc9/6V+QS9BefpBL+EHoMjYWWrQiDIM/qMtKcHFk
kzsc6tm95VmDUOssETHPQIcDF7unkNXctkHorQFUzDRFR+W5xIe/dzXnWswlwYYHE0xvTD8bv7Xe
KECAZZxlLOwU57vEIq5ilgM2Oe2FHOorC3yGvoyl9+QI42gUkjqbmQcqCTFJeVvQcCJi/mYVZRIv
BoWycQzjxqiWVqcsh26poev5xSkLihcbhOQqVvWpseWHYkBcVSOm9J4/4mMYwj5/AhhCzmhi2ZWz
MOLklAMV9M115wN2N5YeXpIH7yZtT2M0vSWVHh6aqbFXJqCRY+6EzxjlSYVO0XXpo0Og0F5rP0a8
mMo9fo3bbqS/FuoJc2P90PgCw332Iu3xGhTge2IMj9MQ33qWIkRs7HFmwhGZEkqgEVNMAowRzfFz
dbI1y6wqybGeZPu6azEJuO5rrNK9yuyLxxs0VqbDncS8rRv6l8NsPEazA+muIxcXbHlwf+mFfs1b
8dykDSVpLh6GFD+39alouKL3kUMI3vy1X1dq69EWvjLdhbyYmTB5bOudiQVeeYMyJQN5A2brrbfs
rTGm4aYO2K5nvXddz8PrbOfbzK7JmI5yLYb+K0/kQ1OqLYP0eyUlhpbBfMtNBGxkn/dG59/nuDpl
DbYd6XAPHGr1yNhD1HWpUAJnA1V+IM1i1dEZMHa27oIO17VlJBtsHredX2CysApOQHW3T7uWk+Us
1bpOaN1yK8DlUSXdTW3mZwxUhzgk1z27lLXONpUZtUmeyLXY+TtRF60p7X0fzZiaw7oAUja2j/5E
XAQcAcO5kwWEkGzFn8q3Y2vfCsVTkaDr7bhkMSfZjqwiec/aYkh2wlZirZQk+y2nz2ZO3uo+f/Yq
64O6bGqh8+5qyvmxTYMrjo9nM4f+pZz7m2DK9sno3MrIfKnIi7IhwbNFhqCX74UYiRbaV0WNoRuF
7TvLPM49NRS0TBHEjBv7ke1TEu6Q868jx3o1hpHOLMzudmA82CwfgfFQJ1e0PI+q0t+bQt14BTQb
d7LWsZFehZ7ckwC66msHB2pHUQksWsi7KIRZfx/7JrVgPLwGD4x7kgVrVdfWmtwSKTQMpiRZY9Ca
zTxdxbKpGN2sM/7Mrz6aH116Gg+T85h0PHbxpbmU4Hk0SVbkJJPgCwZJDu7ZcK9iaP6DEiRpXRmu
UltieYl9YzPn7qcKwQvUhv3NQrszavtr5nCFjsIWK4x+n50LOrrqnqlxJkaoKmvjd+GDNSTWOh8C
UlhLED5rtnPp72Kq51AH8KgE5Cu4Gtp8uA/C8U7GS3dYNJ6MZuScAb7x4FqMClnhUs/kVexesKiR
3Qgg+s6TE5JFGjmnp7Lfm5H7Uec1JhmRynOS+NuwKQa6qrxvQcAIn5J88OM73BXcWUQKlsu6dqru
Umt58DShDJ0MT/E0gQ/sQZPWG9ftvnjtQE5jMe4U8VsWNRvRe3dzSCrdc9/jrKHm0GimnfRsYEyT
y5LYN29L4iSYJHkfys4UIMq5cfddrci2doc0yLNtpSk7CxrL3zcxCTG7waRYF2m21soARd2Vt0k0
NxCRWcT48H9pqw/6HRjF7g4PnT6PPRG0Ns1OWTJdU2VGhXs122uLIOralMG+6OavatZbVuV8ryvz
MZ7rYFNVUUZWlbhQZLZ3sOO3xG8oLVeDt1ZdQSqvSc1NMjuXXAUcVGTarYVV3kee/oaWVu/8yv0+
iOgxiy32yjKIdxgOozV2gXylQaOsYI2k6ykZHxEqY3JNjLmpxVvbeIXetzqI90HePfAJWqs68Zy7
aC6+JMyyfCDUDNYpLE0zandN0D6WWTAjJAVPRAHH7WyZzS6Pu6XODI+pkUxPM6dTsO6BwttNXtqo
F6Ne012yXHqr3gJbMObFxgdpvjdq/2EQXcRPIBI6ksccNXmyzNXHeeRWkJQiWi/Tm6XlTU1SZ+st
tfVtrNUaPDMBPcAJCObterCXLSIyxXJgWKUBves0iNpbbRjVttQc7yCc3Jl9xyNs5DVOabYfsRIQ
P2OKHUUfHIy8Ks6xgnY8U8dnO2eKiPQa3CUtcEsZeM1CYEWno+L8PD1VAS7FyeAW6YejsyLEto/h
lu6KPpk3MlT+RrvDe5JVAffBCnUoRqsrEh97UkjTomszeNniICjhqNtyZ8vhuW7Md4bGbRH2DzhL
zgHbTNpgtwp4vu4z7s31dO4nl2Avn3/sO5twmBk+muCbkbHNGPF3rhpp3ViCEWtE25kBOq/RofbE
ocjBm3epCO4iiR1lVGLLcoChMKZS1S3LtWuEqEM9Ga7SiPpLaubttjO6dm2FMQAuh9cO/iPEimhM
ZxNkxzQjahjc/+F8YbxTcxWsdMsH7bYMP8DIPSR+G1+n90kWqObW75G00+Y5JhA65t41ZCE2Jzbi
X2M095xQegbF4Z5vmbshK3mDGnWwgNOsqFIKd7OlvjihOtmt9ZqPzACZUd9bjb6ilJhu3iQwnpF2
SNIxVBzaQfEMNDPivsmwCwx8v/VAvha2i+WPBqQ2hVNWNicVI13keaEPzuQYbwHc4n2RBfZ9OM63
VMTtRy5TZ4igByCJVvWZt3yJbBW8ZkRn3X12C1NgZG6vR69BovHuTJ5zSYZfxhGJXEHq2/miIJWN
1UG07byXWGS37IQUNHtWHp5mwjboHyFJjBicyAkNEwK8NT6Vc3jhcIvbTPavNiQ/8DjbutPxyivC
axMIK6jm7RwZaypebh1BfyAw4ZXnhru8iCAGAVu4c3IBfqTwdqbXn6cxzCkWpUgtl1emMlBa+qEs
nwevLQ+D4FHkNk8tqITnufHzdS06sf73KPSPUQiLxZ+NQuyNGYXYG//3v//tf//9b1DA/ucf7I35
If+cg2yuMI8QE8U/YplE/jkHSbhQgQxY2JrWb8Yg9ycmMtbJwMGo6pO/6WA3nZ/4o6YjhDAd9Fz2
vP/CHMQc9uMc5DNomR6LbZv/yB8jK8Y8isbtbcgjjb7r5uwenC7I3UU8mV4ar7pg8nqwdP+c0DHg
KPOxFHQuD2gLRKMrQNE+1Bj7WRbBuz3Fl1JJaDfRV9BaLDczYIUmiKFujE9DPR0NEMNdmGG3LMSV
2fXvuT2Bx4bfovMlIs+mJSu4s7bZ+0SzxKrU6quZx29mTWmnPbCwUla7FYn6ICO/hSeJA779Ojhs
hbS6AXKy02n/XSmKMgfjtbaoiBH11s3HEznhT9iKsBG96wbhBgqJ/q6M7GQW9THncY4uTjttG9mf
ohbZuhE1BZCtc6uq6cK9+FkPFGSBEDW2UsTnIeeJPHZUwkbat9ZNGd85lkFRjboi4e6fQPGc2PsN
7MzFU+4aHlT8kPtM2YVbYcinIWHF7g9S7VIEvIeK4gtKSTR7hE40V8O0xGJVK9Z22O+8wGJHNznl
ocLEz8oFw7JdjvPXRAT4I7viGPXJNX863oUzAAwSDTDFydFyqFmYWwlPE7+L5nMEaWkvIoDaTRA7
G1X07kHM1b4r6q3shvtBjEjy0aQPdc0DXzZs1SA4NoAbdMjNM2lPgAdx/WPAQgqqsZGm+bSoZn5M
JJlwLLM7FgOKNpcCbTE2SE04DcXoXoMBw5M7P4V2ek3kOkOSK1Fgpy+lqb+Tf/2cW8LzrcLUGGfi
LpfOTVPlj5lWGBRwMEa5+1r3tMfi8Lcz932ogtvY17tMco4cxqfISZYYz0vrjzurtk4Vb6NhNecG
mbNN9aPta8jvE0tuBPrOXeL8wjp0A+yerLsxcFb6Vs+/m6Of9jCsavgas6ShUO/CIL3C3731e3fv
VfQdekDSa9u+los0JruroVteT/q8+M3WnrYeSkFrJPnbd6cwNrKuDojEV02nsC2U39vZYTelOahD
eR1LrOJ1IFajMz/mZfStd8qrEhU0rrtLwfI4BSiuQuss2/5Y26z5fG9BqU5yTxvMZ+SldyVGAWVC
V3bD/r4yAOuU0XVYTXdmnnyPR5+Rq38wdUt92wwKatpHE2zKZL5EIc7cxHiOrebaXd62PqOevnIv
fhRtc1Z468IfniepvrM+Aa/i3kokAg1HAkoOayjsq4diCHdW4y1V3DzDjOKrLSwOzixsMSFTtNSG
NMbMx7zrL0Roz5GRPs0hWqTXtaC/s892ML9WrsU5ZISsUu4H2tCyOhrXRVO8U737LifjmI8WCfux
fwObhU86Mg8VI4vEmiJza1eY4kuBWd/koNyE1RacAe1iVfZmWPbZC/TrOMTn0i6eQm9+rRrUHZzP
DkwBa2GJYwHejsDFQyDjZQnoZErEPgQ/3g7kj+aFSG5ylMjhXAegygeruIlBl8OgRxwAZV46Rw3a
vOraB5jxNyJv910nbmcr+tRg0P2eAmJ2BU8lgHSjVbepokgsWNjpwaDeHAbmbUw0u1j46m2iDw3A
9aL23zQAdkbMQwmQvbOSM83U1/xv2yiajs5Cbk+yaF+Dch/r/GI09Su5jU0K6t0p5CvM4W9qadry
g48GJHw9E2gAReUW3SWIpsvYVu9BQx4IhwSsi8L8+fBwy4fwUS+4eTYJCaGtApIGgo2Mr9m3nEXc
fEkh1VtG/01bxtlJymdgwtCq8m3HZqFMqccdOaDDE9/ktT5abbo1ESZybRGCyM9jXd8asPINmPk0
O91EfXofDdZLNOhjNDTnzpn2vsqPnJDZbFgcKxNzbUPjz93sKuYAnEDpz2dvY4pp45vMjVD8NTR/
zEabasH7E025j1tjgBsE+r9zupeaLoCZToDZXT4HmSEACLUNxjI+mIVuNiNdAhw2v2Oj11ejlUzP
HGzJufFrFF54/l/b93Iczz1aRowjf1qWiTwDQsoLPDl7zxrt/6GGkrvpxVyvMg7vW6PQ/plPytyh
kIiTGwl7b2DfWsVLVYK5lCZIJqlrr41SAJRUKtR0K2TYbuEzXwZTnV2rPVTxUo+Sn1xuN0wCh0Sn
O1aITxJPkfCDRZV7UJP3LKv2GMbGNqbjoQzbA9YNFDLzQuvJtxZrsszkm0M3hBmOVwZdEXbR01FB
ewQgBEb7oHnmVgIk1udpQNNEUzRXuuv3AQ0UFopNHXYnUPlnd/I20J+P4AMpFemOKQ0Wk6QOxhmu
KpotgF4gtkGqoPEioPkipQGjNKZTQiMGNRpnM27pTsx3kzs+ujRnpBwBFCB4mx22WbKtXCo2AlrS
PHM+8UbfdnX45LTOHYDJk+m6e11lX6uWjwVxVizlHQ4tHiaBSj8YTjg/DpNZ7CwemBM7kpF6kqZB
WkwANDtLKYjo1VOYkOigLYRWpI+kncJtIooFrbHgrRqinl2/DggzUQ3JnLJUkBiucw0t6Dvr1LOW
TFfkxy+oIRewEqzZ6PrxzIdhThi71VlZ+Z6SIZhJ+Z1ttTvsNpjoU3VR5kRJW3aqlHNdxjmwKfpT
6FFRrnuslmIVs+DLStMKXRmHkKhgOznX9tLEErTn2RtIvUUv/iQeU83626AsABc6oR7OB0upiwcz
hAS5PqqSxg96X1gytRSgUQXDCHjnZpTDRJh5WMgSN8Tei5Nk6ZBxnJueTpl8KZcpuoQN4/zEJPPC
zRxfnUfMJC7vJk/uBJ2ccZ89kd/eyaW1BqmKQ5p88+zqYeAeX1NvMxLriPzxhpvHFV1d22TpwZFL
I06a0I3DF4yTT3KqLaRYmcrNtPToBBTqRCMPSQp2WtFsHQp3vKV5p7SSF3JrcKm4B7JzMqnoCZX1
ZaayB8ntkFHhI/3+wwEo2rrGdeVOe6KkxHabg92pnZLVhcgXDrL4Smt9CKz65HQYI5fOIDLqN2yO
rgoP0B6lQj2IVviSlCOXR6vrb+NgoH7EBENYbWVpbgFhHABy0a44H1qpd0bYXtBeH1nfHwJQ6VjV
v8ciuW3pxihCoOrkYGaVnPyseRD1+F3SiJTkNCPRkBQ61btIJ8BnEq5YegP+5hhPFBzpChhcv5n8
gN5i5Kq4IxXipTchn6XFMy9JiJ5O5GypampLeTfVA8GZ5iNYupyYtc+KcifVF1eQavaGXX0rKIBq
VfrWUwgli4RM1FBeFPFLNAdOclF0K23j3rD9s15whXb7MTfFfTo5B1KJ25zyKT3DnqSMau4l7hr1
3U7mK8C5TzOVVUlbfGZUWGV9SZHygFK61N55NF2NSu96mq/SKHzVSxWW2VDpaCz1WG0Km2egMctp
03JV0qE10qXVZozhNu1a1sAzKfPNN6MlSkf/1pTO1SoM2+e2bh47rYkoRtFznrSU7Wkgg1aLhSN/
oLj9MFH8N9DyZQ+sKJiHr4lO0Mu3hNxg8JBCBNQVnpJI3vVLZVjTTPdukYmVP6Izm11Kb0vd7Co+
mTZNb4q0/TYG/bVUSwN5CNOngPXJ285jP7I+ReE8zjRDr13PuIQJy/IKgt8qb+YLle/4AcLgwx7y
c9AFNwNbdAC4gl4Y/24IsJQ1Zg7R6edHryrsDZ4mm7PdWF5BwglWheO0QP1JlppV8aoATaCkmTUN
9k7El6lSnsOJYmBlwTNoE3HrhnJH9AZTsFrFA1mlsEjY48YdNiA2BRwzjw6zhzdERyMKD2U8f/hp
DhGozuMt4WDa5cj0hVYSrv1mPnjpfFeGqqJKxQQVimaRmrdW22O6wCjD3f9UlMm737knnDbfvJnO
Kl+GR3BJzz0Fgh1WVqOPX+LFkkG7AnWK8wt7o73V2zdOhd2SGvBxlabY6vIhfklYIGWq3po9zKqu
pj4kyh89ncT71Js/GiuLiOpKudOG+HRDT1zajtt8PcoJQxTGvYL49UsWqB7lWKKyO7ipwuQ8KB/J
RimuaerfvCnFIkn56ToA5bWtMxp2QwfqTq3z4ABJOKLRi8qGqirndSZaRNGutnajWZv7jDsCQanw
jgVJ/DSmSQe6rea4Rp1mCGYMxlpQT/ZRZMTKCwXPMB4S8P6RQX/hzNFsPcLNDVbR0AcsoqJhE0d1
cjN4ncvVrI0D/dEdQNA54JYJxF7wQLgLSBuvyJDkWKZtvYUeznUjJSgeu/dJSZPPX7lT1j1aVibe
Mp67G+HZBd9qLi1mhcU6FT5VMi3wZKC6p12yr4bCvKfgd9dyOt0EFnYIjieQByqHUk155pDzJcgQ
AILyueUyRgijJSbQ5CsVT6o1fmUXSHgsDhwB3R2PR3ZXfq6LPVomg6Mn6V/ymYZnD9+5FdLZ50lY
AIbTDnBN4XmRcQ12ZRV7z7OXcM2Zgy/3pFfk55QN9msQ10ADlfXuZ7lajmbWO7HRo1vWn0K01YYU
jTpoP30puuiqbLBk/lvR+oeihbL0/6RoUQ1DDOI//kDO4if8KmeJnyRhMAJxyFAs4v/vWj8IFjCP
bTq2cCDf/Lzw/3Wt7/xkm3B5iFi6tgSjzY/7da9v/wS3w+ensdknDAGD/l/Qs+CK/KhnWSzEAvxB
5C2gzAfL3v83GRuZ8gqbARZnZ2Zf3MR9r91CPhC5JYNb87WYMzYwasZjYvbBzosKnx3BQPHY1L4n
gYZs4ci7jIX5cjhdUjhDTfrdkyTwOvQpvEpAJXzWsHmbfEIPoyWUVcOUMdH1A54Yu9PNqpbZMTT4
jmbN3HEHzr4WgBsPjqX0ZuJhdJiWuR6eF72oMdXDq9GGhQyOZW2nzgf2y0UQYFGeDl14l0fBfaVj
HDht+9A2o79usuyxckK6XAvMQYavv0xW5J+xPH21clz4sZPSM5Ul1IUEB/51koRwCXOxsNmPNiP0
x4ESPmfAalc0gNeAlAusTgY+yjRis2FQNGx57jP2BjYXgYl0UuvpPk+N4Vi38RL6SuoXwZhzi+bs
b6GT+dy88PcK6kVTb8QMWlHVS3Gx2pmVBV2lk7c4j6iFV/MtSdMRpqDxlnbSOcn/w96Z5MiupNl5
RbxgZzRy6n0X7hHh0U+IaNn3NHYbKAmQNiGNCxAgDap2k0vRx5e6SGVVIoGc5yTx8BIvOqe7/faf
c77TumhDtT/nJJ48zDvcg4VL0te/6nq670PnISWtgKG2lGS7texZ2OXD0NjhIWS1Cdwt+gbNkC/6
2nno08o5mzKed4jVvWUGP31SfFe4OpckCKO1PqT89pAIOfNgoChffguJAqw5JfbFoX6QY/to6nFw
SgzJoTCnSShSvrMy7hta5FqvhNRem8H5SLNMAo+tk4sZ1MfQRzC3jRH7Yx6YWzvWjYWmMKPzstNF
nKYD5kES8sooI8I56Ufuc/EodNAC/mcm1E9lgmfP/T3RnC37iGtcUlTgNZsgjrf2pOhDMHZcPOfE
QpBd9DFMlmrkdEWh6pdjVR1Lj4wNV2ZUH3UB+XY0k/gp9ZyboKu2+eiugE7sEhdnqmOoN8uNPg0H
wniJnYy/wL4t2JfaDjWRJTQ5vYHuK+W9TVMb24bPejRXICyeglmyaLPhXNjxLvD9bJPi+oKrj6uz
n5iA7C5/NFs5dz+j/GG91QPPXHkG32myeJmV8s99H0TXFmjgloR0twmclCM+d3h4RHZTKItxbAx8
7spusuPM8ehcMdOjGs0Q7G3BNXy+MJs236CEGklBKGZu89AYokVJnprj1A8Pg9NXT9C4uQH1UJZT
LTJ3meFcSUWD+cx4C6COfsgx5NkShH2YV9H75U/MUmflyeSmFOLbjGS0YBVKU3Xvv5vpaG97P3hS
pHhcP77vqoBWvVBjnWjkCF1duBzctDwUDdcIFlCkbeTsHO2N+siiJb2bFxoH2vKKrV86GlnQ7KcK
aCVtbSb8RIKyqFsaIf243cdAwT44AP3dULAedzFs3PcUOC3dnvfr6OavvtXqC1nLZPvPQ/DPhyAn
wd87BP/rn/7tf/3p/+UC/88cCpz/Gbfb/+RM/BsHIl/t94FoEOQj8AUvjLcKtKu/6Dv6L2xuuiXp
woC3NSs/vw9E65cnQdF5liNc25Zzqvz3gWj9MiCHERmcbWk0pIh/5EDkh/iPByJnq+sYHmxiqHg4
Tf76QGxC5ZNAoR03qLRHaXIRIVP/AC6r3mQCSb7DGRDOFgGZ+I9JP5jnogfnBEHqMe+TaItXadha
imRM72BFrsMxpIZrfHBmK0JqoYr4NlF4u3WCZTRbFtjmh0uWgA8SN4OdxdGmawkYjc0e8flRRkWz
jBPAc52yD5OHqYb1zCYfMbHHLKZM6s04oFs+0Up9Her6xfTGB0DPDswmPBaqsx4aUeO6wH5hmv2n
jh3DnHRuaLNDA0BuDlNoOltTesAQzYmtsuioV1F4P4zVrRUhXbS6D+lC47QuvABUAoYWOFVAuAbk
EOwkWHqUWSUrEfotTp3kia02SxqXEmgJQfUIsVUjGwltxwmxyKV+vMdWcs1HGOg6V/Uky0fMBfZn
TP0VB0gx2gerKE0yM/ZTJwyqSTuaGmiZWHmV8yoHulMzwR4oHaInmyKyPZuoqxzoEg/G4rXIan2l
9P5UkjY5+lJbmy6gT12mEEtN1uzcGK64+AmauN5AQI57iNW0sBIMuOGDdx+L7GEw8zWOM2+vI2i5
jn2ZmumOaN9X7+L3GOsSVLTj3duwcDH+1DjMMEGtXC4iy/mvsqr4P/2IDg/pykeKx3EutMBrK/Qb
DFw0d/ABFgNtz/A9DN7AB9UcAFO+uQrTSK3SNnZO9KDXKyWMt6rRAgrcba5pvPZFmbPtTamyJhhj
3k9T5W8Nkcllq2yNsagCfaHjAVNlk69Kc+4Fs4dHb3D7vdnZHqZGatVZjrdY6s3kVuawyz1lxSwG
y5echN/KaXLw0wZ3qCHPDwVb/HVgcwX2qsIDKm+9K6f4jMfuA9HNv4MIRCjGyfU7umDCrVXL8FIP
xLbYEkybDA3OhixcjsG0zOOgoMlAA0hls1tL0vpotd24JeHxRrcqjQEZ1kmpSGUlEE+IGwQboxW4
/AWMdArUF2ZKpDFKd1HrRzfkSKg3m6yb1tD9lazK+9iGS+1GxW0bcF+LS3ozRDy42yJNroWL7RPP
YQIJodmpJp/vpPUx6Nw3m/LPMqN/AToSak+Xf4+xfZFBUpHKJFUQxWqf+FghaBRcm7UBEiFteGmK
T1rtgjNcXhOCT/3iCDZ1zdB+aRXvTQKu74aG/DuNM62NBCa7TnhLwzzktJ1TrGDArnHLwgzh1wr5
jUTXXMpheC6j8JgwZMzEK2bvzkv3EjAim41u3yAxLAqYTp0E38MoPawrOv4Wxdi9FTNvqBybt0Ib
N1CsUzZ4KRCBbKzSOxFl/U9Y+NxQpaiLteY7gQG2Pg0uPb7WtRePxJMz5AGzmVIM+5OVnIdkFDcO
zUgPtA6lLQ0byQhQKbYhozEUUlod2G++yZhd0MpOSUpJR7UzpB9hXvUnhM0UQ+P4mJadZLqhimNi
sYP9rPimCxBzYzUIHGFsDpPCei8JXvXoqzwZOHxG28oeIlYJyN4ww0xdP5SRv27GSp0aV/e2fmoM
a00HM+LF5BfL8UNY9rr2/b1h0tzaMuuVwq7W5ZgC3eovtpE91JN/DRxH3ylDluihJKqkbTY3QxWA
pFOMjKV041kwgUfsQncyw7tGiHBZ+FzOpa/f9nCmlCOfsjpkpUjV3EJoVf0QuFCpCLEsQzhVZWIy
hXjLKHcf26a+p7JmjVX6YM9kK3ewd9bMuupn6pXVDtu4tRVNQdMhIuE2WIxBPqv+wnRvU0V4IC0I
VCixsgM+UgvoWmQ6LyCnV5qyT12QdsC8wnMzw7iUcvZ2VDls+5moVMylajImyGV6QIJDUkw52U72
Qepc7oYZ9wVCa80HFYypGQVGj1hBWAQ8WG4OK9zom3wGh5GYbPiRUb84UFnGuuYKxvEn+4phMUIe
i2cnVDjDyCD++ysrYyAForMJcPetrDr89FpJMvoPnNkfYDMIZ55dWivKQl47k81SrJfVEmPfXeQW
aEODcbZnVFo0Q9MS3/ChUBEhUaPjsryNj/xewWKYcWsF3DU1iBdjBrGhj54rD/d2mXf10qOwRfyB
bZsBbkrwKMaZPHBnQnGJ14pXXdaJTkQWw2E/pVdJHNfPoDROEXHQQJDBCGPN3SSDV3Ct6L9bLaTG
gzjQzJcD4+ptbIP9PrXhkP5cINLQ6NwYXzrIq2vQ9/fBDKzLW+jZqQvELppxdh1cu3QG3Dkz6s6m
nx6Nqzmh5ddLrQGKl0HHUzGyWt7DzZzBeVZiG8s8mL/LjNXLeGLJ4I1nNSP32hm+ZzZg+IwZyDem
hrcuCXpx40FDw7GCPDDT+9TM8aMP7MfmJNpnMCfX/5yF/zwLM27+vVn4LyjmP+Zf7E64nP7Hn/79
v/2NQZgv9XsQhrJMta/usgLCdDqXAv82Opm/bAuXEU3BpmPImZv7exAWvwDXODbwGlfolj135P0e
hO1f8JZIfBAEcQwbr9M/MggbFO/9p0nY0m0Tp5PDeki47ky5+f9WQ7IQCumusLE6eZKJy4/Gh2os
eF+RZT1PqYaqpJ2HmIkqAGmZq/pDD0S97+msZZakuSBFDRCp9mzV3WtjQUZ1yLWiipKblUVPQDDN
KzwRLR8rfdfvkE4F6eC4uGEbfgp614T8YFH4YlpqRdSYPJdnNKsc+iqteCE9DgQ+VvTw/oBfypbu
lDyittWrMso+aIvzFpVkma280KArHTduGASfZQKGvJwDuUkZ3WSte40oLVGyX3dpDBPLJHiPD4Cf
bSzkTwEyj3xAhB4Z9uE27L3y4AEtXseRUaNR9XTiAdNY8KlHDrUPi22XJzunsbUdRJTmrGnMd6Tk
aWPXIHCZYxWsTNmOVBiTea6iyLo0on2q07QBY+zM9R6lXFmjfc8D8B10gbaSXXSLMf4NV0u86Lpi
p0x55mpLxIa4uVdX17gAExrpFWDJDD8QlpTXLgK02KpzQVqx0/mMkCGkeqOZXvlWcy3LJZna19iK
3htdX1MUsY3TxN/0Vvzax0yovkGJCUUYz+AWyadRxjKJ1l6IOKqXLuE611U3FSAKlmNrdgVy3Qyl
Tcd7cCGgcd904Pa6brBAb7HnG6NZoFfHrnGX9jQcuSpsBFeCpReFl7R0bskDrDU5e7Abah/4c4Zz
tKejzEKxr9N9lESQagKrZ6RjKCsjz1owyyzbONk7Wb9LNHAWbl6/+cALloaO0Z3U5I1Gv8+y1ioi
xRidWvuYdNZGltUdY3bH9SR473CtUmG9dMGH0zxzk0bW1eqCnSZId0fBPkMn0vr2SPkmH81VeMXU
t0GcgXPrt3dq5OWvJ3SYIjEPAnbhSnOic67566IS7qIZzQvQwRglS10JXs4H4V6Z6Tqf5I1HnfSC
rA3/I+mFN6EXQBc5cSH4RAY6DVEGt26AcYsGO6T3PE100NHEIOusXOpigMxQx0s1Gf2i9JKVRSmj
N8hr6Aw3HQURRosmXbY4c5Vj3Eeie8uxDfkzJyInJ4TSA5O3a8OVVQlMiIxSbfaQhTESdONuvTnH
Y+XVIfK9ejEK/b0lyrluAvfJsTKxJRq6Idx8b+oUuNmO+czulud/oBVM0DdkRUCZR5c3Q+Q8xFk5
Lquy/SwyvmghildhA5sN85TETPsSGuFuqsTWLnoKENTtZKXPLomRBb/fta880hPDc8ANvDSYzK00
h5DIs1no9oWK4nuy4yc/TnZsuOF3SGQrpxzfCXgcKli7S5agI8jUuaZRTgf02OOQ6GtD6+89GG2o
X/yBjIqnrmjdV7M33+IRd71vjBsIFsYKcM+bU9ZkMpvqzae6yXDxudAScxcqgxy0i6fT29S+d9BD
UjN5EXyFMVviksbyba+s+iBa2nGkG75BNLSpfdO+IXwCIyGvvO4jSywMR3vRyfkuHSyQvWluxpKf
O/GJHhkRSAoV3dtadLIqi4tbQTR+hCOxStq4BszMjdxTuqI5bjxYOOxIWtERmWunzEtuW8dYZYkr
6Z8CqGlXFx7MK2TfAQmJN3WJmr7EM/5jTdqX36m3wY2eC+R9nsPpqMveh03JraJW0XNUFGs1zup1
L9cmdg5ptNzojThdBTVNeLWEgmN7/rCi9B2Dl3vbV91LxMaU1TcscK/4nlnHC30ucEagM9fuhBGj
k1wcNX+GBQxNM99Lb4EStXjjvXvh8QDTBPRt6dzKp9w/KAnypWP/EavkGJjiuzH1K+PdJq7VpuvL
R5VEh4g74rIzp4NbiEeZNDfckdRCb8pLVFCIGBN3W2geqDArCcZlLqq3KM0OZRPB2Jzdt3oovjHR
XK2ByEFDC60aIQx0pXGkPYetL5vwSM7dggGLAyuYU98Emis9zoEI81JPHg2qbgYNNYi/tSh6S8yS
CDif7LVia+GF0iY+zfAobO2B9zKKMqWkiyan0t7lvkV0gCokt3e/QaC+lO63Eai3WBibnEk7DfVv
YwbYDv30nUObHaE3Wrrzzpo2Xk2ynFsTh90wxu+lw2jpc2VZjiJ8ramhCoqWavAp2/US5XYizrkk
Kj/srdjY1p26A9GRLEdTo3TQYz8gp+Q1yzxABVG4Y7P+5hjmc4XHwLPrqyODdjmk1Sq0pbukgtRc
eFkvl0UXj8tM0KHiOScU6tdgqM8mduI0Vic7o/qlER3YaZ6P0nuf24q0xkQpnbfMAN3YhAw+szDk
ctpaCCvR4RPmPqagLrkI0Ap7XBX1UjrVWTjDR+yoEy3xRy+2n5rJukRz+i2X2tE1owdXa49pDzl5
Kkto1/E9QjTrjLD4olAUZudEdzvbemxAZ911j0pVxGdUy5le4rAZnhqHDTvY2F1ceGdrnG5rXqJF
N9m7uEyfA0lK3k+ap8xALsEm2NGDNjbZIQ000LpKJ1tTpd/UJMOBDJ7ZHFDwzve35MglRhnP/aS2
HqcZdHEGDs9L7wbl8hyUxqcJEHzFfU5DXeqwDFFQpWt4RTKeWrPO/WWh2tsxrfA96t+VSCTxSY++
Mho6M69hzsLhOxXPYZB+iclkHdN99ribjxOJx3WsNbfOlL7QXnNKLG5PTvweQxlc9TDY8YjMd8d7
Co/YqLE2891doU1n38k/4jonqlcmwObx/XbDMfar6OCFCTXDNdWp1l7ik+2CvtxmunbNivLBH6Z6
4dbtXe+E+6GId1lo3Hej9whCTeBo8H+cpF4WrtqWWkBwznqZ4vDbjqKdHfmsHHJqKO1273T+wbVa
uiGKoy3C3TgFH9OYrUKjXrWuca9b6bmWzs4nxGfX49qCg9hUGcy0fGD4KQ8pNI1FMgKLmsLTOIYX
cDE3ynQPwkDz8uTb1ImP3gQyHOftZxck0Fgore0CAMuReQi48PY9HsxOMeuoFW1rx150R01oZMWK
m9I31jrXK4BCe6QwgnPFfMv27M0URqwewNHypB7Ig12UaWuMqW8+djSjs5fsPdm8iJfJsXlbkoUL
q3OUvtFjvLKc4gpVaVXv1Q1dRZRhpGtdUoNbEHDtmuCSJukm672X0ho32phfaiSRRVN4717N8Dli
72TfsJ2S7B1f+lNR18c5h1ub4Q1Df7BwTAYxeg7MvL8bDAFpPzmYkit/4Z8jnxSo7x9Mkemrrokx
iCbhhyPJQEUW9Q8OqGFLvbdJcJ7Zbw9FqPkw0Ov+3KX2tNX6Pjo2OHmxaegWO6weSfYbu0P4WcNK
3rZedl9GhiJEJ9ZRWOGHcs6Zw+rSiG8Cu11hZmZ3Va3Ketx7ZXYcwPPowcRiMFP3TltvgJGuzT46
+xhpos7bOMmcvBtvDVfbm9awtfHVLrVa3Ce22GT1dBe64dfQF1tlNBfdrR4gEu9yq7jrCsqjO7u7
qVN0LGc6VHr0pE3Nya6bK20o+9imbDPvgVC4LA68dOtjgK6daBua2RUW98EkjczCEnpYiMPNbPvj
OI0vUyMPHpaQ2Js2o8eXRdHrhFp5uoLv50+bhnYPnxfKTaBP4OB7UWnx6bjA8WzBhzjGJW3S9l3H
sshxV1GUonmr8DC12p3bF1fGHbRCw15PI976tjiFyr7hdmEvHWoqYM6fnLZi5ToQ6qz35Nklu/rs
le3k0hjSL65idEFIHOqmutLgjSI6vCVaytg5ZUsIyckuLAhIcttxC+MMYuJSFtMLQ2kIUx0uuNYP
d8JK37XW23pFeEhM96ZoLIfER3dq0upJH8sDtCBqBKtLqWe3dR1tu5hMopuzsvVa+xlD3Y3JD2nK
7jtl82lZ4cVqx7uSfx/nxoEo7L7ogEPJ6gxYl3KFiDRG2zzaNRKqMVIlgcfpuR3ECX38ls8Yawtm
/4AecoPHb8+cDal0XvYbVA1C0ug7lPHM5x1PpKH3/XJbhii29q70uoOYxhVdpvuMgnddjj/8ci99
G1rMXMGD0SfgaCu6Syc0HKNETCDMmi8qb4b5GFtViXrBBetGi+tL39LT1vZvZeE9wCtNaQnwCSPX
7yDPaAYb0ZIytQemMHG5rfZx6C4Np7vvATgrj5do1M4NbrpQZVfH7B8CCh82OAQem66nF8EcfEg/
PZXlox6uzDHK15mriT1vaX0jdKZ6HLVgB0Nqe/O8bG5TprHnlgtcEpHZHMP6hq6jeplmbUgfgqj2
qCrdZRjQM0yg9Wsromo8qs1lEfUfg++PqynDDNj09jcus2shy3XqFbeShmbm25fcUCN8Sz4rEga3
BM/WyvdGHuHRPBNEvqjS/+Fro4/J/KA6QbVQ69+4ihnW8OJyk9cs5UjoXEG5zzHq+qPzZpehBK2i
cJoTAXFmPkDFrlyftr5OWCYsHBqDzfIci/aVi89+qvlvfcvcTo3zoKngrejVc5RRqR0TBRqc5M6b
5Ca32206VkcrHmDY2XfszQkixk+aW732YUBmviEMFOv5qkvbQ6qH4P+HQX2WKtsbFkGdVB+tb6Pr
QFAYt1pCOlS1kjLy8dYt4VFaTb1tpRaCcGrGwxRy/4HikrzGdsP6tvVZPS6cRlnUQSuMJVPhe/vW
Jqil9y2nFo3hEG2aaE1Vl7nUy5rrZ82TVoc2CC6IZKxhQPpwwkyA4Hjf6V7X3wRRc0oa7a4mooQz
0ilOkjjKwcVFTtolENfUz6qzldfpSjPcW6enZ3ho44Peo6WwYUkvhL8IWmJJXI6+3i/494KQlsg2
wBX8pdXBCOt1EsU8GN4ys9lpDyMusxRkHaZborQID15Bay3Y1m03+Mla9zW8pfBvVggu+c4ZqNLQ
3T1kOx3SQK825mQOG72z+DyLxUSN/JBpR49A/IbIgvaY1sDxRTXk7FbgDcqK8DKebYyKvQrWngpI
qaMun3IrYDR1FBSvUF+BOupXMs+qNbwPwse2mSyd1hH7MVKSZlX5E6nCPsVAfjZlp2cnx0tw/dEv
M59hADyUc55aB4q31zZnVA6LFAtwt76s2mXOgPGZZgBh+2RUN1y/cB9LvNSD2967nYzu68Exjnik
GvQIZ24sK19IvwkuKxYlRf5QEY110UljzHuyCecM2l3WW8Ym7bgIhJjzSsfCCzmNb02F/d5qEzw9
UbxzDT5lxix6w7fM5D/OhhwFNiFVJE+sWNXUczufkZlqa2wsIAOnvFqGjj39AFgKNjR0iI3TlNrG
SZmGndgBND2xj3YHrUetGSIs2AErM5wizARikRTAAkp49jt0vP5gDNxYNPhW/4zDYtObyUAsa//e
rvhf//TvwIGwDf7LH3aJf+Uf/saWmC/ye0us/wK8Q+7VYy776y2x/ot9g+S7zrYI0yKq+ntLbP+i
6w9fnyFNXWAT/Cv/IE5DPA78R5DtCLH+I1tipuH/uCTG1OjoJtB5iSeRffVfL4mFE7al3yb9Tk3N
mvjEd4HHBp4tKfI0+xhVPKfIcUAILK9Rlh6BVsWblM3myuuHc1mGOxJYxdLsX7mwLBovPU50nsBw
gD4DrvUlA1I/CXGdQH077Vo2xdvc1+G2ICora8vHHpQVeY3dM3x9NgpUoxfaE0CiRyOhLt5NNrMq
2OeHTJUbPb0tg5QvAvyeFFVFcGHFjfedNN62cu2LY2Ynt43WzF+XwTVOcYni5ZjofkY4PLAPwJhH
SWheHZPYeUkDGD19HV0MrXoPkoxFaq2/1HFxKG3jrEtvV5hwAHSMAGCYi4jmLdVeuFhuw4595dxC
G7fgNL5cK+Nb1lcjc7dm9WVkEEiyli2LxtZzMp7he6y10d1Fgf1QuDjjfQt3MZ2pMt9PNI8uY6u9
s3MyaJwcwqyOZilJuISIuy6HR9sRIIafMRKfWrQSeknprcOoeppzF7QXnFqN45PpHuZkQGNCfghz
BxBntDThNTI+PQCfXCsPDAygnnXV49zyuzxfGD2h38oSe8csXum+BiBGeayLYKmNS09+hbV51dG5
uPp0TNkDuzTU/TKhUMi1hhtA2Qc7ay4F+OQ+428LNiqFNBwWMdDgbZjU31oFzdhPuEOU3AcoU2dl
k2KOwOIlmE6IV1ACNif5D1rdsGfVNwpYDJvRXdj5lFST8cPkHshuRcPt/HvfVFFMM1bf7zHU037Q
borapUSlPNhFebEK/UK7xG1NiQ7730PslGedLJY0rW0QGDhZAzbzQ3eEZZoszIYRWzeXJfp9SmHh
AuLLwQfQ45n5qujqR/xPx7Ipdnk2vMQe1NM6cu5ir9ywfz5hyn4wSgAtAp3PJntAu4tlqPt2rMEc
syNb1jMalqB2vrDDdKUP3riMfYAcU+riXSzjrzgwj6il70lRdndzD9fGJKPXFcxyGDw3TWgtbakv
tOLGBtrBIUN9b7tKaduFZ3kCS7xO51azMFybOEavVcdq2Wu9fhVXLrmkiHdsGl6HrtqlEf3ZVUoa
apw+fN97ZEyAH6HeO118eE15ozcxNdr9Mwvtj2AMNwbTT1Na3AGCtUOAJTHsfVUEa+W7Dx4ECKc+
wuZbJVXFds6yX+MYc2ZbwTKhFRjJY00PWb6rqkQtIRLyaRBtWpFenCA5ifweGi5YJ+s595tt79GP
lzkkHssX8j9UXORuu6Rqel8U2V1LtVKBSSDP7jXlk5Kfpn2fOmSbrCvrgKVbFKvUsI92EG11q92b
zXMLR7Fr7GXdKHqA3QdkagoMi2nRdB7+E9RpIns3rqQ1sIxXeSyPENvOXtCvhRk9idytF+RXnn1B
c5SG8yQ2NjgAPkPhXFWbQHnNi1UN54mNr3PpfRnyWrrb2G+MhSNIYQn0iJ6QSoJGEcXvvNpbpqaN
5xTs4CwsCqWzRM37iVJamKv4PvXHW0SKlxY0ZwpSrWTwaoGRu8NbPPUPqf/TYGzhPqYZNDEToPGz
o40aNPC9gC5iDOCCfhcINriMfhhxKrJiMU/caO7RkNZAemAIP9fhT8aDJWLeb3IfGM7KoCoOzuoj
pMVDp1vLSKQw28PgjnjHJXfKFwqqbwyzXFlW7C4T1zpgrLkB3/lA/uTZHpAMEt8hX6ECinPG+i4f
WHS6ucblp19pjLG+VIt/StR/jB0G6uzfHzv+7X//ASRk8vgvf3g1mULwamLd/O//ef6Yv9rv+UP8
mg94oBqC7JQzjze/VWqblMI8SgiLB480wl/mD+cXiqtl6Zbj6raBSPUXlVpAOaQYCGvdn92f/5Bd
U+hzPuEvfS5o01A4iOrwM6BaCsavv54/mtDF9hXa+R54zW3eWggKtvsV4JvG4bebldGuVHf2VHyx
uvoppf9sxIL8Wdmg7Dl0I4IlC5jLDftjHDxEKpMVShKvOg6WbdShC6btJTBNkD+Uk8aG+94Ow3uS
ee+20f9k1JcTFjubSfgCVWaHTsEYnZqQtqrwpzE4dRsJNw40OEJvJ25FldirmpKvT4rImo0vJFe6
qcsOWuZ1T9Lm6qzHovt2/VG8uxqjeETFw5qhnto0a0bulLDJTzCnnGcbT94ddv7kPmzdZsMFRJxM
PzEu6LXPKQc9C4aGTyXDjfjI4vbsOn1AbC8nHRYQ6jf6HhATsUlIeAOr6f7ZDNIMpCKusiJClEeF
Cvi04J0ei6cgiRtWJO7c3NrrWxVV9Yq/VHnUAjdY2w1Z4CrRtGtgetGFHGCzyfs2edC1kVbFmOQW
n/Npdcqd6NMZ2TNi+ewtjVIha0JkwA+zqOpwV9QAwhJb3SYGMqyBeTskRoc6DOaqCQke51p5R+FI
uBDuwIp3JHCHnbHhsGRpLvRiFUbeNSk4VuIM4nlCaeMU9C+RZeVr7IneZkiTT1/hjWKjysDZw3ct
qEU/cqrh5Jw9sZNy8aVaZbdU0Tidilw8Gv4pmGYQ9Fh6exnQK0klBbJIxM9BEpD059CTLYzomA2a
u6Cc7lTnbIzMemL3ebWqctr5g428T4MIsoRxi7njA1j/16hHOvvFSNEd2fZLOxXTug7kD86MT3rt
Q+C4afIc6S0qI/TaXuu9pY5sMyeFO+QCUCSZoALONazdFBVgbXMU98mJ+UUH/2KMUkLVxkrWDLte
iGdyAC+sfeJDVBPVCDhbfG73i7itLgNwj2IWydIm1naVSgmhRqyzbUntXzXm9aruzIOMyv0gAMLn
5r4BdV/ZyT4MJoQETAQ5/k+WtPWblZLHt8SToapd7TePZtc96Z25Q4TxtnmUyb0j7R8fDCE6PApG
xePSoxYqK7/xJmCEeXkGdk2V0XAaed5jWezrzAB1qDUHPcq/VItk7Pd7KyQXGYj8IAl3OqK6Mezi
vlUJzA8TvnQFOyNs6Q82qcMtkB6GpvhAPcvQLZN7LanI6iWjXANYxSk1o+b9PtMQ51pnVTfel9XG
NEmM4Nez4mAFVEF4BY1OUwOYK9aHjHVJYC7drst32QSDs687pkkcA5GTnds43hc9e0IeUG/RCf89
l6iiPXFaXTPfy2jEA1cwYILt4GDv0/AgswxuKUvsOnpLm4lfQOqYZtNb6JefdLyBTeZbEY3Bnc5g
ZUDFCXXB3kgCMkvpGR88b5M19Yc75SeVs7IEbvmdjfn7VCRPloTcV1JbK+L2zkEdqWVwA/prUwVo
XF7FO75v9IWpOmoKZwNB1oldRrCY5958DDQZLkUS1MvWrM9B1m/t1PxmD0nSUPcfCkveBKN6pOP9
U5vEpanqXacVZ+ZS9rrVDlwQnYmx95bAQJl8be0hgcW0GRcpSQ4dYmQLMnMJb+eWqr1FVzfkgh22
Q0OUvHSOX677rjxkhWhXtUGUvxmdu9qDngRLj5EPoEf6heHNW5ooCpavbt1weOms9lrS5NwLU+GD
dHeu57MXDVnScG/wKe4wR2Ygop5vjfSytWHqDCXstJZ6lxwTPX/TXPc5sYON2zQ3ID64x8XRfahZ
+0KTb7mwnUVUWAODLAuaNrW2qs9OQw7VP+iNnWx7xqep3cCSSJeiSdqDlpKgo0PmhYH3i3vwXail
zhoao7Po6BjawrP9CgoWdDhUQa3t2bDTB2aK1//L3pnsyJKtWflVUM0t2dZvQxQD77tw9+ibiSm6
Y327rZ/BK8AACYkZAx4AKXmbfBQ+O1mpe7MoKC7jGqbynAg/7uZm+//XWt+aOOoValqFVfTDKIc3
wxi0xYhf9dQ5FcQ7NNUW/yXITEbWMTCXQSMiYvmtsQsDhXxZH4o+ujMn0gkulkCcnseuooleDgmc
VoppAr2+D+wZG8c9MeMeoUT3I2oqsU5q3z3B4Zw39wpffA2pPc2oUclC8dFV1Icj5mVad0OS7JZk
IGJFOawj2zimSftZ0IMhDeqMqsa7OKm76tsaMWAE7M/8aFfWSzmywZ4xfePSrj7H6r4J5uHYugkb
andIHxPj78sH7m8HFpKnhFQct34u5t71X0GuMvywxvcDKAUuBqiWqwYpcUeK9xqb3ZNfNJvYgU9L
I97BjtyT8PybMLHe+S6eMIOIdeeC5SoIiVGldK9K9zS1rKqTzvieeveMBLHSBi2eqYTfuRB0YoT2
R8E0R9vAcK1GbRN1NOa4lXYHupGAOKKa8H5yxcXHpJNiQnty6vpi2cNNEg03ECMezShWi6BwiTGY
KX3btOLo0cu/HHdhUxsGu6t/9rz762+//qefZ9z//HPfRlj3f/zppPuXH/THUdf8xXFgugnXxDlv
OX911DV+AR9Hl5+Dlm5yTPjLUVf+Mu++DJYVBq9LsB9TCPDh3/+d7rCEAxDnGZZr/VzQ/S2bNjoc
51Xan466Lvs6z8UVL6SQtmSp99d+TEFVrGvVXrZPvYEpLvdAtovOvymxR6xoFDlEZVPSeuHYa+bc
DySuF2VWaml1cB6yqL4E7JiGqLhAz8ckE+XfQgHwrTsAL1EwF57ZhySZcVVuwnAbgZqN4TxxP4SK
TAj+q86sJ76DhHan+NB6eKd8gTujcWkS8sxd4tJm3vuK2urhgOvrQtkiDs7cVvPRLoEh4X8LEV7b
2CYvWnOzNwjqs/3HyygUxiJBhNSHuLFMffczFdluCEl15pR3TZF6dOUce9ARPlx8/Yq13AIi+sTW
wLj1cxjjNnogMciah9cQDctI07FpuZcQ7yCJz4Pb+ghEYmX7UEK7OLwQm5ULsjprJ4zvcq9+RSTA
he0/syq8JiJ8zJp4WzrGOzU6MFja+i7NyxOOlW1usBMLxls34UTgdvo2QMJa50lt4VyHqUXMlUpX
QcnEBIlnleA5C5TzCSQhWA/JaBwA+0TboAwhf6rR37Ss9XnDdZ4WVQliGCl9MUI8Xpa9roNIm+2K
eg4Iu+zKVyW9l15ZL7kGjK2B/dIZZY6+pqNQFQagBtlN217pxpaN1ScIanMpdDzkyuYHpjEF4kss
EsD7lIn6gwU0qfjwhcjfHU5WK1E1925dId5UlODE1dULrRgGw8RzHzQZzNyHZhgfTFd7K0R+h+1A
wc2eruOIF6mOIfqIm9y0rk2S3Xrt/VBQrDaZJG10m+WJeWu0xbPnN3S96SXklBgPSfUUaeMPmcaP
Zd3cFL68qJjmcaWqh9Zw9gGlwvPe4S1L0iPv9MrXpluHHa6Ve/vWE0dvlHt6gn/kyMnwpZxlXJAI
BsEwSLkKO7mRwNsTazyPVHL2df1ERu2lG4vtZHoU54F7rqJ1m4OV9psHlY7PUQyaSrot1W5IOnQR
VXcAMlK8ai42+lK/dlN2lBNLVgMcjKZPT2aF+w6nrmm5xItm1aokGleovl5m0FDyxHmu0uGiSEws
HFQ30Xct+9OcfiuN1s70zoR3veCjpWadXK3rw3Itkp2ea8x+BHKhhG8KYTxBprxt9eEjHy10dpD3
Et/WMkuto1mlh0wNr0k5Pjaado7MjJFzhoK7yV3A1hgYy8FLm30zEeSifN4MvTN5rh29OA+jLt6M
wELJlmxrRnyO1FPnYmv3xtLSyp1G+Vwk9NueCLNSIZ5eI7yz04J8Yx/xAMvqdW97sJjy1y6zKeIB
HT74d/mkbwyrRoTSH72RA53XlMu4z8gUGz0iWUp6qALTQyCjoizZriBaYUyyw+EeGWGJHffQOuWm
ol3G10DJktKSuMi9ruVy7vMNrisW6Ta+nIQqqWGybnAObfRa7ppGu9fM6AD7cJ847ToL3Dc9MdZs
ETaBAcI8h7ASBA9Fae3CLNmXldh09bSZh6FOegtP3HdwnygayEEhq3WH/poZ/ZnR7pF/wEdsOFfO
CCthTNssU3tjTJ8yJuLU7Laxl+0sHHU4pjY+ZLgsaBnJh08v5VLNYDOjBISq+qy9Aem8ooWqu5nM
ad9aEOlTGvFao996hkLLxy3XiXpNIHbbqOGht7VHFVR7y7bu49m4PdGZaKR3SCnLeMqPHpH/oK9X
RdidAzbAoILfKnwJQM/rRTayjfCSAX5BiHtUV/VzbVQnfG7aAsDYudMRO4ZQu0+YCIQMbj076HFO
8OmbwWYs+q3EbIJ2zZjQJOde2beZHlzzvnhxWR6Gms1Xo72MXJSFJ5eRXu0wc25UK26rdFozgW2b
Qj34RnIGHn6UWXQeM3ObaA5FdXAJSsJaUXRCuoY91E8kTk1/PQfk4kSQKGv3xYgerRX3hd6HBBHc
Y1CF3y2YyLZpd0Y5bbSK47ljsS+vo5qTNHoCoZvPgL0A0oR1MllllEq/T9L+XBTOvpf+ljljm/bt
iQU2ZIj4zkmzqyPGk6PDO5gyGncoSwmD9iasqIMRbb8hC7Qa4/hgTOGdFqrDAHBGBuWa4PqRduZb
x0KSbbUljRc8zibvvY7FbWlYj2NMT7ubGS9sbk2gEXzF7BGPmahoFLcqinBy+TlE1B7L0GYnMlO/
gsx7pWrhURv8I0HPVx2KnGZP33Vf2evM5eqy0qlc5j6zseV737beMjxyq+0Vnc2wqZRvb9GLxoWD
VwHGzB2mwgcRpRR8Sb48GMW4XcIjYPolijEMb75NuqrOwQhknrei8G7kozROqrHeVWodhpCXPJil
z4XZ7AqqBKk4HQ9p7+z1gR5gHmztiqeriWG4RdzTE4WlPLonRgvuZvB/2JQP0jnj6KzLA9b8OEGG
esCvxJTWhhtWLrsyb1a6VR2KkaNMYuJ/GfUZQsTauud9g6DEMf8VtwY982J40ktEjiDJqdQp7RFA
SDHunIpdkaY1ZzcSN0MUIM4U042jxGlGqNWC9QQimgyMh5kaoUnFN9M/pFbBeYgiQizE1rmZIFSD
ymrt5I2G25S1vr+qnf4ZjhKpOwsLS6S9hxGlJpHPnql1s9ssbB89W1PL1ClPwA0hE4xym3fjQ6uP
d1gR8FAPtAwm6XDn+GSrM6X9yDt8wg2+yKHRdmU/PthKm5YdxVedjy8af+vSrfLXhK/imHfbKsJt
3c26YeYRd4ClFLIApA2up4OAnpJ1mCOXoA2/lmW7rEuJnRaAK0i7z57wPcIakYXGS+QCk4u2sWU7
U/HZviTZ+JHrtDHkhQ5nNQGqqMGEeM7TGAkjWPPjjm2BJ4VSrnUzVs8lBgHCijukGUYZm8y8rB/o
J9vIzuIFxO90rR2KePhQ1I2HYbgjSf5oYeEZeZzFiuNmWK6LHKh9l6BucouVVNVxlTwQ2l0lRbju
ffk053LwK10Cs92GrQYEL7nCff+suMtUybimY3WNkHAgoHEItZGtA9cWRJdk7lLBYlVgcIuyYZUR
9q6SEqceXTJrYYGDF769x3L+IKf+A4o8X7f6vpuzEd0gPxuhHYYqekA3uRnHnLvkJJ4hRp/6xH+2
8HUu+pxrM7A/HMPfN6W5tpNyxZn0ULjxibvXpjTlWg/yAdxmcWia8tN28K8pSyFL9hWr4fyR9fmS
3sytw0NKmMFORWJFS92SkgGuH3fvDfZtF7try3bWDszABfV/O7thXdXwt+YFcV7AZ/UakPJY0Rwi
uDImH2MA9kqbgKNWh11S7zexHNOVp+kdiWwjuItGUDyd5rGuziDiqjC4WpPNbdBbKaPdDILwEjod
NHxOUOk5rjSqJLpLjeYz5sVdDJrQHzRik0VAvjzW3wOR5YtiYlR3qvwxLyzwBnF3kjSsbDsZf0ce
XxGsdjeUlvGwKs9mAuUr5EbNySVbkvABs2ilh5THDjHU5iNJtGTdhTlYgfxe1+qX0o7omdFikKd+
/NFkJkqhTymt8DPC7qH1RcIfM07I8yeMrTWPdY5hfo8zHtg/blikyM7keTu0YApSvedZGZbvw9Ts
dUX2Icccuih8jpmiOI9Be1dIspiVqy5+aODn64wNkdUj9AWsnKO+aMb8OUkazh2wWsgTRLupDJM1
7QusySwcaVYMY7GH4IZhnSiuNb7qEWnQqsXpiwNpPoGpjrpgFZ9LIekwyWkCKC2x4kd4iyZQXzmn
jVrR4TZnhAR33yIcTnkXszdM1+NMyRztTTm1qyQeL3oa7BhVl21ib/umITihfjD/EKCe7YaSCFyJ
i1jn4/fWMe5OR6gbs/MvWm/PBRq3uLqA2WEJz61VCEt7GKZdoGdbdxzPug/tsXLWXRGtAd2sq0Su
CKXFpPu4NXAA6xr5WFKM3Nn9S2tapHGDPSbYreaySOV4iPqM3xBzJXgPELpBf2LEvx/Khn8Gxb0u
7LMWOL9TrfKwPeLjfUnbcpe2yStIRs49xZ03EkBTmswupcyPdaydMDlszYYEde5g/dDINyzBAq1b
uwQzV9+WrPtGBq50liWnUduWLpFnU61bc1gTc95MICIX4TgRltBeWqM5Zq2C8skaUEXB2fI10sG4
2XMcbm5W0fcis2zdRM9u6uNPiJqtqTn3MbrZoiDmIProubNoaqQma25THTh68yX+jgQWvwI0sQ/6
usnDqzY472LON7tEl9wwW04NXF49uK3H7KHQcmuj8Yzm3iKeQ4d8mFfQ/yeqY9ja95WWnQNdbm07
Ota1enGjfje0ALKLejZPDOHedtuRQix3HzbtO8SkdOln0zEaHWofM7dGhLFpJreANdcyOnPIeUhq
YCapHd50QWGgmojwRfEY2SL5k6nX+I5nMwSccuJLlbJRNsyMOLcerERU3bfketjClYyvqtU2Y1g9
x31+maLuKYWkBxSdUaQaAaGw4iYBVHUw4G3yawvV0q9lkVUD+tXfYIX7MuGBXxmb/G3P37jH9T6B
GUw5hms5d8uSbpX9OLZy0zipdnQ4BfKT2FS4uTKO6CjsA/ogJ900YyJMk/upxsaAfmRjGfUTKAVT
pitsAtUCmaI8jD75LcNvszs3d9HblWYvnaJGcqnULSfReEWS3DsWjYcpNyEbE0nW3gbDdU4h8pI2
XDx7Kb0h41Ah2SfFCznKz6TCURgNAwRjp+fOmPBPL5WvLhQQ6pfCKoz9IAiLOmHerEWvOcvG6e6r
KAESHOK24+ZB9QrHMaOdVjwebxIzfXNY0MN+qUtc3Hm1GdjoLPrJPkKV9JeJ0/2ozeYEyOogW/Wi
5n/rUDgnm7sxgHJEAyW8d19yVJNhtfML4y4SOdT1CHCz1a38xnZxgUS32igyEDUaOQqnuZqjS4pT
Vv6RcmR2nlXLLimDFLVJG1ucpsY19zXWnLVjNtxFism+0ik9nXNdvbpq0A7dQMH2fNPeoK4O904X
e8scvWhnkd5byjoj9DqllbnCFC/vGqCdAApK56VgCrYW3lDKO2qu1U54yE5OWEAf7ycgyxrjNXP2
iEOViS8PMeA3/qAToA2DI+TPYe0lxKn0mGu+6TWNLEZbHeifJqOsBfQbe9XAoCVR63wYNxtOxhSd
u8TlioCznOe1D2y+iSE0bX+PPEa1FwLPua8NxNSEcMDgmme3iHR8XKL6nIyU+zn97pgjRtlv8YgX
PxoW8hQ6tFRxLvs4IfPZIi7lkhYfx0QnAuW24iL/qaMOLPk7nFyDC8+O2syVDVSARDROqKkASlc2
JDSS7VSXFwcQOFjI8smdBG1ogTqFyn6T/bxpIr5AFpPTXmCD4ILo8JZEVFNTBMNhjYDbumhQiUbZ
fgw0EOBYyg9B4nyMRVgRD/btJe1rj7ER3LhucFcT9uYluJCGUuctKhzKoiSNOfNo0Vj+E0ML7W6u
eBWkPRaMRR/g8S9VRfjRN5pDrJqrHObCdJqh18aUPeCTHxaDH9/aVP8mDjRSt78HvscgD5J2lRGk
cY1oa2naQ5FOG7S2jSPKL+gxm7YfD5wgEkrcklVbYYAXWbxAhDxwhru0OFGGGkOsH1tkzrTbWG9v
yFCyfQGOkRvjm1W5yzA39LUeqs/YdKja0mZJXLDVkzUpEqndcZnQHIHfdmvrxIf9Qnzh5jKXTUfu
JqoiiGOp625akMZQSOGfes4n9ml3gbMaqKuDtOWUz2YXp7sByh3OcBILXm3e9jLe0wwHO97yXyzl
1xthhd1K17rgSACEJCuJwyIpb/O8vVVF+Bao6RQXdADYiBg1PEBk0KAwzx3Z5LJyN90ASda1ztNE
9M7oaG+L1Ixjrtl9kFccFdV2GvcoNXKQdIPXsHOe6p6vn0FgqG4h2WvyiyDmix0baz1KCDeHTEj9
XRWmN4pqe8+0aK9qR1wP5bGb+HbVsXoSXnEOTMC7Ab1pLj+YsSS9T/zuXebqOMbZqRk5ylLnvcuy
5sR29lTWhPWKvsEVHi51Z3hmuw7Bxp5uNb/USWGH47qTRk50p4UYGET7iozRPiE4BDIDic1vqEzX
QN+RUg4oG7FqggVNpa168HSjBQRc5N2XYlCGQom/T1A6uVQW6j08523KUmPV9Wyy0Mvv6bnWroQe
P/MOBSobgv7/w9D8UPCEzv7tv/4c/g2qFjoX7VY/6Zx/+a/td3F+z77VP/5Df/o76t/9/N+YZVfv
zfuf/mOdNxEpmPa7Hu++eUb+/vP/4U/+v/7Pf/X986c8jOX33//d+1fGWjdSTR19Nv+EQOL9M86i
//rTRPTff/v1P/7266+//c//8Nuv/+23X//9/+EH/aG06L/Q02PZkiI6gXMZ6/LvpiKgqJL8N2Wn
tg74QrqIHH+Ymt1f+MM2vFIXuQU01V+ZipxfTFMaOm6g3z3Nf5OpWRrIOX9WWjAzozfCWEXZ+d2+
9NdKi4ObZTKa0N65+shpP8n9hd16T25MBB2dWy4mkRTroci+uNXSYVKhw1tz5R86KqJ1dE7GPGfs
AGNJKFnHx0dbGO2FB0209bLPJ0l7GRFKWu2WVUpxT5I4dIT14ttqS85oelKeooFs5U8eKs1zzBDK
/hDD2BMuxpfZuxoaAulcujLgULTJh2ZRGGb7FeUBagCvmE1izaJIW4Y109Hgzglb38SBajywf/yY
XGo7c/2m1LtL4pcvQVueUngkiyCyukUe10D9i+l+SNON3ckRl0HBa54rM8OG0CYUrsfUHF6MmirP
gYNhrR/7jJAapTe0lNkUk4jb3qRn0BIM8C3WVdvC2EjrGCBtEmObUaASp2btbCeXGLtiE8GxST6B
DINdVZwjKZyFpE2IUrA8ITlfXi2TabfTuovfmYSv0nFYqhxVNm0zuiGz9j5LrG+vIbbZlz1lJ1Lc
tIl6ifLyK2w0/9TrnFUN0HinftDVuh9+VkradHy64pLXMQv2RnDH9x4ntsGTtHhjWx6Lfm9uJ/JU
SRLvIJnDF2lYuxZZRf8GaWEIr19JmOhQK1jUdF6P31fbCdnB28K33NPU0UzPFjBps+IsVlbWnh7S
u85WRzRl8G3+gxhwjPHRvNYyfuEg+yRt4z7I7aOQ1lG5wTsf2bKoxZtejzd2qx5Y/Dz7/JaAeNoS
YeuRSnIkKk+/ujUBa1Fj5K2JUKFcsMotIIFrR6PLLzrm9DBivUK3TamsNz2FR5i5zuOUCQ4qWp0c
yLiHp6IJ801l4BCWZpXtKhfYXt5RxjFVSl81DWk5jn9PBlANTWcACmMusnDQp9uyQpbvwoQca1Zs
xr58jHDlsqTWTFreu51sMKNaXTktcd/nmyEJ6JCxoX7bHvYgC3Rubj7GVK4v4RhS5RphHdf7lPD7
BA+8B7SywTMbL6jM4MExWbe+18yLcgtePxf+1g8kgluZrFwjjZaOnwW7RuIZ97E7ryZSzQtepYbO
7x6ctFIrQax7rU/tsKIwloumMHumGA7t2aR3dJSY30XslrdmWH+r1MbbrXN00J3EWePn8rbcrOXB
kkl5Yw/tKZb1D9Hm/Up3bTah1kaY+cOo7BshCko+azNfJl0KoIMQTzWZIa3FbE8cByuXWbYIR1Cr
9jxHTzoT8lIZpN5yXZCrSwJnF9t0BrN9vbGFuu8zfO4ExaF4ZC3A+4611jCGBKXnoQOuChSrKxUz
FRbu5pbr+s0YOB2Ycb2riYsydEeLiRc5BNFtPvHZJ6bPt2ygoc8uPIAI2KSJCi1yi7U87WMXK0a+
gfSiVkXC180taFcZ8PUyQFPelAbJU+bIz2T0iIZFfrHMOyhugzbOccG56aoe95Xua89agxeqHgkL
OsV4jBngKP906VioZ8hFY18N4TWnECoWa2cuwlLS44tr+ZDxzrPD5EQAwx2xeswdulbaqzVYJ4Ip
n0Qt8f1x8jXbfu8UxmPXgywzwQIM8tql7Q6QwbkAgLbVOjtdElS/tlXnrBCTuDABK1j9u9OMRyKG
1sqLdZodsfHl8y6thCxWauB9e/dHJRxaokktpKZxVJ29yZ0Ccn5dxKQ/GiS3lGZYEEb23Gt7hI12
GGvEl1JgB5LdAC7FBwOoqrb7sqk9oE2HLhARBiikU/jVFCI81JK+otzgQWAGeAYbZ2iRNmoGQ815
FknS7WARceV24XcVDXAE2pHCYpLOuujeyF0TuM74WjPzFgstQSaa2M7funTeMP0H1Eu2N8Lw/cec
pQ0whurqOBU0e3IIrgP3MWOFvKj6Y1KZPMNk+mYX9cvQQ0H0NZq37MQIDxkUOPKSPBAhYRg9Plat
IC1pZtu6EO8JjNFVxIMfkxZYBb3ozxj495YH6ruJ+hsrAQwQpyLY2CyVCNQ2fLqs7/28TN7TiX2W
E9qP1YTHzzBkuOuMkKlZUexgOFED/DrfCJJ6IH+yY93XhNzHh8m3D4KxbVFramX3hDPRlrdS0HiB
91clRGandsouUjMoDhhrb9NnGH9KtkO7JLSj5QhLbRfL8jql2XMq+mydu2PxAPAPLT7tAS2qgGU8
fyrdDCXQoNRlTKdtpAf4VyMwSbpBYxSQPibJGQi2ZGVFJYQwmTu9BqOVPhADSk0mqNKlXqTUynDp
EF1dGjmTdj1FLlmoKlxmnI0YhMJnAYYcsBNPXtHTr+tW1SlgJ0EDaTmtAT2+mk5U7yiAaK5sZwC8
4O8oy+rnJjg62H5oo4iU9jNyP411XfJFLtZYZp3/2Lm4HDMrAMKdhfbsa7K2QxLe+XkcP2G28AHI
sSepzGrTz2ZbMiDf1AgiXzkuzXtmthEOKWLYACmVU6FaWLoVLUNck0kX0P6QsyuFGlT7+VtfV91S
0GPbyrm4We/IHxWE6DHXMWep5M3UCH6Vqf9VtyUs8vZu6u18WSnoN54TdKuiVy+Gl9/JHBhHxenE
wQQCloSXZcFgmMsE14GDP9ogARyGsYltMX7oRkzGkwNCnYauZzNSoNfta9jox5ZzKXku76Otgh+O
HhwlpWTJPAz6cX3Pn2ROd/h+TTGnAU9RBKrRU0NAkhKxjoRw5npPRqGh24EwoehLY/xyR+fJD7At
Ai/Z9B0vjcXZKyscgrwY+5qcZOpsXm7CaqmHBm9xcM1qAxpUdBNMVH6zeRzd7jDVw36YOwlTDyOm
sgxjQSb1ZKR0JGfkPaSmwPoV5Sve+++UhBJWpk9y1jt/NhBqVnskeH3ApOlepVPvHJkdBcOgVxIB
sxIarE1IC6BFU0PlIGXaTS2AhjfDZzVlj71WUXENfcPxIBA1uMCDOLktgR60kXWTBPk5TIxLXZXP
CQnoRVMC3hVBQ1LIOkVafOyTFmJ80YbvqSDJ4zbgE2sbQC1omBWcTJZvbfGVpLj8Kp3ndWKY6cby
21PWTOG60T0kNAy7twS3813ZzI+fJJEOazXIIFPvPanQBcpD1i7uIwQS87lQ4/2g5gbkKr/S/XjS
eH5vtZGa7SJQ0NZ17HyDTS+tR/UddmcPtzDTrL8n/TrsTDfMtzGtLy88SMazKjp5ZVoRm9QLWHoB
VXFt9h4NoN1WlXfTvIG2lXFOYFOhToNXKqKr1cvzRNFPVoEW6kV5tHyDkoFyeNDS8DKoELJmJ0Cz
VDsPfz1PlW6Cm6bf1tJ6GuKJHI92rAruMlGaPDqzAdflslhZkgsxcFMME9gUZ3+OBtMqs5cjEJnr
yP5rx2LpuXMFGR4j2EkywlDVs5tsfkP0qr6Knqdm4EOyJ8A4ElFY1F70GNBQwkaygeowvaA8bieh
7SWaBK4pkypN2pEwgpooayF+dIvFP4p/sfGi4GaqzZ3MZLUdDYU7CqDvTZRgORB0sm/6vsrgH0fe
utO5Fs0s1VeOWRwbz43p5/FsTF46helFC8SKZq1ZlIBc27upeZ6E5R/B5EHl5VPN8akuHfLctI8H
pAcj4Dm9+GRJNsJn0nnbo/SdJFzJLdFKP6nigvdWhBfwo/vJjN4irdpSR6CWDWDuJa+eujKOxwuf
o1pV4r72ZR/gujApLpxYbHiwqimvX3HY/vCdaBfPSI+glTxwB6/c9VJ8sPsL17bgk8LrTRE7xx49
3oyNtpywWcRFfE266cnIFGcDkqt8NwRV8CVrG3hUHucLDeu6NM9cf2BGyguU/U1HUXQaiGtuOFvL
Fl+RbVKF54LZoXjCJ3I+bJywfkgn/6SLOn4z6OpYm4avrSzI+EsuLJR5jdxEmuLE0xznmqTVY8Fb
svfTbDNN6SnV9V1U48eqh4dsiDXKqhHh/sVi+rszdE4t/d8iVaw5iFT9l9/D3P/UvoO//8e+g6i2
wYQrdNMyXHeOav/DvkP+IglOmw7Li3+M+vTmEhjbnDtepE64CRL9H9ZS9xdy3bQk27RgG47tGH+L
tdSz+fV/2nfY0uHV6Rbxbt3530NUtIZZtd6WWDgjb5s49LNPkGr2tJO9ywi+j9cVq8DEG0FF/E4W
Etyd/Rm5mAR7qIwwEZpdW/P0YzueM2MkoMUcrJQUyy/CJP2QpCwphkvwhAThOc2jvedPb1WGC9VB
LFwNGqzOuFOQdWzjTe/amXif3bRu8VnVxXcjNQ/SU36J5i1gmTofnJdJ20B6m0QvlpwJOBnS/beO
RDlzywubb24Xb0w0Fvjdot5gTnoPSmyEMplOJuTVpW84r3WdaWuVUJXYzT26LRxwx0OQIWdGxT0H
Xsvn28jMjDoJNLGpx5Ml3Nch6ckgTP2+AABzl496siMn/sPJtYfMJfXl0bRqu9Qy5fWL4drv8CuM
VUupAEGQ4ZRhQEY/hTfEPHeJ+vZ21NrPONFQk6JwnaA1LYbU3naGzSKmmy6Eu3dEaB89D0zy1FfN
BqnRWrlZ/Bbwe/miG3MfYfdtzY0yFMe/DBa8N5K3xSIYqzVoo2IfaBHDtqq6rdtgQay4rFbmFJ6h
rh0Cbbw0WT/RkdrRX6Jp8DZh5XRZ8WFXmVzhJlHLIDev9IbsB9x1BJY0f+XIySMG5BHmYIjrLFRW
LSl+pLIGMNo6YFpJWuNYyyGwSABL3pkY+B0rf8rypjx9Mtz0oXFIj6Bu6WtyBgP+Vbfh1xnffi1K
UCeEjiMlXuDgnFRglfte0aYsbc6N5K3JPMnXmtXbOjfSg1cz8oSWfONmCGsjG8NlnGZPomZbpw/9
pWRXi/HDJJ6jRf0mA5+3MMmxcTAIMLa6H6UsXiriOtiUGYvcorlPZOAz46r3gQFrXdbJJcXLsfTS
CTVUySemJZNRr7m1XBtwijVX9Hk6XDXe/6XSmN9k3H2DNDiIibg4bdQXmZiP/sjj3K31k5dExjHh
FEcXEH6CviclVhvMQR61YpvcNIluSbyWxE8wwoFTuFKSyPsrq9U01TXjYBqtSP++eYLnjpRoV1IR
9FZGeSXye1PyJeAIbY+rotG8Pe6ir8QpMHA6xXfOtJxHoLpDeLskfqKPZlBUGKdm/9nRLRG7vMum
De6096psqykqq7umsA9YKajC9pqXaeDhGqmQVjYn35uRfjdJ/SwL99WpDGNlGHSUDr286Xr3Gfag
sbJ1Tj/zrZBnJgAhs39V3sgh10k29GMQICqh4qtAnCg7iI8BPuS9X4q5lQ7+S2SWTwPndCuFDsRH
6V/A94AhMI180UX4mUaresfGIRl2rXCl62gwaM2HseQijcb0phlxTuQeDM4gjfccoTeaRaPcmIgf
AdL1znYL/1hnPRVEdn8nWrzzRigO/D5/12g0luIpYSBi0MBMblm454wE2KB11lqKPM2ESN4gYOt6
Gf44TboasF/ILyFx7nUQ5j2CL0bdsDQ+9BTgpRZQyFt0UHbMqd+FTnKxZfQyNM7XlJjIs92ZafFJ
K4PXyCwaChlQQ3yj2Hm0WJtV+6ZixhFnZOtAj8BXz8eLBpdjayAxOdgJbeQxrgC3LB503/6Mlc7m
qvT3ObelNE3eijSjVlnrSV91IVazyf3QhvjFIryyivRSx7eoDpUNJjSxHOKNuvMSlBYqcWq5/4u6
M2tOXEmi8F8h7jsT2oUe5kZcgRfauI2N7V5eFGoba1/Qivj18wmDl0bu23FRxMz0Qz8AriqVKquy
Mk+eM9koKG2CGJ7JJeALT+NCnVtIlXsAixUVWYdR4yVnEfW23L18SOA3ja03HhV+EMyZVUnenkzS
d9hxcLwykb2pWG5kZWNuXMhypSRj993E3kKvgUFQXKCfOYU08ysRoZNG/oRs/WwDJPVTvALbN6py
714RCw/SgtU1YmIpvO4x0kJB/iRbmwD+R2hvVplw74CapdipRnbRS8wAeMxp7ss/KgeBQOhYl8j1
padSaKAu3KhfdMRPo1QFnYCyK5Li5Pm1YaiMDSuEiA8+URFpRzPbjCIzbrmctTWJLCAZl3DKLmTq
mUD+6OM4Ui4jhetsPIS5P5PXyJgQLDSV0sJuGlm4TINmOCmz9RA5lxWCV+TLiQeAJCYrmoGpQ3BD
C2rtNHfw6mHeK8dEuYHrFxS0wQwEhqnK1bHugNNyPPFrqSGu4Ia1f+n7qkSlCJRwZNXKU0tAJaQa
CneRs7a4vDi2lrmEOOKvJVKgJ5uScFaSbJYbJSWc68gCRbsAR9ZG1fK0puAdYT7RkhIwASBFyScC
HpXaF5YIdBoxCjCUAs8qP5miZHAfkcNUQ8ZfGfk5cV5IqC1w3syWx/U335xVsiWRgQZSqqrKeajq
a1II1nkZOisi6Eo6SRWpOSsE9XpEKhfZydoCo4zdhCkPr1AUN6GQGro51XhKBO8pbohWZBGLLc0S
Vi+a7eNNJXEPEuBjzXThvGyrWKmWiQEbNd9G5Zq8g3g3FACpi5vLZBRB7CpFS0uWn9RRLpkqoeaz
sgSOmOny8MxYk7ipLDA9kkglG2cMFBwFsDIiILPAIYPhpOGVpWdwl1vwNAUlwve5QGmBJPkTIVfJ
gksZ1bMbiozhhDLTePOQCHgKsOhyQnEecQAId4ikupT2xCcjHYV4WXS/u1kcXZL9udqsq2xhBUo0
ESHcMcG/NAT6DGHsWev0RFGM20jW8kmRt6fiMBqXLkyRYqQuZSv5AQJj1RYLDU1s1jgRK4tybQ1o
QxkX6XmSCiIQaySZg+Et1STXNXAuN4T5tnarH1DJnroJB2qk5sgQpY4wJViFknXuYOVRdtEgMDuS
S5K8KQ8rqQ352MDjqRSqKWsRznBRdB/z9RrKb4UwCBoE6ill8c5ETGDCcWVcCqeRv5cSNcSrKnyQ
HfRyDJhAx7Wq3K1iVoXf3h1LSwUfpt/mEvUjDVi9s5i7FzdEtta8MT5Ds8WpFboakPCNPxk2bcWq
GBDwc9H5XCXqnUyZD5Wbq3HLvTUBIIGumC8iFU+lSuwAWQzgtUlHFvykRTVdobXduJTYsIFTEFJ6
31clvH1Z4C9G1EDBucoSM3LR4oTV5+QtvxMI+i67EBT6MoQ0+MOXedgyN2cxRCY6kqwlsrURkUzy
f9+S9XAua82tG6lf8yH46Cwr7n0o3U4Kp54SCA1NdeOS8IhAb1RFcS2F8mouU9pvFklyGRHhCbir
k/z2PwUOSUIJn3HsV5U7y+KwuKjBsVNzeVdq1JD6PlXPabT6JETZfGWtn3wdUgNQN+eUTQmUvytn
BrAUNr/8kUqzqRVrc91yynEtE1UFvUxdwGg1XlUjwgcZdD2eLBuAomp5khLWqQq868wo7sQivjIy
6WIVWoap6VF96oxEb2wBsCeOb80kdVRBI9M00zqrzpycgnNhUxMNgp6NMLCPTj2erglAMrgYaRCr
BGAXFa289wvKe1RxDcoldZYwic6AyUHkHIqjCwKNMFOiFRi7LVKnlt0z9OrvUK+E5S6Vr6B85E5i
uRAwitFX0fW0s8zXEauyqF8TW4bvJMJAhuGI9KQeiii0j4IF0nNtSf4wGMt1+TV2yKrFETomYW6h
EK7FJ36Kz4dW4xTqfigDIl2cQLyOLxbU4lit1t8gfXYnJfKyjZbeGu0RkWxyivTh2UfPBdxnWdVm
6JO8cTzpO/zrgKEUNGYdXAkOifiTprWlrmiEm1Uda+OhOrqqk+gJZm0qyqU10dGoDq4h/iPnVBpE
pjls2STRja2hNT3LleGV6/izEGy6WULKlddieuq7zvA0MGRKzMnuQKDBTSdfBxN0p2GKAhhvNnJ+
i+4mr9sgku6NiEO3eCmz4CLb0vU9IgOIAmeWPeAbXUeSZOPxQMo/pMQpApwmGGvAC3UAIEm/WTn1
nZSCTJUrkfhXthGnkOBwcgkZATBcZ2dk6aCP9PvKCuVTiCdBy7jVTMySaqI26hVqbBsUjKDc1l1j
zpm4cCOCP9TxzTJIOyFEqLxTqyDpJ6yF+1rXicOKhE4NpcwnwM5vyFOSIRlmTyQwHiwqqgEprS/R
bjdmkVi1ENfValpTemGWmgXlcsGfCcm9RoLcc5XixFLRI6AWimB3QZW8OsRD0tFaRo5M/eoCGjSl
QLWmpcZ6LDIOOmVFAM2tNtdwQ98Qo5GnYoWvG4F3MCuxpHQ+IbCHFrKNUJZFESDLRCaGb4LRRE3D
y+biEHYpqvTmgU9Vy7Bqnuo8vqwzKxhDsAbo3SDVHyrKUzPSE+4DCWFDsJYIO4UtSJ7L5KaYI1mF
UpsBvr/Oao5RPyxMo8Wj+2RbTSGgHFyoJ6lWXQuESsdJC3bQAn6jCVeWqo1HMHSSxee6E8bXuRTa
WdCcxwn3UM2vL2QJzE3mksffrMX7oaZ+iSOfE2FVTkppzUt0NlR9pi48hTl41eFQvYQZMkQnSPsB
5WUGRo1KLD2GCBl1eREExXqehOGjE8DTyImfUxG6Ak8Fkcc4FlSialDrjqlHv8laCu9E0CWz5hYC
3xA0UYkYqMj71OvTYUSwv5KxItlAiTtvJpWoUiWUFd7UAsl2WsXMz4hMHoVV+mqar0jHCiUXQpIx
FFyt5C+1Ji4boVgA+YxmpR/JpgcryFhWrbs6ytKzXKcs0Bcl71qIXWTxPOL4KH09GFkNo5jibqb/
N0G2Fpj0EbwInNLrt/PEi4vb5ACD9Fs/+nVDv4lXaomQYFz4KWq3HdcWMPWrZkKbVH35CB5KRGsS
ElDwPxAahUns7D8XUHI2JI0EHZE4AoNvZuajZ//1Y90cALgO23k35geC40SZbpaOl8RvI46SRN35
u1jlB0/9UwtvnlpFPUjUgdaKwvbfzw8vUgEPXGv/PV//V6bgY7TalgZLQA/pd+bhp2bezIP8L+Bl
1O0TXX3+d7AINEnW8VIAjf0PzgBR4WNnQIHwSxUVUWMuf1r/8HvCQaqr+xXyuxPwG6bysk0gKxI+
bncRb5m/ATr+7Q/2xnbYwM6Ipo///qO1lHc/bEGQz00vX0CRf75bHltDf/Pl3vC3/ez+fPeAh12/
62v/VPsPz71lZkP912y/aHbDbPGh//7DLJexM7iw48EcP8eLH5ZvDX6oQ/FOkSTLdP9xJ5rzxRZ+
1RWjtunr0vb2bbUzxWuWRiNSBa+PfgAW/a3mv9k5eLH3G9aWK1dt2TKObz209620w961zNo9tuW7
orAz+9Er9k29aR7jP7551/YGt64dv5v25/FvCfhe1uM/m/e7H0k8uLGLB9cuPuiFXfzYx7jN7I4J
Etvc15Hjp+XY2TfzOvcip+/RTdvBvpE3Dfew1hdl5r07mXevswcrpWm7+HC9tPraR873okxZJgN4
9bsWZA+muigDl53g/Tazm6Ae7HWBrxa4XbtBK6B49Ox4bJHdcyO1bJnHTr6X28Gyw5KkHmx0YUOB
vB/j64JvEfRHj5st8qNp6cFQFzbyj4PnN5vZ0X68b56hD6N97sRmdXbNUh+2u+1hntmB3dVDH8YL
y3M8+PzRM/RhvTbeyDLpeAU92O5N4g1OulZ/D5Z7YzfsDIfjlnsw2+fj9Ufnlin3YLk3dtw99h5M
l+X44JZ2Orhwvczj/661KfdgxNuOvI9OlhYMc+wuNHfLzs1T7sF2525mL/dDfN145B6Mtm16Z7OD
hTf4qykLjsemw5+VezDgues9uF3erNyDAc/dZetofmAJPVjxSwcdG6jSgyXP24nv2N2UHqyYttsX
GyIBe7iQlD5MGdtF+71j4Sh92C+j77ylKH2YLpeTMvrIr+3jevs5AVf9wcpso4XHbj60z0W9061V
ejDbbfNmaQ9mdkSwfD/e151I6cF8P+PGFa5Xd93llB6s93PX2aL2YLbPHk+7e966dhS1j3E4Q2oP
NrzvyK47H6UHI971wGYRJx2ebht1Pnqpbv3DwZx33dlFD/a8e4rPOF0dd2y1hwOZqs1Hu9NZUXuw
5kuaHixYRwHraT/jr8am9mDRl/ZyAI2O095rOnrowZxnSdp9KYONdt/jP48XzpKlt2/lZWbgxd1/
dkTL2y3ucFI0o4eVeZHZP7rG3cOSvODm2N6Oukbew5okCoxvFXefYVqryXXsxnDRTjzjdwatn7Vv
783L7WFRXtihnXdExzSjhwOG0nGeoMOedKGHU2bcvt/O4I8u9HC27ALwNx2RMV3owWDHLJ6PXCBd
6MFu6cBrbLyTwx1TF3ow3bZ9LkqHCxP1u/1i/ee7Dq0/uGCenbzjAqC3kjPHmle7dLrCV3ofGRAT
3z9IgsEYYpD9UF8sV28zoscO/y/2hVtM4PD2spU7PLr5KCayzVugmONwB9V7yYU8YsB4iD/lWt5Q
wB8Zv+VyXeR2jEzze69nV0rUwx60c6yeI065F72/7O366WEzaq8ZPydedq3/7VbUlQZ9AUocJkf3
AIiuP3uf+W1/8RAu7ezP/wAAAP//</cx:binary>
              </cx:geoCache>
            </cx:geography>
          </cx:layoutPr>
        </cx:series>
      </cx:plotAreaRegion>
    </cx:plotArea>
    <cx:legend pos="r" align="min" overlay="0">
      <cx:txPr>
        <a:bodyPr vertOverflow="overflow" horzOverflow="overflow" wrap="square" lIns="0" tIns="0" rIns="0" bIns="0"/>
        <a:lstStyle/>
        <a:p>
          <a:pPr algn="ctr" rtl="0">
            <a:defRPr sz="1197" b="0" i="0" baseline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baseline="0"/>
        </a:p>
      </cx:txPr>
    </cx:legend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กรุงเทพมหานคร</cx:pt>
          <cx:pt idx="1">นนทบุรี</cx:pt>
          <cx:pt idx="2">ปทุมธานี</cx:pt>
        </cx:lvl>
      </cx:strDim>
      <cx:numDim type="colorVal">
        <cx:f>Sheet1!$B$2:$B$13</cx:f>
        <cx:lvl ptCount="12" formatCode="General">
          <cx:pt idx="0">8</cx:pt>
          <cx:pt idx="1">10</cx:pt>
          <cx:pt idx="2">5</cx:pt>
        </cx:lvl>
      </cx:numDim>
    </cx:data>
  </cx:chartData>
  <cx:chart>
    <cx:title pos="t" align="ctr" overlay="0">
      <cx:tx>
        <cx:rich>
          <a:bodyPr vertOverflow="overflow" horzOverflow="overflow" wrap="square" lIns="0" tIns="0" rIns="0" bIns="0"/>
          <a:lstStyle/>
          <a:p>
            <a:pPr algn="ctr" rtl="0">
              <a:defRPr sz="1862" b="0" i="0" baseline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th-TH" baseline="0" dirty="0"/>
              <a:t>แผนที่ประเทศไทย</a:t>
            </a:r>
            <a:endParaRPr lang="en-US" baseline="0" dirty="0"/>
          </a:p>
        </cx:rich>
      </cx:tx>
    </cx:title>
    <cx:plotArea>
      <cx:plotAreaRegion>
        <cx:series layoutId="regionMap" uniqueId="{823B5F38-5323-4C6F-BF3D-626C8E58584C}">
          <cx:tx>
            <cx:txData>
              <cx:f>Sheet1!$B$1</cx:f>
              <cx:v>ชุดข้อมูล1</cx:v>
            </cx:txData>
          </cx:tx>
          <cx:dataId val="0"/>
          <cx:layoutPr>
            <cx:geography cultureLanguage="th-TH" cultureRegion="TH" attribution="ขับเคลื่อนโดย Bing">
              <cx:geoCache provider="{E9337A44-BEBE-4D9F-B70C-5C5E7DAFC167}">
                <cx:binary>1Hrbjty41t6rGL6OPCQlitLGnv+CkurUVX0+2L4R2t1tkRRFStRZVwkQII+QExAgyU2A3AQBAvh/
Gz9KVlXP7G17Zs/OHyRA0jDKVWKpiuRaXN9h1Z+fpj896ZdH92aqtGn/9DT9/FZ0Xf2nn35qn8RL
9di+q+STs6393L17stVP9vNn+fTy07N7HKUpfiIIBz89iUfXvUxv/+HP8GnFi93bp8dOWnPVv7j5
+qXtddf+wdjvDr15fK6kSWXbOfnU4Z/ffv3yL75++c9fv3z5+uVfff3Hf/71y7/++uU/fP3yH79+
+a9fv/z3r1/+7dcv/xLe8PbNi+lkN9/O9cvPb7/7kLdvfvrxq34zrTcaZt71z3Av9t8xRpAfBTR+
/Xv7RltT/DqM0LuQ+IzQKP71S88fK7iRP5qitOWbBKbx68jvTec0mcfnZ/fStrDc0/8/3v3dAn4c
fLK96Y47XMBm//z2VjxK/Wie376RrU1exxJ7XMrt5rT2n74Pzz/8+YcLsBs/XPkmgj9u3d8b+p0A
QojgH8Tt353CCMH8H3+0P//kcMUkCIIQ49/EyY9J6GPq//ptr3E6t6YTj596J3+9/r8epW/v/SFG
3w79/xahf38KDxwxOFb/5tdj9X8ySME7FFIc4DD6TZDCiJA4ZBQd/yCGr+f4NVSXj53oqzeQ4eZ/
I1jf3/1DuL4f/H87YH9zdt/WvO/e9E+tefQd9jGLYoJPYTjG4buah98hHPns1/EfwvTXCvS3J/T7
Ve+vd343/f/7Re1vF7y/YEP62D1mJ1D5pub98eivxfKHW7/Dpu8W+mu6b59/fksI+yZsx4/47ix8
/QKnFGrnf/sVBf/L138E5IOy+p9+8ykvj20HSIbou9CPfeYziFwcRnD4xpfjSMze+QENSRj58Kbg
NGKs6wTMAr0LoGjGCLGI+dSn5O2b1vbHIfi0Y3rAYUWEMhpGwV+g/9LqubDmL7vzy+s3pq8urTRd
+/PbAMpw/fq242pZFB6rcxyQCCMf8BQ+7U399HgN9ALejf8Zqvs6Xiav2whPx4mRY7FahhkluVfa
8yIYzru4uZ6wURe00/2OYZ/woXKKl0se3i+ldyjKemfLGn2cuihbEIlXkg5iO3pezhFt5Qb1w10n
Jd73XYD20ewm7haVLDWz62nox3Xjxc3H8mYs2XBLugoNPHIB2i1kijZutOlkxHRQpLa7clI7X5D2
YtHzPpicuildR1eyDIqNxOPum9D+zuYQ4BI/bI7vI+ZHUDMZCUIGqfHt5tCyFoPRotvYUcl9H/bT
wdR86pB3aMTQ82LBwy4Y1HwpPbPuyGLXfYHb67Irck6DsV/FrqvWrikDHqh4vhEsVys6dtHqdZ1K
FUEajVFxcK3T63YIPMnNWCdzMal0zL3xxhREpfPpWWtz/scrxMcVfBt+qPgEsYBiRk9s64fwMzv0
bOjttKYLPLBwqPe+Epu6zr31guQDjoL6w6LpmfVym4R0GTZUiTpzebOk3uIXBxpVbu0NkZ+YMSRn
Mi4+//EcfxMFRqlPIhT5FDKf4AAO0LdRKON4JqYRbI3j0iULqxreTn17YQs97Gvt+dum6y7CQVaH
BhaT5ASL67nqHp1v4pWjpOce1F3eHN8az+IyCpv4bijHpHXRsGpnrTNVojyL9ZAnJTXzZTehZmvj
eLoMFeaTt0RZNMf9SoU6uPrj5fnoNyGgAaNBBGUgCgmE4/vl1SWO6EwQXXvKIpwi1frrrsI2dU7q
m7YPO65YUSiOPXdtzOSfI7PQA60QSgwWNGOtWrYEjZJ30/A8K1yduTmWvCVVfU46yFjWxeW1p9vV
ZMPyDFPib9mALS+DuDjMgwrPPDHZcjV1Nj6TpDSXhcyD5I8Xio9x+i7XgLHHfgSqhcYIsyO8fRvH
ogkosVE5rCOv3tXFwvvGFzfKKXnTW7ykxTyOqzGnSTH1m7yZ30dtLp/7hV30pKkeFlTnmYvqIsFe
7p+pfPB2Qtbq70yThL+dJiUUTnxMwzgMgx+OBI6NHwZ106/9Ao9ZjWeauGIaMu2VzepUA0JBFO+E
DiDXPNV9FF2xGR0ceeUN02UxRZ8KIeXu9Yib2cTrps4YZhMXzazPPVq0Vz3teFONyw0m8ZQQWcjV
qQ60EybZH288+bHGM4CSEDESUxz7MWLHFX9T40kTy7ybzLDu287sqUTzupnEkPRLWD0tZ9OcaCjn
RXuBaqn50gzdOjDVdIgWceP61XzWxb5LwhZVV50uxGaJi3A942VXu8hlzeToDatls/3jafvHfPg+
XwABQ0wQCuIYxdEP+TJS4UgvUL82AHrnnt9iXnjDPqcsTqum73de1Ls7EY47gvRyZUl47yYj4Q3m
U+7hJlWxl+9Fv0hu57n+aFGfolDzgHrjwQajOGtMsBIhREOwsF7RChsej+E9mV31pAeaABpusNfj
O9wsNssb/HdyDf821wDAQzgLJIoDP/oRYGZZLfUy927tn2CvSRqp/Lu4OpBxxtdwV5vNpTGXzdya
7dBWc9LFNVdzEV0BSjfrxkTjwWh8N/l/Dxnob3Yf0p/4lKKAAE1BP5QlY9kSjD5yawD7YDtWutwW
Y9fuBOn9pDOlf2bCeut7gd0Us+nT0K/fT45ZPk06T3QkmwzxOZ7qD3+cFhHszo9Ti1nMKPODALAr
/A0si7HJwTmww9p1XtqP6czmnbSu4jVS8c7kmg90uhF1b5OxDxnP2XxflaLgZVNtQ1HGPKguw9gN
mwCNmAcCD0lN4jbrkMmsRSMnjao4GuZ7gsP3Iuig+BZQaccmWrWOjklZIbNG7SB4I8mQSMEYr6y8
qcYObV1dvAQ6Cvk4R4x7hMHpInWV+jFmq4GhMG27KA08og62r67LEquEoH7kNLYVl0PzIOTl7Dc6
nYR3UUD6cFqrzNd1l4yBeaa2/qhYv7EkvuiHZeRTI/YMW5HlDtEsrxuPmwjTPZvolGkyC57PWHBV
NWrldcJxKaROCetTpjVdxbK4FAN8Na3a57jzLnKz7IppJIkOnkPfijSeHrx5LvZD5W0kG4MLulxi
OyQ4L9uVaMsZGLxX81CF/joS+HLydsW1b7yL0XUJacAw6WeZbyWpzvoOvppOeeIPMcqkjessJDnX
O1bYJV3CwSZVXi+JqOTauWnkggGA+Y6cmdnnrQ0B/AskuRJLl05Fw4fFENg0iZIByIvx1J1sh0/j
EuZZH1d8iCgsF8dc+XJYGzXaRLjH3OFUSm25kaxe+Qaip9AB2M1qtt4dovGnDqtVb1+avOjTguCG
T3OTEtw/qFCgxA7BwoM6ftKT41iTmDuo43w4plzZ2o1i5i5i+ZLkti9S4jzCDUWfJ7+9R7UjG69w
SV22Ic/J2CRFWAoeUYW2dlZczOZe9YjrOjgb0HiLBNsAHF2GEWs464MGqGT/KMZ4F5Z+ttC90Unb
BmmOpZ/gwtYZKSCFI5kfmImSLh/JKpiPSa+bxCv6j6RFPQ/94YzpcgGKvtJhH3NPhIaLULeJw1wq
ZVZtjDjC3m0b9GOGa1nx3PM/5MGCE9n6HIumSwpxNc/UJNRHAfcD+3EultQOs+SiLaaNLQeSYVeK
JGzcgQTTQwtMeGqfgmAWiU/dQ+M6nvfuowy6vWtolXbS3DW4+GgHdu/mZQvaJIsxrVa1NQOvu21j
609F2dOkmvqHQqMhdV20CedQpqbpA051nDWxV/Jm9MYUlR7mZdVFycgg1X238DzuM9MClezMdFZJ
JXif5+cCZrCbpjMsF8rjEN3qohfpkBdd4vUB4wt2PLJxUkXdsJk7mH4sijLJ4Vhupi5Dsj5Xlpl1
S6A+9OHyPtJldxtW94qGfopzB8HThsv4vfHkAw1omUQgaXhYg1RowyegaNNq6YtDbM1l5+VNpsZ4
vmZYb5ra0vtATtsJL+1a2qLLJo3ZY3VAEolPfWVs1rcL20ngjnufLTs1hV7ijQW56LpAbrFD7cbk
HrpsWjInrUH0tu2qFVA/lPRF5zbuCOKlC2/xsRBB3fBuAikND0jFnpHQiQ6V/NRMV7mTKg3HSexK
vw7fU3RtAjI/WEnwWRTYJYlHP3w/yKlJhCrtPsdDcN/Tkc8sDle4k/W6KMJ+U+vFywpZ4w8LKEOv
V+K2mQXb+51tkqlg6ANqGjjwjjTnavH0WZtHm1lj/yJijo957K7mOhrOIq99aE2n98gt7+umxNdF
H6BrJpogmca2X0/5GZMFORdkbC88iubVosUd8GbHT7s34/kx1pG6CJpguozNREHNyvvliFy68FsO
qDd+YJ7K6MD008iYx+tW7su5RFAQ5nJHx9KlfVeQqzbSWQOx48J2cxZOztuWOf5U02pnpKC3I60O
J84d9tRfDcVS8pYNaZi7ejd4vdvPY+D2ns58NYIQJMH1DOX3pm0HP6smP61Lm1JLyqQsWXXb+K26
cqXLXNyUq37BYTYGkXfrBWtfIHJno2jbh3bazp4LU79F8UM3yusgXroXD7PNWLf5mQwCyxmpQOyD
1OMLJOth8UW9jvBkN6TXbkdySP1Ra0jrIA8vl6mxm0G1RQIpByAnyuq2jPB9VGPxiUo882hm02UU
sHJf2LhPjTebxFXMHuKc7OYWKgNHY5WM9cQeQEfuNYNqKitWX3XG2F08B+UqNgFad4Buqz6ek55U
5nFuic4i4GO7uO/UrfG869P1qF2GRFU9SRtR9HxEeXsR6Lq9GKVWaytFwEW8QPBLqvfMi9e98LtL
Qpo6ATkRrkTuusvxeK0BPrBD0n+IFn9MdG3jTDVFdK6PD6dn9Sou/eCbC27xqgzqQ5jIRUbcipqs
OpuriwYtvzwscTVmcEhwchrApPR4YfWUNdEy7yHf5z0JXNNzG1OOZVecna51cPxfR//6klZNGuux
PnjxqmhbfMk0wK2bfXxZd77iwCW7rSoDlPNhdMAF+rRUZZSeaGWlMHDp2ojMAjs4L2lzwxrTHVrS
7q2QTCWVljV4HWORNEVhE89O9mIUUvFoIvIqtiPwnaoS69JiHjrsrmoPMOlE8qZYvRoZrKnEoe28
w5Q39QevRIdyMQEnJSQiykuVjSxHa9h4P0yoxmnT9NlQsuUj653h/VKxWxKMHA9zv/GmmiQVisxd
cKQQg7nEwR30y9qrgNLlXAmVAkNUMyj01EZIHV5fqTEymwqYQFf1UCy80Ic8j0i49TqA/YGFjvuW
FjsxhIkv5uYMTo3WKxbpmMvauTTKbXN2ejgN4+N7Ite0u6KeAPIA3IYKS77AfhSilE82d36fgLi+
VD19GEfPnI1KMeA07qUSY3TRWLOxNqQ3+Tzwis5apGMNW0fiwr8jkeNlMRc35Ry0CV5eK5EN5uky
H4t5ZVhQHIAlmwwUSpeSISR3yAtXxmt1FsaiTJjv19wrGv9pmYa0BslwbVTkktkAxY2btCsdF6SE
PCvb654SdU2Yj7idOiD1sSMgbSaS6qlqr/DE7sawMJyZ3p1p448H198ty1jlvPU0yEC/Fze+LaFq
eCbklVcX2anc5Fa+AP8F86jH4dqq5sbWsdtHC11bfdRYDcl3OQWIUNpXmahGMPrK2evSeTGUj7YZ
tqjt7gLXLZe2Qy8Bbj4PvV9ezIN0KZ2D/Dwa4zqZ2lhc9CWtsqH20c7GVt/ggHwslLKbALzkTTj4
N90oxHuv9sc0cPh6AYs1nerBntOKpa/f3WDf7UZrbVKg0ABbHvsHU17YaSh2vg4GIOWRuh5zhXit
QTmcXg5Fdfd6u28MzsrjnrVs6bOpiP3U9eEA/FLNmRa1PchWPoO7NaxPr1BEl0xOJthaD42p6Srg
6Z2Od340eavOlX5amb67Vnl1jXAf7rumO2txtAxcRrja6iAJ50m+N+EzRfmytlaHG6CN8lJEw5T4
XdZ6vbgcqM+XUsqDCwacEdsPtxjmwOdA+ryo8+gc3IxfLKWmih9r64fPQe44CzWQvr5ecOoALc6v
JhlO121XbMMjPig/LH/ZOVSNcj+GPktI2IUXeEYiWewWAkMelpBMyUBVtaadCc67LgrOhQGf4Qio
Q1yZnEOi3g5TJLeGFmpdN2N9H+jpsq2QvwoGo/ZFuYWiHigOTwKDKbjNaFPKiecBG+8GT7UHB4eS
YwYHZix0vpEl6q5bY1bRIOL9CCyfdUIcTg80UJev+prhYVXCLIGow+GjAl1IVxXroNfVdm7oo4op
3BxG5XoA2ynBPXZnAoFndijlgHY92HDbtomfvc7tRP/ejb780Oah3lChxoQ17lk3M71YJpVntIiK
rcnnG+D0+qADXXJgNftT/EuCPpPxULOO3LuYzuc+6jSINJ2e/FZgcT5HfcdLXTYfGJbzBos6yFRX
CfAszbijwURXZBJ+ujiSrwoo8mksmbsC3qGBnox0e3p5Ss/TNbx4wRZatUHS6Hza5r63pGIpW+Ad
0/AwLgvsyRS/r6vVNJpuNzdDlUBg/DsLZ/r1pbOdvmoLfTWOI0vafNS3v/cMLJ47Whl2dsJgv4/w
JhZNezbBthMprgpsD7SoUVKUU8FpE4ub+sI/kq9ypMVZ4DTjM7DTs6UCsVeYCh+qZr5TvudfTnHe
rC2Ico6IqhPrseBu8kydgLgL7kbb1klbyV+enUYPr7VZN2W8xv6QA7Xyq92roVrW5ZQRs9iVsKZc
F5Wqy1UdUKAgR0t+HpqIN30pMz3mcwsqokLZuJYVkAztfIhlIfDeoOphVIPb+B1hh6pu2WHoymVr
fX1gwh86jmZl19L0TwFgBXhYIIUPRCZ1j+w5bqDhQgLpAUA29vx0jfQu2pXE8HZuNpOamw8VdGPg
OHUFtEpstYL2AkpPTuSCQYIYX0leynrhuGrMJY1KkAwDqJAaZHPSBj7egzHZXtPIfgRJPO60a8HU
jxnvSlqc63w1ReF8nvfjLw8yt2APHI1j4BPBAdH55WQcm8Wp9RTqJAbGfTNBrUqrtlRrJNWuXMb5
o6kR/KrkWOFK0IxXphu7FJyaKAUqEO1AiasqtA9WS++8bLwXVLmWe2WEDjOVbjNYarJZQDthQqxa
FSrA3DZCQ3K00GKYaJ9Wo1/wkal640HP55yRtk9GG3YZcYIRXoDXsFJIyFR38XIba/+qKa/itn0u
qzk8o0foKodg2FkzO1449GmcQB6quUa7hkXiYMIcg4FS+Zsa0ZDrVgA5GZnd60CY7NWgL60P1XpZ
4gudU7eexUB5Aw7k+QLdgygIp1Uz2nqjeo+9D4aXoTLy1kTiYsENWVelK1flHC8r+NkOwCQGKFy9
ungeqnh3agCNkcp553UGgElAQEnQZBQftXwx2fNBo7NIxeZC487sEPjQ/MQVCmbZavTVpaM6Ahwc
ixSPw7gyDZk/alPwttK7srP0TrlJZotvUtThbq/F0B7qF+TZ4hPYB8lYDd1+DBgAPs0HddlTAXqr
E58ABJc0auNz20iTRcdy43WeTpEOprSGfOx4aAagbhYO5HCcajkNN689LSJSY8IiyaNSXS6BdVCG
oBtTEUvWIFHnbASvk7e1l0F4yB2E88UrKL0xo14DDcW7wCGQ9b7sk7JX+VZELcDdabfQuIx7ZwUv
KZlvTqwTLVEl0kUpXpU23GEHjLZjpbqGpuqQOKKXlRqwSk8JkRvz8bSB42KDvelizEeszE5Uts1e
4XeRus3KeLqu2Wx4VTVDtpxsWaL0VjZDmJ+VwqYlZraE/G+3ioTxARoB98Z2JTQGp0/I99prrOdg
33vztYiKIfHd4NbdUclS7NldtUSfh+OrBWxIXoqWpDFYELs4h8j3udsOrvXOJ6Sfcww+3CLwtJtO
YTr1wF5TJ7eTAZB3AT99lCM+iNE+yjdF4M8fF9rF6RR3NgnIhD50obeaiwLt9CD6CxrLHQ5Z+YBz
8NdVaW5y618Po3Br1OdiVS7Ef5g7dSbmCLiHF99W+bIjo1bJ1I/jWeCP3n0emIuwyvXVEKI5i5kL
edva8iww9Qh+h3IP5edyNgIAEVpPtlSfGpGrnSjaICtsFSXT0Xk9aQuwoObNoPtsjDRUUeNV/rom
DzYEsTjisLmOW6c2uipuDVSUlQedo93MoAVbOFhWa8LdOC/L9vTMRGzZjsdrp2eeLTVn7ZJnGoH/
1ZSzu54qpZMcQrseUN8c3dYWCg/gD2i5CroG4yz1nfSPXw6Nqmyua+iHthKstGJpd2MXzvu4Hws4
swaN93GR420XDj24m48yR8s1zaXb6imQiYESxK3RaHtaZ1h1MvF1Sdeime5OTUefyssTBJ0exhK+
qavqw9K6DNp0/r5YwmktW3BoR9ODBAev/LzpsLcLjbciJ+3P6GVslQYVA3Ilgtb6yjEW7WUb+Vu9
1Dw3Lb1goXHg6JiPsIv+hTeUIZ8J1SBqVPjBCyLNPRWL/aI8m4165OpY5H3IiBWjYGdBX/5V8/WD
0Jt+0i+RJOBb6J0HpoGKVk0cm8QUApweEBL3U8lNCb1ZU9V+6lmmfnlWYJqUdQ7NNkamXaW8JasB
jD7GoDwtNKo+qZJ8oFJGGxn5n71+QataiXaPapBR4EWdV1p1V2DCe4kqpiSYLciJke6kzCuOVQC0
aq4e6kB0QKSjIYn6o7vPYpHKAO+sdmFWuqni8YqpyqXgd7IkpiDuAkfUPhhvi9GdLX5/D0XukSmv
TACGwLpBYkMbeR3lkOU5A5fVDAGYubhL6EYEDgzOEcVcLzNIvinc9KEsNjFAdIp9EKKiKD5AF3bm
XSySofIfPeOmTMz5tjwaGv4IbqFf6KclMDsclGlEtMpKaGdxLbXgXrRkREcNrz0xnDn4IYYVG2QG
zOM2BGEFnWYesAGsarFmcVtxA694nuuLyZtJwsASBfQuNMejghpeFyIBOFMrLDAYbnLOmjp/qWG2
WYNGkUxIcc/TmxK7KHFayDODZh7HQkBXYLoZ/frCaU/tcJV4+ZCD1opISrts9hD0QMaapo1doyjq
gdTG8Jmy4GDGHYtTWYCIBPN2juc07Fq9gbR9pAiIDfEKnHbPGLVk21O56tqWnWnMXQ4dBSCBLpFR
k+G8X/c5Bk+qZOVqRmvV1FUWorgAXGxHsPjBWVEsT6rCDUA3eg7ZLbbTs54RXg3QHZkkMRlzDzMR
iueQ8dx5zZqqDTgs9xKc9QU1Ce17sHHL5bovGHAuEt2BTpDpsLRVGulwPdnKrPoBWR4N7R2Dnw2g
ePLOR8mg/5BHSaArPzNLs5MlS+agQZzITyB6P+atdOvBf6w8QCSkwn0QxS2fdNhBJyRKQHYNWX5E
q3lWD4MksJ3tBI0cs3Vxpe8baCxw5OL3DkyadTfnn2gnoccpweQ2S8Glw9NmCYp9TenTNLdLOstu
HZcRTQH48UaTWvIKrH4j3Llfo25dz2RFCMGwELyrQ/gxkIhZsUJFfd+29aoouvM2IMF22SId3VeS
Yugc6Z4jFXhrDwNvKoDDxVRvQHU/z8Js5sm2KfQr97SuHvxwOZvJ/AGMOIvFpYnFlOJA6nUxl/d5
1X/CcphTj7WPKhB3/tE4l4zmq8gjma36ibOq0iuJ8K7B8oOa8nntzwt06mDrqzZv15U3HAYlPkFP
62YWL8ez0gMgRrnn8dIv30PJzFNpVcS9Qa5rsGsX3H0uNIPWUNtsxTDDz6/rl+5/cnBmS3LqWhD9
IiKEBAJemWrsee4Xok/bFkgCBGISX3+z7ovDPqddrqIk7b0zV0qsKvOSCb5cbLZ0njaeUeF5edUl
d328snKPGzh4myxohAONt+4g1y2flyZ4XQD/pBudi3A0X4THp2nnGufb8CHH0aS+Gp+DNjnFi5Av
rjN5FCZfQzWptCfkqQ36JvOXf7wvIxMJaJ4wu7cwVLcOVOZ7r7+IQ0sUS1ZWqjCyiu+E373wsUnR
DIms0d2eVxhc/L56Cb0ZNoVAoXKrIlnzf7+7bt+GMdBwNPxvT8YHsXZbanVz4bKujozupyTofmIx
+CljcPp6EUy3eSLKeV2daGyGA9XtM+b3rph0hebLYTzfoOSUeDwwPKNQFACGcxSo6eBP7S+2t0hh
iWBCn+YUQjLPdATVPdr0yQ+Dr9NExc8GxgJzMJgvb2hWPIxTC38o3j1S+MNNWoFBlUXVj2y6Nfes
gdIRtr8LtVFue/I5rbxJR2eKXnuoXTDSaq8TWd2pY7BFVwoVJ7eN/KKKq3PddT+WnGqmt2yWykIt
+zPTUcE2MA5dSwSjjJpsaipdJNN2HilF32QXe1wI9PCZlUzAAYNaFGBAbY7o9N7IedHMP1DRnuZO
DYWFY5Tuo5dkEwARGEndisZePtSGF51gOJgatZQgS+DOQZdMEwBfFWylXIM/2bc231v7vIWooiag
B0VUmPWoyT1LJQ0g3ILEH7hL962Ps+V3aWSF1RnYtB2GBzE2NrPQkXJDVDYSr0vXdh2vVm5B2tZh
c1hALRaMzVgGq+MPMnnwx+AfCaB3zXOIJzM32DpejyczvLaWnXqrcbzH+NQYN+9j+gTXzx5V1P8J
Y/ndkab72mrR34bmVDvlzp1wrrBy8bJwxbwh6/AN8MsM3bPLW3wdRbKuUAWgHQ9JVFTce0Mhcfno
Lyz1Jkwwoz2a3nhP6wgDJlaEwGhrtkzp+KvZqJcPYit6D85wNAx5NMjvtZ6GPFANBHBi/MNUB9/a
7zJaEbQ82BUb56h2EGI5QJZ+d14aros8iASeJKzLdRwPNe1gdS54H+js7o03tNm+oqOgUZwmwnC0
FO0vhxBphwhyyh64LIJYvc3N+9jqoo7pngkbfY2S2nRk1SHBFLlDEoeF7XuwPhTUN/Y33Kci3oRI
TcdVyfY6G7wYUuxsHgXwxyxI7hu9kmutqVdABgDQkISHIaqmIxbMaV+8fGxGeyHhEBfTtB3INByN
I8lFe+0dN5o9uG067CiBkI3tI3S2E979nNV7RUu79IX06r7czfZ39m2xLPGVqbU7YWisc+VVflYF
8gqe60nOSY5W1z8sYtkzfHJ2tu5bCljIu4jvErx1sihxHPWSeWyNU3+DZNe6FrN6aK7T1O9lHW7H
qFNJrmt3NsP03eKArELMmyzScEaSDVp6S8+N0CaPh2VDm/0UxKotxohf+nmuy8mM1xWmYrGBQkrx
3LN+28ErzVuVe2r9I2m+1h4UnWZMZcfn6xrKDCb2NxzR6TCOfE/ZnJRWmiFliXanlsBnEkSW+yAf
N5q4lATmHMqRH0WyQNYg//WaLZDqoc7tGi4rXYCmsdaki03e7Y4H0Yzyv85Cn/BB3Cmvy7nX09IN
VmPeXrM9GZ5atj3K3YlLUnGYxp7MVStafL+RK+bV/7NSWpfJQq6J1GiebfOXVP6j8oh3YD386lqi
8QumCiOOD1plIB9bgnYgcFiqXlDYnQTA+dDyjbBu4w2gxT4ED67xQNhhAdta8VzOIw5d41BgSZN5
w+4fV1TAQ9uiqozc/wq6+oSqXh2HZi9DhdbfYBQu3GZegQ9f+z3xsxjdYEoEWpvZopz2aR0zly6T
JzIFpy736B9h1E9MmUZTi5YillCIHAalRfZBWu2qKqOlLS2m/rRuybtZSZc1SXMVM2FZskRjvi22
Sx1R3YGbbc6S5G03/vbcvUKhe3fbfueXk5jQ91fh01SzA+eYpgNHUUGDJQWu8RPHOB+IshfpIOxF
MznEI1T/dru2PvEzFdO3MTEC7qpEi0lx9ALO1KkWWEU9gN3w7M3tJ/XaV9G4TE3KO4X1L/ihD/T0
T71XmC68BjcYLGgC/eR3fQoQM6o+6NKNB6NdDpHapDaYwEm1zZfjC09DzpNz721PIsTowReUlMrW
OVSoPkbJIYlPigljV16NS58vW593avtxvl82CdPgA3ebymCAjzjjj12lsgm0bIbgRpfPmDTkuiYp
SuQRTSnaV2Kfta4unmi/tHkg0/TlQYfLZ7dPGA+2ONMhhcCCYZTd2poe5+3B+v1U6qg5iylZMjHO
bdZGExqMMYZNsUFgXi2wJd5Dlcc6kMI2Bfy84Ujtf/FOlwI5Nn25G3oHENI3ddFG4Olg2t5MMnam
wZ6FgxQHHlUYWkyN8zOSJ8bsKwQVnsXSxiePh18Ujm2m4Ablm++2NCGfhLVTMS3bg3GtSrd2C/H0
NMYLHmCBLHFRNygjDRP5bOpXiiJ7KzdQTMPnDkvpOKxYkJBFP3mvgpJVKz/KsH8e62CFhsRdxnvv
vITPGw2XbJ/r9ogaWgra5T1xD7JTpReu/d3Gl+vmV+Qh7NHXYTjJnE+h4Oy0y6o5qm/CFxxgEy3H
Gum0zPMnmnVTMGHoWO5YC51+GT98V2GhgWIy9SUBWJwObmWwzD3AvNv72kUoCHCM9smrU1aLYrTT
xxTwPLTxfw1NvloBnCSSyakCGZ7VOhlh567HcGxMljQ0zPxOp93C/pv35KL2qYJy6jBtevos2k+o
a+yO2QVrUMCCChKGVsA/MJymd+E03IXJgzdW5jzR4F84vCp0rcfRDzgqIN/SroIONHNXDjS0p3XY
m2xoz01M8kjE4Jgo9aDfr6UntyhlnSWl74nr3M1/ggVATvOj+qZPcQSteWj8dxo3ZbC1DsurTWU1
TLAUZQu8d0M57CwqbuwVOtFT3p1Cp9a8kvCxBmw9dBi7l4L4BniV7KC86p9NVMBz6Tqmg5n/8yhc
zR1wXzMwAGBBvGcTCf95PkDJcNlcOm9dlN/+E9jeY0L+GrYvJ0HFlPt84xgY9RH1bbuGTPwHPyXl
VU+vdfBreY8NcHs96sSM78xnaGZZxus92+tOZsRKHJJJeyOJ2GMbzyASAJTAe1m+KjHWl3UKTTFt
NRwigiUAgAPqnswWO/CvTeMHbQtgYfhyjUuK8DpOmpYVYzQbQpH1lfdvgYOSJQPHGUrkeF5W9Uk2
+Fkj2s5sn/YHpYI/jdn8kswQm4e6PqqJtalO2r+bRP8SG4eTtVqzybVv4BlkBgDpPy+MvpvVfw+r
VmPXmfC2z4uOSC+Puw2C9Hrwa+KyFf8+SpE41jfpuaY454MtaXMyo+ltNLpRGpIiEk17YKuDh7BS
bNfu2Uk3Fknn5ZgQceoP9mqnAT/dbL9+iE5zFbXIE+C+6Pu+Ih0NmYSakU14+ER76P032PM4AXu0
62adSsKIVzaUQYgx/anxP+dlGVO6N/YwsE6BLkdB3r3v3i5DmgwbTr7bL2MVAjUncirAj+Er01sa
Noi+8NXD0jPmuKxtC9zFD4EewkMwkLVDvvwFQU1S7u8MI02ExRSBaTHjMZzW9cjAtNw6qlQ0/Iqe
DIcVpI1o7hjsD55z2IRD4iA87dsH1HjoOvRkCYp5b9GSrp0rqeVrCVFPrQJ9rN+OZbdKyEL+lAZ+
HafASuA/QGCn7GV2Bq7csW3idxCEXsQJNOX76ebot8Am0eBM5z0Z8RIyGMvKvxsZy7vb4d1JBo6i
4gTbgri8TipUg9YvQt1Oub3hkqOH8tuz0AdV/N3P61AE4yjyXu6ljbDv1rq6ktb8dH4fpTX8ntSv
ANgyAF7Egxx7Wmv/oY+D5DDIpugwYmYGu42s5EDCXR09HT0TavYL0MMDM/6tZUMBDciALV3/Yf4w
FlM9vM3d8w6duIQK16SuNWcZ6vdm7u9ZpeocrOVbSMJ8aV3yDK4BA88qTy4Ay6n6voLC4dN07MmE
1gY9RYz40xNn7rAWo2aYilm9lF3b/5PDxiDMbBEQz28TDKWu8ICG0WNYnwztU4seDKmlKNOgnsGc
IuTTvcrpOMAVf9519Z4QOKpVDRpwjvJQVVDz+CIzn8190XRRlN4mwDzw9Z2/kzd4ocuBjhOoLREc
Nr3QXE4wmheVNfAR0QBuLX7Xo6ngQLv4XmywuLJ2Foe131w+eDM/8CT+gSGtHD1KvwOL4iWPicZv
vN1JRBXUFXwnvB1pcr7P6IzH49ahi6XLnLvQexmNNUUb0EdvNB+j4DhHN6ryvpffbVW/gbqLT3LX
R1NVv1beLz42wFbH+GTIEKSAy5oFy07r+aJpW6dIlr11SfwvWZMs2eI4bfUCI6v38w61I2D06tp2
ui6oUbGQYQZpJUlNEn1705TVSrx49TpdaQ3ddW7ok1ggBge+u/NiF5TeCHSqWuYTVqgtKhHpI0bV
qFi7QoshOhici0VY0/9YTL7m1YKUJnWbqW671kTNB4pg2TLWhYzmClQjCowZnka7P+90Su1g7ZEy
jpnETbDH6vDZrD1SQRUa/JUFEAb7BY5EzxZ0jRsrwlijdkItTobqaDYVXQgQz12bQz/Onw6K2SxW
WQz8aoeQFoCft9Shmh4dghRKR/6hJkOfhpG1L3+jnYwvMFbeEjNWV9HGex55/pFGE1zE5n4G2HUZ
/PDNjuAmLdrvvI2viZ0kpPJmOFsMjmGbNDkw3IscQ3Wa4RvdkiqmqALKC3+dqwNGoRywQp/SNYLq
RHx9YCjEVsAs7ncZwdyMC9VQWvYKyjmz7N8+h3EWCwAxBo2+VMOWKiMeXdNtpRfgT1EyxZh0aKkD
bgsSRuqwRU+rCGrowp46Nyi4OB28UiGkUYb1lwJn7iXdC03A/lSC6aOd46e+o3kQYpAzyTyUk1w/
iDYYiKbujz804IyqnQKKro/oDjF3IWszR96xw3s51KuHnhWQzymI4V8s6rlqrAc8YkS9nyZ+XQ0/
bjEKvJyiFv6iDxRJjae98gCWQ6rbI6BIBhBbryHSOx3fw40oicO+ZzFg14hqddVtW0qVMNBpds16
iygERvsfK9DcA46YuqU/dfF8DIaqQJ/Y5WsfzhmQFOiV0rjDkEALnz1hoEmveb3OyWNvphZJgxFH
eXgMHCQyruMOMoNjF/ChLx6hhawUe0LbcIGBPJfLGH70bbQDC4vfNAVV6/EdkwQk3m2el7OY/c+l
bd80R3EcLWoSj0Um+00UxOLt9CHkoaBZ/tbDLLK9XR+20IUXjVBBPpjB5XEIGjOGf1eSERmsvZbz
yWDJp8EU/uyyspcQNXGIPIfm2n8ERgW5VLn92M78L2H0OUnwDakVjlCXbY1nL9qkCZroBx2tvxwY
PlBOdhmWGSwsvpoxathhR3QqnbS3FpzFB7erxyoIn6eo2zJNtr7ApwKANtQrmkgMybbzwE8YuLH1
iJEVrlAlmpTben/T4wByRSTQi+s9H0k7IZlJMf/zG+uUcKCU7nE2U3XZ9upBJbT0I8uhCnT0Uvf8
aZ/XDGzCesCc0JSJS7KB6g7hBNcWDJwr2I0PdFDLYxIBGzA4XJUPEL5JzP46VW17O1ne14Ulh8AC
FZgZyXuxhoWp/CNZwdIn3vQo5K/SGMn4cpSmPtVqkW+A0O9MCB1/kH0RI515mEfXn+y8g1PjOHb6
EQt1QD74ZZ94qWSPkWvpzpCq6SO6kxgO5fIcQMxF3nFfPxpOr3sSo7vtKnNZ2rt+Y+Iqg/ZgSBWd
mqoGwk/+U0C3con2HZWRvWMp1Qj+ivdVwttu2JZ3tVGndSRLIfEa61+h4fEJVSfHyKBJVclaw3aY
STo8KbPfY6OShyHG5gyXvbno5MmS4QXJYExLI84Rq+5juLrQgYS7dF7y4kZL74HGnCKops1E/qGF
uHMGllnc+EFOMdmmgRM+kh7jdF4MRxBkjU8JhYeWRH42x8o/bnUIKcev+WscV2+iQ1J5n7ZPBYW5
xKKHQz+R3CP90fXrUzX5Q2ZQiefR87IZ2dpenEiz2gvid09dCM0kUmQ/dTXAWCujrx4tJlu8p83V
5wANQdn2fnUQEns7sDvAkxo7pzY5kM0ha/vuH9qCJLdh8jqCmMd4lLzHtBN4rTln3vBZ0Q6i4MRK
xcBFuH04zTZS+QYEFsrvlvFNX7XXwWHq0GpPKvZKD0j8KCgah/7ZmZoDZTARGjcvx5DeXBDzyYKc
zzKGiI0u0bUhWjSKxCZPdkjFc7RB9gMkDFAuq/vlv5gvHvoEyKHMDB9Yzt92+YIjEPzs8yMbgxbk
TEgvhv5EynclQkzwnqLwCjFxzNEq/EacDSncmj8LOAewKBgQOkFeYt8cAcJggIq4Sgkq5LIlZTKH
nz4N0mlsh9Om+j9GBS8dFLyLF8blFOmnwPb20c53AXCuHJ71UztCMPxd3eiueuN5nJp2G7O6sjpr
mEb4pqkfx41H5bSI/hwF53VJ0rYBtcaDEC/VPG8wTuHjwKTe5DLdOiP4CCbE07U/3Pbs0Vsxl+2K
4q9qzExhOUctOnzjF7zW/7lBHWTT4uF5Q1BudZO1IyZ6WzFVinF5QOgQyw7N8w5/Wzj7AZjgkbe2
TsMQmMmA8fEcCOBW3R4DBV+QjmtW74RA5Ufv7mfTV49t4M8ZN9FPRTUA6+a7r/gTQjs4gDZkhzBx
u4wZKbOo219hpYpzk7QH5zX5CrIFzOh/DQ/VQXczljFchjIJCcIJsX4d1M8tHHWj6Jk53FwnMelf
RL9Perp1RO1csBHhIN7YECMCltxq2FUP0dUuEzvhdoK0souB9GHrEqG1e8l7JN7ijmaBizMs5vCg
p+kR3FIem77Eu/RLFq/NET176fztrwDukbO6IZcUDwh6keQBEE51lNU0A0hPkM9DPhlh6ksUMFZw
Y6CrBF+GT0OWmF5BmW0PaA1ExgLPzx2NDnOz9GVgBrAYql9etkGlnhalttCGwVv+1zewRZLJuCNS
ZBYWTf0csHY/+Q0S041ALXQocNnCmgfcs5AHDezvxXshishX6/14QI9T1SFvs0Z1GW8Ry+muMQv1
a5WReeYAy/APtI6gPur5Xu0Oxgbs3KwjpD6FdEYZ2oYzTkUkEfJGLhvuSWhfxuZlj2G40Bb2xT7B
ZUySSydaLzNrRDOfeM+QsuqSkfmNKXT3SEvdBVZ7D/wPRNO67BYUd7UeYZjA6+lOXgD7roY3MdgE
O4El/acnn9lOsYjux/hONjOkshOLzUsCkeIQUKxCAIUh2xCca4CuoDn4i5h/Vt0wiqjF4KYbFNPW
P9eWf+5LAJe5XYrIBQsmdXTJiIMJFd+FHpw6ImORh/IWEu5WKGLRj0dcfxYVucxj9JIo1+eBmX4q
7Z9Bnu1F7I1TschXGssQrBDDh0iiTKFNeh1dc7fL9n7ckWGxa4uvF5hMN3XeuZ1BwWOB/+vZbC/+
oN/auA4PuCTimwLQyD1/R/C73ctqIXiiw09EYc71MgBWS+IFUg687nrtPtHbKczxiy2k8a4345sy
8CdQ8R5MBIMi4vs5tJC+mYOpF8h3GGMYgfZlvUJjv589/g6FRpcw0NG3+2/R+teAKOW6Pcf1KNIZ
U/1hJuJeiGPoJuT0fJJr2DspkmGAG7QHQCxwaa00PhBAsR0zEQYMfARW1o7GYHnq+cQTHxNJso9F
GE3vsBWbUhnM+m7MuUAcX1toQNN0wCnywkQZc3Gcgu0NM1XudLUiOBjgxAr9f5OKrnDR7tno3kKq
ycHvYZogIogVrxG+Caq5qLALswRcdoDQRVDvfTpOmP/DgJGjhXC8DAJqR2B8jILkBdc4/PDF3es+
ujpEhFMOw87EOHWa8JXJ8BzN4scHTnSONE5Dz0zFuuuHRJnDJNG5kAUaMQChVy41MM4BugnphwNy
iAGyGNIUSRH4lznozWGg85UF7KPR/l2icDS7qxnM4z4v7jSOwTHYZVHttb0xtI9Gz6LQVN/X86wL
HaAh0tE1VAhQbRAnZ88Dl+sAjfq0/rbgmwfcNQKkHjM+nKC7Zl8e5y3oDrj0ApzuSOEdM5xJ22YL
dID47DvA3maDXpz0z7jpAeZp9wRS/2mS/rd8lwQ/TcT+FDXRm+KbO2xmOOJCg/ZMdtxpkoCrziMi
z4Z6h8UkB4VcFyKySONSEf/sEzUphjoFMY/iLcYvNNqfXCL/LbgsobCQiJuaFAmC5hxAa+3Fj1RG
ey5j2LUVr9MOACPy1kTn3fh+yy0PuBsmheaAHTAEryrQLG1sgEsGlPuY/e06Idczs1CAO6dALVDA
lwZ6W99A0NvVCen5HGcgtucmT32oZjgxUxF5GCyD1h5tLf8BEAlytNleBlh1yQbyPiCRXLPx4nWI
eAKGQ/MkxTsfBBRlOwNKXH6te2Ix6H/Y2TN8YEU45JOOF7JWEG5wu4PqkLjs66jkbX5rW5GBfavp
sqfjO6PbA64/eugmSlPrC5eaAVHZ5AbzLKCaIDu9/fINH4PsAz6YG5FIGkKYYi6j9Z8mRnKoRjQY
+hzWgsEkSmzyVQexOOw+CLjeYvnPT2tQgUmZcbeNO1OojhOAryreD9ZMn1JDnm1m9Rm24z8iHqN4
xTwwKZFRU/oqzHUAdilR/Mna5U1t/keIy3TSddQY35rLAFjCa6rPOBJ/u3AIS2y9MzKelzkCkDgm
b33V6GMN1YWR8GbUVwn0NlCz9IHQ9bdrkB2GjNkO3ke/oRySCvI3QMcc8Q1Q7z6uxRE7UrR4NCyW
dTEka9Y00WVBUQav699mbRWBcxk/3P5bN3Eug1vDEJsJTimID5ThmEDQj6aRnX92TLGYxKrrMEZ/
RlxGlAdku6whb8qxlr9dTP5CuPqWiT7BLa6LbgXdYLa7qmz64F8vQJ7DfoedWj2j9hpQvWaAzAgE
aOwOQR/etcibTiE940BOFec2w3wOgxjBL0/AIkko5uSokE4WHdy24DY87wop2wnSfjCKg12/VNOB
0dzFIQZwnwk3lSP84fz2FbCBvgm6vM3S/gSt+AWHVC5yfBB9ndxg5CNPoBkY9q+aBHRAwU7xVr3c
Vqkc+OPi/uHGAmBiU3K3oxd2C02HDXPgsEwfm4fk+oieA/ISqh4OSb1hr4QKwvygCyR8n7iAzoZb
clTKk+E9kvUjsgPAaBA77oD6vAXjTNMI6nPE5QZZFqn3Di0WMBmXJUitwERqXocYcCXcihkHSJxa
SqEmcKgHu6ZFt7QICEMbTle1dLkHggYiOGA8v35r/BrHeNA+L83Ki61t3InWfyGmvO+c/7EdfpZC
TkNIN6uAZ8JHwXUJ7jpH8i/A2u+OQsrZNqTIZvVnR2XLSJ089E1UF3xALrVZOIJTUyqWun7Aiz/E
Kz9Qr9LZqjGOMR+fQDR5owvvFuBcIJoMnUvDwP4dZH3eZ9wvOYinJsIMsCbiu6r4W/AUJKR6JuN/
EXKmh73BDTZBkJyk3mzOm7a9tjXC/MNSI1zPKb2NOCl6P8ggfvVvh4lcGo9P+Rq01wFNivlYAGzm
VgJNqHCnADxcwIQ24CfrcFYu3t3oVJjuuw8zm97jHoIedkP4MU8w1BPvVhLBbcyIX2HR9RcFF+Ko
H3mI4HllVphc3RestXQ1fgizAM0X2yCiNwyHccuhilc9utl5OUSuP2rm/BTGjanVaVmrojMCn6nb
cHNGMqctrkzJV/DRG1F/hgEDMR16D8dvWEb0GSBBePHr+T5ayR3+xwD/zo5AUIQHG5g8VAlUI9k6
NNKLzndVXyZucaEAxzfcfuJKGUhj9j8/HoOUoxMvcaFEPszzpQ8xXq3YPoctBq4Dd/DYEJm3E+pz
63SYovEOcp3wv6YiL76nf3oc1vDH/JcVMamU8b7FDQb9z2CCz6Q7mhH3fjXz2uYy3L5x9QduwZnA
hrgKzA1uTLpz7U37UxXa3L0dL+Ee4T4J+EgN+Yyi9WgTV2oBKAaT59EXRj4FcvmRHeLFrKr/Vrt8
6SUL4Lqy09iSCXr4AowLKHZK2gNdq/7RC38jX//GE7tbmJeTFn2SrwD++nQ/gAuNzusz5u271ajw
iAVZ561XqUMl2kNfYQrwI1SKYYPcZeDJRct8bikxR2TFmgLs+5u/4nYHy/iJLfNNiz47iDIdG67z
PAT3CfhehbR3EVG/NPDMdtFdfCSocExX5yG5QtNMetMcFW0fRoY331obYxC2P1iAyFPoEreX/Ybh
6KCVYXidqDr1Blr7YI6rggyb8OXP0KMaKQxgcOgQ/FvOkfPvII7Df3UNTNCxR3wo2dMpQBpY7PpV
U1kCL3prF8wdalmQl/ZQGtopyWqEnmHqROLEaPPhyKm5uetjTcL0lrlJTSNg33iapHLA9BpbEK0e
8EjctiZS39/uAhz/oNG2n6YWVx8KiWJx5llAPgNGwrRmTZVxqqOcbv1lqM9tsIqDmZFycczcvumO
5Jzwi7Nzhy/JRXD1EOoNZ54atpEM2aj7MAaYC9XAnNV617r+g3CPnIHY3uMWGtyHFpoXbmV/Wgko
VWhRCBu59zqCcQoAdS3mJhjzilQtoAWBq7w2BW4MXDUY1UsiwuTYhP2p7psqR2C3yvu5+WoIKGYm
vBoubvjkJtgyVW/Oehged3MT1fG66RQGR1xwJGAaAOBrlHcJlQZpNbzPww/vwocZyb5ytibA12TP
Aa5pAB/WXIN9wt1KjLLCRe0DFCYPPQoBqwa5Izfgwo8zLhDAEAZ7YP8fR+ex3TiOhtEn4jkMYNpK
VLSCc9rw2C6bYCYYwPD0fdWLWcxMddslkcCPL1x0GzmKab1ANsEz/SEhsAuCttlxMCZtWNJkqjy9
FV3Li0xHk/6FXIX2krHyGi9U4ljREjmuLdqRGz/8LnooEoQo7xxFJ9ONEyTsytqVSbEuy/jC6THb
xn45scjWq8K+FVTqeAeI6w5vul9Z4fRhZzWtrKPsBxXNPJcU79Tacyy5LtP+q7D0r1lVcsuix/Fy
np+zNt+Q0PgKELX4htjmhXqwYnFcWvPc9syfYZ3vaLn3zOkOvxTVHHNB1LplaacGQ0N7kCYsmsYO
3QmW4u42Z3hZ1CQNrdXcXs2G95EjICBKmUTdsztBPYaAX3htapQ9NasHw53kzsmf/Elz+kFK3ZCP
uLcbDVHEU5/t0j+O0Pzw7yaSh8u80bPJ39c5ewEHfGfIGgIk6ANWf3amoGZphBfUmntdpvXL0C7F
JtXLcmYnfRuDQW+1N6ZUaYo7d6SsMfNiL1Lu6jyAzmIzpbC9EHESYreM9bAODP7lMs+v8D4PVlyw
/BASnBraKoEr5uNsOck6aV5mo8yJeoWn1CclOQXb1qis0xzID6Ml0SpM/jpU4mrEGaZuXq2gLF9Z
Vp/8rnVWM1/l5K7ybGl2kiMJ7hvjIv9YDuZuCTOEzXQzxSRC/cm5OF2y6f2U2ILv9FG2lOQGGYDi
MiCHH/OIILK2yk/usvAD0Bfn17B3mF34CcU8vJoBvhrYxzwSCV5Pd5/7gMx8iaeJeLft2vjWxODt
AcJ3nNIkXrsSzs4yK/8YJHTK6uA03WiR2sW7HKX3GFQ9zMNCMRXH9bM7Dg3B82SLGs1HETrBSlvj
IfR+6BdRZ4fOFPlp+IoofuuLjiTSWtojSsj9pAMEh6J7sFOKHkG4fFu3iLJSbcjz1OXrJYXvhesP
kUXIU51Y9+qVpbxg6kotVrcH1N76OvkW0x06ksUGFaMtsCJ75i6defGy9MUCDKXGu2AmtW33LRVU
RslKeMd4+O6McDzNVtBgB/8x+mDcOxXsqMY7BA0fzNxQFBrs/LWV9qkIDCTfW0PObI+zfIbillzI
T/Pe0OOdJKUEwu1knlRlAaXgv/bdQstL84ImSttnXQeQ0VJKRTRfODlmK7PN7QMIp21S0SUF63Bh
iQ0PTeCnKCkFPRlmppWXI+TqtB7Iz+QcWwL/uSulv2qDCmcyP9vegg9gJJsqtDOIBh3wDpawLh7+
uiaYNnHmvQQGmYqC2Cw/fObZc6HhAFMydl63PMXA/EJhMUkWl5TAW8QUUBLk4ADs1uZPQMSpn4wv
bZKqDMZWRVQdGW6tL9hRauXV9tmrKEU31a1MgT8uC4MJOG4O+Apd7jKTZzcPqXj1iqXkXM2L0czo
QBNyBkE49qPllCgvWzdu7aOb3OmqI2ZbLyTpE/VtlFBygnH6AdD5D02aUJQj1kEfm+sFYuRxhv8R
LuZ9Qw0+Net3y1Is6ctWCf9fbhBYJbpVg+0bUcNJANh12TFcHYdyYK2Mlb0iFbPo9F8xxRYjXfwd
OCH/A61tMfR6hQB9Zm0qrxjAUd8IwE15dSHXwHkCOzIJaNYtfGhdy3xjECbexvGwbhbboydaxetx
goNlWsmTN0t779z6OG3QGdRJkXRiPyaqAzdzpUAuWbmZrKnvY/zGnMjrin1cXNBWl82iCNCnG2f0
vL3f9ec4zt1NajIT56p/9AzFSDGzBo/iHvDQOlPyNwiytybcutMIt2Ll+2Cg8n+tWT9lsi+QCorf
bOymlRGbF8/N6Ou7Rx7PXVjb90PdffVIHHP1meNETVO+6ev+orV+nmaxo09wYna4r5LxPScbOgwm
WqB3DbR9mO3bxKr8c6JJsqv06VbGqQsOy0ZBQ67WHgHPZh1Uw7vnUNgpjfJjmizUDD/4sQ0VkaTb
zGlyTEjfGKrYylxFpbmQZ6E1Z7XGSdr9tB4D68nS32rkFUvlDjf2Pe+Mh5yEoI0KLeoXLcsDoUjm
SP9QzbVzxIqOxjSpo7R1/VVRVsfeIgTEQdooF05Ydk2mHLxmUeZRghDL4XgCRlIalALDqwjMo2uG
/6zJJK+/vBk362NuxXJwe/+CHL6LB0QCSzED+AViBJGnXW8M/LgQIpapymJPdY+xYCjVXjvLr6W2
04ArgSXH2Q37y56qQ+knajcnTcEJmpKilTG3uZa5vh0Wxm7posoq2n3gb3wnrG5ClRVNufgOne7B
nzu4pPiDvFiqeUzgXwl4JzXKHY84k5JTky8k1IWiJSIem+0yyWHPRDZHfbcO2uGWIjr4eV0c4hjd
Zpk6HZmi99flQh9nsY+BH2y8G4E4ELBcMn0yYvfsDPYECPTJyYfwVIvwSQ3MW2GQP1mld7I1429u
8dVrq4LW2dofU03wOIn7bTIlHWJ9ooibTDk76/xQmKhWfphHOoCRIsp8V4ZWGIXCXbkZSeemXi5+
0Rz9yniJhTr3gSb2Qp0H2XFVDbWxY+tgPVdILK3HV+XY4UMuc45LXrKxEuN27v0dEn1KzHa8G8wJ
AlSIqvYTIlVFkDmTjW63rvBOXgKKtWkI2JoTnpA1y/fKtWkYLDa9plltm3j5HWDxYn71VcR/CHZ0
xXOJk85WVw5b202ZDaS19Z1U8cTZcxQ36CIhdcWbnD2FIxVPMWH16H3vql8kha8WOf/s++kG4/CH
KNFfrsBLlnW4c7vfqh5eO2/ON3PXPsLqoRjcNLsYUlGlztCm7lmbOOq4nMWHcT+o9i7tGZqbRK8p
hz1XHQmf+ZvpdLwrFtA6My4N7QZ8EFxS33NjAvvWSWo6AYXr/naLR8qkzGYSfx62GmEbD+wU8635
LCdfgoFLlm1row8FBmlzzFIE2u6HcdKMxpsB7bcAJfLiA2ETWCL/gxwliiwTTOLe0H1Dd4pjO1/p
z1iyTtLSbs5BMWWrwqdVaNam3JawdmyPX6+33gfJkEoleBUGoWYnPtqa6mPCIu9RijkQGLnAXAP6
mBSHXjELhGMlL0aqTsaijG3QEBwLsjGyCR/QgwnWTSPevBjUED/cMV9o/+mdV20RanD44AJgnX+n
mjajCNJ0ZbkEqEeyQVXenYrBrrdjIY595W2JI28gGJl4SSvHaM1tUuJ5FLY+lBbrfLUMy2lMuuOA
OXjOG6xcJtO1mQI0NXtgK+5MN5gGTF0n54H5gLPNWzfpMcq7DHI2NXEQgCn245Id1GzvMolOXXOu
XyeGmKMucnTCOGkkny6hnLHE56PCEeX8irojKE5dBJtwKYqdaHhCqvidehIaIC/LbuztXdFKGlhl
PiNWsOmlMZ1Pbe1LRO4tdDGqhCTiDTgOauwem3Y+BJ4BjSXvdnKGhUO/J7RGIm2TdzZk+BZyXgML
XBH+7sVzjSu/5EQxPYPOVtqO9BfI5txijn4H/SZbkHzk3LxxwN56ffqiQ7ra6Cm7nMJMPCj7YOPd
0n/iH89SlrmhdCVeOiEy0gFD2FIQK2JWWd4CvUwU21xf71L7SU5VsxeZ9VIENkqQBw5qqrxzajQ1
LDjP2YZhEeUeacpeO7zWvADpAN7Q6khAt9mhsxA4tYltjlZJcJRPiFgWPbqcAMSi27XIsxs1S3/F
7rwP+v4tU9TXEYeZ1uL4VA8h3TNBdS6zd3FbMmn4qDVhTmpgAv9Dhql8zioHNcrqGZTtfdgV3U5T
egdT/O4Uoz537k85Mi7Ty84I4PqF/TBhaZKa9Z8q5ag9H8amSMW2qHkXCGtO29ZK4IDx/XMSezQt
MkXlUu3mePrKitnn9PFhJTy07jJ+Erw4z7IBrbp0976wX0SCS0A16N9gx+gFlMLqFsWgD4GOVQHk
IN3ghmbFppqDKCBMscWveOnE/OknCBuN3T92hYVDbEt3FSQmIb2y2MWmnNdSo2pUo0hWcZq9Zfw+
q0EAsAAf8ahRMgmo8iFI/xJ7yrwDJ5DeLb1/UvapInWxkcso8MZuhm61EHBm1Ovk/TDW1zI0zq6t
blF/VMSatEKR+Bv+qje0p3XyprbdNI747TmdkxmF7i79gNUGnngUSiSbWI1XLx7CddyX2OXunjAJ
3eLFylaTlQWcBEgmNp7LmYyEZdcs+zz9qqcuZk1kGQv4wyapCmJJyRMULUxcgQFq+v5vlif+nmFt
VWSsOV4QEnQLgyPHppWVqP1I4mjH1ws9fMJ8I950CwoVKztbsj2FWB9Bun3MJvwAWXLWTXPCKX7g
7oSYLh7VeTJMlJjKeNqqpHhivVx2WTfRrBiQOUxp3wJIR28kpNuWnArivMoiaUG6VqZmCiCMhIPj
8OPhAuJMYB7IZbiqKmmw74dlY9pZfmtbwwPvSb1R6ijbUKxCGAukMouaHqbN3zbYACh6V3n8MmWB
T15ZEh1zqv1ozcTnWqeMtNUd89q4DpPHmaks1B549cpCNooa2O6rZp/eoLe2R+jMsuC9NMg2lc+x
p9cSm7+i+NZ6IEXSJDIhcTZei/jjN0dcml2eeN6OkC/enRueu8TZp4b31IfKRo5n73U1adrYwfUN
ZP4YevYjkjeFngx8gJPWLDzkIgmb1ll8LxkA6aSr7iFuWHKb2tYrmRTqNAXzk3Erfw2TtpmrB0Rr
w9zNA9xYg+QMhayD4RFVa0trG3hdHFkJf5rDX3Mjg1SrlrP3eSmDqDOX3RAKXCAnfGgyA4JMRcHJ
yTD9FZJcfJ3NtH7mIB2UHMlVPsFTIxMk5rg+ogqi2AElj7y5jAaj+vTM0QX9OQMxao+uE3ocHppi
q6YUVPUyXEztfmBqPVLwztZ1qCTdLj4Tu/jMgro/tBRg0jz5p2fKz2yY28Ji6SplcNBzXqyzjph2
DWJvHWenLln+8gp11kX5XynjgIePl1nF36YCFjVkIFxM79EB/b9utD7LmByxhN24TdnOfTKudWdz
Xis9sio5oSz1HLcczfxGsg+YWBqeCxUge47t/oDjerUANhMsrbGAKXvhhWTXavRhO8sZ0sUccyzD
uuldK2Zuy75JiCYnsklSQWovOg9Djro+xKXdkKUUxb1Pi0LvphHZcpOs94ya4arz2go6l/GaJLO5
mnBtD2igUXNrlZvEDFajDxLaHH+BhspNQNZlTJ3L5KVnJ6MBCXB0JTiaMJZmAZUGOyQn6myaxOXU
O2XhunXnc9mBGGal/Adg/FV4SwB/l46f1S6nqgGSLF1B0sAX7waRkY0v87/AJyIE3E1tlDqiDnRQ
SS2YEE5ySLymxbfjAXKQKRMPYVU0qGbmfB7T+N6BHNfm9Lsx/Ln/wS1PtesCfg6cY5gDGTRvvoXm
CgOWXz9DC2et6ArdfPWFiEzqTTTEN01ePiU2/ZJiJP7rp792321nKO2o2seuykhutNx0kVf5Rykw
IHrnwio5bogTPy/9+GOn1tYLiDELB1jB4saXptbOvit5bmTQv7cm+LSGeyJuRIKcxZqgjIIEElBQ
xlike9i4BkwyEhvGHK9nj871NIL5tdAZgrYDfDlcLY0c2lYQ+9y8/3YUDCTRPPX0P1ZLaREv5hgH
lIHQlHEfksBdty1M5KyojgJIRcmKzsheE1Nmv3WSP9Z70u7tUN0DPI0Gp3ymPLMubWM6+rqGvSdv
+KrcWoHBpjTHr6QVCFId9EgkEpxi6ELwpatZJSTIm8x/bAKqD9XwIEYkjTBHSrHGwqZhn3PYzvCA
LOh8GhO2NfZlYL01RMGHXEExpIcHjiqUvBxlW+L50eQMZ+9SlOQGlAf+9jp4FNXDIovfEKnAqoLv
m6FUFIS5ck0thQTbKmtRJJANXgS3YziJBsM7UEI1XCieKOFW2MIH4R/yYE1ulGH8kMe9uHL5GRWH
UDKrdpSTCl4VhBsIvt1Vof9HNovtSFTDJhCvHcWXSFbud53HRKddcxu3lE06FjJbm+cyj5/ySX27
fkNVrVthIL607gVEMrnxhteH8vRV57BHeysNt0NzFDV9VAyptZzhSaSluvgz6QlTx1ddGWRqiuzO
ysD7FcF9ujSkXgL5kPGXRQedd9UtDMU5Eyqlk7IJOd4t0LFXMsgiXSfPyVzPRETfkNDreDwO9YJ6
ELA91s6yThvKepAEXsp57HdjCDq/1ahjAtU4cuP8c6IXtBYZupWm7Oj7N2SqTOk6g4hYCzITF9FT
9hnMtYtPfaWjlCOkMRzQHh0q9W/qm46BHGvDO081+/EYp5/91GNv6oPBUXPoxEeg/3pUQ8y/sNyw
WPvp3KzFreolHdg/urGuuWV8w+VeyZCaH3j3z5Hm5HKDXvQLxG3X3SfDeMeGJvSoos6e4R7Khubl
TIqwr7mOg0Mfkcp0uVs4XvZLt/ZRjyZDH22n/aVX8OySXRjm/Kfx7ds/zOokgzgHdRGe88GeEYSd
tVbxZ+dQ0OUg8jck3J9jBM69culp1BahI7+7MVIUVNUGLMRSPvml1x9cGGOr5D12+RNBWJHODurn
OKWCV7bFFnPz6uIqOGAzvAYijm9nr+AjOAteOzBukYhFJMlpoAPCenFqiEDJ3uf/WVGUcwkAoC4M
4hdpUOO6UNj4N+fqfmCwxqqwrmXeUOQa82MBebJ0yrvRpFHbtYowkbpUJYMeGKRto3ug/uRuVBqa
iCPzqavlt4G2VlKRJQl8l9vPjSgB1BE00g3FB5zJVZLEH+Uc2yvi3KekkdeYXzQm0GG0E2FvbnPJ
2P8ltdKIHOWaiyF0VHJRB0nq7MG7ESBcwrE5kJdCsKgMRc4iPVlXeA1voM4xmpL+u2IX6Jcm0tI8
d2P7u3CAz7yR9qylQr4U7zecs39hRiOKujz8pBAZ2Y2/a6e7zKG5JXp51GBdw1K/L9mUQiFmn7O2
theUNAooKvez76ycbibhWLUQUqb71mzOdVPx0bctem/5SDYAOIxiVJXxLuc53EzZeE+d515JVsi2
tQwuYHBp0HNvAhVS3yTMjJ6Fm8NzieDt7ty4Z9nsBQcALEBvZ4hbCU2n70xD16pAtWRbe46H4CVr
JnPTmHO8oU/B7UXBUafmQSyv1jwcijCQHFSYSUwbBXZZzRa6iixgCHkkFEHs3zPCPLjphKLrcyiZ
x0MHYG9SLVB9/8627GtKASCdb+h9p30u5/7cGNU36vGD3d+VYfESq/YYFyE+PFIPJDeyxG/jQMXA
cPa9mra9wrro7e3ScvMDvwYBzXNben+ez1iNB79J0/FrafQ5HIi79GJTOMtzBf9CzITHTAvCg+tu
KjtHB5I/oTG9xUDmTcvgh7kc1Mh829XjxNo25w8UPw6ol2NZR01982h08NzJ9GwMPUeMmFQMrpYx
b7NuOQ6F+8In/pKh+U5Gc8OOVvCUy+zVI9QBpYX1w28+JkNQNYlLaFWLgJfbT289qgeEUM6v2UKo
kj6kCropMqgsjuHB67qI5G5UJuDfKl5TcyK9vVBTcYGuYrHffjmzpbQ6hGcV++tkQfIXCRJnQOct
C4J3b/I/4zBhak3H36qovq0hmKIsSa+m+phgH3B5yLrsgn3elc7atYlEa/fd1x4FUyhygmtjrErc
gX6JcBveQt1GrZ1ifOxHb9nO8fgSl/V9mk17TdHG692a/FfzTsuR9KvzDl7qXJvJDw3O27rr7rAh
mWhxB4gltRFGqFNPn83C+2h2ZxPnh+eMPzFKPBU/+bodp7DsXBhgVCMXkgAzi5VlfIYKCOxoQ3kY
6pq+nGrZ27xNWrQbkzQVa+KhC8BcEACS0ngsM9ju5MqPWbkwoOTWm2GMH/9/4BqjmjwWEdcc+obI
8Ans23LRkuCxkaHoCmLqv7TcLFVRiPPNfTr8LdBYkqx+EqqAubfKRlqbk4S1K3xkt5ElYKBDzUoc
GeNyamWPNkOX2JHZIdO4frdveizTz3ySL5oD1qrpKSANF9n/2FCTqN+MUZ/Vr5bQezOggyCIiJiY
pNEw2gDMVHO0y+pxqLMNGKx9ose1Mzns3epJcIznRB7Y29I0v2NCVaRwHW/bTv3WxcU8K2c6kVgi
I6zcEQG6fKhrWNy0SQkxCGMDhAQrnQ5PQ0pLqfk+HkrqrkVylv24nUMgME1ovBgZhqkvBFYVOdfs
IdfzfFja5ioATzLFDVtPkJz4X+EY+/LDFPFGSufixkTJ0PXOeD3fQ8gLMNbvHW5TOQw+FKAwg1tv
ATco5mcsrSzoXhNXg9L3k9fgZgS1DhxMbqIjMHjvp96OQuK00s68kfFA1+B/upwgEjodVOI9ZHLO
uRVv7bjhb9LxwtSqTddBIH6MFsYBGsFLztFl3eG15sAaneEs7YArNVrS346TXbxu27Z0ZSY/fmrA
yaAhc4CS8T/uGiMEfsepmHtW7HWrpj3201mVUO5S+TAWbREZ1fRWPXeed7ihoLoBokXTmXcs2TCV
6xL2H5dJYMvkX0ZRPVSep/Z+9uhzp/FocrHCsnMzcRZT8D0G4OwmQcFffJrcxrbhagAeToe8IA9s
NVXPhTUNkdUCa8m5EsCUKmp660W5JTZsA3mCu3KOroHzKSswvuSGye9Yz42yxjvPw9SHpDhHTsnQ
xutNMKFOnaNTOgMqq/7QQ3MISPpChOV6GZye8GDDJ1jsBbQJWOSVpRmsSlP82T0fD8RO60QgdFWF
8107k46BkuStMtfZwys62c74RfyKeVO2v838HE4Zaj5iFuGK/s/LEzDZtcaCfupRddbSlN0dMRFT
2f9cYzqQ0cYTnDpFhK35VQQkb2nYy0hRiqQr9Hp+DwLyFkZJebvwDk0++F9qlmfi+WqfLtaz3U3J
VtPKtNsryzLJesm02H5L3PSoYzvb9Kjfa5p5n91C5Yo2ZyiScK8DhlM6rLGe9LoY4pPnwEgYApYL
zuXQI+SuKGAvc/NTxnJILquI/6TgkSByuJonNM1kxB+LcyRqrz3mbesCYQIeM9vG09y3F+0qY8dm
/pDN6Ub67tVQrd5YhvG56OIOmu+7y6BNu1L5HNf9MxzZ2y1UUPSanQjG8+i4tJHK7i4eh1MYkJjs
2o4OBFXSVYGdvozmlrsKmCkK+3uWCRsHwSeiG8UqZbJYV9UwHfzKOdeK+35wVvd8A7nJUVFY2bHH
Vic1Q+bOAr8Y9KkdLene9/SOFbNYKb+lyAicKTXjP78p+5WNmbazDM5O7WztXdMH3NIZFLYFEpZQ
vncxl7twIPIu5zRyHIgRPFX8DDJNTEgmVU5yY8y/H1Vm/TaOXdyVzsg9MzJbO6j5q9qjeo1XdpxN
Y9kx9XH5itlQuSbWI/yW8HMmUP9AIhHLxnCwltPEnsGFSwON23VrpOWZGCSBIhwvYAhIGuwzXNiy
7oLeOzOmH1XALQqh1/OEu+OXNO3nvqcX5bTFLRR/Y1NeHbroR99m4DfdEUsmGBc6e/29OU4Tsozf
ccV4+tfN07ZOOBs6tThgdF21bz/x4FvAhC0a0mX5BBfku7bMHWQIhKXSnzYDG+mqy4J0TzUUf6C/
QONhGDVh3NHiugbG1TRj+KCzdRqW5NvpikvXjBmxMW6uxNhezznWBujSH0FiQhj7oeOCIzouSMvZ
fT/weC2t7NapG96lJof+Zrxd5+WJP8ecXrwUf57jCZHp9mBQ0F15RW3umkDe6bk4UItYd7bRXaZY
b1tUYAbRskOkIoNWENapmE7rTqHWVrFAFaCYLKb6Dcqo3nVcOYWfhbWYGAQM2iaInKq90hZ47gKD
mWTETs2E7Da1vKdOiTdgkvM3HM233gDt5ZEmD7biDi8SSMJ9H0z34i9XTcOOezxUFg3y0fZv4CjU
b2YXvREYhNxJY8EtgG/tDuoaF+XChjYdKIvUJAUNY73c5QZSQZyP66wHftAX7ozHa/wQKucmN+9T
grDZiFtE0BMk1Etsg9Tti0MA9Y/bJ7BEZ1iQa6NoHgfIXnBAuIkt6yr+PHs4FTMGHe35b5kD9qOa
OrHVsbyinTy5ynfW885UwUtKSG6twVRyG6ci1kxtgdmAhM+o/MgMC/g3AO9j5RBxIAPRhh34cgoJ
zTRS5/IKuQUCyC0aN0irYbA0AisOSyvbmBYd4KK+FN1I+tb3P1HUbbqgOXOP6CvEZywitw7AEkHU
Gd2T0w1yn5FbW0litHKmEscdWDlVdfXo2QDquPDRyihaNZV/ahqL9k6IZhDiZIx5+WAHtNpqV3/V
pGZvXaS7eVxegt5+GBYFIyPe9l3Q7bhE72/WyXWcNQv28I6N/mCNPeg2t1/Hs1PtApsbbqEbQ8Dn
3Q2T7KjJP42UaWPZPtZj+EaSFiajlmLdrPHsfIRhqDSwKwjl1PofXQKEMdx7L+SOPEJSgufAWDPU
5fzrwnCLT8tdYNSNZw9uJ50FEcD19DH1w0ehiORLVlqC4i4m62L82YH6cnwG6jRuCV86e8vuXjR7
VKRFf9UyRkRD/B+7kUJva9FMS35pjJM0Sr96B14LeyO8n6R/Zsz/h6O1c1V2nLrxXnFbF5Sy/AeH
jk9D/PpFeS17X+EELV9kC5OtwSkdsFmWplEIUfTBjXHu2mRfBNM/10rGnTDlm5Xy6Urj1WwUfG43
XC8a/lgL8WzlKENvvbDioEjjd3VLcCo3/enM/qEyHG4npvree0g9JK58sqI+xZI6pA7v2Z/aiO/a
jqcrwfMkgue8D1T1kgK+ppOTmlH4hqsUuYhk7fRELgii7i7kpI391y18NWx4HTZ7M4fsOgTz8VuO
f5z5Xo1bhVoZH0s+PbLkcCVajFUzO/Q1JzQcmx9eEIvxkpjJJFC/nmd8sXVCNrV/2sUdt70leCts
uSNu+l4hIJQWkazKGGBlsMYpFz6pO7yIfoEfgs0ZJx9W3D1rwZHNZ2WgGE20Oy1+O1WArOeDanPA
YJz4X1pIMHGQfr7U0M1XoU/SjmjCR5t6A3yGdNOXN9FnAgKVeOWhEfeq4eVqp2BXAUpFIOrRRjOW
AzqB2DHPZqru3LD3oyFkbFBlsvWcMln7QfwlGh4Z7oz68zDu+VrKI3OxE8JttUdOdBReOM6wt/NI
3ENOaNHqBflZMFNDxUnCyKd16SyHJCDBqssx3BagvubbKUihw/lu8+n5I1fe+TErRBzv9ELtmMAj
My+bC/RndI1lIWIv5aXK/DJCY4GtaHGL4STydy5k4puZsYObYbr2Jj68G7A/cof0ixVjN83sIyv6
r3+W4GoXN6UkTj9gLXetPz95ybSTA+GCeQlwph4kh9At97wRoBDZl21iGC1N+rHcmHoofzykMAjK
ND+5/oCyzqtSkWQsA33AqHpqRy7SE7q+z3xF+rO+hA4hWswvGtPmv5g1bLRA3SxeTng34LIuruY9
5V3Dc5vuB6A9x/KHCsmHM1CDzfybRYAnCIJxibcsgV564XKQQ2sj4iLGI6bW+v3GdcfoX7EkPPvg
qBkeEOgSRog8xubQjXdLTYRbcnVXDn47VXr3RQHQIOYpG5cYVLqgrKfJ9v1/4A241xuzF8nJQCW0
h+9ykgfV9FA6m3DfeuO0gZ94Ayki5OCg8FXras1VWT9DYUPNQiEAHWZ/5NoRJD4+09xatkFHi0r1
H3Xa/oS3HUg6iwM4drlTxWeBR8UdXeyNPsrwhiTUlaLt5AwRyV0gH4rbZWzxL3EsshlBcYmTO66c
4ZKqZcGRt7tdBjvf4t+CLeIeLFTOLUD1Xyc9tAX5DDtHCjdtFy5JPx6t/nHm4URz45fNVj7vNMd1
v0RpWjiZyO6euPqdt8DgHmyLxgOzZUqFAoXb/q45ePHSDD36TZmcuorbg4vOpeFRlsDyDOLDfjk9
NA5skUIIAC4941ZC81cxFMH+Bdp6M2SJT0rWkjXAloySGF8a+Vsn47sz/JGYV3qaQultx+nHdCi8
G9lN/nQYDEPPwFd3WYtmUbw0zvjRLhMJ6WBeB3IkRjVxL3lB1oQMIKMjxUDYdym3ZEwukaWuP1V5
mmxmu3qjMh55RGvWwxuZ97cKAgj8v0lGQ9LezR5mDeQv8IdqAMeN6cyzjteufLoC0DJpyRSEF0B7
7BYfro2+nZw4FpoxJOwgRHMfMui/uS/2dTtvyK8W63myy4jVih/dEsytqRH1otm3iDaMpjxUMMvG
Nt2UY/PoQsGx8uReyvorUzlzW9v8QMhaROhuXDN7pUK9nCibRYXNCYQ7heGocF3DnBFpGdzeWZsG
aruoueKzSd5b7tu8TuTLbc947Fr9j574ssXr66NeXLi9uozGOflCE3l1w3+LhrU6xoTjElNorjyh
ezD9x96Z7FiSpVv5VVI5xuJus72tQ7dqcPrO+y7cJyZvre97G4GEBA9wpQsMkBADJGACAhS8TTwK
n3lWVmYWRYka3MGVKKVKHhHeHD/Hzra/WetbnnZpC5ZzOoWUlM2dENV1bwb0e7OXzPC6x/nQUCmU
wDGwb5IourD89FULxNsEeHEhYxZarJMam5261xots7gHvWNQloAJ9sL+zsCIvxrKcVcm5VsCymyd
yfzarpKn1glNhqYxzEKytlaxmX2tB2kBLKtfTIa6KOh87o9UWibTAyd70O2gXjkWHqYOqfc43hEg
NlBCxftgeNY5h8Osu8L39xVp4MGbZ/KVkT97KW+JSln3nTlwe9IcAjLpSCLTPvj1gzErwsd8sMFR
Mmea12ysPpslcJLoFCPpFlP2kLnQGylJXlKjPEQZS13DY2nl8BoJ4RhL3opkz3KZktSbiug8JrWF
ySfDlg7fkpmDsqfL7qcwQyoO0kXJ8Fq6jOFqPXkegvF8qNNoQeYcvetkz8ateO01uFRljIyptDgT
c7/eqMh6I6go2wZY4gid340OlNexxinCnB/vx20ooS92+atK4YLlOo6MEh2Y3YoVERCQLrLuxoQ1
wh7Sufb65mvN5B4Mjo0wcGkWoU3TwZWI4D9clo1I18jUvaFxF4xMPwpCPOOsK4gj4Z1NYd0sOjba
cMolz1b4mlEVIpXP+e5Vtatt4KksE0WUPRt1dWV15HuE2ludQNVhQrLWLVZxedFhIcyhCNnYLeu+
fzWh6H3+oQ9MdKIVULghM5mbkgvgq+JSoV4BxowONCxOuaTlj0fuZt7UPRDGuLY6HY9rWaLy5aHF
gNa31OMs65NtkaHt16TzgqRrFdWMmKRNO8LAaYAXgEWJTSFtBzsoOb2QWblEpwWVw63uKzDJRl2/
Tw3b/fmBqgInmh8XTyYlwmpSnLNa5q3dXJ5VNdt7VPqaIxhp42LWbTiPMbO9BN0+hDjU6fMDFsrZ
5eD4sT/ofHVcXMas6BPjEHjN/Tj/ZF8v07VhavbK7lZQCBadMd3kWHqg17EX5aI4pKC1Rizi6zLU
rwN6CAzJe1PCN8Mx6+L/kVtpkuLjF+8WnePC6nkMkY0DyyyOyYi30O5X+sBdmSocVYmbLEWh7nvk
8YwI+wunYm9SnTeD/4THE0Kckq8d+ShTBr7JS01ULUP7AAhmDVOMGy5DPM2r5dYgZtKrZqoiq2nh
01dqZYF2VGFf9QzvyGQLZ2oPJjLTfNYZLI+5d/WMdJG71ksxWxw8J7sggIZZL3kOSUy6ZDcH74Q4
QTdI+xf2RGtLXaRx8zFPpVwaQhUs8FFye37OojJiSssiUW403/hw5bhj3gRBoA3Uhp0lvmz4OS6L
RBPoLeMEHZIvfoRahffMhcJT2W37TL+dZIe+qRluzNxatV4it27lptx94bYNgPX8DKeoVUBOMeOD
yIZkaVLQKk70Vcgwc+tOF5ZmkhtOyw6SHNAo9oHFQKIPiBReZTekGFYqe2AaMZ6DChoW1fRU5X2x
wTpZMbOdJ8jzK5UmD26PuN9r5g0lXh28doNaYpL6gL1LZxzJdTWw28nzR+nke08QIsz9ZOU3PDqf
wAlmZugGfMgqcFcZx4M2QglJ94mUc+vqBxLu4HEQQAQbPpLLSVQrAdFu0YQ4XA2OAag0j1J53bJj
7my2PPe63TzkTiKAeFO6VAaDAGN6IYT2YoymciVaCSGadadWjhzSwwdapZcgKxl7DwFxEAyompJH
6hI+RtARUUhLhVFuGPx9WarrOCKfllkmYVw4uVBpmLi+A7Krqmx6BkdjbvSecBTVvxeiL3Y+KqJc
THBnVLlnyJRxrWMSzRAVoSmqXmr2WAt9crMNZ3qnoauTfnOGZggiEZs2ds7hSP5o0jdHPjhjSoUK
DfI1957zolhXMe7/QLUKmAU3bUCkyHxSn4LtWDoMxFSOw8ArU4312iw2SnRebab3IYLdhTsvJIgn
upXZR9NmJttq0okCovzQAkIGH9bYLKeNXblsXcFTQUmylu0w4angnbQk5qpfh5JWxeUuxh3K3pbe
Xc9kVLYgQsI72To1i1h1YyD2kl2wbjMEPUxlH5Iyu6EvQQ3Ls0C21DDaM+ti8+lbi4g6GQsYB9ga
0Mm2+ikM0EebA2d5YVIPW0zdqbU2w+RzZbr2Zarra1J5Gbdhu19qBiNcod9NqdhEVlrsUimhWXXm
oinIXGdPOy785kjULlq/8KEN6Swm7z0zauqHZinx+50YvjxYM8pfx5ezmJr8lQnpS97NClID3DUR
gSlegA0C7jZBAx7OfrduYGFPO47DqV6MCRsu9hNOz/vTpx1Aak8KN5gCfD/sB/XZajXFGqOqKLxI
IpjKBg7lpU33QLvWZzDYa/267I23VPEOdNKRDJwpLC+lldg7MWEIswoc5HptNkfHleUlFrlrLcI5
a+Xsq7LIY0NLgENbQjxPRw6dkRPHGlkqY+2+Y5Ter7q4c7at7wKm88Jn4q/uq85pb/2JdUXjGBeG
l3e3TRvHvL1Q8KJg3NMJdg9s9o5tozVMuqzwJkKiayRjx3PZw32bHDYJFcDI0jC2uJOHJyJsi3VS
MyIhhPfRm6PTertVexNoABctNFhsjsfYiuoLc6wZNnazwWICpHAQVvSkT230VkXi3CU76iEbpzd3
YKO0Nk26MRt9w51vdfPQq7l2nQFcYhLCRC26olpLrTFXmQfIldguecCWUFxPrBNsm02v7gQvXtxR
bIFtuOYXe54zbF1DeHv2UqykIkJsWZ1Gpxz17ykYx8e8m0g+KBtnP2aRax00eXTmsMTP/9OV/7X+
DGXDjovU1Wr8s9CAVtaPFOTB5LMzcZUJpM7WmGSKdmLN9lXvnRonDNADL2WsgyKdgY1OLqdXsNuM
wnwdmGm6dbr+vWOasNMm6Z/pGliRSmEjTkpwxPNfxYambUFc3pSEER+rIY2PmcmAGolowjvxynOq
nadP+DhatVU6sVFmnh+8koiq0YK7pSlYjYYgwtAuNXXFAWheGbbhLv0wNDbEsMYA4tNqrayxO08y
tzuPgG8CcvOo7fs5SDCQc8Xx+dJQYRRbLiV706Le3yudyNuytnzJ7BE2sJfk3rGA24IJj17/M0I5
8yHgZXzdhrTG4twbQTlP+E2Wsd3Mn5KgzLbYo2MNDVfkI4UvmcWqXMFJ/elJnww1Hj81MtK243OX
IBBzDMZd0Wi7zyTQKiN1OzY6fNZ2RJvpBme9aYF+nz9SagKeFjcZrroR/LQOFYkcjfs4CJpVKYV/
1HtrviElgHdtgzgAO8RXTTLqTk9mxMIcWCznHE9eGnkKeAG2JkweZvamzR06/sqNKdoPljZdCbiQ
u1BpKIUYbvq6Q4NaIcgdoSGy34my29F0/dv0upxvaLVBXBZWqfZhMjGt2cTSW+2D7g+lpIfc6ASX
IwDhLPyMS/ONID7WNeLIOWDTh2e2SqtI7QUgVTgaCMUbCq+DbFKEKlrtl5cqHu8blXmH5qdrN529
KfNFHePo2xWuuvGteDhTIQl01nzlIluJTqMZaefJUN0jjR4vo7QOz2wnZjshx/ClZ8OyCAt0O4gA
810X1tUxg2KH04DvO3YgY1NsJT1lKqBoCVaD0R+FRxRsfnrvQ0cBaa+jQ2IyHHGsCdamfnf200OE
6uStP2MjdcMvFhFigY2fIwQC6f+WJsb4MMKOEMWA/9ZFD1PjFzn7vBArs0IcpPR0x7u5Q+U5RHv2
UAyTrAmsi2qxRubZmxY1nPIiULe/fJT5MaKV+VnjDUFSmT+DT4y82fV1+WYH0lqnxDMtdX5LFwvB
iXttRhppVS4nDJC7oPKdg6m/ssQYzkZZpMcUPJbMzfoiMIybz9cIyM3sumbyQGpFfpqEMG9jCwFb
UOiPnZ03q0TQRoZIAFVz5IrIMWfa3j66i7pKrUmQ4PVSEYHniAgXhsjM26Eh5k9BmkW07jGKasBN
BamxtHBFXxC2wFAE8qojy0MF7fQibak+HLe8wqRyTaFuXeaW3dyVtKBBWqwmvWLfbLKhg6NanUxH
JCfCocAXjRukyYA/h7G8sUgzLbXiJXTd8WspLMGqpSftwm7XYe0z6E+G+GjKkgGMqqMr2y3Pjc51
17rw8ivmn3gDiKVd+fX8bLgTvkjhg/Om210ijurP8JFqeB7IKcajHFxXvXNVdWR1FXV/DRnQ2tOy
I86K++IhHT68YForWCUD3osb33PNG0s5NCxm9AT8SiwjjRbYb8pzR8d+rxTMJ9WcIL1qFxln5hw6
xU4/MoDeKD07eYWHoBaixjmsUHHpY5ym8J/kAmxW522IHjpn3EFHopd2AaD9tc9ksB8qzEqFhVex
88lusvBz04/CwRO2Pz7hKKG0Dapt7sCC6yp7bYxV+tonUG1BXulnUs9IlBnKB6x+ACAjGIO+iTw/
YiR7A+KDCAAtjd7YHWzHIThUTWHdlahrlw20rcs+bq9mdeo67voCyhN2fTvPSdRM4dd8vi16Iw5P
3jiJU6+JgXUNMYHA+rloOuVehysN7xFIdic+Z1ZFvGRlhiczSMhtdCAOViOJhIlUdB+9fcwVNTT+
+/TQMGw5yBExTXArGJOBRLaq5VT25d427WqbFRBvzUzlHJSoy0BKb9kVmrspdpy16RPMhIHsrNVp
bqJA55jHPBg5EaToDqJiagwEwTIQ6AH9BVl3MaBsBKGKVCaMMobzyiWXlUMd8aJ2LjH2mDJews0+
iwnk3iXEgCAsyoFoiFPHebFtml7A85wupMh73oboNkOWpWs0zLyZekgA/TCBUHHtZVkRxFuTSLwe
DPxbFm6zSKsu7RikvIMEFwQxpIam3QXo2sEqXlfgJeCt9KseiMYJDZe7i7mPkjFHaAladdIvQ/we
3FFDaKL9yYFSCjA8iVcpKyyVVIThGCkzEYirjHACkmwLe2eQQJoPFUVt6tAKdd5d66Rrx/Pmu5P3
olXpNKO0GJa19XoqzetKuv7WsFxz4RbG1s5qe9ck4jEz1D11RErpWjjLyUEg6BqQeiVvDZwpAGS7
eJdyMWaRr5+FA4kuI2p9lmkOgk5x5GzL6cuQF2Va+JxyhzJrdFGOTlnf1enW4qJcR22jb/MkRx8T
PrIHCxcc6niUMFxCnr5pU+0pnM+/sZaXHYc4g9XyYoyts2BkoS8CMa1kJ+4l06ol6vRZ+2XHkBZP
KI+Hex4OW0HUOjnJFyPsTtKV1KWdjdAWrANdDRsYxTcdIH7M5hgmRQgGcfWoDZ6DlR+oeJ9w5GY4
b+xU+8g1uIW6WQIB6ZNmnYMBGBqUoDJMyC3p/MPQhY8FhTriaIgGmBnuhiKHOz8RGBhPH4Oe2sRV
8mO5O23gWXgrRLtnwsBKNiM+iA8L9qHo8RROm9zuadtZOy2FGljhlfY8kVkqL6qOLrnPg4Gx0RHl
dSnlGQVvzrumeqsY19uJyVQNJVJhaVip+TTTDBySrVN7P+kO8tbyq8q9i0bv37weE2ldW08ujVvs
mEde0WbrqXinDxL5tz3eA8IiMjTuL7SsK/dhQ3hlN28rm1RnXosiuGIQ3JikbUQd7gOw5QHdfn2n
N7mzhtucE/9K2WXpxclxnGDbmYI4VdYjcGPQwkoWFLWMmXIW6YqGnmiJ+Zs25XA/SI0mOdEVT0GV
EztHCDmZm5WSuykrcMzk0VYmzVsDImvp+9epNTSnIVTFijXOSeUZCRA9CyPNOnYxtO5uukhTJP6V
Ph4K1q5bN67vR8M4fD6QeIIzQzzD4orCRZx5mZ6ulEnII2mgHBOLMMHcz0iWHPC6u7JjnmXNqSBR
oglIy+4KM36ywp59IKboXgcGsZAduHNcpIQojuImkuNjzUW8ambfih0hZHQYiCExjB/LltpojlEx
Y4XaP7gac9E/WhGCl+w1MpkCdjHELXvCqGyJfax19ySI3Vsj98vwzAGADQi8gMs1ktPGSTzffb+y
CWAuPGu2pxDQt8iOTRm91jaUsVHfqB67htLc+5aMsl3BoYZ4nlVIiWAjaIOraGpfVMVQizS/ZIVL
+DEzbUxiqX5pjeLO0pCh0kgx8cmTJ8SO1pp4QLNq9xnVwaLMGQjlBrMrD4SbY5oIoB2G6vAcgbZF
DG+jeTu807zqtcZJ4o/mM4nzEFPqz+fPMXWU2WG5cSXOs5rfNS5KBlI2+C/2Lp9vsrwqr9ihwPGY
UpIleDxuIPZZhq7ZTMcDs1jv2md21Fjhe6HoIdzOvy1g5RBdTg+icoHYj6DXH3/4m9//7evwT/33
/DLHGpNnP2RtepmHWVP/7kcpf/yh+Omv92+/+xEeIDQ0G1ebY/M/17UN/v31+RriIZ+t/xMfjKne
NlGzHXooB0KP6qua2fBCm0l5WNK8Ij+NU0+Rmxv6uOOmy66V6FOwPVe51uPFjEMSSZU7Pds6S6UE
++qYeaDk5/IKQUh1gpcPtZ9jf912qUXkgnE+BnOkmmtke7JO2lXELZvlSGK/KXVBSirzTGrZwErE
5vPX/Zvf/L715+//mhdjBU+w+ZM//v42T/nvb+ev+ePn/PYrfn8WvlaEXX00f/Gztu/5+XP6Xv/p
J/3mO/PT//DoVs/N82/+sM4aUqSu2vdqvH6v26T5+XWbP/P/9R9/eP/8Ligt3n/34/NbinE6rJsq
fG1+/MM/za8zWx3bcSwaKfNX18f8c/7wSfMv8rsfv3/7V9+//dfv3/7l92//+fu3//j58d99//Zv
v3/7n59/+c+/f/tv37/9l//rd35/rhuuGqG+6I7r6lz2jrAspf/4Q//+07/IL4aSui7ww9okDzo/
/pBxxQR8kfNFKVtKoWzlmNLUrR9/qPP285/sL7YtHMc1HMMw+Erjx5+fqT9c4T+9xH/+iids908u
eYpjF6Wsoxs2D1OIP7nkUfAx9I9Fs58cl9l3Hc5ICesNMOubNU1sLyXENixTS6saLrCkvhm1d/K0
CrmhVUNIBX7WxKhP2yOzmYup4mRqXdwsjWMdJzZhEUxtGx9RmTU7dEbYreEDkCB2q5Pd63TeMzrN
DeI2bvv9mo3bhli5gQW3eXAsC6yyn60MezgGBrxqHh3AAzXexJH3zlBotuXDIS4BaIljWChaSoJ5
yghcmLxMNXGZV+Ymy7JtXvu3ScQhW1vJRat5vOX6tY6f1cPYu6QGBWpQZ7cSryjC9F3Vxkc5aGuc
QObRDXFAp3529Jz2zSmomhrPfJii+MoEnpOWDXrar3iNdjGclWw8Z2NyRLi1jTXm6wkCyKC5zB39
WcfUDmbAWKR5cKFYWRI+o9+5kbaXBVZMACZkeD2wU1grZlwIVzaZcG9LpuR9X5xbIPrCqn1xi25F
FgKjwP66qLpzZqUXY5UBBm+ZnivLnUG47lLEwJoCSPGLwlHsTr3xacTF4dfJGfIwoiorQuEr1+f0
9m9QNR2zKLrqovIcs9jbNHlERkF1wJxkE6qiFFLByqQXlgUeZkjpBCCghA+kwNnb1+/E9n3EgAD8
ILmyJsiRQHZJ/dHQU1gw2U9Rw5fQqo7rWNKgNeNBpcm5ALZFNvJb7eFZH2IR99fBgH1z2emD/05q
6bRzhGafMSzwyT5JHeMWwC/PtdZ2uKctuavcUmyqzPEAxuVvSePgIUlKopGWje0XF1kBq4xlmlpm
JoMFamAVb0rMqstShuJWx9J6I9j4yHlJTkQ544WlcPvkkeKFcK8ycjBAlURkDWEF3EZz3VdLVu59
wjV8MHzbXBIlGt22w8x00xVMIjP0SMkNGkZ0Rio+UkbqCD31+sJ1p1BbclYV4TJsIwS2EPGRpev9
dVQF3WXuOdgeZwkg0xrEZg3OPKN2j1aEDtcjpmKhUm7NUsW0hjoc5si9xb1z25r6nlSDQ4AifpEW
4Umzs4ssbfBW9d4K1SXYw7bcoa4/KbM/pRqEtsgQB8uZXgfJNkurkV2BMuANK7BX+8R0d0k+rWO3
0+5zU4EDjcuHtgOBjGBEX/YXybXNcqfrFgZEUs8R5/U8W2MUGKwsIl/xxlFEq4SWr87he1rKvOtt
85FY6HUVMeCMC/06LqqDFM6HmRRXoTa7qjpIZBHPSwNbHJGY+RjW0Y7b7WuYZxDxRxQcIr6Fin5g
DI/F3gH6NVOjmqp8Rqadr6BbGtfGEKBFUba3q0fy2mTxkWQeVkNtXtRG7Lkl0Icaw8HSiOoPSDcX
Sa2OftFeojq9lTU4EhdOmxMrYxUGzX7wkwfPWqtRzwm/aOegIGqbQLjesWYxAtGPJSO9nBgMsRqa
5GHQyd/2AnoFPUCk2bNzt8nyaCaXLsWTh8Fm09IP1NSUfMy0I7dchqN9T+o7Fqc5GrDIL3tboDFi
IUqWK4qr6zxN4G4wMD4CbAUpoLANygxSc/QpdvxIZY3foZfbsWSdAosNYzKDDYNeurTpFiOYSQ0q
3IGHXQXlWU6bmKRU8tRAl1z0Z6077fFLXBDXfgTV/oH1k4PfF/A5/GjZK4IRGzsGAJRUKTFs/l60
7FojTXtQhU0pnDRXZkpr1LtsVyp9dufH8pUf168AS7GBAxS/TItxxnWj4IloM1ZtVbkr05aX3sBk
KQbFkCf+A9/uoBpcPb1R7iJNkbI1jx41g5ZIpxFe2iJkuCq7ewEdl2U3kkLgah+TET0nLcAMU2fS
pLWYpOskeelzzjvX+9rKIcDMihgonA29ZilgLRnjrRdAQp76DjGqJpYY1TPGr+FLQgQPjj6r2I5x
cOibsriGEfxCccbTEmpPGExYQAiOFB/R9dKeyE8xyf3h5G5LMlbtE/YOEk7d4R0pZH2R4LNbIiDf
BfoABcyxQWThQF6MGZdGPVQrOediNBrKPp8tDUdmcpXJtCKQ3L+rRknGbJzO7CIvOtRWhbYyBc0x
agxKjBrfah8xP4lLzHYZLaE24zY0K932TfTgdMI4lFO/wbR3HY8toe6NZ1xkrYfkUct2eMax6ZQ+
6O2A3Ag3Vxsmjlel2R2EBPjWOYhSsSjedC1NWt20IOQKd0EoKdSGRh1ag8VxP40XgHNIt/HzTd6x
8R7D+IlxX7c3Qi3fd82AmkofaWRc/6jIu0Jb038ULkjV0TER7w6ccK1VPoewSzdy5qDbBkm3nXM9
qmFjtWb+D1P7/iOqalHwukxqKSL/2PL8mZKWovU/fP/2bS5g/9c/+/7t779/+3ffv/37zwqXYvbf
fP/2L/iEX5e0v3zbn+tZ8YVpphK249qucg0Kxp/rWfFFIjV3mXZa4qei9ed6Vn5xTVM3qYJtBrYo
fH6pZ+UXYlkd25W6Y0hSHc2/pp7Vbb7Tb1o4mjfXpJ51hS14KM7c4v2qhWPu43RF6lOatn5wqQTx
K0Lo3EKqm34qiAhmvBx9tapu2BroHLhxGVfYB+lPSxSnvqaROyutSwq0+z6OXg3hrCMZPeguNlcV
dGuabXRUbcTwLPQ+dHdeNw7mUTnRIQpNxLxWfFY3MJCiOtAQxQOIglL4jk6/uw5xMET2+BVm16Ys
+3N2KeHaYVi/SDRJlMWgXh1vIM7eDoKd2fqvULaealN4x2iGQxDEQl65nhmM/LKSbc8szcoFNZu9
ZjG+rKOgO5KcTEWb8Ys2ISJLPcdSjEj8OepNOHdMTanzK4pkEGej1pnXSmv9C9KKOZpFRSArbqtR
wxNSIBDLItN7HiA3sUqCapcObHBWWqAw9AzwW52gHrcwR9Nmk5JHdpOX4IUmUuWAsZKJtqh70PFe
NMIKN8G/j6C3qFUNJZBmEB9cEBcKwZlhSgnhgE33yka9u2mkOwGYycHoK3GdkVu39kRPIWeDHNMm
cPuOPZBtmoTTnm1JvW+1mkNvHEWyG0gj4ABi5jcW3khwcGqfTYkNmB/TfOQkewufG3O4pL1kfIBM
ruwJ2KhwnGK/8O07BgREkbLveMgU5PM4JvK0l0jhgKYdpNFewJQ5g56rEWAJOiALt2HLEHrS+iu3
D+1VUQZMWFjaIHrq6mzVCeBsXtxG6Ki6V6OokMC5CJYnlIQObnNK6OorWXwLoynf8Goh43erW1/Q
ZLQkQS3kZD+AvIlWaHpvEnZIOy6dreOTQ+qn+hlsQLI1y6+1sF8ZHcz9VAtfxb/XBxesX5i9SFcM
2yqzvrKOtJeS1Q9czVsCyqx106UCKBr19pCxBvbJmvsHGS/8YztiUd785SOWQ5T/OFmZFHDQctz+
j//jQP38Jr8cqPT/dN+mMB2kYJzgvxyoeCFwtVq6S/9Aq//HAQFDBSWkcKWUjqB3//V5ynDDwarG
KMtxhGP9VeepxXjiT89T23U4Il2dHRmTgt+epzJ0fU8b2mbnSJP6TfjhDQyijZLyAVVEdgKFc4uE
8Cbm3dXU/YVHZIxDBTglp8qFW4YUzShuYMGBlcJONAAAAvuVAiJ+icuwXpquQSp2SXhh0s95JLHx
rpp9Gb+0MZux7m0o7628XqcQfXNIn7HnY87CNkNQCGcOMb1P+dje9OybouQjGt+dplyM3r3Qn6SW
0hxS34EVhUG3yQOWSBOVbpmdi6E995IM73FyWWvAf5BGXes9uhe9PFZm+cHvGc0k1iWJ36HF0if9
Gplf2bwtUbiTQuceIh2HEWGefuIfytBccwCZG8uHRFYqFkb4r9P5mLK127i+yyok6ra58v1049A1
G1qyUUFOGCQKeRIha50zpoDDXuDSIxyjXHi9c6GDYYBk5r4R7EnBOiH2Tm1aaV2U7boRIExAXM7A
x/S1Ae7NSQxsSMfyo9WgcCOQTrDxmQnj5h/2oe9t2qio8AZYdM7qIZ0SUHwA0TpPP7gGSmidGBCc
t+MjyAATOHg+4z0GOBU4NspqYr+RnulecNaM0YteJpeJVwSXs7Zrz08mTyLXGDGMxr6Y7Uy182I7
k7UkuoBYZSIs2OAZT1YKc8XuHvEqXmVC8/chWS7M+onFJmGr39OtetvS5DnWdONBM4lY42iH9917
47wIpj1foPZOGTbFC71ogz1LaZJxES6RWOXflfNZHtpCX/z/w4x60VTMA/9SvchJxgFGafivv3/7
759TUD7+T3/mPOP7/HyeGV84lwyqPWXMU81fDTz1L5JZH/NOikFWwr8MPK0vlrQkFSU5ApZg4c8/
/WHgaX7hL/kiYfHtXJggf815psz5vPr1iH9+QCh0KDgpEaUx/6Bf14d+pHmamppxW2v6Uenm0Sbb
Br0+SFLTtINHJ2RMVUSI6tt22g4kX61rzrTlNHpHduI7HckZxmn4mUF8yVbxMp/sszx3r5qJFt6J
SuKes9es6p/N0uP9XXeMAFjcNGl+Ynh98ttoO+pC54RAQxM7WMwsCKWlCdVAoyjSDHgBOht9GT7h
AH+fDFiWqSIpmpgKrDD2Yazs8x6KGjth4KAJxYUflCdIjjCxe0naI5GnbfESFPVZRdEZ9N2+KTi/
K+tWqgS5i1Oc6K7O2oCgYEHXVgzhJfaWA2KgPbMHezFYDEKEfmWXOp5LFz18RsIcBL3zwQg/Yo9d
cK6h5DYQ41KUbhJEiE6oHYeGs8eIqpML00a3M3iLql8B1DpvU3nfqXabxeV5PcSPk6ldVIV13kzV
3Uik6ipA9LsSMWbzgU0q9HnvydB0tUPp0XJ6h9TtTnRJCiFEWKV/dDnDIIMiPB7ZQLcQZhdYYU4Y
vat1OJrgRpWJymEq1loX7IoU4CEFzjprnWezB6QDqXMHo/zQjBC1UwmPQCuONPNbo7N22Cu/Vl51
qur+OAbNI3kSVOhB88EYB5UbnXiQumurLS6gDt5j5XrsRv1CHwhIacTw5NBWg7m/DBvgGkXFAFuD
YInq1H4phgK/KCSvWRpb7zrpbZUHx7s3WbdW2AQ0d00QCbqYNH5rq3zdYyufTJRJlVOsSWoEziHO
gjpagdYEIW6nxOpQVCYOxq16th08j0W69v1+1Q7ducfYSp/UuQUDKQaznSTBfdoBpGbOMxLBGkp7
mzbmsA8gTPp6cCEb505Y2SqI1M7zRAbSJATTzgcQVTdWgL1BDuPGnO0FaNI2Zte95ANXbjFcV6m+
Rrg1p1sXi7jtu0NKZbsvay1G6lE0DsMNyA7bsY6ugcK7q5bygck87AS3Lu65zFZdlOxL0e9zr1my
gcawp4uH3k7WKud33YMAIhrZ7wxjHci2gHo8KFKCCZkEOcB+t4w/xh4bZ5vH70MPwMSMACQXtWiX
PWBKrJ1BjM5LC8hPHM/x/jK5kOKRbIwHFHDIfhCKdlnKDC7FB5u71xJnoiYbA7wUwhLueNdZgPin
z3DwiSwUOweb/MIuVbhC9zUDdmJgiKj4Iv3FSyzIZLBhQHjzzmSaOKAi7x6c0Zr4rW2xneZbbpi5
m4bI8GUT6Rd9SaxYNWMrO8ngKYoA0/i4o+OsB8ZXO0cWu+DPPeOlKvNX0wUn3SEKAzjWPNimU1wH
RNijX3MAN2tVewCjnqwqhtm4IAQ7WTmAe9B8D5AKoQ/AhMqG0Weil5x4StvmdsYyA1zEEmQi0XIt
KRlqsF+SRCJ6m2FoM4OGAEKEgqq0lhilWW5X9HOFjgBT77J2mZQQDFILl5YxQ5ZcEeH4T/V8ie8W
kxO0dMRfyLwzpHyOhQ/AZLiNLQKkM3j3EM2gcdYP3dlQxxuejgGOF6PBpJ3iF6cyST0qiSufrA8z
7bF5GQ6/UOd1a79snbVLcvGWAE8graWvke1h4keJkJ+h5saeUJmvWo3dys/cd4vYTuhbFz0d25ri
gdQWXZMAWFN2DN2tW/JqGcSWYxSNPEbnldyFRX1d4sYEi8ucoMa83rYVgASj5wJO4JoBT3pqEHWt
hTUwr2UH76TGFUayS73r32Knehv17GsWYvuNQ1JaACA/W6K8C/Lma1GKS9uswm2eTSx+NJnCBMtG
DN0toqKRaz+pn4oKJQ6baXehBRHDfRf2+SBeK7DUoW9c6iR2ALmHttna83rLrh4ZbzKLJ94bv0Oj
cx/i6OuNnmvIgIlZygksdtmegAEvyV0jEgVruBUb/5u9M0mOHFuz84qQBuCinXrf0Onu7MkJjEEG
0QMXFz2GpYlMW9BIMtNQZhqqdlNL0YfIzPfiZZW9qqyRVKacZAYj6SSdwMXfnPMdjLPGXDuOKP11
N7mvojmvEx0ruyDgcy1ubQPuSYYpdduaclpDgS3WTkc+JWkyIV4aylkKMQDoBo4hZtvtQsnGxW2M
+Q5+/BObT6ShtR0RS+siE641nkvUoMuqBj9XSLbeyETgJMB9ZtFYwiY3waQZsVoi+MGgniE+FB3U
ByjZh9Drb1UHloXFPpTSEqwamSv6dtDw/nR+jmmyzsM7X4r3zBpgaUTJQK5dzbOpdZt/R6X4b1uZ
/8u79/8LF+Y/ZoC2oP38e6UideL/+tH6/k+mi/+8Qpw//dcK0fd+8Vk7C8cwEYvSClM7/trx8jfC
9W3hM79zcbj4VG+/jxD1X2hnbQdBvQ6OwTL+WiH6vwhm0UwRbYeRH7XTn2p5xR87XpKkDdbyPvt6
08bsrv9thWg7rHuybJgP6JRlhV1z4iCz2jlUYQuN1FGeJn2xcHSKI9gV9D2+zPehb03bHLkhiOPi
AO9rtnNqTzkJeU1EErFMsAj1IvrK9fJZWN7Jt6wLnjsdKkMgV44eb2GtvGHAOThWQRSfgWOh8GMS
JOmff/rN/KYC+Fnnwvs8/xA/l8GubaFMYObgzYW6cJlp/FwGl6lfDV5WTdsipmarRvFUByH5iKhJ
OVkg+EwVZZjjts8BaNdbvHvGgkAOpkqG+uzQaa5MKTACNNZH1Y4bfPkPGWZh4srVxXSRDKXKZTJa
i45iojH2U9XcI/Mlxlyr7BsN+Njex1myrH2n3ccsRxcwvS9SOgM+L3Z4vam92j4G4aqG61fJWqya
kDe86SiEujE38Jz5Z3x3PB11LJo0iV9tYI6XxiMEZgRDGqTe0W+8p3EkXaeFQe0S77CY341FgaOG
0V+SYBrDOBFr7adV5ftIip3bFI8KqAd2071OOK2TdmvFWBfFwjKmyh/wTHUgOJooeYbjSFNurlgm
b1UdUcOiTGzcx7ogY8gqV01HY5FJjs9+N9nNG43PYcIiFePcYVeGewHtxb4hl4gFPdWYruMac9Yj
dqsmTiCzGLcJpPsEybks/Ac6hxuZ6DsNAzk5LpuBYGrIi9uuDe682IXp0N4FLbVtN9OGx03MeBi1
1B1q9VVrOG+dbMFSB3gnvK2NoToTlJSOeBzjajexmzSj8po04WECkxyh6MPrVS6Z/VD6Egs9xA+6
9tlleE6zlLKqb06j1wIslp+QT8+o0W7xNB3daVxpU7sRnXnWHW1dyfjs8xydiMrVa7FDagHKKN4w
/dxZ6Keo2uLnyG5AzkwgHRlr5MT3jsVnHunX2jTplz4we71qLeUMKc6eHrzUSb/VWtyDXDXKmWbX
3JZU7Y0vDTZJ43vrAZzEAsiIdQJHG3mAAKjcu8o/hmp4MqP+Qp2KW0F8FnVwMGRIgDLRZ1jKkCHu
1VTcZpW+hptWQFlMz7XwX4KRe3Q2qbWATYPMWlbyexGZdFva8yjLExMTqEa9fhcH+t6HmazHNUgq
AajdfdCVuZPdjgobzIEyP6OKSCUbSZ3Mi2eYPK8uQ2THi05Ra6IbiW51VR8rx/gSbrfWwHH1xIqG
Vr6OKN5dg0lH6YmF4XybbSWLmhCORWKWxHzEPsZAFzErRt1l2E03doMBJq8Atfe1BYHR1vRdamvN
EtZ6CTctlouWdFBmT6FHH2ThUCptYuJzaOATpAmIN+BgQPL7jPwLc9M21KUE+k1LYiK9NavXq2U4
XyrVd25Yg6SDncTy/FSNuJbxk2K0jEcm19SOSc412vjG/aBVr00xC37dNln3VfOEMrjdO5P9Hrpu
vdWqCRGsKy3AHi1UV4+VuuGQzJeSWxiMIWQXz3gaWekSmGJdhSNBaYzZE5cliQ5RauEQjq+2Fp0h
Uu3LkOZNtn2KzzW+Zz211aDGLujpz2FdGSDb/AeG4xgckcoirn4gc/uu8Ttknib9sNH0D7mND7N1
BzzkvoNGMwjwcIn2LjfklywU8EOj6pggIhvNa2UslUuVVDe2s0ZwXKxSSn78u86+67T3thn2HsBA
VOw6KMKx5jaO91JRk/kakBwj6uUeBNn3Mo8OWY5nWcU+E0IHO2gWqC2OpBpBECS9KgVLPUk2Jl4o
b4nXmhXWJP+gN0R0zU5+iYb1wYChQGpOQthRGV9QZloIqJibxkXwSjT0CeQfqi/N+rBZ22+Mudzs
e2zPs2iYuh/JiW/sCiew1rapHvXGO7v8Lpux1hBhp8kyTFJSNOG/WiNM3DQB5+11PkgPBhWaYCgI
kupgCK0mXI/bdXSzNwE9dclyGGaDEyl07GywCz03916jJLPQoToRKMXqqpvqjVvhxQ0j1mDplC7Z
iRQAKIOrELV11/ni5E32oYgtHgcqQ4aRHgFVcNGl5kvZ8w2VqHJ4z9Bky6jRlj0yTt756LY3ky+I
kdCubCtbO2XFyWiM6zxh+uiE1SGbynvioD/GQAJZLm9KZSl0JQZDFyd+tQvodsALHvomV6vaqIH3
GtGbqu0Se4n9qrnjgVEW6x3XPFgmqIK8uStyk2CB+IBO7Q4eAVh7DBdwmDbWaINMq0BzW98qMyaY
h0U6Nv6DJ9KbEdghfTOu3EY0D8QAAekuRiha5qUWJeMR8njqoPrMNf81M8RzHTC56pyK/IKqXkZM
k+SANn6Eags0+Aurzp0uu5uw9/Euera5LBzjHMKcgBFxHuL8pW/0a8TsFd++390HMR0bj+B2hbjC
XbPX+2SXAUKra4Ck2AzO8U2tG35wuGb9Kc9BnoVIpKt+IJSF1rXKGZfBXnkJeiw/sYiXkmgGrNKf
soeWR9/XHzSQ8cspJMvUbO50D/2YMMxLkKrvaQnSuEuQTof+a1vTbjHzYf4t231dqEdniKxLbWOC
nkiEwniPiyNS8auZ9isRiq8cazpny4fuNIReQ1+tTCM94Xwcl6IpP3tf+/AM9T3p0qco0MRdqypt
7cxSizgBH8r+kShcz4s/ptGTb4Cx/F3eZ/64xe9HFjwnk7V0MslEPqs4OrUBcH47jD0kOaGfrISd
7BC7D7UxdczK3cm81T1jJA4CmjKJz21xq3DxWDJ7VULc9inatq46WZ168mpiMEgof6ht/3mECkom
nwESWJh4u6JvVY/5PrKxJ/OYWdldwaIFowxvEymFbfgtzot0VU6TR2tEU5XB2Qh8mtzE9J5TEw8M
yHxnFZsMliyeboQEduKgx8Ox5m5IPH9lRDaavLBOH4hB7MmMYUwG/PLWyvRrG3sPMs3uZJBc/QGB
W3tfmWuteon5eW3zVGDicUdMHTEu8mBrws5rUC2acjfOrDrAXjDAwzdhvrViP4lrXItlbDEzBBa1
bM+mFbGeJgYPrdEwnTSb+OBWZ2qp7chk6/KtYlTRty9Rft+gHymhj/Xq3OTbTO6LZxWO2mKCCSEQ
ljfAuLrVbDDRW/wanbWeIMGmebRtXGYBqGfS6CrVtbdfpuZVMk2t+q+eyHIfrqml4wnB5FVdyvRG
zhKhfUdbmvTBFXXLYvRPc8lnkeSq7wyA7z6ED0xwC7uh9pyuU3wE8bpoR2tph4JyWC2MuoWQJda+
+yBBfBikDkQ+R8CJPc8qy4CNWO+QPxmaamvJGY2amxP5XMW3nfzIypYoMW9lWqAv79D06d2L69+4
8SlUJC1uQS5NxZUkHvZgzdVR5j7Cd+FSnZAJ0DL2NVJSvQ9axvb5Zo5FcnkKpj4LeQivZM1JCFkQ
HsgCt6pN1A5r7yNvlm4PV4J0+4qakEg1Lr8wuKTBSRu/yfYpzsxVod3U7veWXTJ5eCtPiZWPY2a0
zjK+IGCUAA26+GgbRxKJt7l9chEYWNMl81foCVdTtc7xlvAE/uy+1+lLnr/m0ZvvEfSCT99fmqRW
2JcJUoaSaL2TXUJKQzZezFCH45mQDkbTT4oDJ40+k8S+BcMxcyDca7dzazB2akV43yrPZhPZrV3s
aaYWM8Y+4F/hxh6QoHKnGbADJS4o0oiWdto/q577dSWg2+gmW3gekbL86gt3w+Zrn7j2pvbl1iSN
wD11OasESPcg/jdFdJ/wnbiehilqWpT5VRpfKeOuIDx1KQIzdgzY/ktkt4b5rU5ODtV8dW0zgCvq
kHvxsqgf8xik5V0VvhHFHjK6C4JTMDGu4A5kPmkVlJKw2TEOjWqX2DRlJw27K/mF0IK07wJ5ao+Z
cqkPVxFjPjgm8bF22K65XKbxJo3ebb5cnl97lqgMPQOObjkgjuVmxjETRE/tuPT1I9HlGO3DBR5E
ghBe+5J3MGVjYoH+5xpzTwmGsYSxa2mbN0H8vQmouRttPXcWCeIPdwq2yv+oxdHPLyRrLZLhDtIF
vxJYP8TK6kG3CjHJFFFK2jVHhQhQ2vCNABp8tvp8hqrlsNcIH3KbdTc15zh9B+nBCrpdNuT8uF5+
mD2seYGbb8IqkumoItxxb5AVNIzltsqmvcgZ3nYsRED0jCMwgNBbB7m2LgoXKkZ84uPIWqYjxDJu
bW8kxcBY1Ylxjfh1lQCBtSy5lnnwHsA2tGwcfnKsv3lOnZFtOW6q2RfqE7aFTLQO1m6KOVtTa2ig
N17qwjJ6UGH11iCIi12DwJSEHA17X6FIzzwqd/rbt4JUutaO1k0yrPopucUWDELIJk1Q39H2bvXp
S4+CSxV4N1Pv3Oi5vR2AfWg22dWHgHzqzPJ3LGMo98bsNgtiWJyEwzYeqTaN/VSVMIeccp6ptzsZ
iAcz7C8N9mDGszeS/YHSNMQp2cuc+omD6SbJiKdD8QLrZTURCIMZvBIkMzbRSdRvJkxJchBiM1m7
8UU6DwUPy9DoPkY9WlVNtwpghKRpj501fiOebwficdnrjyTaLNAWHKtp3DWUh2WVHlJMxjVy5cxS
GyNOvyWQ7Ee7bjbOQOqr9zpG1R4D7aIaqosJsDw1LraeAuYb1wmhkex4t/Fgrxzi2xKEoqIABRz1
i4oLbMpesiwAuwA8A+WoS/QSG2gCGixtn3rYCJlvMOioogfg71tkUGvB3gDW9r0fRWTCqH0Ny6qD
yG407ywK1dJFrmU2lIosHyqjfmpJRKOOxnNn3PZsrDZ6WL54XnijCIxX9YCXiQhiM6TbqtZIqzaT
RI3j2IiiQH2ji6Z6fnexYEVVutUIIBdOfWeM1iKdwUKtDJd+Bl4kG45h0XFGTlvDgHtHXOhTBzVh
0TXpXUOLXMY4sLwISH2b5o+VFlzawQRjpl4aixyAXgwYBxl9L+pOnQHhLYO8PhA+Qqwu4BeLaMOI
oCMl8AAF7YNID5Xz3qXJlkCkA0Gk+UqY5Q55+LXAzhp26iPXoOWxka92KcscUiuPykTyTJozdegl
Q1/tonNgMr61EDllw20DrHOytDuCMfGWVS8BfGV3jluCiqZgIcEBZMVH+pi1qjnuZju2nTC6cEnv
jJJy6dMtdAqUWss4xKyGFQ54TB3NFhOlfwX8T7RVjAosF5Jnx9BuK7jboZeA6XAmOCbBjFNL3kSt
xh0bBlwdwWTCYs4fYWAgCO6Ff0sJ76yDOCZjRMJ6LTSCpqx4AhkhAvecmXRFLQ7YrZp8gvcqFkds
kev/Pzj+dXD8r9ms/usPtRRSKXSoyAx+1aH+S5optJ6/awx0BKUGk2PLNITnzEa9v2qmEOS5JqNg
/s5z+ZzfJ8jWL0weEa366GT5L8HY+XdTFfpUw2H05yAIMDG1uH9GZDB/jb8ZrvIqOv8IV9fdWQrL
F/p5uCo6oWKkVGQGT27K3dLFyOUNgLOMhtJY46yo7WTfsxYWoArHLFpNDtRygGglQcId4egZiYgF
Wyy2rLbBiJiKlszwOn5Ma9OecyHbrCjvSn9uwDz7rYZqs/ILq7/v5n5W5ix0rCB+Lqro2R3pimI5
sbu0bqfEvWWn++AGwDcGL+cI1VyooiPohyMXt3WqSx++OZJAhsG50L/hH7KXlV5O+9poaXo0K/kI
GEeANWg8BjPM2Taiap1trsyvVMIsXZp50NxLH0OAbmLMzsEy0ZMGwCiRVzbbsUvz9eSZ3dHpOhKi
yHhD6NhtgESS6lFu7Mynd8JmHkRtsMGRWu/1Wezpz7JPtw8AJc1SUH8WhVLY5XhVWEfHDE5mZpPS
/h1K8f9g+xzH/U3J93fWObM6/L8gXfyn//3ff4jF/9MPjfh/+6d//M8/r3b+8kq/bXb8X5CgG+gF
bR8qpT7vVv6y2dHZzLCmcWwhfv2b3+5LU0fLiNkR0SIiyPlm+v2udPFHmhbScGySFq/3Z25Ky5mV
PT+vPFh1ICJyBDc+WnMUQH97V04mm8M+KSbKYIOoFSRHSD+UkW4S9eY4dfs4GYXgliGvSxsgcYWR
lj1VCpNDTfT0o6mGfkNEXXN0TFBWC8vT5S5qU9jiDB7ngX6AP90k/vYpE5H/VATMrqjKx2Fd6W24
VlhAX9GIBI+FVU3NLrDdHK9wXxWP2SSCndNm9X7ig3vb0Fq63ABaQzKQey8z0mTs2El2bdlglhxK
cBjtZBiHEF74pqiL6dBnDh2mbxUMX5o2zteAiklfwo4MpGVQ2TGa9FhHklhXW2Irq3PlRcUdfmnn
a2ij6UHz6G5aGwKw7QU0F1E6f4tmXa9VXxu3pCva7DO6egdG/0CM5bRMHZ02R3bWoyPK4FpbevNB
ZxKeJLtZvEBQOuixEmalQ5G5d33qgQ8SuSMPbhqaO68nt4yn6/TqKzN9yzIHv3qFD2ZD+Gd3iVVM
5LyWugtbdr5GmHCvCKwYuv5EprC3RkhLPHBuh98R/yChkI2zy83avGp66B9bnOK3iQtPYwHsAxpz
FlBtNKMXbgpE8KvEVf2xDGJnDZw3GZCmU7l3ieaYq8pS7UbnzX30mbne1jFNkwvGhCEBsWRLp2FP
MXRK24cZ7JzcVs6l1VwA21zeV0s2cxgXIXsXV0r7SdOE+swYID4admmuIIS4N1aoO2tRVd4zWzfC
5TUNU6bRkChkl5X75oxxchIOlstuMNyVw/VxmiABHNMmHN56P2XyUwbOxU48oDsjqeWNxwBVSqiU
c87hC4qFguPQSdVegczdJKlqLq3SFKYbT+SfAx6f91biuIKvYYp7H2feORuJuncjLb6p04aftRj8
R9+DwUfjEuanIoQxRltrwtPXcQ3GWghiziRDPYzt8egXg70PCJHaVXHXbwEaafUqryA9QQmV5QuZ
WsbF6THj5n7ZnlXFOqElAQIgZ9ISsOWMqAQkfktK8NbeqF7PP0QTx4+RowAlBh3XY2nTp2Nyr17G
JEEE0oxpv4/Qr2mLEo7es2tU5nunFEDTYRpWFcqTacHyAUgTUOmdkjEIz6bNHqpy6s5enNvwIAti
N4dsGJ4am+nFwpEdCque7JqSU+nedhoWDhWFKfhJWvd6mkEKjX9voP06pYXpML+ct21j5ZhHx2uB
5HotycCVXbfkJct4VxhEmoWRSVFLSFN8Ax+0v3YqU3sxRUyoMHdB3nFNeRNMMa5AEtW6jRHW+QZm
K0C/mHrlGfR5edu6ZF0o3UvOdJbGa4sB575rbPpk7LklasbAe8smRnt1bpK27Pvhpq1CP1inEzkT
cFJEjsAnTk+6GKcvDW8kZsSmOcgQqMJEN4LMhERS1VTWNillfzYiE0hzGjnVLpQ8mgVXC3FdfbYt
w04YizLSGLihP0JrHXPfhdI4jU7l3AchgIgNe9gSPy/D/AiV3HaCtPURi6ZhxJ07LxGn8c7tOzay
sY7nrE7pN2HqZyYjOIlYOnQZf0xAWdH1GcQfmJU8ckGll96Jm72E0YIdpqrevbEmASrofEa6Jvf/
otJjUIPCCe/9iu21C1mO8mpq/KPNYfk6uHH32gwdtwiHCbsaX0RHKROsMgVqYhZDRdrCDxq4PAg2
2EQKLEPa2cO930wEzEVG8xpqbfDeZL44Z01d73SzqBngpMJ9bzm6IELkU3xIwIRuJe/Z3nam5hs6
7IGB8jTt0AqGOwRTYDtlmaSwVtLEJ2jO7ThDsXovKuKqmQaZbv+khja9NqYZA/HK5IMnZLxVTOxu
c6X15zAr1MnS+xT5NVLDGAvguDIrZyQkoptmW3cG7RmgNj00FRP5QVqRHYvIaWl/ewiRqOfd4Vua
JDFBJdqwA88MBLjQySXdtsUE3rBS43R1ifa+RxjgbQIWkbNODii561YeOLqs3mhgZQj0JRQo7GfA
mzfG176rmksFDeOqHFER3+BluzrILXDyQfxNjW0JyzSMCUzIwhuzC+2tk/bMzTsCgiJqRY8VjRER
61GjEyGyJ8nyV2rg4VxShd7YJs5Y2abtGq9xc68c+42BR83wRph7veoY1qIy0fBFTuV7aDJUHEaP
tRDRM95X1jr1oeo0h5RgYkwSIrtXU8jeB7KRv+rqKNt0Uzs8E6UW38g86u4Fdk9UTLy7zJREB4+y
nyNQPSwNQ06aGg6pPSMv4HLtvNIAXt3TQkL7jauWdbldY6eqdT44pexk8oYYdCg7Cgyhpyc7Psbd
FDYa3HVU/ITdtpwEpywgMUUFCcQ4vZQ3ddVU2wGx63mQ7vRoEuR39oQ7cH+0qbWinPZuAU2YT5Xj
9NcgMks2zw1wM+boKviMOQSTZS2KOiGNodZWOcibeBNHvHWeatWhk0X1hDVcfbQyoCp3+9x7nfRR
O2gwieaGw8sgMeiaeNal41zx/ldPdQHtHr+AvqKngJs2JLVJDFCTvjSpDG7Y3CCiSKaGvZoTyWVv
5HJbaGBzlz/0LL+hQn4TtPyBXPKHP/5bQCb/zzmN/jUzJ5U5iqv/Qcv8c03+a9M9f+7vzbLxC1Ir
ThQwPS4iOgrfvzbLnrBod70fJbn512YZQb4HmsTHVec5FlosKvnfynJ7fjWbl0G5Nffehv9n6nL6
8j/U5dBYeC06dlvYFp0JvfzP3fJUeAWeZLLiWstka1RmbJ8zxpfDgH06T/JjlDPW8+O0WAo4krsw
6lvyJ6GTSWzchZVtpJ4TzB0512CikGABDqHeeC4d7zUt0EaUkGHXaVCmB7KqJk5d5zYfshOBx8vR
9+9cK4FCn1wF6ttlATabSDTnwSo8d5UiJ9gDxHonKC1YpoVzVoLILaMN0EYlZBUPDut4WTjsTxRr
CvdMnO20zmTJ+Dlm6eIncz6hMaMheiaJbK8ILYjYs+iCMpHIl2huk6PevLVVaPNKuPKHkkDWAED4
0pSIbKBxrHyXzYVrnR3pExpGKqrdIDZPKOnJzjSpi0TpbTEjPTZ93rGqHemoW/eqa5ydnWPcwFhh
9hb2b2Qz7YYZ3RXV6SVgexVI+Ly6jcyswZ26iCtE+3VAKhmzYsSZdoZ7Px4/AF1AsqXUSaz5B/aG
+2oWo9qoUn3UqYAXu0U2C1bdzCNachaxEt0Ubyt0rYZTvbjoXLEhvmez8JWUKeSdaGG9sf20reYT
1NzFRysLP/CbMYtng34qqDXy92Fq2iVsA5ujh/UcAHo+fRbgOiRv44S/s2dpLqS14Ca3Ld62WbgL
uvjBRcnbqjDcD6732GMCWLO9OLvIflFjf4UNOuAIQbATAbDnAGVBN0uGs1k8HMwyYiQ6NBld2q/L
WWSMb7RY9+iOeRRMyPLGClKI2V2HHrV0iCdkRUbCJrSbU4CAWSNXc6HPQhpnVjfXHlxj9tXhwpm1
z4S2wG8YC7id6KJtjxIOmwQLrBxkWkicRKhguBF2jpraCOakFU9HsIvWWs4ee2iR4blAiM1jgaSi
DgY+C4pv9qzWbgQojkb04UrOWm7YpbvSyDGcpH16ayL4NuzuNY4h3Xs5s2fqUCahsz5cZcDNjB+a
8Vk9zjMzolApqzu/6J+nhvlxUwK+Juvmw0B+/uMNQEh+rANImZgpaM1k8TAVTXSoZv06Zn+UO0ja
B8bMEE+CDUhGlGM5og3jgzy5eklGO9GYKOILA01cokjqSIsGuosYNmM7fKKx6Bed7QIHKYdxxTNR
UY1FkN8qYKi+QwILcl9iUvXgDSL0eEDSQkq9yzuZN8VdYAs8atptDMOL2BYWJ90BwQIMP3K0JeWu
8vxT7lkbIpRgxIp9r5IX8Jqo6Sk2ebwPZENQF/P/FYeE9KClHrC+HiXLXOHHtxD4JMIf/kT2zu3U
kRwdZPbDnOQza/9g9ey44tKrO4bs6aw6JOQVkXvlC+KfovgL402JP9kxd2EmiGMuTHWWOTk4Sda+
eUN65yT6i5vHT1WYz/yHEDcOQQ1NPt6GpfHFtmvXtbB4kXkQ3ygC/1baDOK7Ho0lArtjKVPc7yx4
9N4j2Em1r76WbvTBqRdARl9TTSNFEvkXFjuCDQzMHJpjXMcCsEpkInZxhsMUiu6mYUe+bqn1D+FA
Jy0ThncZ8nkW79Ae+7gdVwG8+JnAA5OtMgVkE4XlvMtuitr0CMtiV2SElo6G1DNQYbDt6Rs3X1LH
3BQDe3CqRhTtgd0v1RSFe5KHHhskajsx2eEySAJS1Z1IY2JYkggXDGepm9ae6QMnpUFmVQBOYkn+
Los+PwPBIVgNT4UpVoi1VpMfPTd9q+4nXEOrzAXLXmjdyTGIDlH91i7sd79MSWhI2odJ1m99Y5JU
UQI+rJqG7Bl9eK2y+AuuMO4NazqHUr9CHERlhMOhdGv071XpoSpVku2rf6hrUir0xNzYAvmu0vIP
evUjsTpPguYZFeZsdZ9IPBxIuiaWLpHc836ovxRu8YF5HQpGCRonl3em45zryjsOU/QwDTo5mJW8
z0Jv1S6PQs9XdW/CKskuPOnu4KtuFauS0vafhrq4KWKSQ4viAm6VkCqVrcfOelKgQoPAPPaxra+0
3AfEbWhXCu6UXLduY2tIw5JIf9amhOCO6dPNirOVAS4RWie2Mvavdlvca43/nqv02BTxse050LVx
KzuS9SI/OxpuywrJCI9jDdK/oSfYRaL/zqshavDpOsYp++pDjPlJq18yHSoIZA/0Q6TSL/A7cGSQ
WwhPgUdA148wFCZ7rzvsZkhpIO+msK2VkCR3GLE9LczZ/5UX5JelSQqC0tnIhlVO7PLrchygM/ER
RdA5jGo0e8mcjty4Hv4fqE4JmQ4r0ZE0l/siX9QpZqjBgN7Zi1HfVob3bGZFttQEJAFRRxUEzIg9
Z52ASHKLZA81aWRXDyN6DF1vw2gIxHaRfuDSgFqj8SAp9Xg/xB2ufXg5y2qOKurnVS+hw1zxYdFu
4s7JVn2lzr0Gcd0mxmGdl8FNJE37YyDzCAdMtpJpk69FGDDmLxSLYqq7VQEyd113yKtpLMF7Fgzp
CKfxzzVP10WN1JG+zoITNVH7WB2cd3QyYmWIEd6sIjVUwdZpOA4l4vXl5MffJxe3MmVguiwdJhXJ
GJ18M+HuKe2XMiVKQ/SetmZZN3teoHK3+XtjhmBoerHqYr9lFhj6GxYNau/I3to7tqR1LCjklO5k
QHPTp8LlqI6leq49f1yUk0VMfQ3Dou58FHeGKTetyLp1S3oUwc5egdlbPXYJ4B1rdhv6ROqVCrSV
Q9qO2SIOaGnwdV9fjS5hbTGRrmY3S/HTNKPec82dPsqTF2df+oglRGoGbnPArDzZu67YT1l0auOC
IIWAZ7Gp1LUq4jtGCQdwGO2xy9pPZQdv/hyFk4/qMmQtE6e8/maY1pEL4L40+4NZ5Buui3Jd2JyE
E8/wdeiWPI175nR1gYZHAV6qGgKwuzDQV53j7f983/MfbDXxW/NCj/B3dhOsJP7xH7Ah/1gX/nNa
jT23GL/3PtYvngmlhv6X+F7jb+mLED5tD6SnITAF03b8vih0fsGA4WCPNmzoCoyS/9L7GPYv8GUM
8jfofLw/u5Nw3HkT+PNOwuGuYksybyMdLNHGH+gKk0xDGXcor/jevTcdvt0CBvjS0iH51lFwisge
z+LG3ulxfELwBxcgDvrFKNyL6zn+BkavWMWiQOPX9hsjxzmRtrQsYfZMVh/b9Cz5bLNyD1CmX8a5
1W7kwCTcnBN/MT8/pgVRuVWDPtzCXTBmyltY0t8CYCuZo6b5xZqUd2FCFW7Cyisf65JFSF2bG2iC
/rVDuw9Q1tlZkar2SGRfPU9l6GSMfMOczl9kk4/3IKivSCSArtfRDeKPcqFarWdLSA4N+6U9kqkb
kppQqKHfpXMD5J0LoaFaLN70OD9m2kBqqYn3tHF9zK1B8uYOJMsFlMnLvGDcqls7pKtHws2IgVJy
647qvrGqZ7Dcj1lJzCrpQ7C66oLIb4wuvrg2o3MVpU8oQGmz6g8KjBmWXBtG9IJqALdaA7FW9PK+
6fH7WC1ZCwSbbkRvclc3Wz3Q1inOzdLQ3rhcFExknIehuuuG8sxjBcWEflNbM75Z6LdS4BDXg4fW
xOQNCed76aM3N0m96lI6QLYHy8i1HosY1SERnbug55kk2o7pl4dRxZr7BVsmJ5DZ29oNT24xbIy0
w3FOYJtLfnIx5k9F5710JaUFvytslFNxY1SQhsppW1klehGeW8i6GPIbdHhhpa0GAHsaBWQ9omRQ
vvkxRcUlq1zcnJbxzAb7TRfhwcvzw5DhRc1s0MXam5yq2yoejzXQ36TP6E7K8QXf4KNl9cVSAp6j
7E9w8Za3LiFHYclyNxjNZFsnAlu0JKS4o3xZ6LUKNnblj2srJHPUZBzdM6DdJmZ0qmv/05eTs8r7
iqeupZgLEi2BA9Zy16rDFKpV6SyWAbMYqm+9i5m1CY82WWLLoSFghWsc6ohV3pEbc/IYtEY2v+AR
TbkIehrpZBs53mfWt3wQd30tk/NoOzdaMNz4JMHVXnRn6/6KtI69kwHq/T/snVmO7UbWnUdEgcEu
yNfTd9n3+ULcbC57BnsGOYEfMPxoG4ZnYb95Nh6KP6osS1UFV0F+c8FACShBUt7MPOcwYu+11reo
hxjLxqdSJSvxPsmfKoHHXY5zAP7IRsnTpKfaRa04RIn/TBaFaHf3rmxmLLoAxn3e0uBTFEd6VTaj
ZR8DB4biSINU6J87VuHwyvuc5gLufxVuwI3bNMZB9ZzKU09vQ9XeQM8mPz0E+3omFKWhE52E079S
ivaiHIwtQ3nS6FCrUYc3tkVrKT56cmtcH3jFbVS73F35WVttrXgeOKwYkwdjJG+5wOWDsdyIJFIP
npEdGLZYmNfyUxbOT5G3DqB0kJksFH84qJ/0z89PfSPe+XB96cG+LSW0VGrCwMdnGm0sjx4q7T4P
g7dTtbjD63CHRycBbKmXvKXatLX8UD4NebNTO0Dxw/tiqoJjPEvyAekVMWuqoKtTkkSPio/3Ctr9
aQ4k/m7hvtIRu+HT95AI8aUTc9x3UHI2o0nSwElVsLc93ImM7DduG7Oj6Qu9M4UaD2Xr9NdjM+mD
oMDmZFaWvY/pDFnXE/iFgvDbKpk5rtU0vrEwZoCOW2oGLQcsq6aIjQjBtzZ8Fwehh2+pyeRLvmRr
hpa3hCXAOAYzKZKwza7Z5zJwSeMLixnoaA9jJCMDTQyJv5n5dOJ8aj3UCmFwHw+Kr9Af7rPO/6Lm
9OyOPvfymb3W1InpAf+TunaG5KkmCrPzh+izLsonIC58gAg0rAYc4ixNwF8NCRRTmAIrd4jbTVb5
tIR4zo6N7LsXc2OOjeG9EdRAaNoIMpmj4vgeT76ppAMLWNaWvH2/y2Y8Wk2oCLt3YM66HI8neXmi
2CI8lnWF+tLfuuPyAag31Jm8eqn+Fs7wQoacIkjq1eaw2WEOR9XQVKf685pC6wo9Jt0TkiH41HIb
9ekWTgrEcYpRWRrPZMezrDj0rst7aGzwSJLnstznXmYXk0v7Oq9QtXXG7odnNlknB6bGFOnD6I0n
vKRneg93MuHFD917dPIYO/nsrOy0OmYjdUTKDCh+NCj4rn+AWmcNnpFHr8W9m7HoQofHQZJcWZF1
540B5b8II+GIHYe0Ozo2nUsr0Xl7u7CPrhrSA8Pe0j3B7zJvqU105S4yfjXY8RO51bQr4oXCmbPz
MVok78Rt7stk+Azc+DofaOpO+EIS51nfql2tkgsNIicrR7py8unBmmlnn+aWVojcwMpcP9SR+1Ry
EofCP0wJt3btvttznW/CvrjzPb3DSnqsTHU78/4Z5mhrlzYSv3/liva+y7MbOyXh6foUSzrlnnH+
ltTKFmvnXRmoU+Q490URnDuLul50nkOAHsX7arhqm+Q5T+1HN+9OIq6OVDW/uDPHIl0OF1kSETXp
KY4GHglxrVvey8UxT2JYzCmIp/zRisNHdq48tczw0OT1xaqMEzkUfm0llWj1VFFwJPYRTlGwGbz0
AcfKPPfdliF7YUXofRdha7KK+WckE+CT9bQWmvdma9Rf1G68mVZypDrl0cVvXTfJqatqis0sdQXj
gC7LlmoNaWAsr5pjpuZ7s19a2zv91tbVsh8lPe92PnGalk9N392RTWpZylrJiV8/VBQqwVecQsFL
SWsGGVg+Pu6+YnPlK3FjiORLVvo1ihoGy6x5x/9dvfqmDUfYDMorleifysXRnTT8C6avjEMBlXzt
OuP1YE3JWgeTogeY+l3ZgnVm1cR2LH2IYx7vTQ1LFCamsSuGdKGkkhZBVGIgzfv7oRhYNUXpB5hb
alE78iT0XYNALpt9PLg3oehPY935u8BNn/kDhq2eZusQoMdyOTJBzCXsB1sze5NR9qSc9F2J5OS3
GXVSVM/RzHvfVnA2xrRlp6s7zkPQvnPKx7gOXXpNHXmuu5gHPUvVeKAuq2Fx7EHVxX3FR0Aa9riP
XYMv3yTr3J5JiGAQuVJzoG3iMcWwrqPqHRgjHObMlI91ZjlX9ryM5aFNjzpPnkOozf5J5zTFdIOJ
fR+fs20YdzbxicsidNxj4ZkestF+kln7xvf+WSOLsbjHV2cMvtwjy0dHWpbtLX7Ac6AmsS4gH3AA
cVDxxNlDd71u0ukyd+ZPPbhvkR285GOcbJJJl7vQi5OlwodHTL8rluG/d9CiK6M5kQYmU8p7a5TZ
pmnAGJT9plv0rb5yX4ci4MlDIyuZi0jiZLWBj41M+vMgnW2bmPIvWe4/pX39S86ADgPZP5oB4Zb+
11+No+hfeEf/7e8lsOUr/DYGmr84Fsh/6HpQfl2Pf/K/fGnBgpdywFLZUAWCPzL25C+Mefg8mB+x
jQnP+l0CkxCuzAB7J1YyTzKk+H9GAsOz8TdjoPSwsi4zqinxrIoFjPVHCSxpp9EpMj43XR6JA92a
HzG+pTXFu5+gEN6DDoxzrWEB0WIdrBc+aQ4PYTOCeVzooqwQlx3qiPZ24MYUoe52PAlLkhneZD/7
XkEAQVV/sWMtIdeI2E55Qe8+KpsmNRLydtY8WTy9thDKL/BDrsouv3QVa1dR4XCoRtZO7p4E/FJL
Im6VW/0IhLzFDUg0ZEw2RWKV+8wh/FCJgdFqvvRUI8F/maD7GsEn9+R0bduY0Kd89i6YTs5tQycJ
O2EiOELcY69zcNkzjRGOtFYDFR4bP8FB5MTOJ1GmXZE1eOhkusE3+zMeEnenmqGnrde4RKkgDlQU
JaRggNBy9u+sOfAeqgbaNubTc+dgNFEq6k85V+JNL/14B7ZguEhUgGdSnxV53ZRdI2SjjcimeTeY
eHA0ANBrNREp3AYhJ1lKfhO+Q9BP/nYcJE+8os5lA0AzqI81bQfTS4AVcKv7+gPvECUpJs8dAtys
/C23uLXDROhdV6k3MWUYxUiiet8hWbv7mVh7OGIjkWa/TaEr2BKLneSSsuHBVK+HGtRW51gch2NG
qJxaMtCEmTvezlN7ndU0hjhNhBmAC+RK6Jn8hIsvz9qb8O5XFFOYYBi4e+i0Ott2yhKw6ztCHmqc
mVWhlBfUtA9LOphwc7omM/pZDMG1N4J0YFkAy3qcvzANmftiSkiOlvkdfkaioexJqceTTxHAIiil
FU0pTvc0EVpYR6Ah18LiVswQ+ClFh0QZ+k8YkeZVbobXOhLiLPqc+dXsH3qHcqzBggMjDcpi52A6
NIqDZYp7tZ2b7mmOqg++cRbhIQnbjiO8yVHTKifGwQI3qeV5vCJED0gIm9OGKjngWKRmogU3PQZm
cRrSgZ+PPh+8WP4JE5C9y7XzirDMPb4k9Cx989VInS/doYnEFqKoDdUyy2V+pO/5QRessIULnssT
Sb7XwnryLF5GXxffWgF39S0aiqUi3W1r5wYU0shlCbB/1ZdvWFgupqye0qA5D4BO4A1Tfsxb5oKJ
/MoN6wcY8Dkj8cjmvKIBIpvK12aOngZOqZUOh2KD9HhfAfUmypa+Jmive2eon0fKOVZpJto1Ljq9
MReAfetaNzIwXwGTPyLRLBGNRx+3JEZIwVNgQEB3jPI18xr8Ia6fk05R4TopPUq57eLgz6zvG7t5
i3wCXixACZgJ53HsIorCMvMxtiekH5tlQ4J1RC+FHQSKf050YcMKiMzdRO/ZKhP6jmhv+A7HIzrR
J0B9W25+xyZqqYrCPX70ZBMn4thHtXNMprli9wTbMau4VqvMPkmf3A4Eo3gzuSjrU/LeZOVNYcEQ
KmL7nlui2ppqIdnR4nGCb/BhuOZP22y2ft38qE1j31A1wSxEvLA1jjLXz3bvfespffr/e9iFJu4u
hpB/dAazgSWzwekL7Rb8D3/73/4PBPFfv9QfD2OT89Mmu0BK438fxsI0fzEtj3d/4PNw+qudrP0L
R6OwAofrHZE6m03pbzZxCOKWa/5uSPlzPvFfibZ/tZMlmgH5x7JtxwOju7B1/3gYN65sJzOs60MC
msZubLja7t0EfC390GgJYfdZTlizaFPUAQ2lS+nZz9zmKTYSMlbRI1jT9VC9xuZtT8VDQRp15PFU
1IvOxQfc+eFiBcv5MPae2Hpg8WwQrVBqNn75zARGkd1bVNMHNSEw+itZUe+dkMOcb4bhbFcznlnG
2RZx3HVuuwBwIN7FUAefSYcs6UPvPkduscb+pnW6o7hrVYb1JwIwVa4J5hIUdpCxvak2Q0QhS9Ne
z9wdpnpX+WR3ned2+PZHnOPUopPlo2Jp7WIemc0dBPS2vs3jnzH9tkJ4NKdZRNkgjQVqbcSKDlOK
9YZ7ICghlAv80Vta0Kj7DQkzNtBzvnFUcqY9uW5A5fgWawE12N+OGDZUphx4JBArpd9nbg6JMTM2
kmsebmLielZHMTm7UaPH6IbA3AIPbOjFWrjamDMaCIR1M5yW5WOXJ2ubKcQx3sAxgN1JrtuagZa6
miSatz7kbF1GaxEdw/FeNuY5ktbbAHMQKxylkPQRBN0uUTz5eW3D15m+hqAx7yg1b+Ng37AyMSn0
7tt8NVjniDdIwB62vivzH0mwi/R2tsiGoWvOOEcMNqKm/dTNtwJVeMK1kqJcJRixXVPdTNo/q0xe
cJ8c4MchIDKfrycTUlGU8tO5BTXoiFpqnc+RT6T3VITR0+gk23kECzOnP7D4xmW1mpyDmm3YwloD
I+TNSpQZEwCZUG4BmBDbT5dvyFsaR1lkKeWfgVGve3FqXZtzj3jqdwmzbXwZ4VsJAM10UhGdfAnn
z1YG24hUnEe/OvuCyVM7QhH46WFZkue+HSA+o/AbB0E7hjRBtIxP7rIErOenMM92g/AB3nVbp0s3
1KpdvCbeWM24xSO5Ne15F83x2Q/zrZ9NZ4f8vEWKcFREHLoPARZzNp/SRN5Y1bLuuQmAm4d4MCd1
V1LP3lffo/vhE4sNPkSDmb38abgduEe8Xj4JcPo1ePWxY/pbRnxar09Re5Lpk/buLOM2MV+t6lpO
5JuWG9q132VsPLBCzQ0xCObtRcWlbHXVwyWpnc1QhC/Tkjg1b9vEu9KVfoB5o7PgZFlXjfnYgJ1K
8xq4QHVpsIAZxW3qF/cGjmK/ekJJuM77FwVEyh7bHYQBEO4s9XGFeP7JaJzN5As++D2fNYAi1ksT
AEug7hwsfNma9D/2rx05yI7bPC21rOMUFjBjy13wRRbeiTpSmkF1vS7BzE+Wva0s8wXcgL8yJJWg
JdFfXe/6Mb9qghFAZLmB+rmhm/3QqRQApAM/STMwgJZZ3vuRNrh8d/XZc+Y70rDZsUp51+NYueL2
fgfH5tqYeXPPKdgbFsuT2xz09EbX7Jfjl0cBrQj1/tUfq20VwReIWbGJIqH0mjxxOKlTngiAloMX
7MXyGlV28QS7C1H7xff1Zyyn87i4kpwweyDNsMkLMnNC3WR9SVQjfScXso/luGsCSZm6vY/Y8Mwh
TwY9NntHJx99nD5qLE20O8h1BjqqCMF8Fc1X7SPV5uwmizoF+cMt1UzH7ggt9KayMtKkxcbsMQ/1
S4LF58rfdEazB+D/Cog23VD/RZVTfBfUGehG5+wCeqErtpnDe81+cOXSRASSyvlheRQCZrW/iVT1
GpjVJvCSm6QOnE3WoTpZffvUag/PAZghYwLHoY8T9Awzdi8pn3CHMmNepSfMMxvPBY4ykTd382fX
LCl4hd5EMaMKWeuFZf9Qh1bJDTmN9lUDUNHryqsqGa86S2AoGq9RDo+Uc+0sad8M9XBquuG6HNoz
7VxshuyL8r8DiDJEv2UU8ev0NtoVuPLhTOQTO3pz6+MSi0m5Y9bajwnwSJ65EmcENa2q55ei4PWK
aI03eUJ/JOHD89Fg3nIyvS4X9d1PMBqxELXWI8URa4QbmBNRcfPnb2EoAvzvbzsI/6rc8P89FzCi
8T+6hIFb5Ab2H3+9gf2HXynd/P//9D/++7//+42IyZf67RImfhEUnlHJAljbce3fk3oBew9uX8i/
nAOO7/yBwQie0RcuPmIbiz0yO3uK3y5h8hc2JI5lWpI9xvLf/ZmNCJ+Vv9mIuEtRjEmQ0xKsWviz
/voShuupUl3ruYe6Jzs70vXJQKbczcyCdk0PyrwmYvDtQPla0apJaQgC0JTAYAhosnvG83hvRpXD
0j52ifDk5roBUL3KqVTmmmatrSH7wm6lbzq3TdC+HGRWgDqrLg6Tk6qgWEm7I8kSNTcGD4jbFKMO
qA7zzYNKtfW6IiRf63XHooLFzDfxwtrFwtsLdq2dE7YweRRvhgl7PKUoCGx4mxC1BeZC4r7rkMNp
N9s6WwcxbAVjXlr20jHY2Cxgm96c1kT2TI4eAASZRGDKRwxzndPkO6sFzbfC/nmW/vjl0YwC+8hQ
j24H/mfKi5fEr27rjP6bNHYTVkVRcRjAiG1Zd9AWpqhln/q5uGkyjKlB1XwFZrOnCW/vsPtcmKib
jKgIlxX3hBvhseaB6pvZOWvRXZpR7QTxm7VnhJdGsEAVlh9TDW8S36jlE/TLfmNZdvbDKgnrmVV3
grzrrQ2K1nYuHb3wsPSVGwCfCa30qIEwN1PdYT3Iqg1m5GpDAA/Lb1jsx2VaJJKIjVim0yaSsj+r
PLxKiuwkW5utPT0EJ9IVArwyhojc6l6NVr2nnhWtGW8PLPTR0F2fnYLid4+3+Sp029uUFAu+t8Z4
Igt6Zc7JDdekZWchvbtUeSYmTVDivGYknzqPtY05vMvQ2+mBr1srCObkg775XfN78pvhYBveS1jT
AdZ6ut9Z0bJcNlq8vFX+rb1GnISrX4DPguOa+PmCNmjP+Tw3XwZegN1QMFD3VkagLsbYLaYxXVsy
Z2FjgpyUBm0TeWlQW678BwCM763ISjqHy2LBDWYXwnZk+gKCf2riNuEEuEdIxBFfjATBR5eF9TCH
8xaFtl0JET0rdxzXGHIh0czWw5T72yQvh9vJqvlxMnzkbtbtASDQEBd+NqSvccYh4UUWDgHTa+/q
enjg6MAq2jAe9V4dUPjbHzmldoWq+o1XpO1+zpDq69yQ26rH9QYAXa3GqVg+c45Y8Ru412UjV4VF
Q3s8iisCpR1Ma3k7E2k8Ul2u0c2qT3/gfuPo/FHPsOebnl9qVIJXCuN0OfRZahCqLR9iPR1aL+px
yKq7edLeMZwjkpDxOKMN4WLJ7EXqjimoNogP9W7zhor7MMxqWA8+HCcLD+hOw8ikyxD+suTUBydk
oHLOG6dxrpIxM/aW2b/M7CZ3ZlIexia4FWqxPJdQwalwfO3D8NXWXHyGifakyXtuXQYZhUtgVcMf
XOfRdB8U+XMBVRPPcGKtBJB84JQHFIwP29LBMa3Yzi2KS+r2n8qdbyZCVe6srtgBPsUuV5mQ2BY4
ynjf50F0kCWG4zpwaZ5sVUOkWfcPiIok/4Ti0guM9sCy0ti1c1xTILkwli08MKFv9CjV1Y8k6akb
pnHyNs9NNF9g1xvqa3EIR4RkTZrmNmFLnjlOuo9ZKyDUtbwnfcCY24Hr8GUTrpmdh20d2+/Y0skd
ajNc1RNspjITuC/a7NyUKRCUeTi4PuQAyyFKOFS4P2Viv5Ase/BC9DfPS/MTgLt0k852dWxd8zMs
qkNHPGXljTIFt4JuV9Zsw0qW30ZhBjsvzextMXrDFQ5irB0GBHOyy8jco1xQAPYdcMQXtMRnnVef
IuioiRVI1mNSnMYQaTxFuncR41dWMlz8HPpkMtwGdv7D0/4dMcAP4Y7Huc82/UgPlenxSYmB5RPw
ym81dbl0q5by4Hm9Bs/vpXzykROx3ba7zuRN1QsGMKuBY1WJyIe7X7ynAUwTJQvNsyE8S0K/yKby
MGrx7Lb1QXkcVGDx55UdGWx+p+xnqwA4AfbhfQH7hU+hp7YTRx+inInsb2F6EgQjeNNBJSpjNPsR
5TolbbIrwvI8mXTf6JnT07fS/EDZnn1CfgdZUwXmKTeMESqqxQSfjUyGia32HOps9ES90Bm6t5Rq
GH78DA5EZz5PoXiOxuLYZEB+ogxPRxGQWWVYqJP5G/nBZ9cfQt0E3210uY9EVta4WicYtVNpHFvf
8A+DNs5AnxkZze4+ThvWAHN/hxJnriQyMwsKTOCJ65EuzAEWDs74miAL7Ms8ELuR7em1kwUYeuLn
Vo71PukAarRCsqgX6XeEIR2vRjLujNKPN5XBqr5udH4ea//bRz7FoetWi4N83fReSHAyTXAllXeW
WUC+RFXAERPcevZ8h6fbgYifoLE3DfF91subQafDCfY9zQBtdjXiNWPFYolTZ6GJWlDANlGgug2L
GHrjyMgH4Vxuxk58zLl1Z7M7yCv5prU6V319zGrnGefFiDkg2Bueu7XEcIoW97+feG8TW2WuEZL+
st6653pDIGqsUXD99moQs8eaBMKN603bepQXQxtqG2VevR8C14fSVlI0a5Y/2HLxnXQKEDv27tSv
IzYMPGC8jA2yFSXmNsjsbJOZBXsqtj2ZawEbk0G0HfrcO6A+76lOAPHcNt4u9mlujbMET5YjaCim
f3JtmdUVHtoF4JNPq7hIPnLXMXZk5a2NOwfbIbYJDPWeVx9DgqxY1mCYkq5vWOdS3W6P3UCXbfBz
8KO3qWfHlBexjzd6+tnaQMmKKT7FTkRXUhXi83Ybaz3XmOOduZ0xQAaPZuB+iLJ6TnNJY0HWy1Ur
yP7i9frSBq8Trj7CUjCLIICVV27S3toe8S+lW5bX1ngEG3oXoqWtlFE/JnnFD6jt0AYNxB3QiorF
RpLcRuYM78Db5NQt3VZckoB96WkbDvKqnbW381lNp+zpj2HFuCP6yrxJSvt7ALVVDfYl7rJd7iX7
0cpnggHuIQ/4EUZdYZ/JiMq3XE17nURbMsY3OJgRx8PynaqwH8bC220bjIaekv8Xgcl/SdFYMCf8
81mJbTXSMenJ//wPaEPLl/ptVoJQYnoMIgjIYEH+oB5DsidAiSXYXaYhYpG/m4jpLSLYyIwF2mTR
d/lHv81Kzi+ssalwl5RV/gVl/ycq3P9+VuK7cgR/eWDrJWl/Rrk/Lqwz4lRNIOz+0PZVvDaNWW9z
PIW+w525TT8r0W/9PLtzQJhNxXTCKrOtvGbvRsjDhv/F+mmXaYGSHDg3My6lOjPW0gW1p1u8+tVY
prdlUSI9enX57pTa/zGPogFIkU2rUmVocGlcYuRre3BoM3fhgAoZFjiEiHMulhhK+rK76DB6LrTr
7Oc0/lAV/ZEFwxaRO/87lNmVsViXCHS+QaZntQwabW876SOwxQ9z1neVQ00u6+2HwgCJrkbM9qrR
6XoCkPFsjvpRx1ytO9Q57KsWhDMWOZU9sqPujvRj1nsnwQXI7T4/awghm3zmTGxittvwxSgP0uoK
lyLPAg/0GhW2BGKoZN/zsKDvDszKdTnbEaadbE8HjQW2Ba4TJU9H0UHFHcqnYUaZnNKg3GjgxSxf
w2IX8Ue0hb521AJN98Qzx8fGGbPPEVuTI+W9L52rWnXpOuBxQW+F8cqZ3xwrl+wAAuOs809X9O+t
o/jv/eqA7Xlj9PXe9dVNF4xPdlifC6O/SWc8iSqQqyRslvlxZFHoRysw+JwjnOc3WWVoInNkzerx
YiQp4VQCKJXcI64/9LXc0zx+rKxul7v9T2WHn1lr3RuRuiXyc68pkvwaqMvcyJo9dqpdspk5tqOI
rQLLbvpIo5aLRBIaqPBme54ZaW5018ptp72PCLoooEf7zSkmuia78i5MRtCRi0dGmGl0KeXwJHXz
qL3FFJDhsx1EhEOQQM0O+fqHkwKao01kfJDgYdbK929JlPTgrcvl0S7OHX4835cvROQPJe730Owv
ltc+STd9QNt/9KrnbojPfc9RYGhu5lVh31v4UZm98qPjiK88SElwSH0am5pRlvJqOVq3gASWY6T2
7oxJfeNDw7FmcYZFGWsuvK01SRP3cWraL876BxwJD1Grbj05nvvcvLOlugvs4Jyl7TN1B/cIbmQA
s/iGqi8G7Lxj95hhaq+ky9DAph4mKOpnr7DLl/Uy9Q1wVivjkjA2bIcpAS6UVI+10xvrOfPOlcU2
P7AWaahPgSj7VbpjDxyTgWlf5zG9oREKxaEGOovnk7K+Lg8v9QDJYxrVjWiXeAsBqkG793lHV3w2
PI1KndJC3EeB/54UvnGxS0phVyZtWntgxPYeonv/FQWpODCR4AdL+Uxpe/pAmVmbIysYlPh9rJOH
zqzerNF50pyQpqsXmnR1XZowL0XlXOdxEu+oJ7wVtnffWyn4gO4tqdUNaYSDFcwksuroOmirez/s
3qPQrl5dOUOXraLbJAL37FXkIzuH+lvLvcD0NZkiyp/CrC5FESsGGdfb2aW8jA6lMG40U1Vg9oci
TPb+Mm12HdM2d01/A4+eQU1HapMmFbG4MgEuqcqbulGvepjTdW0pmzYyi8Jyd+o3lCzxzU0IJ449
WWCSFVkLPsBTTCm2Jq5nM8NCh8L7SlmlM8TQ7tvqbaqrakttPGj6SN7SeN2fIst9T+b2evJZlTB7
f0v0bIIXGAgbihfwlU6nAaFxiw7WQYNRNMaFmpfGeAjUKHDM0jc7u86jW6Hm515R7dQcvamie7H7
/jvtEkoqaoUFpxBfIS8kHgF2LU2HbViO5uc82cfCjL/iLj9FYfvlwsY+Qp9AgiigXcxO8j4my90p
sS+m275Iq31PG6RDrmwPtenDke9SPOi0uKclgAjsBUz3bvIqp/BTOO7XYGbEaJWIt0a2xC6H2Tjj
0YiupkLVG9WOEw4B597T9VlNNcnYENuLIKds6+q262rIRaK7UT409DJ0HmyZmnzKqUqhOIG0ugr9
o5A566/GDrcDGeKN1UY3LkzPOPG+I2f+OfrdVS4rYodx9RphwFrnsSDPaCM7JNW37XS3zogvOCeb
vE57Cd5G2181fFvMMpl8lcrWByWDYWt0CduyYiE8exq2bU+4cwTGscb7jI00lJQxi/gzdia97h3s
1syXMauFKt+1OjymnXlxdXHRnU30sRDThi7ku7Qf351fDx/PrLc+OCRsGLLcuKa/FJXGT3ruOday
uzFIe/Q3+YbrF1Y7EmaVkMJVEl5BkXe8spq6hhRA2GoIzKOAkEvBqAFAWTWAd6DpJPDE13Ih9+t5
/mJ6hpMz4bexe1Yy86iuyxgrFQ58wK29kaB4oQX7pE552trmtmvKZ6aUdO1y7m+0E4mVC5cPkdVR
+9Im3ZFX2bg2gLjave0g1rEnKHK89hm8TiO1IpSZzj43pvHgG9WVZTNy2kGBuzO08sNg9eKmGY2f
VkaKMB4cbu0yBzSb3iTMk1uXR9TQsZbwJeqkXRqLkXV4o4YWy05jhuyujIcp6+84DL5V6NZr2vGe
3Ab6zWSO34UOnG1nOM4LdgRxNeghfnHVaJ6x0WNQ0kZHhcbyUc+ccAu1bdhhHn2ZpuJCoMFbRTYl
pm5RPtpLgYXbKcIwQ7UPRw51sxsxRJk/EYIfK0FNytzAZdCT99Zb8ftYYdqyk/iBTUy2rgWpXR2k
rzwLPnUjnI1LzaOmFXcnJv1YOgEqszp7YqTueUk3xyB4uHHEPNFpxlwZUeZuYydoSFJ4xyk1P7QJ
uGqcbaZ/bzHXufTaiYc5CJ+MUBi7RgKQy5n2aWSo3tI6eaC40UInlXIDLfHb7EV7AdI+7uC0XAiZ
0GKAVEhGJr1zyJ7mMpVrLnW8GQfiz7aZHHBfGyuz9p9jri0UHyRcXfry20vG4Gwk3Hg8bOHYLC8R
NiqqIYmH0n3Rlu6Zl2/htNc3HeENM28JD88AkHnm1yNXwT+vBP1rjjdc7f/5ePNffmXC4MfBjPPv
/smQwxf8bciB62Iz5Czlq8wRjCu/QWKcpbXVs0x8qZZleVRF/R6UNGE92twcpSldEfzVjGMxgNMB
y7xEvjGw/4weFCyeoL8JSkrPJsfpLCZZ3EH8SX+ccQxTu2FfyeToSr/eDBkc0WGITJwTzrhnRi9v
MRr2h26M2HBU08CuQO7L2RFrs+g/+soaWAZFp9RLUG5EwKWGP2YdsddfN6ph/yCfi2TkUZo0L3PR
0juYuQdRkWcAxMTnlqgA8Md2PjTFBCjbVDuVWGdb42XUo85RZBEB6PxbmrL4wE6hc3SJQuEWcbKj
ZWF/r9qzyVV6XVeA89P0IfHy1yQHx9BTeL/2KajEEZcxlAANxLHJqiwadX3wTKyEOqMez6m+aOF8
ET4JygiWayIlz/+yVVy9aBrwZQyesLSyXZ22wA2D/MCg8xzEkFNrCplHdAdcEI29nQcngE01vo6t
9eRPSUX5O+p8VapoG4wZXGzTfDCtIcbv6x3hZTnkiwII1CntPoNuf9bh8MBS5ietm/ISQA8jTk/l
Xpk0O7QXdifc8+Za4JEZO+/ooOVt62H8WdZ4/43JTNa9lLTGDIRJuAtPGyo/nvKam7Vbk9B3/GhD
iT1XD8z8HTwuQnAhbiapv8vZfaCVguhJ43lc85Y+sj7zb6Y4/Cgj76VV+Z2C4Wfg9V2piuOsrqyr
rK73QZE668SDAWQYwVvQ8yDkwOQazwF6HPL8GcA3A69qk63JYn6lYbxRRRs7e9hC3yLD4uQY3VeQ
qmLdhtM+zamAgfz22TUeOxu/n859EAYbGXTp3rSLVz9gdZd1923JvWWcR76vNjxjuh12Xed7d7g/
w02ejvHV/2TvTJIjR9YkfZdeN1IMgAEGLHrjszud88wNhGQwMM+j4QJ1gT5IS5+oj1IfcqjKjKiX
T962pTaZi4ggfQAMZr+qfmpOXnZddX2wV3aJBzLA+V3FtTgFWtySSo02Sg6vlYERoqcya0OEpNnm
OTgcTjUxGAPgR67vXtFz0W5ghDzVorNWTk4pgddQCGwnnU28K0FX4Uu5SJfIY260D6XXDse4YFdb
Reqdp9+46uoiOoiIkAjfEun9uINbnEINz5z8Lp9syjkQISbVHwXMHqi9/WMEKYxdJe0tsjGfdVfg
A1t+QBG0zaPnIv747UTFQFyzza/T6yZzntmoSQo9lEk0q3IumPTrNUiFj9nWJ9MqXupwAs8jmmeI
THJLKKs+O/H42PnFI2PGU9EtkKIMM02d2ONJSuSpPMrfyib1r/QUTSs6OA7GHN43QwmfBRoFB5Pp
DUHNWvU0Vc5yuoRtTKpv0HgiNDQiK6qPoiGz1c9Nf+EHMQnQsdonHeHDUcM66O0ZU7HP5gIInt45
Zsiz3Y+MDSQM4xVnh4fCEnT7Oq89nLjFvPFTrH9V2Dcr2x6bo9fq+G4YgvHKFaPz5UcVeuDYOg/D
IONDGYXFnYB/gtabJzs8HenGnOwvYdLt4rOjvZ0lPCm0EnWl0i4+aoRRQExtj4UPSBNF9tmhdEDF
kFobL6cooSJHtVQkOOzzEl+Wp1pP/VVkYMrRaQlh36gVAJqueWxrjB2JcAgycWDizvVImFteTVP9
+JrYk9p5fvOZl5CeB2XVSCmO+gym7N5fmH9zcWs0nvmVJ3Nz05YCs3UqUfTIRjMi7gqqoGRJ7NBt
t3o0PUakiFEhKLtrxAjK42bRfG9jvzlkaqQ7oIjDtdVmCWXQxnQ1RoG/LTS8/ECy4Rw76NbOTO7b
NKfxvqqAaZSDc6oTDsYOR7NE64I2YEo9I8+wSYzLREAEjKPPWTrknkXVc0jmGLGx6zbEN5BTb4YI
ylau7dFRFQMOGEOvIsku4J44HL7LiS5iLgwKgk5FFWx6o7OercGpcIKmydYNsorWViLaapoFIHzc
2Gron30ZUtrRzDQGluKQlVa6tcbQ3il3DCldkh21swCQgPOlG6cHgx9O7nPOiPzaTFrnHMIz3LE+
J3dStNmtDEzn2eylPDv2CKm0BmBFjIq2v3Q0hwMWR+edXd7wNUQ9hofcH57yqMhPPmbWtSDFu0Mw
D99F06A4YT1tKLtDyLKvx5laBBSVTTU7L+M0vmua7haEWgU8NTgEdvBsJuIqs8Uh9LrvSe6/R0b/
npoUaRPojhUTwjDvrlna90mPpqsdI94UyL1auZ95ZH3kmBcH274IRpdDDLjMxHFWZu89M9teZgQU
rVf97Yj8VdnZweiCq9DxvuGhw4znWzeFGb/06fQeMcO3RrKJoaSqIWvTR5kvWp/F0UhWewENmRKa
jz5tSfLG3V3CtGFl9zSyDBMWUWrSwmy4WUJ9TEjDb9gdSiT+9KuNGCU1Q4wpy5RLuVZ+4c/1fV4y
OxuVd20ZmCf8zjrXTfvqRPUNIsuZ+N2JnwRRc+T5VpcHo+2e4pYadYdPoAcgoDvnrQMQrLrsrnGc
QyGj27GJ3qQmrz8MjeBwnlxEJXpkXTxkfkXwrCvkakjkZR9ORyKZi88UPphr3voxQfRavrTFQCxP
k4XtG5Ln1HwM6hpSi7EJq4iRw/iZONYFstk2XFRgN6lvs4hmnrF2j0UkPnLe1SpoOgftM6fMlyP6
qsjGGjh0aMFfb78HZXwKQLli2et3I/yDDE1w3U5LTx+elc7Fp6nAYPG03FfhfJ15obkGYR+ecpeW
jNYs9i7C227oSZEMtFF0XftNY7i4yO3OWNnV9OaPtNSQZsim4K4p7FcEPixhVEEFIfR5jhKrJDD4
6TpzuX0NZ1sZqI1d/FRN+jqvxnCLtNydKocOlrGjLsTrRgRd7jGXc2/gpucsCfDi1PFbwgEexxBL
UlezFgeudzkEebZuOnlP9GY/VHnN/iZ/c6tabeypv3bgUeQjqnq7ICrAPixGIIrtF3yF5de3+QK0
gPS9rBIUY0DgGuFkMFfxoWuRhLSy62khY1gis3YNsIxRDyVzWg1QCtqSPUPTMCfSvOOEN0Eaas/q
MJIKVY+ZW7bbfPC+g6omy71gOqIcYEcNbZd5s/qeuHWGP5iiMD0c0mCm/cjmw4gMpta57ndshwGC
QAYJNI/AcIGFpE14OWUZqpPqn73Cu3QWsEiKtXygVH6TGGHzXNQjJ7MO+v6qka246gjFPXDjngz4
rSwbWb4fYDkz3GnESdTFN/znvLR0sA4jTaR5QC9fpciNj1aBTojLCoHhIUFZw5VToAYIRmxNKJYW
EEBv3GTfUXHJRXf1o4zdi9YGTwzp4SuIQtwREbs7FY03qRM+9j1bm1zyZROCMyHkkoy1LoNAkVrJ
5k+MBigL/veRCpuMegVWhSbBq8wEmDq3VSqYCw/K/24aDt9ePb862NKDjk5FaQ93Zq2AyApgGYFD
4aTowvexSMXzoAUYgAID48wCOAG4op0koUg0cwAvdhqYBgU3Hzqb7u14OIpUfTa9xRglYWsXDcCU
DXmtJhCHgxN8L/0SsEdLC21wS4nBB2LMtEdjuHB9gk9eM8tF8u12OfQ1lGXxrHN/C4DRxZAFUK3R
1qPpRy/MPEjeOs7WF+2nK5jyYpahXyGCVBabwXVZ2Wcvh+tY9/6RDoa7wIz2Ux4+NSr+Mi1mBJ6Z
3/mTuCGc/+zlibVhHtcd0gbeh5HQapLZJNA7JZ9gIdc3YdVtTFXfR2F5a9tIo3YA4l5jtulsdWWF
bMCy0g35Sn34sdEduhLW+di5GIzyk65xnqcFhvOgat4j03j1JyIGQ+qkhzgLCFAb9oUzs8t2Ep7Z
tjlGW7/iD+eBmYpBRm01gSpe0/tKFZG7S6KRTUAV9Sdd5vaaR469Ng0KwHM7svir4bTGYaVgFnhq
W7sW/DJL4/xROeQPw6g3xP1KzE/UxykaKrdujmjjdZW1jpKYWvlKcewptzAy76vGztaiMZ7GanjV
Sn8xLKL0R6R3TgIzsES3LyZ5b87djRmXzoqODtwE9r5N1dbgbgyK8WjBrVvliXEgnPHR5vKNF3LX
TE27qweM9qrtkNoYliT9vOF0sKGy7rMv+svasMtVZ9hX9MW9+uH83oLxMBJvW2rvrDv5FNQoL/BF
cXmF4XsrcMQ48QnrBdQ4VT2lcdrvikrgd4/Mg1f1rx4ESgBbh4ibvrOC0yA9VsKEdpHsXFFcEEoH
/kKcPvMXj8yFXlKSWoBUeSYPAF/WEtO8gRrOvnB4CgzwIi5LAnA+gna5daYAxb7kKXjV2yAfM+gk
68DHHMQJ4wHLmWQMN74TPj1iXbnNwUC7lsvjUQfWqhTGuzMFV0ZE1jPIbD6NhoJpOQ8XHTQFQJbA
MliZsQmI6CJMifZlBds+1Qz5yg3cL8fyTSJq862vAWPafpFuwyY9k8007vgPo96FTCmwu0OZMPQ7
TbUM3KpSUknAUF1UmCCmwqG+rPXfclY0DqbmWxQGAymJEDqhP50w1Vzi8coZs5sIXVZwlVF8upxU
WnyCKt6qkGKTf3109f+jidlkoPN3k6vf7MsMrP73z67l5d/+MaSyKOpxHIY87h/Qrj+mVBZlITbO
ZRzLv06v/phRWb8Qz2YWZVmeY5L8/tOMyvyF3ROYLNdiQuV6jvMvzah+nFD5ZMaQ8y1UT37Lr47m
z/e7uAjb//U/zP/ZdVEbOBhQDknSb9I8voiHgW1pta+jfjtRpzM2wBs9efjTB/U7+vovXe4/Nrmj
WzAZY3BHxI6wuvNDXI1pRTDi5uoOngGiIQ3VFwOpw2zOF9UorjSHbC+3FiTxV2tUH3//y5eW+L9E
5Zbfza2mFHZw1/k1Sven9zxPaSPZA3WAnbBNO9nRjlM2xcl4gCIW/GZawZwffpX/1Tt1+N5/+HWL
J5yEILqgRXLwhyEgbX9RSei3P2j0ly7rb12DTYLi4JZHDS1q3KUilB8Doy+Aj/Chs/ghoqUkM5wb
wJJ4F4d510g6I6Ncw7CBYira7plU19EPsmfKwO/dzuupthPtTWsQzesFPMHKjK9qnZ7Bqz1njX2p
lILMbrSLQe2y8sSrodNPM7WuciO8zEb7WCBERdbg0VZt7qVp89wKzT3KNnmKNvwymvLseeFFMMWv
jWs8CCsiJC/z4Sp0zccmyxUnBMKuNiNFEwFrO5XdJw6Pa7/wmPJgjBD9o2yrL5zaI0BKu790jeYz
nqeDN000GUcUJDhiNXUToyd/OLahV6+l0o9jXu4yI0F9b7DK2xZJrsihLw+7fXJsoOX2Bahtov/U
TUycEszsWOLUlnV9qqJMABRO5IH9ABB5xEjAcfJpUHAF6jA+dpZi/BcG1+CLPro2vC065xtK4zG2
nUOJfrPqJmpfYNKjWo9UxrniDKjpwKOApd7Ibwkl3LkFue6us290SmQrmI4qRGZvjLjn2csDuCgl
NRGisHH9y+gUtOSv+uy9tL17OSOFx35763TuFfBPvp52OqSm6e14Zbdt6GODoANVWDd50FxbWQcr
KGDnPrNtKtNqV1P9s0qn6Ipb/EOo9FtREHQxg/bKsdtqZy3kEGyh/jodsy9OFne2yq4DyinRY15q
NuB/f28tq9zPVzuLmWkzePeJw/Lnf7q54tkyit4U3QEKj7nr7fLByqd3L3evuqDo1sPiRYx6rqnJ
9W4MvKaWX5KrCYLHv38hP9/k3HWQ4yUrL8vkgo//8+tI58pjZuB3h6IwH9hT75WIvoD2MZcd0uif
3OTLD/vrisIvQ1NwEBQkssEPt3hJO2BhtarDqgOlGifpLu05UkRhpC69okH5G2TxW3DoHy8sPy+h
NhDIhYLgLw+DH8WFDgmqGjDaHgYjf9eej491zMSGQH5OLzUnhHquZi5+1a8nOb/4c3L8+494eVc/
vmvLZM7pmo7nuGq5FP70Vdd+0LZxyQtIwvyzn8ESdsQApfUbK+YfvlH5X32VYDClT6RmAfv/8Okm
FE5ExTB1hw5YxQqX+r2Yu+uRaLIoxw0Rhu0wkpZoHJilsOhvkhi8QddO1obPiE57F6AZg+XzHHEv
5kNzqbvyDYsuLjH+RRPH2JJxpYSwueo+eEoE6AJm+lBpXe8tyIdDDFMaOTE4GV19axOqrhy9tSfv
YWhGB3Noer9YyQHZQcTST8FA5JNSVGs/4cIAF3E5VHSwtPUFPi77n1x5PyaOXFrBwLk4yOtL65j8
4TvglJxS4EXrVYwIkxYaPLt4+fuv2bR//p5tPniubKh0kjK0v37PQziMk1fF3cE1cwjyvT5EcA9W
kfS+VDtfpMLd54Zn7uvBR4JwOCiAlsKtq/hQpph069+/np/fMiEvmDiuQ7be8u3lvvjTZZcGid0I
2+POHupvflmRZyzv/v5XsBn4y3smPsbwgr41c4n6L02NP7gT7WROYuGb/YE6kvfesR+jHgOvWr7A
chyj3ZBCPRz9rJnWrscgNqsy91yY5XCtvaTY1llfb0grXTDELY+dE7KhDxkladt6NsYadBzZL7zn
3mVOudpj0wqm123h05jeZ1AssuybNVXQwDN1nTNUvJv71t42HnTtEmHHtO5xV6RPMwceWtv1sKut
/j1yp7cim9gnoI/vJGmodRfl4daIxD7BlAxKJCNmI3lY5dQXrbQKl+rzsj0Lni8rq50YwvQV1gog
gh0bxo0g4H+BTFYdh7wQq2rok2tacZ5oeUMraUeyo9PMCNFLdsXo3DX9tAuxNa5sI/vMzTbZuRmH
ldjg/DFUU75XvhE8ZljmSN+Tb0eiSIH5pe5z3znWOtf6qffms8dIfU8OFjEfZ+uBV5JvmsQii1Fl
PijNnjA9Fqsl9XQ1AvKErQoaNY4vYHfSgUVUzW1qqu1C0k8SZ8baqYM7hp9QOTWkfCUXnj/PZrPG
Cg6jBrNofOlK+7VfaENjyzZtasi7NgVlTqr6ILk1sMTAJbDQtSjLwxTgASyDIyLZ68CC3MyK4Hak
+3PVQQwakdrsomr2Q5R0m3BkkYCNCXU0p3ty7Iq9qS06gby7toGSEywlUmbJ127hcyMdPcV79LnT
MOC1nHpA4S1otigvXgxHw9Bucb4Gerwl1Hxliw77RtldGkWyyzMOxm4Dr409/7NKcShYPl3kuh+Z
+A9V/CjaWO/wdmTrtKUzrOHlTG40bEddlQwsFvuGGnsojgmbOQpAT4wLTrMKl7TbgPmMCZAe4PW3
Nr7WUeMsqbrope0pV5tqeW5KvLV5IMKtN6Kjijp4neinIjhsvlK6g2gcp298qlvlkn9y6k+4dOSM
ZLUzbOp1zfRDJtFB0eOGR5HZcGCjbsbKvpidjkIFN6VBfLDvfZPeDuGycWJqQhS5Kgei4w2j25Kr
V2nr4DbWF7x3qp3cW01y2wn1Uyuml9pv3jH7bZe0SG7F39s6Z9Npx7eunk9pD0ZxLA46zp8TkCxD
Gu+nMdzZk4U7JgZ32NsnsMf0G8/7IWYfpyTB4S7Ykyja6dG4Toz+IU6Gt3nWV2PoPDFXOWEYui9t
ewfPn1ySlODty7328MdYo7qiVgWauA6v2gxvWu4ET9FYD8fazeWq5m69L6fhdUrFVZoNV1So5esi
BHFJ3MtceYQEYGYxLmQfwOzedk+qlxdRRx15McrrBsFyVUn7wzfqk20GckX3xnPZZqeZ/NFKyoLH
XXigN0CtTPKaG9+i5S7DVVa1TE8cc4IFGY/3M59NkNsnVxjHMZCPXj5dukjRa2fWwUngXSXkujCP
hsI84zBGr28GYDejurTpe93ZTeKt6GEKN3VB7UeSinCfKzsny23DpUpQyMJKm1sYTRJQLLCKQCH2
TkykIHPKm1q0Yo19hyxt6I7oLtl0zsZCIxDMBL+GY1fVGOqq3ocx4ZwGy8Nt1R3atp+4ELiaZU+z
QW/AdRQ4vPvoNf0V89mesxgtJuW+aEhZcmkRLp1CdTbjJQiTPsepu+5Hc01c/SrS/jYW9NPWNH5g
uNzVrnkIEzXvI2l9hUF221a4xUO1ixQwBLngzUoOQd1AHZcL+GKQtwVF1U7bXudt8gSKlGODMWwG
KeYtPMN243vMZUpzJDjrwlXhTLhtuv5BON596YKYDgKCN6ncVaW+Fl11kxj+bi6XdUeN6Qq86iUQ
q/eg0GfcHmeb4T9+SONNJQC6MuV9833ZUCcPqATVTB89oVOowum6sKL3JCtO3mR+ttX00WTmfBAz
h8i1Gpiyl6DPLtKKkSZAB5OoW4tnvGYRLkzQGxjXNo0lgASOr22MqZQbYBPOEj8jCrVBOcYqMoNX
IyTrWfTUilNgh+RiVe26LZ3boclpF5iBbov6aXaNbzGtoWWrNhOdupFb3SZRRR+pmm91kr2pZd4/
Uy2zySNOWGPVfHdUftt3CMBtTAZWZMXBSJwnMncUhynuGTKqlCpY+c7P/ZOtCdCoBq5z5V8qvUQ4
e1J20TSd/C4FNdrb686udjpSd7AP6DorEip7kzcj02/w0iB65IZEKqamxFJld0T0cze4DtxtOVCx
Q7K4v47UhLQ2xRUoZstARCCQPBWc50sT9/ngXVp0M/q1/VlEDsZAcu7rqW3ti9aCX0opKyfNKgxw
bzuUjrikffFGk7AhD+e+xoNt4PYj3lYwa1jnVnMTDMCslHMR1Mk6qshQEQsIaZHnc9vGRrYLUnlM
rO7szdN93ZL97HIn2bV1EKWkGwjubvwk3fbj4q7JzXDjzmi4AzIDwHMQa5Oiky3xxrM0xK4QXXc3
qn46Ga676zuMhjEG/qJfSjAwUqgcJa23sUlSV6qDAKIb3KpTMBTvQaQAtyUveFm5RpSn2aGPu5RT
1criRoXC4eOsjX6vJ/+Hh4e/nlGWfRxEfOY9jNEc0/V+TJnQchN0uIK7AwGsG9s1ntwkvPfj9vz3
G0bzV+b9fx6Gfv5Fyyb6T7tSuLFJoWjfOwwM9A/KjV8C8sLQQ5PNPHUvjhM/gnHfy2j+iIL8Auf8
S5JFdD/X2W40+mdSW/S0zCfTJCItp884n3nqVrRcq7GhHilJp02OdemU2LZ+rkKUykTyseNhcxno
47KIW6cnoICLxa98dihp8t437uJBea/G6mYW5dNY+JfOmH5pk/hKTQXL7Icbq+LGiQL33TcAooDo
ZVh5axjZx8hgHcUwvRySpkENN15qm6pAHQmsJyMn6blnVA96ba+7Sa38Lt+ZdXJqjSTaRFF0BWXv
1rPKE/1mh9YSGPN9/3pewO09K0pPuQTIqm1fxO99ilU0lMm1coaLEssu5pt71plL+qS2Vt4DVQFo
cJACFmqpWU4HV+9FAvapyXHccjEFqqzWoVGS0nMOaiBhr8vi3Q/Dz0SmN6VwDrFn7WpZ3444skzS
0U4SJqTi4geQcFs4sy9IbFvTte/bMjzq1H4g+MsS08M2ceonw0teWpvdr0i/9R7m6p7Y3+evF9F/
Q1HlPzGAAkX9P/9vqe4m3PZ/f56kL//8j0m6+IVbGXsm7k1f/erq/A8iqutZvlCmkBguyan9p99z
gaU6lulj7JT8S5v5wh+ZNu8Xj2AcCwSuT/D1lvpXZunOD4uA8pgl/9r5zTpvLxbSH4ZfOnJM3AlF
fOQJJhdMht6UvnsXWTojTxDey86u70mcf59Si4u8n25rH2UWiKS6wvQTbJsS25pMqVdKaaqFRYAv
JzYoNg3HoGasGvRwaCA7E2f7METzVaA2rkPa9k4lO6q1b4K5dNuEB7tnP/cC33MRWs8QM8Y1VYRv
VUd5bGdQp+llAM5mv34vmEEHc/uUZHCDalO/RzUHpbrGrmM5w7kqQbbhr4a5laUXvjkem7LItnlL
04YkF8CgM8dG0B3ypvoK7ZbszPAatd4x84z7qWi/Io/MlTc34dq3OG5C7ue8FUPCEkY7rVPfyGnL
cu8cgVI7Qs8iqwpFMuzNjU7x9ZCCGgA7r6Q1fBUFICzHJFfb+JjZYuFBK2rUrmHrdeNLoiOmqS6V
21vnVPq0Fpe3aTlcGYEvD3HvXfNDXzRx5HWZ5t/rrLsXefrZW6N9Jsa+ANr1eMbrUENfaJb6q2Hc
CDsmLx9bHL2Th9Zt77ze72lSnCoMdZ6iAMyH7VhXH03v5QiaIaa2NpzHDWlqzDLBfF1O07T1KUQ4
jR6hDuWzXQ4zeOAUKSb0ipZoAq0JMxMAfB9aPkAH9lz84a0T9ldDJp/GkZ/gimTPmvwaCAoOm9Ye
NkmgkQWVeV945BJGgnS7OiqKs3LKckVNid7yEFeYV/zFF0dnkm4ponWrO7hXVzZJKs4xJQDLkByl
5JUJYabrrJMdfNR8bB9kaIk9U8xiGyJsndou/Z4btrVLJqZrfpqUt3EYInyHY04CEivYoAq1UbGR
AwwZriVsgU3CNYk5k8qRxCMvNDsUXHTe7cR8YG3NdbOJSv8ituQXnhfMgVE9HDJbpuDVS1qtwMir
iFntVCXdigov6HIhZY12q26geNd3XkRJmDCjDzOpaUxh25F5ToPEArgQFtAd+31a74YmumJdwI8a
R68FpDISH0FxFB3jkaVUI7DA24mI/5CGijdT7X/UdngH2RXaqZly/80c/4sxMfdqrsxVskC2B2Ie
h3oIXqGR3ZMgfM5bdtmxByRD1wn50Npk5EelIZ4jr8BkrD6oYE8uvMK4jHziCt5Ek3nfdEcWrtui
7NsHu9aKei0OhoU1nDzFvIM40T3lFXeNCji3+Ic0Lj5DBddFmKc5Q2twG9IzsrLxWtEJEHU5m7Kw
KnZkg+IVOLFk69FcCNYvejMVdS4YGROj+8hdhlcwjL6c3glgZCzHp7E7FTTdgQh49MvwnJfypTGr
a7iogElNMB+aFLuf0MGFzj8sSA20yV3nWU9DND1lLQcv1/5mpcYh5OHqB/VehPYJp+JdAT8xdcwj
LS1IH9O73Q9vHKmONA5fxDWNIGI+ux1Ha7O8L6NysVfthO52uqyuBSbbmbhQH+4Mw+sPVYJS31iU
XqZTxatm6wiATtSY3kfrmAdduA8tnHMxtFgIEsO8wf1x33bFtY2xFWFs/BgdQeuGBSYuGs9OHR86
w1qrwEH7mo7SmD6V1XyUrr8x8+IYpM4+nOt96uSvYLjvGAC9GTo8KuFvba0fJB6UusZpEo3yzBHg
06j7uzlb1t3cvBXJ9CgnHMqelR4cSlmxpO2MnFWm6Z46KrFXvmyzfa2K21rVTKqjYINLxdkAb77B
M1NhRrOmHYSzp2YANJ0Cpn2gFPy5tbW7tVucE16A/c7OxINPfHktMk2BbP7Nl5m7c+kIxM6Lf742
EmgThi3uw94DCuLm3j7S9TM5Qy6yIKD+OTSjE6ozHtfcf7OUri9IZQ8ruwyzTYfdfF2wVvITr5Ws
2hNmU5MlJ9J7y4zCM/4CY5ur4gUz4dayw3cQxwHDUv3ICYKitJwaEALSWNlx+nEd5MllB7IEP4V+
ccMMoHDf4mXyFxhCiA0xSznP6STUq8kG6umko7sD9+xvSjANK7Ng4egqOFEB8aCNPWbRRSIYIHna
Fpe4KF5HgwNxZIbpHoznZ0h/NJxtyc6XVo4mkUcbCcFO+ktnsop1E6OSFLaRUx5Lc8bcUlEdZBh2
DUDQfYDTo21sKgEqh04gB4V8LMNpJ/P+uQ+9HkpyfW9y1+wBEmO7m8Ynw+ZYR7rkSVfURvD7sGSm
7fdusZU1U11t4xoVwexIJg9t/ARiVVxqbDinGf54nDrMmMxoY7TWucUtua+naF4xU+vuAooSOAsW
pKZGToB6YEUUjXmEms2kxpJvfc+8bLDUtHI1E2BD63f04HyXxTypxaiKve0w/PXpjMGybD3GCWAt
FbnzqtemOGtpQiCvIBfW1rYrQoNOUIeiFdSXbSw5iWjq5VZIzdmKmKp/SXSWosHZ5YEuBYUNWbn0
5US3eQdhB1bTZ8FIZ9/gMTz2HIRW6Eh6nVGWU3S13LUujJ6ypmO1SRpUU1J/Thq6N/iHxG+KwX9v
rBep5p/7U6BG/NvPu+rl3/62q/b9X9j9wq4Dbmy6ip31Hykq/mQxaDhQH0h+8JhnJ/67Q8X7RZiW
rQS6J3+Oj4OT9++7anoGwHTzc1BC+b/1r+2qF4LFX2RGIlSIi47kCeXwG3+UYoJBp8CFxn4vXGLa
MaEgFxje1mFwd9QqObRiwWW288LJdfMVZKjf7U3/cIjwVzFIebwC3ottQRb0l/a9HwQwkdf+0Ll9
twcPgCtm1vde3n94GBNXjWpfR4K1WzFNz9SG/BPtzbZ+fvN8LSZ6FuBpk5DvX8cKnpwcgvRmz5iR
IL62MgeKASwzHqYby+44m1LiYynjQer4iiRmvXET7Z/rOpjZ0FLPhaVyuqj9iNhXIxE/InkiTRsc
swmPj0wv6rp47AJxwzpB6zZmHx9GjB1ON2UGb99FGjsEJcmTNI9gabZBtwYo723+dF3yN3VYFn+2
A/0UlOMTVmAdkfQQz5dGi7++TdQCKDcZBXOlIzXzY0TDSMAAizI8A6KxSVTpY2Kmp06Z3iqL+wez
su/ICFE7lHmPczMdh6K/CwrxTNb1E9oa/KnAuk8HmPD0lfkUTjj3f/+ipffjcIkDIPRDQUYVUAqd
Dz94DLgkegtxZNhnWjz6pPcVVAp8d82nmxYQHhj3E3A1P3WK0IIHGsAY8YMVfh4WQ7s8WaTSN63n
R7vCnPTeJCwgGdFXk/eS8Rhd90vooOE4vPL6WkKQRjoi30EQSjcvXWHdqxbfT6SieBfYnB8Iun5H
G2Tazs5xR+UBZoDiC+zuoxeiRyqDEA1GpM1sjB2JliLYuVwPr1ZgfW8q90X49YWM2EargQa7ybG+
iiGBSwBd9ehUjOTZCx6HjhdvpAvSQ4LzXdD3tWNR2haCw88m61gugHwGmHuThrkNR+8vxyWd5y44
/RBM8lsGYX9eUPtuLNQuiAncY5X9rhcgP8np07Qg+nkbsC2g9k8Lvp8v4qFYgP6RB367tZtX0g7A
k+Py4A4+AohjWmv2ACPUIsoBsOG+VGT6OOVSHOD7REdaugRKa7gQdAtIw3oKdHpnLqUDc0/9AOIl
p8KOzb4z1E/JUlKQx/rBjjgTM9e9m7ql73fm6Wq48WNGx4HjaGfTKT6LqSUQ7QbsAoS6DH191oTk
NuNSlpD6De3C1aMl83NNm0Kx1CrgSh9X7AqvvaVyIVB8H4mO9dqrqi8N5ZsNmXxUS1WD5VDaoJf6
Bk4yt3jTIOFxTiZqmB19P1u6pxaDQSq/2bX9ghMWS1MJizqf5Es/0ROBC/ZkLM0RY0KHxLS0SUQj
xvvcCs5Y7DAxqyJdfMbFuhsxq3ps5FY11RTt0lER9uwVxt57TZf+ikI0H0DxHuel2aJdOi4MP8EG
RRyrIRC4GpYmjFL09/gcQeka5nQqmSOWS2+GG1avkjpgzm81+YRu/DW+ClQ8DZhZuBFcRX9czi8h
WyWrfUza8LMCVbJTBoJCpcMRvTx7sTqQjYYPoYX4uLEu+0VpzvQNbTD+ppJBc5lRV79RxNucPii2
UUmZXvzv7J1HcuxKmqVXhDRIBzANLchgUIsJjJcCcEgHHHpWy6g99LAHtZxeSn94ZlmdaVaWbTXu
nrzBE3y8EYD7L875jsL2l1anMmwXKtBwaozpVJGZtGGc/zjPcs8Gjcmq853wv6WpMRpSVabPDo8Z
g34KlSmurX3hWe2WIxLzhHfFGXvqA+t3JG1s1Y24LKtaPAb1CCh7dE+iI+VcRg+xnj4cb96nDkuQ
cmFSujkv6AT1L5tv0dTwCLSYD6KdnePbMTWTknS2mObPKNmGO1PqQxfWT2Qln8mGeO29vqKzzG+d
wL/JWKpQM50LiQloNuVtF4wfDSnhUW7v7Sj2uRWSPYrBRQfkf0jDfU4q5vxFgYga/CyANM6L5jA3
+gI/hPadZGr6IpDIfUTPNTBx2jolQSm+Y0Irny9+W57CCu5H01FvRlX9AcGF8fQo8Ey0U4JUkM0Q
e4m70RxcutgUHL60HhTF6zoYWEcVBrtLFCGAb7oQ0myJ9josxDrSBYAy7Ya7zp8/Kj+L1kbnUUO2
LEMsoiM3Anv/GvXNA1idAWSJV1/IOkCd6oprYdFmB2Y/nqcGtk6TsFPuUSqsysB/jIUH3nzMrQ18
uJfaLu5n5rwfClND14b1phszsK3twneaTk6SngcfMKEciPYu9PBtMCJacfiPu3HgaYNiLvbshboL
EY3Yri3nXSjnN0l8crQiRUcfyquF26Q082jNjYY0Plxczql7B+OEwPgm+0mYb/eevvGdPMbKUNxa
k3NJkQv5VXxgWLkhJelg6vg2zuebKmG+taSy41Uo1lmB1Mtr9M0wVPSuGaok6ATboh0A8S/PUE8h
z8Vnfowx/hQtCzi/RJSvBxeA3cz4clX18k6xiWL6aO0c7SZbVxHvSWd/VrxHfwKbtlS43rnQXbJp
zQ7XhvSQxZsTDQE4wQTt4bTvY1JTwnC4kTXfkVG4B+SaxzLjsInl4lUp3a2L0WFXZ0hm2PldJ8SN
e7MK00sc80k0UaXvyKmddrZtnlKXFg+S5vdIHii24vTGlD240OjbLwXgrOjNn+MLAB4HPE15HulE
SbZrn+y2Ms6hXZqbtHAfrE4ctNG/szk7kls5HxuajaqP7gzBSexa3bQNtUuoAxkFdad32sZgwYYC
gSQ8kqjyL9pp9dq2Z9rKipmpaCqYgo4PxbWWlFhJc2OVzOhmha3Z1fraCr4+UT7AK8Wp164z8Hjb
EpWaCPJXJ1d/6PeS+0Q0LKAwGx7YuY6b3gog6yLf+2iALX/2S9a9GIRkvhVOESeZDdicnT4bw2WG
qMgLNpAHNY2G60TgWyOCQ+N1w6ZRPb+3jaFnFabzr5sWZNvFvQ+/vGGTlM4RrxxNdRcMGRxJ/2Rk
/E/+dRVkLTPtf1x8/VUELRC50EYdhiDrn0u33K4MEkOTfl/2TFTNdpehhma3ySXe4YkPZWFswbK9
Ta2tV8Y06hcjFCOPSrv4ueBmOYynz8x3H1XufAu/js8h05b/y2/5z3V04PJbhiENi2PBr/P5Pf/5
t8wwUlnUyu2+1M2NV9pX1/sLntI9U4l063bCcMgs/RAQDt8MFprZOrnBGHj66/f4f74TFSFf+7/q
RP/tL67H//grbed//q//+Pe/AB//8V/h3v/6UX9f97jYI3i0hG+h+6T7+ntjSkNEmJ2g5DYtIUwc
Ev/ZmFow3U0bab8tWO3goKUq//u6R/wNSR8tBj4M1zMX8sd/A2HIU/NPjz5uDn4SyXxII1k9Lduf
f36oygy3uImB5zjY5ErY9Cn4fYyrlQVftjIpWiCab5l5vUbS+hB2Ma1S8ELlON8Lq//ttMGhyoJH
Y79oUQiQiO29FzNwDZ1lL1YSYI7otpFrgTfrX3TuvFeNlW8mBvjrVmnogqZiWdSerazlvmVfufLd
KcXuFCGa89EgT+6mztIHlXp39hQllxmH62lQ7XMkgKlP3rFMq6vOw58JCVnCAcUM3L0bwurqoIEp
YBWilsefMYXVu1HaUJRigrS51rhNCYTBIGpcasfFMCwYOvHRw2+MbcH6VjK1tclmp6HUAWR0EbTQ
nbz7OPfOFrFrdJbz0xRPxMnF6o8PwXUFkOrVdwxq3wYJjKIWzMiQYYBOd+IklLWm+FAM+9aRKX8t
4mINiwFt2X9aQcUOKuuvkTJeZj3+ZsjLQgwFl6KKjpgiC4wP2N1DxC4+aJ9N71HbTfwVU1b4JxuG
aE22R7K1ybdbt5Z6bwG4VXgV6GOscm0l4QPqaYheSDcBC8sAkhfTN6olH9mkcNXtZCfORSuQKPMU
fCh/AREhETyA2MUlmebu0WSMdpo83bM4mtl602LtwrorkEBMCaFx9GaF5kganSwjQDVgxW767PFa
CMM5OW43MkREmkrL28iYtigRL/TTmMAXKz7+xGQ1ieqHAYjiAx+adYl2iJ2fdQJbx8DTu5Uqe+/E
dFRR9Ts5065HwgGOL74TqKBZdJVg3lRcHkNf/5om1G3E7ohtJAujMtkbS7OSTDb8jaTb5nH0IdUw
r9l6PTmt+Tgt3GAeX+KAYWZs0CbYwzcwg11JBu1qGMBC6OoUSnUzW+b7BIIBJAsUJS+7FLK4REb+
1owOHK8+fFV5DPzMkAdz1HgcUuonPueXgM6F2kL82J7xklK+ribgNMnITKg0Do2O924FCcuuiI+G
jg2LmtAiBqb4V6DSOiev1QdE3+kmGzU1Jg5sXSOqmQ7MG2+ki8ecGuSuMTuNCzm6FAMG4LAcbx0b
013b6W2K9W+jKm9RywImZHCyjcxFywTlG9NwgNQid/KTiB21MasCHkfJmkUURYs+rr665YzooPQa
ak497oE5j4QoL1UIi4RNQs2x17K3t6HtputGlOMeGka3rhlPPzgZJuNY4p1PwvTWCC11iRyjPEe2
zNdF74uVBp22EVrQIEUls3/IwveNETR3cdzXnDB+vNaZCEkZFNnZnCgJK6YSYFIsAI08NXf+5P+i
ZvfIuJLe3p47ieemV6TcMDsupYjXCJtnlh0z3zHl4h6eH7ckaVEr3FtE8FjdzRDx4SkRqV1ZhNGu
Lgpvo5L0jhYbJnkQ3JplTz6epPRXyWvjmBh9dP5GdKaz9pIBj7f0prOR5k95zRmAvvEBBifWFb5p
utrmHS8H0x9nnLd8oiDFA16ToKE6LxzvdgzYpaatwaYvaqKt6WM1rojUKWvsym49fFdzhny4rVpe
UjvdNrlfXmyLHjvQljiVnYr3XZt8+zE5Cp1caoAo4ofZHaVBZxPTNxurwUlJFegrfTAaXvt+fBde
8oYBCL6p4f+Y8bzAMEvyzWLq6GEmZcY0LLggUZFtprR8niYQDsOQvvmiN7YWasVDkiK8NQuL+KXY
31D90VQ1mUtnGVVbNtwuArWQstKz90HWFtAYp/vKbp/wbu+LUt2kWj0YaHbXVml+2rnc52byjHLm
6lfBa1F7N1XYvPsJ4SITFBluRvpwwgAEhx3Syo2ThfsZr1SbwAwZPFSsFjD5iBCPyaGJsSexCsih
Z9DhneKxPnHUUYwK8HiZpkZWFjBwY8HKSf0sbfikQ+LvlcoPVpR+txi9CDLAxTbTt7sR4I3F7ojH
P1pETV58Y9rGnRiqRwNnc1tYH1EAKpPbEDSTHkishl8+RCyPG+OYYcViJ/KsipZcjya+ARNz0w/B
WSJyYmuNzTmYvwMBo0ZGUcd8qOl47BNSm8DNrAo8baGMM77X4JyPFrzIOvsxE7Y7TJLuhk49AoNC
mE2gRUpSNqCUm2oI3tBP/0ld09u6cdBsgs68q2QPg9wObjulWcIwFiapYOR8Jj3a38RJ+GX2oXEt
2/FxWLC5ibb8Tco8s3UDtQUjErMRTRT+FKZtVtl/zyAV8Urwx/MyY0OPgo25jvHWd2mAn6jPt1Vr
OEf0yvhchA++o4jlMey6+yFgh1V2ybSNDWXdF958Ty6T5FoaX7sxWaMR2xMzB0jRZqs7NDfkyhxU
xAZoTIsbbdagwvpP8Cdsml2GT6zwVonjHmHMX3SqX/jN4lViq3OqzbuMYdsayNR5UumtZbQPXZzc
er08u6kNVyp9ixYyc4hQ085yFjv9I2EfL6GO3hB2i01oRTuXizsvmNlZc3OLmHYvGw1AIQ7Auzji
0hGQYqVilyfVo6nrC9CkW3JZt0kykvkwHrUbvUuc6aHi8DCZ/a4HHyoWhsAn/D/R1lLGxTactanq
ywg61s2bS6DzH2ABezst90XvXMlIk9a+/IIKdR84xISPRIMBBOMUl2RU8FWvLSlvg1lvhU5Qy85b
32eL7zUojI3wYPbi02vj11yLm6krtrWFNLZNUK1YkE96/5O79G0kjmMv0+F26GjkIpWvZex9Rm3d
U6nJ8Vhr4V2jobv6/jJ4tzBVKqyIBcUCg/soQyRDUEtDvxZL/QDFBpxjrJ5HJY6JLh510txbnfkx
xLPBO0rGTafRqwcVyAKHkrCuABW7Yf8Ql+KPW6f3keVbxCQz17PRHgCWKD/1QDFHYdRSrqx67RML
gntj17DERHS4iPA7mACTcjI2keYfRPX+Om+y6hUvAFoXpqC9Bz2x9opvRK7gQ8u0eCjLjrjEIYb8
P+XcwZU0SHtgoiUmqMI43slNbhkHZ/60DZb0cyZU+bMk6WBFXA50f6oyXFuHXvMFJ5V16DnLXRrI
FXEceETc4YENOOLhXHpb+AlMSG2TuW3NPrktcVJ4Sd7dtKNbnpElRZsinbjap6RHRRyl+sYwjfdZ
JzuIHV9s/DcDJEvMbTx9grhHgDcNg1JFkR78WFOP7oRm8aFIumLvZKrf6hTVYV4nPf+aPZnXJADI
VaGdwbHgkNHQe2pjuyNeOJuLJUud8AAYV64MzDl7o08vZkXtExrTpS6yj6FnqiDGS5ENG7j/apVW
UIFRCTxpQgVU1hvw4GYylCN5DhP3R8aBgQGuOdSNXwBvtdX2//en5pIJa9G7/av+FCc/Nv5/+y/W
pPyH/7kmdQM6R5yIbHzCf4BNhv7fMMc5bEJ9ljj/iNP3/0aTGKBGdGyHuBrB2OHvvahHL8qSFMQa
ObDY2P47rSi/wzJm+T9jmIUswB6Iq5MNJVs011961X/QH6vJH926R+icicTlyoCHG0rSUuzZ1Ou6
kDspSaluFn7uxCPNfMP+Dha2rixHxL1MR1cGtitnIfDy35C7qm0S+Kj6Daq9TVSDmaxKfhYLjYLy
C56vCdgXXOF7zED0DLX9PhfDk19FV4OrGJkWfGpeWXNnCUjBLsM25HLI6J3+fiwCudPBeJ9XCHQT
sijkkO6zBT/cpZwkckESx3byVbT80u6c46gjw2sdLAjjnBIGkzykw7Qn7qLy02Eb4Gw+yAV/PKGI
oMR3vrMONLLX4wED+GPwUrZXTzQ/fE975scKAhvAoszKr7zz0NGt/jae7N/W9b/zJHrit7+DnTJv
SiuMtl69TJ0R1R3FgnE2k6zeuAvaeU79R3Yggh/U3qly9HbN0FxteNAyJrxJ/YWIhhtruuKBBciE
hIKVJcuWmLkkaGmfEn9bRyLZ4hGfcfOgbApNXOd1EsR3gakfsm6BUiuPYZpfM73tp2OIEmpd0oVv
pd9+kiBPglBOq4ERiuRdu35OFUm8i0yPIPSLVP0nM1p3rwCIMejMtl4jSCXw3Bc5BMNmLpjL2Um8
K0Og1WPUXT0NHJIdOyCB3gaMUoO7mSPvICb9AobXOw05A8wkgXjew48AxpX1h7mCYerMkEuMbLoi
hOVLsfB8hLX9EWIzQJReyrVdYnvAcLVAtMkOKGe1buaQKXkSgzJL8o8SwzyF2oyHz/bfIsskE1ij
CzPruzyv79lamXtpqqfKdTcs/oFFktXORjA+2W2o0Op1sHUM3PpBwr6pGTAd5kjs0DoSve0UyxiU
QxM19zmw0XtXpv3udwjGQtHipCSGdd/7RMc6I1Q/H7ABUM74LhLWE2RlwOBLVlwQtyx5scHyJPJY
kJVClJO4S9uw2A1apIeGadBGlO2PY0Z3btB+aXZ7tOdutanq2lqZDj11UsebyOKrw+f0QNbdeYjC
hyzxXgw7R0JUf2BxomaQkfPRS74PJqdkmbbLHERbSGVLSFUzmS7YxKoj9dkbNtbnDN2SOSBSZN1+
G8r8JvUd3tiaNf+YDpc8lEctml/oqhuzHEvWhX6xtdrqVRrhXZiUf9CzvSCKYl3VFQyrHSZKgULu
JY6DcnYIiq8SdpDIesjfxlmOMAtU9jmY+uBQgUHOuWV5dRQFAuYq8K7sbB9MZHOyL36jMP0zEUtj
18yxTP1hLZschBWIm7LiR03hqc+Rj7GALdb4sa/d3Btrd/IegE1z+VPdgGpS9irkZ86OhrwYlUjI
LNpT32EBCd/mWs7yqbecu5hXYZX53o/pBazziNViG44xIqGUBJdvPrhkAW1i9MqboaifBhUSNWjY
PJaVe5ps49SF47n1w2crix5zlnaThQvCMxRJu/KmD6sNClYkp7gZg36DcA35bB/Ye1XT/pQOszA3
QfbdNC9QH8DsxniphEq/Rl0hrspOjWJ7y4nEkxjGLSpDgsbognkFjQcCTkqMpvJdYVQQg/fRFkg+
HVMRY2ot8yaP1WZtJtU582MSqnJ1iBmEVDj9wL4b+jmZW2/bOxZpwq13GQWzJwGHv8pS9k72LK5x
Uz7OyD8iba/RiRMmYg9EKetOwpodw5XJIg934aLGVPe1AzegSxGACj2xwBoGc9+33sKb8rudkfTP
Xe7f5MQS7dMiC7YhgfUU5jynvLfyCOATPTEQ8tWikoTKvHNgp6OaYaxGfuWJAQpS1Daj9kzZEFZB
mG+Rh/04FXliSYXpVOEoX89Fam5mxpDrAm3DSs/TiSy5edt66aHM29vBx27VdQA4qy67wPayMLZm
9YqxJPjRdg5ArGhYX563BySJONCDIhLYtGBhnh5JJtgKr7hlmf1Fou+1imvw5NqiWbaX4QV+vobs
52KIfkozon/ps5azumS+l4bJQYfWy+QD2/Sbsl9hbyu3JEEkB876q5TJRZa4jucuvhvcBUDgOX+U
73/7WX1sAAX2KVkDyG9RfrrkiEX08g5a4sQC3BFFPdB6HmKenvIhFUxx+jztz7XXP47C+hlq51Wn
NWAxcmqQC7NvRGFTH4NRiO1QEkbM3K4nftOiGtAR/Lasxq3phNcoNoEzl/oKWXXcKSvzNolPLkHQ
Zv5jiagLKD96A1VOD0nSTwQNcMy2/GnWnSQgZnZbsfVKMd0orOqeM17BzGBJLRcMvmELWmLGH1bq
/iGROiceS9yaRXLGU9eAYki/Z6iZG1vazl0hsm5TFel+7ojXq2tQCogkkLzSFKXuDdwbblm8wvwM
/0aUzjFx9GNmlDvfqtcIzZ8GosFWRA/vLXyLa4iJ9645bKxMPjhkea2imAwgrLQtnm4UISrsmKdG
ZOhR9txDIOXv0yqmAbJ1wyAibw78Cq+l9esHYBjNKN2C8QNmw5gVGae6Te2ejDuEVQirr0RMgqiJ
22uA+hVgLmVPbLTDmiKt2pmqQNIbm6wXW/+HDtfY1NEY7aU295VdvjLo9dZ+G8/H2Oe5kYslf4YJ
dYKBwcRx1Nm2LpfGIrefGpjOWwgvxECa43ogMAG4hKr544zvk9ljpJDCOaOkpLs0AERnFnGZTI1R
oo+iPxa24Eb0sqOBaI3G3x8OceJaO9an+c6T1pcj5ojhKi8Rfr0n3OXEfoV4rKym/c3KmaQ7F0Bq
PaE+aWXLfEbmLivSAgKfiaRjmnENB1kCf0Op+B73AkXSnJOf6hS/shvxxbOUW09GppnQIUHzdED1
wkhjU+XxK9o1ItrkgETHqZEeuOyuFfPpjTDyB7/hUnOhV98hkiIkAZzQltVmw/kRMuHu7XvLatud
of142zHD21QaK8kUMB6FuUdCB8MU8l35KBpBxgUBer9JxarW7cOLGMbHufD0LmKTRE7HnGP0YN5h
LLp67HTJRi7DpDZN3/XgHa0IGmMff1o+PvzCoUln2OsiA+jeM2v8rlsHvQs4VtIuonU92F9E8Xi4
AmBlkkd1CBIeEmOyu1MSuA1BTLl1HAz54vjDtZ7hA3gzAg8nEd6OxQ8jQR/ZGPrq+6jFT5HOMxhI
xF/4N9lXRPE9mAemuigUUEtU83Vwm5csK5pXTnt77Sa5wllSsvtwrI4oypK4O6PBluAEU3TG8MKA
vWyufqTu2rx+sgV7pyQgD3Qcky+3MZ+CvuWN1voNBvjIcsL+ChjoWw6QxaqC8ZrMo7kvuvS+HBw+
Tkq1VUZk4AvanN+xtm2QDxRK2rSjdVZj0CCYKeuhSMhMkYhM/bGSRfI9d7AH0BIZJxOFJa5FXtJE
cJA1mu2x34QHafhMfwEuY2Ppv1ILeVkKAJkLBb1M7s0fEWPjbe2qF6eDfVDH6Z/A5aaQAUODvmdU
PpYRlXPzks/DorQmqFLrkANAzNyr8rGdfCCviQDNNxrk7NiUPVGEUaTPuEJqz701CnEW2ni3yqhk
BY8KijnEugchpoS+OMo6cug9p3wfq6FfuolC3MicHGVaj60Jljv3FAKsWBArmUxrCP3hijPia+hH
YCl9+4mM8DGTFuG48iVN/fzSktG7Gsy0XbM35yHuUNoMFAz7IFF3sQjRaVWhJpGlijfBgEW3tE2O
2BgWL3chvqDuN/f5VmymfVliky+GT31bCc4B6ZfhuixrMNVcc0PkPPJN/uBrOvdVWD+SZY/UJsvg
Z0coe4QftRsnku5alcFd5xWnHCnlhncO81cSXYCJRytXD9XGiPm8k4n10GjL5KZFAnHXeOI16RnF
zjpjvzS4Nq+ienVGIh1hB0GjjmlBVUZqNcMmkm6WLKmJcXg6MJEOa+pn7b3nFsosx5h/oOJxXku3
IBYmn9Z1wxOQhM2bEw3NSk4tT1pENA5ifpY/NYtL3w7zdd4HJ29U34aAql0RU5YEzguxRt0NsZD9
ynPkd0CPCcmjqtdeyUgun9fgO9+HngFP7gIZs40Hq7VuuwRbls1qIurpM8gnejbV9Md19a2XN6ei
RZCS+jdF4PnM86n05WjddEUZ7DTYCkMXDzbRdaRQuXSUPFrca29mAXnCij66pD/V7XyxeQRXThMf
UoG4LK+jpzEjIQGt0Ip7eOe68N3UTPKQNwDtdOqcqZcH6aKrqXaCplphdfpwYookNkLE2ydM7pMK
4r3V46mIAsShJpTRZhGa5MElAn9XOPN3OcWfxVLHYtn6YQQabwBQJ0CS218sJqBuyubPOI3MO3lg
5+mrNocA000yrMAe0gJWbb9F8sGjbw8P1pSVa0Zfp3gKTk3R3CTp5G7nHt/MgNKKmfras/GbQ6gf
4ZFPb9JkW1ZzzZRmcELANhOShNw6KzwiAfxmPDgGQk66Ld4+g5xyZXdbCxAMnzJaaOkFS/4V+X+R
X/+ZnJjKo6CNDAYJ6I3qNYnQb8X9dFL9OGyX6OYdsRvTpmQeSn6sXzLEtINN4tSv+Sy/oOoRGCdt
vheTUcVwMRAgMM3WL7JunLVypmJXkoO0LgDcx+4ImphWmBkew1ITIakY+z+kAL6D2SgfRFWevHzq
sfPFLhs63W+AJz33y6wjjK1oHwcke1bRhIiZlVPrTsae1J8FyFrUP70zPPOZJWt0ApdszEa6Aask
L7u4qUwfSj0ysQRH5opn97cTgGUJQrbXqs8eXJl9Wti4WN5Z8bMZMCUPrOGrabXY2AO51y50xVXp
Q2R2x358UKVuKfOSEC7exOKV6Il305fdBp8hy8viEszBpfHiU2ckL3GOnbJHx6DM+TwOuD/YASLv
qeqAHoouYOz9LRkcNHfe9NR2fc+yriYCzg5bYuKN+95Wv32K0G9eHJYGW/1QtS4H+/DR2MEfJJ8v
BPEsZ6ZD0MeiVwYug05nYO7JEWizVy1/IBCx4lsSwxPbD0i4S2GMQN3bwGVH4Jxq4haxD7Bh0e9t
2gELcl9SDLmXzpt5NRiGbcbE+4pyhuvYVNiRkN9MwTCHa568GR4PauM2mHnvmy9iJSjeXQy0nog+
dWM9FvHkb5uCnafI2/PUmeYaXAOB8uYbtqi9MzCJ6jTzFGyzOzTfT1le6C06+p1qW6QWHQEGuo+u
DVcBCgpFhIsdw821MSbW5JpbSRPthgrhdZiyW6rg6BFT/tnPOVUUsCE+Eo3SLOFOnU3C2gt6hzhk
vZixc165VgsUPSs2qeDsyJFsk3pU5egEq8fY6DsiAdBkmFF0aCa65sp9Ej7hG2ZlngiP2bmd+JQ6
ezak/Cm6GY1fHTcIDXwFzH6EN1yRWUXIHl31GNbJgaLtys2Z8A/9D9tLjFVRVY9iXGJvDW7rsoqe
0auAImHNBvHIXh4WQaNk/FC4P4g+eglw4/NAuvisXP07+eIxbIEgqNBhyoEOYJta+oFkqFMg/a9c
u/HaRzu2a+vx3g1nyXoueWt6EDOU77cJUVY0TK+BCvy1X89fQzhzZcOUbw22Dslf8I+ZZ7YzBJI8
yov1VKID7ZxoT7MNG2YGqqvDpz4hs2TsokVpPW2KONkFpgmtoMNdZwTljdcUPBKUf2KSJYMj31pL
27zxDfcBmare8Bi/T+UyqLTjxzlFgpJVAkxVcQ3mlDW8XdQr0o8J1bJM88CU82wrcUlJy1hjiuX7
ip3LLALoW3n5YboxuaPeY4DZltKvZs405V/SsIo1gLDHOGYqahbGq4gGnkgArAflUnAEk/uK6ppC
PbVCuF9IAga3B+mJShX5c4Kp1T/JRaFR1PFDM0+AheFCBwAtVrlLh85u+BjrINs6XcDrbAOfcSFM
WR+QRYFqs7W32+I5WyA9+Nj/zKG8lB7/BAV/sJoTsp5HMr2OPUHgKO7riXWTPrsTqcPN+OAZ7ZUv
gD1dei3yMNqzMUcMNabEz6kP7UQHHAQMPormU+QyZ7hlPne61+DEWJB3JiqlzHeeBAj6FUUj7RvG
W+aH0EtmfitYVV+2YLlNbAvxPK29gxlKZZujqaTkB0HkofShP2tRBynoRfgANmiFbuFaTWshPPzK
+r0DZ1QE3bcVcQKNsn3rfOc1HhdfgCoY/7gFMOmIaVs31d+IsgEYiZpdnFjU5dp57eAOzRaNqYzO
gvVj4yiM4xNVX4TvfjLfFQwKqnT7PIv5Qs9H+CDmF+pSaqPC2adD9cUuv0YOLz6SCqQ5lUQXyK8u
yD9NpfxV3NgHgw0RmAAAFpV+GiRldI7r4zDbpn/STsYA1kEglNJlwurXH4zg6eqn1FvRzShqverZ
RSwucjb0BsuLTWzKZ8uq4JDWFDDLDKCvUatMPX0pWtY/WVUoRpPQbZaT32SlvMnkwv7rMPGJiVp+
yhXx7MNEjuZ8R10mN+6oP/Gof9t5Z6DIT59r0R3dvL7mc0aifXStswI9b58N3BlAUSYA3R6XgDA2
TTdclKxu545DMbWMH8U+OmHqNA3OObaN78xe4hADhjwtyPVYn7E6HAgBOwG/f7fa8RSk4n6o7bdO
jKRNRh/KQcIQ+cY1UOajrpNnXMlHZraYzjE9VFN5yWZgVrS/DMKtEt4g2jPV7VXA3cYQ8KVs9AGN
7z6U0xt0ncc6j6iuXKRFS908e08yS/fdGB+9yXrpupDrBWhrWr8GQfaRDZa5savmsdOIPnpC5gav
2dF4bfzZnNYIA9GVZxVFEnRb5sZIkoZWvbq2e2O17l0rzC8/go43Njn7kmrwGeVFuNPD8ujLAJxE
L58pot4Q59wxkqCYIpaVz8UO9tmEs9/LBLWSEjgTojA82xNyJATlek0eir8bFtIeaYMdgmlUxKVy
ffDv8VPb9O26U4C+2LBj1eky64SaRW/yKWdOrA6Fy5s4ZyWWvTDtj7GTcXuO92jhkBJlwIXdpbcH
Zhy2JvVEzZUyVsFwiEIfi9SUMxWIu1MR5QZ4AWGTcWhvy6AFXSF61BZxG55EUx6VZb7lynm1UFBs
QpolbCT66CFmIi73OJN0VuQIQLJu0DtRhpuiKF9NVHikczJk8DPe+fhOxQNKhXy8Aql7rOaIdVFU
s8/X0Q3abZbaIZ0ek4f7WM5XXbZHs2flEdLDcqcSnNzXjbcva9K5BDJseA2LlMeL6WK630ACA2y1
BLEEs47OJ75gmejWUeP+FD4luh8W5aayynu/dp6agr0IOsBHt0j11mxscE0mz5HEpO2nQB3amEDG
sdcn+j+GpphHjlAj1Fp47Uc/5eM5t4ZfPHHkvEO0PgQOOVuFE2z7scTPHzJxbV3cSfWZLMxglzJe
zkioQ90Pi6uw/QHdyfhIcgrWYsP5HdX86mhU6JRRA/KB/GWemLbGVovyI76dQ83hKHloGBauSwkU
oaqrduUZZEh4Ppwg1TNaFgaTXslMNdPwHFswHGujb5nc9SG2roZtTmOjqPKKFl9/P/qbBjs906z2
FlIW964yf3FJ8xMr6wuaD0Yfnz/ldaL3ZxIytxmwCFMi/BJJLreTmalNgiaf9uTkRxUct4mMozEU
55Svhj+l+gwc+EeDVW5DPMn0hvyc2YCNoNrs0PXO0YAEyfCKXMo6wZgM3+xBpl5G3CWxKq5qmltD
mZxgUc+AxUvn4JamTiFR9BoO2/A7KDt+EVFsXFnSMPxv9s5cOZIk3c7vQj3aPNw9NjUzckMigcS+
KGFAARX7vod8RRpV6tRInWbDt5lH4ZfTNrzdPWN9OfptpcuqulFAZoYv/znnOxzODOWZBxGU7LWC
wtvIyx6cnsc0NOZD06Rii4C9Td242SC0gAZNp1Ng4tFYUm7iKfN7TtvIj2lEqgGY3dZsi2qVDvye
kc+jP3jDmVoK9po+4V2rxjs6Z66qgDkkcG24H5owPuMM9VnjYl6pGKOLO9rdqfa65DGNvHCfk8Hw
ByfnSpTXpxgsDHUPetUZy7tm/8nd+qVi5ry2kulHDkARVS8It06ypNsoy+mpGxeqx3PsHu7c/nS7
eL77T1/Cr74EMqV/5kv4X3/9y1/++hdaMX81zf/3y6//z3/9JzYFvs6/m+ZJDLsXcwHuJWox/8v/
68S8mObR2ywhpNbmJQTx974B65dLRyV/gHWAw6T9G0YSRZogl8Aj8f/Jf7VvgJzmxYnwO6cC9zZL
C0XWFYcyuWb+/DdOhS5SfeZFfbBv07kES47iZHUWbu857K5moDSQRbM7pO1pDU+OEd7MuduahF7p
mAEkgUa4ao7xA8vFxoBWSipl2gwdXgdEonTbBhg6sRlM8NI0RALpGRZVZ+rFmyrjgK918kkrI0z3
8jWkQ5tjPbelTun7su6dXZ/JjM7q5D4Px2sR2d+sG8/k1h6XOrodLL0nTXzhZY5+iBjR9MPBGhQo
tthn0unPJrhZKfN4EyzdsZrEZxQDSMI1ywyES25pGCCh9MWrO1QgzJQ13NNjS7ExGs1Gl6ZzlG3/
mXnFpQCBw2jmstHktjrQm0zWyiMUZRZ+p9uHfJFYN3uib4VtbkbDaQS3QsbGObHTjVGQYcVKWq1d
6vrw183tjooHtZ16bbO85cudExj3BeGhQzoMVMJ10RzfxlrfNZ68KqPlUcXOZwHjpWjYFIswOsKH
3SZG5PkYoH0V98fUdc4iaJ+wiF2nGfWCyHWcmxCWXHnK03LXX0wfl3P5tpDxE/6C8zAgWlrA7E70
NJFWWpxXXgmyCAVSrJE82ZE4j51xU7njkdoIKPouzT10tnGxewh6czc6kd92tISHHcP0FLpIBYXW
s7dmWO6avt87lBCuFsJoOaMt12XrGtofrexfDFseAyKpwIru3TC7GrrwaBq0vOsKlQEW8qVCAD8a
9y0L++uqqk24vIa6VdVC47H8styWirGkJEDbsobCBppXC+U4mzS6mEptccwEhBG+Q0iQDPTXlAUP
2zY2HuMJr7QuaFwlpME7NKmnsO6/IsRMsOPeeWoLWFJm9VCWzq0nFubPfYMJRDR3+VQdsksbtq2G
Y1oQLQRJY1D/kjr1Ph2W/RjbW48NLLNQmyWdkxIvrGVlx/mC/wiGbQltBm/e0qwqExdjqeRCjT26
RNgDwYt+SAt4SY7LN1IyXWvqpFZ5jIcgq4qnEKDMbA77eIp2RI/BopZ0f6FrNTkvVZr1m3KaKQ6J
lxx3c4arxrQPSYMk4ajlnT4rijTzWm0LPHX+suTcbzVv9OTi3SuZJ9iJhLIU9zfUrX6Ck3zjv0t9
d1hsfMWIBxOfCAoy1nTC7q2Ahp9awafqdHVrztwR25B8qhZO9VCZjIKa0PkSJtMbONP3/cA9qa+v
YV8dKId/GrwQQyEtU8yPoAm3qXerND/EEMLbCt0BkLvWe3D5+7LlzJrwFuVEbVv3Lgc07YfUda+Y
j+OZt/V1PPUvKVYK+qS4eGCtQo0QzxALvmWFpwPK446z3/fsEkQJ4miDGs9MyaV4u+zqnaZIkTG8
9cYYiFO+ak9kt0+xZbyU6cQoqgr2usAFXRCzxpdw6ZHsSgI1AgBvJvZFwmS4wgy9gYC1HWLnYSxK
m0IsrgcTSB+QONNN1cIxnYYIeb5rsBiBdoyHn3Zbbt1Cf6dBFqzsGpxrEuorKtMJi9rxN6bkZLPY
yXd74cTU/fxht2An3BE9eGyKRxyqu8VGEuxxN48MmzOkNocxJoyFv4mQ6daSrlzTPs7NT17e/QLo
aWlwmjEKDVo2vlN9gMzjIPandXu9LExwemlPGHPmjzIT99IJeJuH/HkM3H1FReEqluG3l1gvuCa3
3pgfIw3NqKa1i3Iq17T24Lp2Y04UvxHTz7wvr4kV7Ywlux85cLddt7GTxI8t55BSdcu4Z4OUdkPT
4r4Yo51Yxo2nrNtUNzdmrzn0VGN60ppnlUT1Jz70q8gx3lE4P4a+eAA3QDX4oO6isHmkzms9Nnjk
e7DvZvaWZt6HuWC+tpf2OR3zfdXD2dUtRGF566n4ZKTZeazaLzMMOWvWB7p3MKOVOyfAYiwCBkFV
cdbTxeTTIAMsfQW4jmq5vBF3aUdHrdt85Kr3mZhwH8uMzWAuG7abu6hPD9j6dkKrg2M026ZpNvRP
nXsm304vNkOVXMMweCQttCp5zMoRrhW30HXgch1YcA3W7l1kQHcb6j1hqc+qhzeF544LG5OgVZIE
h6nsnxFL/bkk+gSoAYdHmW9m1A3ZT8e4cV4YTRwShdmG4C90Y42GB74jDkZYW9M9Af29ozFUhLkf
96rbsQjFvpy9fC3s4J0lCEsr8vyOG63w06U+kOTbeSrYLh26Y0d/11w1AJ7clfL6QzDOJ5qeGZkr
40bhosBbZze7jiB6acDQEimfwwlF1g2BWenBunHkAoa2DQkmDA+6kSftZJd8R4m7EZeEO3Nibt3o
aRjJnnMBro6eQrByG9TwKm3irUGFShiN8TqqjY47HVlop6jeCQOA8TC8Qw+kjr0ogGUgxTLBYTfr
m1LOh2681NEgqrR26ed9/YbkiKBmpc5ajtP3lIF9H5pzP9LzXbAjCYNnwFD5RHoQ/ndP0w6YedtP
DfUDIgPShpfdJSQmVgEUxPW09Dtpqxe4XXrVYi7ifmpf00ryUpI+Bun6nXpqWC2L42ykOR5V7D3E
fX2ifvDbSwnk2j2dg6J46Re9d9zwPJAjKmHsJC6TuRZM+RLuG9u26TGZngkPneMenbQnDEeq+Bgl
0w2mcmYW5XG21K1IAJpY9ZfBnWtl99k9wK476meGtaApzZN8DMfoOqrQd13yJmFupiuBEmIk3bVt
T59DWGHHJ7KgAywLdZPfenF0yeMvfBpLApOiCY/yQjDEvsHJB8pDYzMIEjhQ0kwfh8r76B373HBj
KTsaodOkv+5Ff2WMzY3snLdBuNeZpb7Am8xAxU1njRUBZ5kniRNktQ/8kgGQ1z1USXoCLfKSeO27
3cZ7iWLFw52+0atQEC+zZ9/AZ7Q2tP08tpxm5y7Obp0O1+IcFPuoxCqhBC0YVvQWUMu+jjRhMtFR
/hYu8YMCMb+CtU5Fs4uia9vzlZY4XLFU9Gzh8nswL81H+HB68V0F6tWtjG8aSxnhzIuinyDE3Eed
9spuSH4zHnjKq/yjaATt2SU90z2SPqQF+Cij+TVlTD+dvL0u0POB5sH7SCPBMqI0Kye8SgogaPZw
2JqsyxymnQTDHJNOdm6CbkUsxMnEETPFwxJZ3wwlsBf0cBu4AF45Vfcu0xDjf4EuGkcjXOjeLBE4
q9sJ2sAK2uZ1G+sbPU5rb8IZ3xf1vqyHDxI6aJrFtgXTV8KKKZz4uFCbsO4ccSTtdaUhUK3tIKQj
WC+rcplPbkOhO6jF8zIxvndiZtSWjpdVW5WX566RmwUnGh4xeiwzxMzF/khMm8bCuPzMpDyD0/Tx
tO6d2sMXms6Ewzgx+7mZZD6ylLGStXlirvSjMZO72sh3aZbg48JqOWsRc3+GdQmQ3cSiE754Q/8u
F+Mr6+VPcyC/OeJzgohiMsZ1XqYayArl6+9mEV73Tf6ccWTe4SL3gyA+2wVI5BQBhcvazdKKq9Br
4zUPZLUWRQD0IhcZ1Er3E4/eFmVsWY2E0oc+vp/CaZMEXPlth5TnIOU2jtKrtjDBI4zZM4InEH+U
9U1V4+kKaPyGWc/UHWvVu+4I1TLZa66gFhW7DD2MAmrvh0m6c00n9hU+HrrEAmSIALMXOx2LJ+rP
tIna+t2G58L1yn0fZ/PAxwevTFKgzy7ZWY3yffSsN1FjrlAWbuWo56MrjfEeMWWj2SRCZ7mKJhIu
4UVLGZKENNNoHq0K3ooBTJSiOsIRSbp3+uRalvq+EPo2aag+c7xsZxYxrGy3eezFxEvrXVES8dBa
nJa5Nb5EUXdW5XhnhHpHmHff9M1rHOG+tLXnj3X+VuU8VbGof8Q5REqOzY+Xn9/pacfWnUnGjpBh
1yKNTMIh20NvRZGkD5WTb+PW0Ds04GdI+/VmscRHLDj7yaK+4nbVrzS2YWbI3Ee6nBhSsNO1BVyw
jPx6ZHaVp/pE4JpfcAOxOdMHzOrKMr4zdeB7S7ZlWdyWNfNAjNXnLhpPVhg9ZYAVtcSf5hT5QUvW
GxecMJF3yC4I1BuGRrt5SO4DT34BkzqkDYN27HLXasrfq1KcsgbSNn7tI8lG4IY9AL98QcTwhC8E
kyeb66oKn6caEbEKqjMJ3QDLaLmr3fjkTXHIPVxcAY9JuStfjP8W1muMTTTWvS6UHYRL+xiZZNEv
WlO+zHtqMS/EjZ0cmCjF6iHgUJsa/Y470trprTvhhrzNVBrbVX2HHr1tOxbr1HtRIXjywazw/SNn
dy78oDqBUKLK98QghBw7AMSBGmcNsmOM8dmupMGprjzrflibAe0aCGDNUJ7AnPywY72NkOFzEpEG
0gvsDsNPK/scFcZNF+MqxhC9Vct0bCYHI0J/5GR8JJNFd4gFO6YZFoxH2rp1nOqOATZ9D+bENBAU
eVVp33H7EzapnU5iHEJRzSnHCs+iZcdurPLFM72UHlLmn2EVvcVZCmQLOEYjOIRl4UeaNm9K61tF
gla0y5vR81j3okm3OtDbYmlv+tgGZkyXajfRATKkajOMinb0pn7ozGQd9EQoA9vCVdpwcA2eEJIo
M6/ZgukX3FSR+G4GeU/8wOFblfiXsoy01NA8V3HM3hypxid3PvmGFbW3c2LJ/dQkGD+MktBhTpKM
AftQ7yY1kaOIUhA4S7Rp4NvvaOdWOG7tBwIf3ToI23Yz5Aq9UIQ3BAUkWqb9FLQGR9Kldw+jkiX1
sqXFHkWFMg0kZzGydjn1OXUxunm4keBpDRtDzxtJvZG32GKn8/Ej8cbDLEKDM1zTMnQkl8A0P15X
Wdqs06VZ/ClgHFSkCUm9cOBZH6Nk9eyb1fzq1KwnZl9vwMAew66iUanNvxsPguxCknsnU/cGEehb
iuTgdfadxBy8CSHoPAasTFvFxWKNVaTYEKFx9vilQ79Col3XLtP0LjV/ljUhXQq/NdbF5V7U1Yfd
mOkmYzdZSTx4/uxhj/HoLYe4vQpRMjDC8VSUUzpgQJ6v7ZaJbuPAfW0aHKZx8cCj/0ku/hu4HZEK
aLAzbNVj4AJgZcB0l8lh8K2OsUYLeQmYsYmtpSY73P0I+ugoEttYpyWCW79Y5tUM7IulKaBhLxyx
I2fhvM1CdtQAkfA/cSaQLD2Lf/58LAu/5N/+NpblF+TG/sc/jY5dvsjfZ7KUtgqQI0w75QWxyczz
V249mj7dsMBNtMmWqOUFcfL3maz+hbMldxypLPcyx2WQirO4iyhmVb94Ng2LnEiVFsJ1vH8lPYa1
6o8j2Qs53wVjwj+WLZwLPec3I1kCxp2K6mjc23GcAO0LEJJyJJ87iz4gep8Gs/0y6HEGbzInT4Hp
niUetqianrsSHbQaGVY0YXunjOZ56PIfqg5oSWkQamNxK11k7KiPvmtsqisb+Zc7tv3YMKciKg9V
WxpvseB4VVbjT1F5D5MGJOSZT9aon/KmGTZp2Ek82dHRbhQnRfOou4GqlFm126YQuGUqtJfRcXbD
kl4TmEf5Tr9LhArfMMPaZ6YECNgF4UUOf8k+Es50dWNctV52lULLtpzbKg781lM7Fz9gOHQU0Ba+
xZhuIyOL/qo5+bkEethqzwLCqShXJs7cbnBIE0HAxLaJ4ukUkiTpZk6IuP42nZseEwdHUaOYOjWl
QEseycOg5cWCADbqbjwWF3RnTflJtaTkVvsQR+NyFUfOTarVjRhrk98wtrTSH6uQ0D3/w1fnBucl
8LaVRdJ3tPFdJxl3l9xyHmmAubJ6fPdLE18Rj+18oYmTGgHSfhcnmGRa6TNMgetW2ebWtNKjNWEo
Kpze2I2NSFcNiCzfGEuFTQGA/NySocqcfn6E7niqZrphva79qYdRb52oSm4mk9avQciGeutyiA7L
CEOONmF87URxz5J1+GLbMGDjYJaeMLkAGzl6Hc1kVb7cuhXRs8hpH4jkHFWrwXLIT8sxvlTEnTwE
Fy6LN007G/fZ5iYGTJJKvlhZG7dt53K3jOnVzhaWYyBZft1l11zaAJeUwM6shG4vNwg5sKdzDS7c
e7ZCXfsLuuuak4q7Lr303ZvdZs3efC0MdYWY9ykm95A49rgBmLchmehyZrKuORrezCz3nARoJnYG
zzlMISNGEXWrPuNa2vTy1AlVH7yiYCSNH9rqtdjanQYJycnATfNso4b5icSXu0m74KGxS4lnzIBQ
yA3pyl6KS5oOBH9bMSybCx5DskWvKRYAKBa52IwisvZmwpNgLyFlVG1JA66dO3eZsIs9INJ6BXVj
M1D3ksPeWzV1Vew60JLw7h3awC9vWqMMcc1OUt/rOTG2ZeUytx713qjN8SaZwux6CRZuaPQww+Lg
YN3MabfOzFBeoKX3vatzWvc42yi749qiymnNwOgWvPTV2GN3zotWU2UHzKdNnHpbRMaANcf55jBN
0EWUBOs6GDgrUS4YtXn5Qjx5UZTt/lMt/FUtRJb7/1IL2ZP+51//8t9+VQv/xtrid9ir/vc/UQ75
mn/fpcRFH7TxENM6JS0HntWvu5Tn/qK1ErCuLpuX7TrsbH/fpcQvJt2z0qOJ1EavMv9dOXR/geDi
0uBkCympb4X6+y/gti6J7d/phtCftWQHZXvWlidcvoffblJDlAoFOsfa1dguXEdv0DF3iTEcrdl4
aG1sWXKinS9JvS9nHLZ5UFPP1WNJBzTRSOvwm5f2/I/I4n9oRb18O9B/LVM4igy3h5j622+nGtwZ
x3vBADeh8AHv8wjYoRY7iIQNmmVO+TExhnVg19SlxcNb61XHVicjFShcwHFCyv+IxCcur8BvlVXI
1ATTtUPjlVIcKiB8//Zbih2tgsGAvlK37SmNzHuL9hXu2ubeibNDz/EDg6phYEkp0zWbyFFZ1U1P
3DEyK2+bmPC/YOjyzbVcCXPD2wR9UuIaxmkJm57ReJm/KY7E62hqHz1jfDUkBSpzQDxITNw0ZHTG
VbSTXXWDBgTAJyjYb+BZAZwOGUy6ez22n91C9tsurxNp32E3xOmH1uF7utxFrn3IZiar4xSswez/
KBEkVtZEgXED8YUkz4N04l1cxreTq540exrRjk3e9z8R8g51lZDeHa/kII6NQXrdCn72SXga7ezB
6tUPOxnO2u4xV5ALMy48WqmBsbIrXtRglOO89UMuj6rjKj+R0GVvipud26KOZBn39wEu5Jg2qGJq
TxUeA7S8fR2i/DEbrT2un13u9M/l6PlLnZxai2OP0QXlutLzpQ2DWcvs7gf0ryEY9g1mNCxUfDSx
lOIy5Ec36rHYNEg9aDH9tluCxz//yOp/IKnz+eAECqHAptDX+SOvrk2dPAhm4UBSN451UG69pvgg
T8p8UVqbOKj3o2m5qPHJew3hBfJIzZ244AQzeXqTzRGWK++BAb9ac4V8WWgOZJIEuSVEjMOiPu9T
eNRdm6wXjCqrGdAdHXB76FH1trIBVCMUO3xBtjSsTLu8WyRzUlf5Re9SY4OfEt43xTCAvro8fg7L
ZR9MeIr+/GX4PbASmvsfXoXLYfg3h90RXdQSXmftPMkI2aTDjOEYplG8O2pU10aDZbXr09Of/63/
uHqB5pQQIJAMTM2s/Pd/q66DTtmBZe80ijaEMQersvwP3uA/HuP5yTRoS61si7sB/eu//zsi5KXp
AuPEduedZpqRW7tA5iH7SArhuCzlOaTOGrP4/PHnPxysQ77075ce/srL9cbUaHdK/QHg3rBbKEv1
8y7osvDYWXWzjezobknUbVl2r6Oc4kO19DeppNO0Kba5qnANcR633ENHVQdUqHDTavcqdMO3FBNk
ZtSPE4Jf3I+bqMtOBbFwFdpHy6XDc4K3Gy8YzXKu9b0Ut+2iNnCcXj0TpkI6M0jk/twlh3GW1zLM
7+tgvB2T4DMb50M4632AVlZULiJ3zxFO9f1NDd6+x01hT3W8nuKR4H+M9XXaEMU7TAN+XhnGpyGy
tv0MiigczpUVHARMt8qUnG3a7VJhgRTAj5rO+VE3/XMYV/e9Jb7m1NwETnSTGvLamThyaR18Ig3t
A3oykFMPsSGZJkqOaoNq+iucjDx72Eu29Vh7u6SDBZfJLt2WLVjFIQg/J0JIa1XGDzJ0ntKUZ1Jj
Bdekezdw46lzGZrrWnH2z6uEaJgLS9HsxyOXlrdgZDnFy7LsuJKChi2IHwdgGjdZ1jB3G1vYQG22
MJwfQQVFxlNIw+sm1SLwDRrJQoOaGTV274tjXacINbYdBmTSSaIzoPARkOjKNZb7BLKh4QVvbWc7
qzqiKKRyaZWmuOSLmtPh2kvKV6vOiZ0HPODllG/nlknJlMd3tGV7t1bCRSoRs7M2peuuRW4yJxpB
XcsiHdY5vVJRCrTHw5MQYzE+VaJ4hM6VrPH7UbmsE2udJAmIBq5oW3jZuAwGOr6CsP+OqvHJ6LL4
OS6L4oDIvQ11zM/QMZNqSu++cpjZqpqPAKUr6Dfj8sNMvK9RZjlNbZyf4S9rG6/mEplXdbp8hIU+
NtHkAnVMr8IqfEkK+9Uc2mcdjQ9Ucl0UhY5SMyzuluhvZFvYDO7Jr0l3fvRqy/SLskjZIZizQyJC
OdfxUS2tebBMRl9Zq25VLD9ddBHuMRAkjSF6tvP+2VqKe+UOn4mTnwKAEjiP4usw9naxFzwJG0lU
RNMbV2oUIBfdzLPV4nu9Rcm16TF27oNHkdt65cHC9YG37CmLK7YqH590y7nfhj7GB8TSa2kk3i0O
GTwSJrwjvljqB4vY0e21R5duAFwHm3LhyJMM+gJW/EDi4uGCqEstJH3MlAatWPaJd4TkUObShERY
Eq9lalXs0sT6waGoBDduZT6XDN59nu1wJqif6O6nYIG4tr2kOoxW22/bGlIc9/qHZW70vtTqQ5h0
jfULaK22zfkkZbmzUcw5VtnQ3wYTftZo9BNn+KZUs9jPlfUVoSZRog07K5m6T8b6+W2cT2+Nwxse
BumuvFjn8WY+G+Xi8cFzDgwvXkprDjZZkfaXkeVbcWFXdC6JIZ0YwbqZAvINyecYI09Zl+QosLt6
lQxcdpHPgP5hmdp1tInxcaeUJ1akbEYpjM0yZ92tBAxN8rfeOkF8baXyNSOmso8uuX7oHnDFgPn4
YjDUeagyPsnlmFKpVyDe9GVyp9plR0SaPOU0gTAdPXfnCUqLVHtOrTHeDr0YPwT9eQe71M0xymlU
awXv+hwZx67ufRkVN0ueP0WSp51IGp2igfUuyJRoKe/DcD7O7fIJO/Ept5AVFOSY7Ux1ER/I6YT1
+XL4DfZpWx4Kbd7MXv1ER98NVNvmkDlkc8ocp/jUZwZGjLZfGVMj11SVXRVRt20yMeD7te8WPcCO
GKNmAw5P3QsDGLNh9J9llxV+7jBmKadP2gjuswGTxUD8ZY3A/QOrH+aiCE9YjLdGte2e9EN0NGdr
PHbVMG9qVSYPmmQn0Zcaf5VrXwWp8drFUw52kEK9UeOx5/zrmzMNcCY51mrEpeKEmbhFjK2hQ9AR
lpMTTIb7pSCVGyrqrJwsv7X7YOc46bXZiFs+HiM4lYxMPSHExJ9IDSDwFjGJp9qGbDlHm7HDBp3m
S7yeUxE9w/eDuugRNpaNvWtx+Azk0CJz/jY9TIpEHmvSbD0KWEYP4UvmOOONJwKLl3eE9J6EdywR
7xON1KBAEuJ0lDUTDQFkMKMT7/skD7AmkQmj3/G5pXt8xZpCfFZEgz/FlKnZ9fLKOke3i12ebStL
ObNG92XoXNJWfIL68QR1BuXVayZwR6VF0g/jMyJL5CulnhB6TkE5mCt9GXKlZcPAHWwPPvD2nCTD
bdjFV0YJnjPj/PBakMc+hQHdGYOc7msTx0UY9D/zGVxCsnxn5mVwQTLHT9MSl70ut6np4GcO5zME
tfusFieo9zF2RIsqLNDd7AfBz6SvjhXqxzZxQ4KrTvkZ1+HONowaPIGZHmUwG8/mgEurM3CbOJO5
+DjjbqM8BB+S5q9x4oLFUlgcqSqmra3aeGSbWe1NKJRcDfx40cGGYAtvA3VWgLDIhWk07bTXpC88
UvadIPKmZF1yaSKjdGmZvjiy6JNeLA0e9qKT4f5eGVn2VFfm5fXmSACtPGXcws6fgJvAFKBcZkk9
u9UMxqRzn73UxcgX4Xl0QQ5YzXxOrOEnPkPudRGnhnJw6GyPaMvUutpXbrXsqzaztlnO9GZgspoY
lE+YgWCqK9KzbRSUIwC2PCwZU694ZDWPktBa2a0dHM2CV04nxX65FEyKikdWORZLeFoBharosAmK
x7mc2DBBRlQKr5EdZL4Kyq8eho3f0iC4kpmCfjW2L0Y5R+vQu4j1eW77NR/qlVO1+bptq+Ri16Q0
JuCd8FoPzJat6jXtCTdk09gbppaqwJ784nJMJAPjSrs72xnVOlb9tZmV9WExmSgaAU44q4ioVidm
Zc7EC4VtdrgnCf0FUt5JN4LQ1Mz3Zp2ku6lAt/KGcVxHVh75chhvO9GTiyirT9oTCP+iVKKCEvyB
xLuPOvsQuHD2M8ix6ylCzjGw9O6kpnAz6KavIGDznFT0XgbqUSczFF1Hv8+1s/OSiVWIyiBfuXiS
w9F9rw3JAx0scE9R1d+b2Mv9rMgIsNsMI41Sn5cG6/HSLs4qYTPbjwEwIfAs733JADe3qTWZB+YZ
pDf6l24en2Gs4osN7EthXlpf405qtomahF+D0qY/nkfElURuHDu6hJeidmuiY/dxO/pWMSCQZhOT
yUDgEIibD4e0C69zxEe0BwXJf3FSRpxsU9UtfmmNLzKnKLFpYf1GFLP7sxgr3DIVNrUZl28eN3cy
c1CsZP+p8vmeExLZoNo60wF/smHksZQLipycgf2/do9OFZ0qE5hHTKLEjkMosgwOfWvhhqJa+6ZL
jDsLiTcbTHCj2sS0zMWpXBKey7h+1PQoriGu48OlOJeS17DZZakd+NFseYexkcMJ9f+xFdzCmV1c
j6C4NyZ0O6TECfNVPnbeba4gg0YXEkVEqB87zp2osu9qNv04gn2Aq47k7JTcz4QvIOVlMTfbiL2u
bKDJqaK8C+f45HjgkqwyxH/KHrhapsjbpAA/GX/iyuwd7439jbPZBaaJXw8qXF1dLXgpgkixPFji
59i3D3afHsMswzlRz8km4NOyjwr5HMXzj2LAYjtUcrhnDYXpEBkx8U3UgqbN31lFaBo2TbLwJcze
pps/ly4mRuy1r05IwjaQ9QdAgncQ0uGZm6l3mwwL3rywoI7cqd3gZlIC9SKZzmy6J1mIde2IQ05Z
0UoH8Y+4qtRN1XMQdQzoEaD1TNSB9yrqD2UGBtmh1tAGMMNxKRR7Cltvaiuo3xnWDR9DkGRHvBfZ
Mxp8cB0XLCZ/fvPEXPtPbp6WC/PQJL5gQTn7/aV3mBSok2LBz8h8+aED+tfkmLcvzU0skgO89GJw
ubOERPmqmPO23AlL3qqGLsuheqBTx794vw04sHk42a9NZN3zur3bdbB3UTEgrCvXh9aHhKOXjc2c
vasqnsIavy/AiBjylcGZZyiUv2hxndXWzm5DfxlR/vHRdXVDdah+BMj3BiHCb7GnXfz4X8HlRZs0
AYJFcH4ZggB5wYDibDjAC/G9ypD9LRKgVpCdLkk8/NcJI3o72089TXcNDuS1xELqWrLzG48AXJWa
NxBJd5UNQCCxnqeh8dM5vpFVfEdLJO/c7D6zSTw3ARdDwEY+GfatVQmboGnNxD6cCUkD7SHFdYWo
8RSzd0PfYjkFd7wTESzEwHkPc5rWMU+mFzgS0jbI2HWug9K3VQIGnrlXrvzAyxADZlciogVyK63M
3gwq/TRMjhONYx5pPjo4ePGwtSfxKZTptRVN+8Rp8WKZN2NPPasD2iobmzUtd8yTvDT0m9D6EZMM
5PCR3gGfg2v/FVLHzEaM98peVZ3h4+fdCgAmQKh2Zh7vQhMwC9nZKzuDW+g8dcMHRAw3qbcCU61H
Qc3C0kltJQaPiDNetbaoAjMF98c0DdwVxEJ+dI0nLzdfE9vDEbK4n8OUPle8F4FNfs8cMFsH29TR
93RC/AwSLpMCstTKbEzANWmzG3lOvDa9aQxxXxb2OaEC1yuTHYax+z9/JvQ/GcaQ4rFMBjL8yxF/
SNgkljD/L3tnkhtJlnXnFVnCmmfPzKbubt6TTmdPTgwkI2h937/hP9ECNNNAMy1AAgSUdlNL0WeZ
lcpqfqBQYxVQk6zIYEa4W/PuPed8x5wHB9QGLALinlxZVdzcjMkIHkb1OOmdGy1k7m56HraOx4zB
SvnYx9rO6dSBVQi1ufkhWiBE2OtuPI1BUEYWXvPJV3F44hzmFzOlZhE8r25pcdBl9WWFzj5MvJsy
x5DMQtGbsAD2QhxL+GO8isZLJcMjHMBDP5p32Kw/4qi9si5bTyE8Ckwjt4nZnYDksQIulPwnj4p/
2PtJE2yqNHCg09jheMuD5K/2fkHMgDoGNmxyQdfQMlrQyJuo4tRmpO4AHi+RGrX+9bv4/77wxTa5
qP6JFEXny//4VXVarBL/KDwtP+F34Un8IizTM2nXNKn6/EN4Muh5MW3dQVZlZe0ibvwhPNFASi+p
5bFLhQmhC37c7/YI+YuDz4IvmzW35VgIJf+K8GQgVP3tdnNxbEjWmgIMGMBe+++2mza2WUKUUXUI
IpZcnZdemqXbYCnS9a0FtFULLduUFfV5ohnPScghiem1WFUTx3AxklKtluKEGprzBi99iJkOaz0a
OMFRTY+3HLXRtUZObEUXfPOWzi/6Us0AMwJ+Ao7rtdEwI4oUZduF4bCweHD2j+O9ZnAMi0ApgZ7Q
KABzOg37eMzJkX7op9YZIY+WiroNiIfQvBpe2OW+l9XkO/WMOsu7YDRiv1dwMZIL5z99VRcmNejT
lqo/fy5Z20OBc46jiOlf1ExIjVPoMU6bb+bYvIch4RivlemOczXAmip4ADJl+W1E2XhGhVo9pfTZ
T/YlT+jJGAv32ZpcpjioEwrz8soxeBtxO0KcjPeqH38Q9D8we5BLDn0c7Sd3DL97J7jHn0Htab5Q
uvLndEJlq1N2xpQ+9goJC544us6OMN0LEfs7MURE48T0adn6c4upa+bd5Y3BdZTjaexQH+bsHI4T
ibbprgrsN9AgnyxgKOy0nlw92ZpjCyXZBQuY13vTlJtxwMviuT/g3924OY2r0M0Mu/Atc35ME2cz
Y2UD+rZNCuueGvecU5G3M8b0XXXTRzjGP40y8nMA605n7uw5f/SU+8qCZB/2ArYl5ZJZPZ/h95LP
w4arCVptpMfyXh/zV74GYupL2UDgtPuEJe9Rgb4jd51v7JYVU85Wo8UpmeWHLqBMphTjTpOM5GNl
iRM1k8nJEMUxDq2dEs4hSsUZHh0sRMIr63kuH3GH/EgnbG/56OdusWMfy0ZqEMXOi9xdzgkQho1x
FqmBmyRALouSCkd/V37wejw2SzOHFEfD9tW97AjpxREJj8y+CQICOWV8Q+XAU9c28zrPmZEp7FgF
+ctiU1euuK0t795qss9ILxlsOSataDj/YK5216EBDswc3U9ZJLdBW+hcqDOemnmsHkdzcSDEpX3r
ZjP75N7i5CO7T3vU1Zs12tqOKwAFGCC+x3xg2cU6I0BUdvPXJMeN0LHXDnr6kdajL1PraLADmZvp
2ZVs6TUWsCVW7TrKTqIVTFrzSx/Fb7XSLhgYtvls7sJJPVd4dYokfFRWdBCx56OxtMdhidqlk9oF
RXlGKr6NJfuTKQXG38TfVk3mvbTK57owNpOC+8T382mVOJfwmpdtc9Qnvs1haN4tTOV+Y3PIMfpP
p4yeaB4AFilYLI2leyUw5LG/Le9MLdr2+sweO2SE673h2cIu3FuCjEYPXcRg3ktLMGp0HGDsHQ4l
bSQrlipPqdM90LnCt1aCZHbA+NUZ5tRGcfrJyuzoUvodh9lX2owjxd+pr/fiNp+di8O6b+0SuOMz
1E7s4ynYzNIvZ4q+EUO3gj5MwhLGVSdxAI0XNh2sZDYrAKr0mvArm+CkGL4iiW3Gyka/ae3vCOxr
MeniIYkC5742GdirQKS7ps6/cpAAOztzz1jt/Ma1qbpfPM0LUaGJa/1a9NjQTAQKWPqMAHFqWBTh
RA/UqzDT0QtTN+kFHA+9sB7dxlrRlWtAgc3abcK7rKCrvXB2c+nez3l31vtxJ2tE+kSbrxqWLdCS
fmiJT452FxWWezW4X4bgcWiPMMVMsyPr9kawi+lp2w3yNlTuxqFMXdjyWdPJv7kGIX96V8S0HSxv
h7H/kPXqWqf6NVJs/Vlf7K3CuLVq7Qp84WFo3RsmPIiLwE/tgsVYMA4oJM6x1MVNEwX7GjMzg3d9
TKNiXyg27lrfXlrM00so8tlqrO9kHs9Eng82uYOxJcmVw/vTSbzuhpYGR8TOF83xHjXP+kHLop/Q
TIQ0kq/mbqZYqYoOLv65kkKNoO1COJOyXisPoajSyteQwM1ex1bqJ+Sw11mVTOu2S3ygZGSp3WaL
5dBa90hskLVtgJEavr6CIJKkyoQyDwp0q/ieJh9UoGiiBEQ6hwxX3GZ5GQrPmbgQu29u4O9IkYTA
vP6Jjbzc1sG8TUnSlVKHtU27A+s7PiYTwt/EU1S5trauPRSH2kzeGCEwHbo4x7nOa78y5svY0RWR
F0V1YFAeDnLGLz+wsuyw+jPWAUFXM6RDWFZmJ469YwSIHQxtuRHdqRARI7NcHmV69OQ4oHEMVoBs
Uo+1SK6phf7RRNEWGSry+wDmntUv6eXAecP1ZV6yGY0Uigl324CRTDeJIScvpAN2ik3mWpgcJmYH
ZJO002GrNEzpTR4k205CMomKIDnqCeXMNSbELYG+p9LKm/vWEdk1cs1LZS+hGyVZYucthZ/F9Moh
HHB2DXi5p6gInyd8upJNkhhJ0WdcLlY6/FQe8aPUtM8iqeu1xa5445DQIZ7d4E/T8UfgG6Bkuk3e
gx4SThTnz1NXV/cqjY5uqyp6VUJvZbrxJ7Nxwc5IowFjEQtSCy/YMD7KWq83Mf0feC4cmuOMjrrq
uU2Bvk88lIoYTsUEj00yYYHS+Q77CuJKhFbqzkiQHD3qLnhNe0xvdihh1VrAq72GTUiqiXHvjWa9
p3z5rXbKYym9Z/x005pP71M6KCZN423ShM5fXi8oTOjU2C2Ju7QuLAGjQHqJU+sr1pmgO6faApfM
VlBYaDjKmmvIbnFl9/mjKHk5lQn59TSjaVpFPBDMIebCCpnaQ/1oB8gIld1+0mBzykmOd546ZHpw
5nx5Z0wORiDZHFFDb2YvOE08qIoGth8gh7fKJFGuRirBXHk/1QvWsQWsEYnszptCqj29rXLmF1fg
b/QUMdXeHcZTlZN/zkR/n6DxoBcAFMKrXzYXSE7pui7s5zohGEdVGwiAnKejERdEHlrz2C7U/bnR
vuqo/wRRtB1ne/JH2O98/cUzm52c6jH7DBbqxnAXAthEpkvnj51x4lz1DfpNHqLSjcakNqZjkIUI
3FfdqmxWXrTAalO2Q7tBgXWJdDVVLkmDcZUFgH6Wb54AiH1oI31TeddEoI7N6UUjU5ax16JZ4B6C
9Q3WhW2o6c8eb36skucw6zdVyp42somaJdlrLEnSqdKkq8c8diX5j1QDVm7tY3DBbQLLfcgayp/C
sxt6h5nUwKpMyeWhr5a9QVUBPdfrpOLjENKFp2bv42VV4CQp9meWfUg/nGdm86fHcl2K8C3xKJuq
mqcRGkEJsNyneKhbEb8h7D8R5vM8FiPUXdCUq/p8jZlyE2UohCzIXkGrz+uuM5/aRL8Cn/koZxmS
k+NhhZcYw/N1IgvlhZU/ArRwPPtYZMadVkyHJG1PcNYOQ7vs8ov2xpr1rZ4PtzXO5FXdQJvL8jvW
vPcK7w0E3XOSNLvBDXbkwimN6m+ZwMEKSUy14qxNNoatqv2KKKYGNYrFqWSLR9UfDgtQBzT47Z2h
OTAOPSRVvodduxeTWT40Tv5QzAFxhvFAvmA7yAy7QeBzKfIDY+gv4GvPYhjWLcu1uCvRhiEeTUvm
M6W8t340upBOpNlvev1qVh1uYJp2POjmZYProL2E8NAlenOS5K+4TiHVW9ekS28Jm/GtzMNWEicC
ssObXB1s+tuQtdRLUgVb6jkfEtzQMBOIxmAp5+Ffn/W2eQldap5dUDorYuZLwRWqyexMN8Rn38cE
kmc03GLQIlPtrMY0PgwkesoSG3PJ0yAltjPq5kMX1lDiPbBz02OZgbpXtC4vQBwLm9Rgjjz/pvUg
KNCyyvlAXdBNly5UccoCiu5HVxc7d4G+TvOpaq1PPtEzsZ1be+ivqZfvc2sAxl9vrDl7npnEqig6
N0FLsE/cwQL/jCr1pBnZXd2n+2E28IiN1A+p6VC1d7razVj0QS5swhzAd5cfqPe7N/XKTy0g2XZ3
T4DzvRWdb6XygNXhaBfegx3IvRUHvFdMeqZRIVL+hSQAU9GNOOJbHN0AwwikeVtNy/1qbk6DrLZp
bB3LUbKDnh6mOjmLpc9dOJtCK5+GGpN+pjY21YhbbWFTBx2jacuytI+NJ1PVWxjxGHrceyexdk1r
fntp8Ta27h5qta/1CGsUpKPW69q1aTnFhhLD+KyuGUA0C4wdsMG1Hcy7KeDsboG5qh0AV+YOcuJ7
HrWPVentk9wh3xNtKhsMTNYdgNseQ3wjxNjuGxsvgJTppdW0Wz0cn7IWzV8mx4zUcB1V+joTCiui
19x2xrRMg2wY9ecqI1FfwQmI0sDHOrkvcBDVg/gOPUMA9Gb9H3bJ/UAVNVnrRz1B4LaBH7uUw3Ii
ni6OZb0wzZPabTBvQPJDNEo2Cek++hQrHocmE1rinBwFZ6FX+Smv1V0QLIVdAzb30SvuC48zdC1K
YGi1yZkALkeRjY8D5D2GCV9kGsRGd6MkdV4yBfjWPU9pvU/EfKuwf5BKIznp8j2RliiNB6IFkoBc
zcE5+K4S59B5OPAL7wDxJkKkUlQMRDeDJ3hg8sBZN0tCLKryXSy9XaUfJVIOA7rx7Ub1c5dnR2VU
kHEwaRp9uXQOXpvQoPQA2cYOPsBltWl+dUx5B1L3hi6F3TQbRxCrFMUwwU1pc4fB84NC20fQGc9a
1x7CEICKTd3lpkzqO8Sps9YCwmiH4aG2imIDX/kjqeGuOKTqeDheCP46/YoAG+nixqa5UBmkqeq8
t9Ycv79Ci34OtEmM7aWJcOWg9vcm53PKi9DZY3E/tOK1cb1XmjaqN92AyGJRZY7RAv4IHfcBQbRm
+cdI32fxMOL2Id4+tnOw1cqo8zuq63YG3pQjXQAN5oao24xe9oqRdHnTVk9u0KQbtZRBDkstJBIA
u9OlKrJ2wNt24JLQV+lijDvtBSDvW9BUN3o2tvvBYloMlvbJTqpPrWKnC7aVcvalo5Jq0ILUZvQj
Z0DZYQ+SR8PgI6iXdst56bmsl8ZL/Ieuz2f7g0tLrMsie1QO/ZhyacrkPxihA8xfsytfdXOemFNo
IFAp2nSbdBZs8eUwm2LmESmWT09R2yOm7j5dWjrZ6jwmS28nBDWCpEid+4FSzxpvODiL6EUufZ+K
4k+sMr95Kv+9XDX++XIVKth//zWBBhvsv/75T//td07Y//7HRevy035ftOq/mK5F8TVJJYlaxq/8
xeHv8Qt4UwGHmTjqSAH8sWi1WbRi4CdrZgIJW4zuv+9ZxS+6zfaVUJstUQ6df6nE7DfL/F+bSMku
wwPD489/RAei+3cb+sii1Trjktx7TkOVMeBFh/GGV1NaHQGEkny2ByO9Jg07Tndy1RaqnXaJZZrf
8HgGs2l4yX5yx0uqrBdXguxlXXkvWyCLsQ0eMECupdIjNjdweGe/C1ILm1lkhXs3H19a2+Vf4Q3m
J1M/vqdLFNyqqnanYRhe5zprWtHGBttQrKheNTETA2o8AQymlcKNnzWFLatPWWyZCFX7CWVuM7V5
tqkt+LcRZ429Q+z9mDkBW2Mt/2loTNNWXvKmJnG7miqn3iUTLYJJzbE+jJ3YjzIr9t2Yo7CNRZPY
oty7EMrW+lLkGM6du3FtJagmrKeXlMTTnl0SpIxoxHBtuN8q8R5tNX3ETvTuDUSR81HTMBZAQCjR
FdkoABzp2ILeAljHKGGjmPYZ5YgwwzauPofHqSeMJKH5RNLl2FPQbsGmftu62rfVwprQ8JDl0eIv
4Ii4DluezEPohJukAn2psRLGUkqHJXiZyxC7ZYhMWF8sq30PNPPTsecNOLi1EEa3Ee2A67eshqtX
Rh8T/qtrgVPI7wTqTMTiliAFzvg5LhF0HWur1yS5tc4qd1gKgae65oeRZ2+YsD3s26O9xnIsOEZH
BG55ic60oq/yQeKaqH+1KJ2jDkWvjdmuNG2/yRLrlEpWrtwm6SVxW2MzkP9YlxPxM/qTHV6E9b7o
9eeI0zLGSjyGEE6/ooazmCwabd+1NYzPVtP3s0i/slrRWhHaHCSr5GC35CPsgD08UEdqHmV+1kJK
kfIm/kmUYaBcgfV8Do+X/a413HUTT/MV675smwUmPV4uHwLltBTciJ5NhTeNm5jlBeScIdgMucaa
kgKVPWeve0CV5sM8We96En+4jZPuNKuDxtsBKJpDJrbMwznYjc19ThD+kDITHwCLzZ9xkHSHqOm6
g5U62tbuljBz6t0CO/nWqiVkvNABtLZRn5lb4OfI5vxYJIZxFzGY/6B8UEBKH8ALROLC2vJWw8rp
JjONAY3Y2lTDohueSyA9cRP5Uz4fw7G/dTKKA63BH63wyxH9KVIl92g3kZIDmNeM7LanPr/MgcCV
l9pHyPqXwq4eoYwEmBjSUz/LrU6IIFWLwtKIOx3YHIV16daJR+8U9MVPXtJ0W4En3Ri1+zyXpbZq
tGTvDRN3kcb1kDuJsyZmtxFBcg356wCFYwIek/g84pfZAghpz1RC/OQw4CwJSQ7MdfzgcVLIIZKz
NtUKeJ6GtmVEfqLF4sGhgakuZIKRhmDcrE/PKtE/zdo+pOg5oNulC+5T8UsebJu4LxTk7IkSRlSO
POR84PbGkWDuHe/jxzmwCIRM6XZuDLFpqurLGGGdU7mymSagsE4Q3I/mDEkg196sTL2lfdGsvKUC
b1Qti4tsuYUMf0qqn7hcWAXV4zHpPbmWVBQHNaesSTPFph6CF2jrOwvMH8Vy4ixdGHepWX0uAG1w
ANrbELSfpYNwIFIxbnJOQj5+rM/K9OwrEGmLR6ZJwshqUh9V98nsOQMHUfFc2TFIQ5wnq9wqz5aW
nTSH9hBLpyNEfSaBeIcq8qpCbQfKBwpfbN41cunvZeG3pMGgjYZfbJqsfcsk4ffgT1Yui2oWF4sv
CxPR2hDdSderH02x4L8rPkzqzU+1Ck88tG3zAJoZ5Cw5UEK4AqDxaI2bMTgpjifmfBaB/gDrUa1l
HX4vZJ5dQlXy1tCL7xr3/WryQnB/eLFWIwmmlW4T65wjlhmmit68eEE+xvVJTQYBVTY2LZ/lsRvd
bpsGUgfJ3P7EIp74hVB7aYDPyKnPomGg+hi8GYSgJz5afMiLBWT0Ey/+5hFmQr4avihrpgVGq14G
W7GbsuDETgJUa+t1l0Cvtlbc0eiXQssW9kE2461gDpypNWvm6aMvu1tFyQ2zg00pMGIeLvIP8rWw
ilFDGJ8rn0Z2dprauLOi4skRhbNVhvve1+6jlwbvrUaSCxB864dtEm+7pNVBQA3pS0Tb3JtKLevY
8x08pJUFVk8ULHl5y1OTmGThbWm0at13xsIOB7RpU5NhYMgKjeLszVZ1EhyaGXNTyduGmicNl0IE
leuI5996JJUD3165W5vQxw1IrDe3YWdN0lBtRON89iE/L2vbGPbybJ2SEaCgmzDolwI2dUKB4sam
9uaMDwsxrk1uotkbnoYs004WpDm/KrJ4U2JuWQPTneBthjaqV2+BLMQdH7TRcSS3ulc9DIjUUU/F
OAI9KzubkrMqS/JV15juiWUuDfWuwv9FT8W8VmBMWY+M0cGuFNEmCGGreUTypXLgiPjR+UYgYv6q
1G3822vwW+wVK8c/8Rr86c//5z/+/Cf+ByH3fwJk+E9OwfyQP07BhmFwbiUER15pASv8v1OwpXOM
1cmzknFChP/jFEyVL8Etzrr8uoSI+1fHYPmLBJ5L0JXfZRC8Ev+K3eC3KNjfHIMNKRzW4AYyo23h
cfhbo4qpow7GswGYhTWsX5vs4HtRv7rOQLMLbbUbUgBXsj4vpI44cQQ2pZITXlGRGz9nft9qKIa9
ORiPQ9c+58RBU2KqCybP795MiaaPZ5QF+qAOmugWHqD+ABPjRYsh201B+4HT66Sr0Xuehf1aGIU8
14apGSuScsW+nuQ7ZlrxINOwhBDQuts5oo87yWCpGWnzIw2p9hvIFm0sV9y7FMSueTIAbcOL+zGk
wLEJ7JzaUZxVSGeuXpsE7gukK6N5oRruQjT0dojFTZYVOy1OrzwVcZNLut4cI9lj779hx/80dNNX
A/mSIyudtzOCaeLtA529riVvada7CaoBg9uCl3DzU5t3e/68zp03m0dCwSevjahIk9mFE9erxYkE
3+snGkfEs4OjZUQHT+rdY4FkwbmkYjt57ghCrKJp1MnATD96PT7XdX/U+/Yu1C3s7PFNL62DHod3
ZmTysvdA7y4mprErANMgeYB8cDXtbRpcPLxDtNVCDRbpLJ8dk8SuC91C9z6sUkMgDynNYptcx4hb
TaH7Qdsy8yeM9YrOxo1W5i/swd54rr2kpbptLXlwjPA08OYyI+9zAEWyijvjFBTWnYjbOyJXL4UE
ikb4ESyykXF6SojrR2IXyaUirogAHiKbNTF/OId4zsoSeHmRFPZ5WN+jH7zS7UBKgwvTLyLB2b4Y
PrthWjrD0Mm0EDeLl38WAzuXdjb0rVPN9jZIu/u8qTOfFGexziXZXWJsWY6uMEwvrh69OnIKLxow
0/XQQAbWLe/iIsGxP3RuxoIdXz1igiQRru7iQm4iCmRhLd+RdorY1+es7jhxW6yB+YQrIoMcnyTu
bXHlhjtAUsCPmw8KXk971xfgqEKuijBBd8I8BKnDLn508Crw+3EeiDiNbIgqXJifP2NNe9Q0YjvA
hIZN3lCGRXR2Im9AVswbweUVc3TkmVCuonD+zvPIXSt816ukD14nh2V4Nrl0VkEv2tgNth1ecjoF
fFPP3hzFe4ysAQQr6aICasbGpq1ryyHic/IQmZKCN7KlVzc22h+l9NDqYxoeN50JprcsOPCmBbAJ
yBFH1XRyb06k+FJwhKthTDM/0/O7KSPS0NtkV+KluttLaFzrNYbTsBm97URqa82j5zlmjUbaKN+E
1axv0PDrXTgzrjajc2aZRbuJXV5Hg+uY6rD2JnKbfZ0M/L0m7m0D+V1JoMH67L5FOea5Pu2PSQBh
1fZ2bCs5k9TimcK4Q4w9JxVswkC0ndg1PJoh9k3DeNSC7B5NaN9SWB5x/3YJ/TmV9xqIhtoSJmja
pGqr38uI2BqO10OTjidrKekJGMDip859g0t4XjAtdBis3a4lH9C/RBkZO8SLWVZ7Lh7mNeeYJ+oh
SLTH0KhvosmjIrvRVunoXHIvvA2MxI+S/Fa3h6eokD/DidhaNyAojOFDPztHtpYkBTWH7M+QAxQv
DmZJa6seuBp5Q4ko35zaaTp1ffmlT5iL54H/L9wjF7wVqXohcvAOn/nbzMK7IIvjDaIrhbe6i/mF
NuC0nG+SaBghA5RgbXVtrwKd3hov3Xgm1NYmpCG7nmAPxtCmAdtAJCcGvAkyZE1T1ghtBdFMKiod
5iWuZquv71CcjqHlnWWcPEUktX1uk3en0psty3taWrrusQoZ/DXABEeq81oUK8oq6wo+bRe5b1Um
fzqNsn2st6AIo4o6NDoaXFk/ldGkbQc0J+gk1k9q9igWjMsLHazkWsEobkdOwDuq3vJtnbnlQYyV
nwWYYkahx75hha80L3NVqfanNYO/ATMZbi0zfDeMOPONGEhAlFIjbfflU2k656mpz725hFEca9e2
tDq4Ef4btyct0OTfmECu8CAu8ayhCbDJ8t0gue2YS1mqSmMTlMQEZfnKi/cdGBj6qZ5+24X2WBrh
dxMirKB5oMAh1sYllRXl5ECnBtwXkY0g4QKHXlLGtmoFHr0ytnmBKusOAMRd0ekfTSohCuWa75ny
jQ50h5IndfYmF+mdniicDXzkROyIIuCS2HYB8dTaTKNNtNDvPRocljgFoikOdRIGdJhmmNHqEAqn
W1wwlfUwSXkoF4F1G7Pt0oe+Xde2+c4yCzZ+gOAfa5Ng3aTdmmb5ag7ila/0tguj26ZPsVuZuzxt
Y6RJGSWrLMSaODS8flgr7QdSFvScUs/hNuYXFQBH9tP7JeKwKiJ4eKmHpc8xPnB56wfsdmzQxWKi
jegjbcZua+vNVwWe7cYoCNukhhlfO4cQzpik1U4b829IbldcXNiflzrjcCk2VqQ/UOGKe2MpPS5a
rA8cWsC3ckxHrJiXR3P4pSESzOSn8BtEt7JFJFhqlceBgmUNQOwqliStGs94Jp8b7U1MBxDRl2rm
X0uaaWu2uGn9vjDZYxjmBeK/X4Q17z1Tv9PD4EtOKMad7k8UDzlLGXSISXJNJgVWEU3RqUkGDROT
ixuGy2zkyLVyc+ZOuw7ehdl8ssav9zn10wqnX5WMCJsUUxuY3HGbOyPrA56yLN4ljQOg8TEpoDTo
Kb9gJLnfoB9zC1J9nbZYZPA46MdCLwEgmNle781twztN2gtcZCnRFkudtpphQwOqM0Ehs4kHdsB6
UrS5T6kywvOA698Jrl1P2t5sKMzRZPxpTiVIVNJfG1Ydr7Iim0Ch/DJqV5sA1+uvj3BeC9oxCMJh
Dw9IciGKE6U2k1/QWBdoMIhTGJWRy5arSDeNKrflpLYghta50yGfuvel53Hpzt3Pjo4WN2VJpRrs
hI0KHgrLey3i6Z7+qZvZ8V4iYgf09t7qs7eNavMRpxeU1FHzx7a/I5bmx708QdDTqT1yXvHh/Ihj
jh5Ty6bOwM3BH6fLxDGuAEYXY3+A5/lG1SBLLU/8hMD7noxudIzS7FREzXehJzwMR0bgSnLGGvnG
EMUbHvOlzh1QlWz0Bk7P5cAiT5TNuz6SVu/t4LZIo59zlD8ldk0aILE/J6qlsISQzR3A76JCetvc
nj1+mP3071Hut1GOYeafjHL/5dc5Duf4//pPhjh+++9DnPELrD6dIcmwHfy3jGq/DXFIB8gSTGqs
Z1nrWMt49xdYkfOLBwBFEgJA5ABlgs/7L1KGRP7wXOKWhoM17tcf9y9YxllA/Z1j3IEqy7xoWaah
Y06Xf4fiMGNdKkkAeRcOOg1NWXGpKvNHoJJTHOkvGRgPXJsYvJqC4hMrum8cBhKPZ8iq7YaHvC1P
+WwdCNA+iSZH6BYv1EPgFlHlDUuIMwI2PgRgmLOziwfjXnezO920tmQyycAT0yfL5NIs5l07lUyr
3vKuk8J0kEffYxzuPVvb9hO1oZnhvVMFz+1J0tXWi3ehk9uo2G/lAbKx0MxdJ+xn6Q43pkzfdRNj
BMzQI+Ykl3O+drQMzIAmi+vVqKlmZ1I8TNXwdNJK/ZpY+qPTEX8pQ/Ul9Omt6jpE/UmV60FFiDnE
U8nIvxg6yVD02ZfBqO+8UbuUQi/8mZDphmBS88CG9CX25MYyHQuSb0akxcXhrEzA1doILGY2BGxM
l77BLtQEEUOa5mYizVZaahSxxNNa6ey8q7Ho95MzPGGjCQ+4YBp+k/uSK/GDjR0299A780zI16ET
NNvAg84uKeA9kMya75GuTFLhhLtqTUJ9o2pt6LALFgcjzn/YZaLojuDdE0VEsUUTAApQctp6LXwT
T37Z4XgQrHEpKE7wyIkn2bV7px++QlV/q355tREMVxk+eKsZ7guXZ/8IF1U2A/jrZj6J0Ai30pB4
Yuf4GPRw8l0AiH5cdI9uFpxSzdtonjq1enaPmkXy1b62ZI02hVJ3c5fxcavhYyxbUNAli4QRu/3X
ZOZERiFAQWeq2886VD9xHYDrrluO6oaymWDGgcqwrdC0m1LPFsGEOoG+CawNE+fetsbvINNfg8G6
a1q86nYyNphMeU6jkY3lsv8OzAQWggwXa03wA8vnM+fDnetF89aAt4CEQfNY4/i2dHzIsv7EgtMU
/fSk9xIjEtI06YOuYBYJCwxGiH7qGwpweclx/p25Zl4TNR8C3Y1PcFbJgzI3sXLdgIu+HZrwBXrk
bmTTwbtW3ZgCxYObFuXb5EUz55avC24ELPQt6n1xrwsEbzttoA/Zj57Fop+M1RUjWLarOMZWaPtb
/JbmtbPHqYX8PqpoF+kdcTmuU7VAEfTgDj91ZlxlaMbehg2HTauDzTVeVI9uAG+gSKufbpyFa3Av
GccpghvBnIaIB+QHrEaKXdmPDSbOzN7zhdaYnCd7S2sOnTdzbFGt67jcnZirzXXmuenVNLT21gst
FkT6TB1p59n+2NefUddYvFZNe2mw0WRzaPU4wSJmzgeaeBxkknqGfxvPEwB1NyA0GVZRHfskVuBB
tFQ9qrhQe2XTM9Z0iX3oaSUCN+96z3RbDBgb0wxKfhLtJy9nATpGp65zvgORv8yZPaJ96fGe4uBr
TOMEfEIQCiV5n3USavQTwAroeB5vx0x9145DdDBt/G7BLLTGV5vUeGRyUtK1IlYua3iWWBjFOjKM
+9YdUxbgFBKlZnACFamfhTU0lyIGwR5UzlfktC5GRHqZRanYXw1XIqSNX8Qm5OaqiTeRmaBjjBei
Ic/V7C35W54hldynTG02qA0MLTZdjrAnzgEQMeAlZ1L0AHvc8qkjnS+CDnaXd1BVfm7R29dZ+X/Z
O5Pd2LF0Oz8RE2z3JqfB6Bt1oX5CSDo67PtukyPPbPgNPPTMDWwYMAxUvU0+ij9mVSHrVl3ci5rX
JJHIRkcKRXDv/19rfQufaB3x+ngixxA3Wc8AO80zecjUZ5uu+bbbyj2JII/LhiDjrzyMQtXsrSvb
vnMNvoZIoC7P0cDUzl6bC10kTpMKk3XVJB91jt/SU4O3LRfk3CRaUpcd+26MjaDgh6IgqejdOzY7
GGweNaIHa37hVeWeOmGkxzJ7lVFn4GGiZr1weC5OsvoSRVtt8iTvjwvXkgB5dmtj/14PaN8kUQrn
xJ6ou2cKxRnkdffJjKRDHaqJT3a8rSuKameDQPFUkHDoas9bNIpi1ff2buQwPiYu9vFoHm5IS32G
fe3bRXM2UXz2EQ4fv7uvstjFG0Vep+t6tDi7OhERYuyNzU2uhie256e+gOa9kEM8XNZtw6Axa0V7
rLuO+Ql0ckBlll/CR76LXetSFsl3DSBrk7X1Y9NiUye1fJNMeudH/JxjWh+HuDyFSXdPFuQ2t1vC
rvl9mXqnbCqPeUSFqYFJdTlZ9mnEw1OO4beZ5CfD5NPIUM6kyKW1j9ROuYKpp4a9MfADrsdM7jrZ
nSy0uSHSg003WR+xN97T+v2mXLxGTl/vxowihCSbnin3oTXcZtAwIgGK1EOtG6S2Mwn97ED4T2sg
PPdtj7juxO5VYyfjyzoiTzEI3AGuw8s+3Q9ado2l/hQ64jaJxTkDzr0SYcqU6nmJ3/M2WjSXfGPb
41akcsFmqAnvQfbKsm3XdeO9yPEXGUusRNjNlx5QVGM41Hza4z11rI+hNj31M8lYbw4vWWyigJjj
vE7BMTFKWxet4wj2AO0VVvoIZohKXnNJ5ObzS6zgiNBIcICCfA4tsHmm5r3I0DlMHvqr0U3f+TBS
vwFOiZ0oZcQWDQFJD2GfaZ0txdxKlF80PfAwGx7zoJQy+kfmBm2f2HS4bezgZbJIsbYFtY2Ga93O
Ts42Zf4weU7sGxT/GxK9DwgvPzI7AieQbHUFfjWybvtwFiD+rOYiI/1IDXZCzt3IuJx4j7B0X4fA
ey9zliV5Go5rU3Gbs6xh5Jxvb3OqKE+iEvcKvhruqt7aKLdjxWYbV1bP+oH2EbWLZMPOO4+BXGTJ
Q1Zx0wiT/hEexjlvrHibNaQFta45lXkEShUPHVuAQ1/qrAcbnNGcpT+6mZWlVXXUMJGJopNHG9aZ
mc87s2DbnhgV9MYCWEA2X7hIPAT4Qdi2QKdpcEOkswaGVyPu/1d3838Fgfl3MWMhhQVszrANKJhC
/E0qMpNG1Zgp+wC9lec2FIfSdC9WEN3+cxb6bRYyecH+nVmI1kfGof9J5eO/bfFavtRf5iKdKkeU
KOGQ/v6Tkev3ucjgFCEYbuOycpaU7V8grs4vBsYv2KrAQxHAlmHqd48XGpmnQ121CP261j8EceXN
8TeDkWAgQl4jukunJCPX8qb6qxR2l9UqKEug1w7++rJrT7g5V7Glbw2DrttuOMSISXav7WhAOQ+N
t6qq5rOaxXb0AlI1pT9WHFLL/IJfIYvxbTespBFA2Imtqkkdc+wAJBy4UNd3TZc9603wNIf5SyRg
7hAcQ+Gfy1fc6avK/IQmAA6HnAestBL/hGqjczbYrFbFC3VwtzZNvt08cBZC1e7oSsbA29sViw7c
8M3Oy6ark/K4qaO3OsJFK0il2l1Dab0gZmZMIKO5K9AmjjgUbHWs9mPTvdRNdQstk+SVXPF8xhrf
nLDKExfbc4nYRAPL68CjNS5xz3Y77jqetOVk7bUeMnnXbwjA0mOk7sqSPV7dTDsPhyd9gH4x5pcZ
J4CDM36yvaNZoFIzipFaoeHcTdZOnH3hHSM1V2qZr9WD4dMOw/c85merLLedhWXKaW9HgBHbhMwk
eeYC0FM3YgMBBkgSWBxmoiBDQtBjttgKazz1kUASe0dv922sNxecD+EusG0uQV0VnsagfK3I0uSe
+x2OHZjqGB4PlbFw8ehEpJBkumIUBd6G+3vbs3xzdffeAu24q3gGs0myuvooh3g7i2gkipmrc9OS
Z7LtbVJGD7QvIt81dx3UoNVoyjvSbUwoOJ1CV12I6TzA2yp8mxo+txNHzxvPnTfe4P6ggiL9cFi5
ZpKZsh/9vLR5dQvOtDSwNwZeD0CRG7slBpfRUQF1IqFsKho9CqM4BiN32Pc2UdjJHB/Jna4Uce2T
yZmFweYA5WqlJAawht7smpaZOSrui4HWt8pdZ16LMjkMWMT6PYssKIb8LtKZjZhjw7Cp54ewDSmm
Mr03giPrfKShZnRP4ShOs6ft6jKBeDcjZjly7bng0EYuY0BrgDaGrBlT7nI/YXOfXdV89SOdRIWV
b3iUbyID17/NL6/NT7EWED7gVlZXe81Ob3KtuhaL4a1frG8B3zC0HGfr1G65p1cCSGWdkrQOb5I8
Ptmw55xxerQ68wHmRY8mlNCbSJkpbuo7N4Tul5d+Irg2gjS5J16yscrwHEbFpQ2qHWLAHVeercm2
VK8wxZEZXcdkCYB9Ya/Bymd7fLImUL2p9mgjezfNWO5UBPcwwj5X4FqjQMa3EJCmFuQypaQcRCS0
2gynmKtt7BoYVtiQuB02qpaMtR6QuHAxKlYjFx3HHJ9DOwp9veLbacPHLqBjlT7COhb3IBTp+czV
a9mWNKTIk5dH3wW+tUo3z2nQSEwdYpciMFIIsi6M/tnrTnZCEblurF0KBrsy/+6i8sia6C4W1Q3M
+WOdeWvLk5CeplurrG6dDAIeRZ9KdduCwKkWEUfsNIpcK4+317KQxufHTqdK+nWIXlg3yb5jMZop
fdvMjd/2BUANfoTICa5pZyAD52tryP2SGjOP9ccqIAWG86b5bmhAkg2EXvQZOhtKMvr2nD6PSX/r
9NZRH7k6tNCccujbXBkKCE+YQL1Mv6r2x6BNvia1PQtiro48sEu+muUcHLvv2eXyT6pxgO+ri3CT
KcSSKbHxtRdHA3n+n9eB5TogvH/H5QJO4//++kf+iu/7P/76x//w29/8538NrfHbl/r9OqBbOLs9
bmqmMCQrzz97XdxfvIWfIRcWCtcF96+uA2LpJLHZhprWwje3f9+TGs4vwFJZbsJ3WFgY8h+yfDu/
Hff/0uuCzcW0+COEyc3A+RuvSzFmjqcyOe2LLNXOfUjuqBiBlhtYcTY6nlbOd+RWilrjjReX3NAH
UeBAMFASxLs79JMfqMEhC5892fPIEUjOeiUM77aE0cl57lnknjrSI3NO/XJlPmtFTmZOJsNxsOSP
KZ3gcsPg9YSaV1LKT6wCCZIMrq+jZ6BgJ4WnznVINlk30SB5rsJMp+jxaCVTiddb0zicM137siMT
5q07K+jvg73nieP4LY/CVSbhFmWa/pFjEvPndMgAYY+71gVzUDbKIIdrCeIh5HMwPBv+1JTpxm0Q
mqDKXgtHS35CACQc3kL9bWX50OvTXdGGJ8yxF2WjbqcFMTAvXjQOVPfjmBH01msK/DKL2EfmmMau
kYOxMYR7oxq8spWcfrrEKFdDCU3RhFTHJ10LmEIR5rZxOfGcxMh5YaOVH0XujfssSG8nKrGTFvyA
1WYPESuJlSb7dWcEpNFkjEKKfTcsTRvtufSAq4U3ZhlGx8AJ2yv7RQPbgfbpKU3R5tUGhyjzOK4C
i/SZ0erEtYw4eQzHYUY7bPJ+H8/IrEEN1wDrUgrSFz2SFDumpqEzv+njLf0c/CfVKHwVoZfrfvFD
qTI+jbj7R0xSWYW5E8Wr2DVsL/zCm5FNST2vikW2gdZJqjamkFdQLenTU/hWuDiVZjSfuQ1+APu4
0ZczrLTLd2iPtP0GpuLGpp5Dj029Ld33sG4fbKFO0DNx8brcGCT9uDHakwV48QiK7T1AlRoWeSpB
pyrRq5JFuOpRsFBP31oUrXaRtmoAigKtS0PzguXFGYAKRupgo1DFUtSxeJHJYvQyrKfbxknOJBW3
kOkeGje5jMDOfKtzr26sa2sUE23lDO46sYgDkOPFtGoGDwVaXcsCASrNtkXDW7wpVKrvp0Xcy4fp
rUTtKxfZLyQQV9m0MMPVG/YjV0nLQaT3FrlQkw5nQ9u9irYI17YCBMCqzk+cLt+FMv60FuGxXyRI
Cy1yCtSB7ruSowyZ0l0ES8jELAXUbQunX1RZRzkba9Kmw48aRMOTM4UvY+HdWBFbgsLI/BDT1a4e
6LsZEiR0wKa0qYbFvReWV2iw7Wpy2QI5FeBux2nCdURfIu9pPkiq2tl5du3NWdyVYPP8WZSGPwr7
EE0WN0Dafry2cDaV1NqnCpDHvmICOpI2u7ESKbdRqQPVNHlpc9Prt06ji60zOu9ePHxH5TI3lITu
ctqmY8p4+7QhjWzZ7SH3impTV4utgwvT2KKvG+GXkIjAdA5mPkf7sxWJh9ICctA5vKmGfq72aYP7
agj6dWRH76aWPY1eSWt2vFDDIc4ZlJE22U89Da7VBMXMo3U3DY5JaR8rDcs7YDkd13xxgxTiri07
D9YynR7AcxVrbqiAZNi+bFUpqyX2gJU9BwtrG7fAaB/1sLlzLd7UIagF9PbUpQoCWlA1EvKPKZol
aU24LzIiyCzOwzATvijN/M6ocoCq9IBueGYcA7f8nuqWOYrgGlH69hqM1DrOuLbMOvpMhvynIZPv
AhEcf5pkeSXngzv2F1xEj7gZ91zHPiIlbuDaMD4V9UNQW1eRtAdjsmijSbL9ZHK7sOfmGVP5Zx25
t2ZXvky9AdyxUFxDQn0NK+En5WsHe0BuQprvdo4Vn7SeD7/qkjMH4sXK8m6BKOzt2X6Kzeo1rbN9
SKnoSsic31iHzB5y+hDcTgvwSoFFtJ5f3Fx27+Qxnt1GPrMZeuhzYELm/ODR6wMhlJtgahQPvLIG
MkSP8bfKWQkWzdcQT4SomQ4LxyjW1tyfSptoehgQtFNtqm0mTcDK5Xadgi6ZdILzEt1jHc0zj4US
PAKi5mNQhreFqYwD33rpN5bGR70ZjJ1LuGP5cUqcPDyHpDniGXSTkyxA2YKIALOQWQ8p5wBm64Xp
WQMVJK+vVrJCnAHPylui0A7488HWxe7kl1iLRFc81lOvU4Ba39tWedvr9o7IBA+NLCCfzTMzL3m+
GFH23kaLPWmBCjQF6cDEsC32zVjsjML6Al4S+25AfsutzXevZTotlnLAIJ3uZOKQw8cwvpKd2++b
hMMk5NRZ2YvLUGqTc8w6WkACWiFIBZBEckZMPZ5n0PwIYxj4LYeER6eVhL7FiESpWCqf7UY0a92B
N5NVAY2fC6TRQk+Lq/pusHuP9UH5JKuY5SFDxIln09WglR4shNpLraGwchq4hXT2ewYbALUM3Ymo
A6cThv/QzOGHUrXtVXR94OZZuZVHCXt7ybP0ZzplJZzviNk5Ajns5eZb3vbPKSfJypQe6Z+MxIdV
U68MytUvKfHEYkAzasWvZatLUvyIFPXUaqib5WOullhZrH8R4sBUWBcfsQFuMXOaN7up7qM8Plqe
d9Nq9QsYmackja7wgEhDDBVa8AJsdNrQ7zsrWDel8arFxNpRew6EGxqW1669x/db3LlugdLSso+M
XIV/xQJw3zsYJIq+BoJT485T1qmU7U2h63vlwD6wNfVWNwFWIgMlbIqMO0N5UEDGCYjEnBnYSmH1
ZFyI+BnddU9ObEsrxbQ2+sjcpAODkhWzrWgKqMcYLj5ZMm9tpW5cJD5/CczHwQhDnP7ghFoZD1L3
StXdbZdqt8qUWzvlRldUu9FTtzFdM9Cyo5zRxXpu+ezggrOQSCeMcaN6HN0atTwdIT3QsBaOSxMO
f4jQKxH/04a/XMzpm2aX92/tK//bb3nU//frH/7Hr3/4P78NKAwr//3vTRzL1/nLdGL/gglfWC4C
masTIf3LdGIA/mNSJqj65z0m/8/vy0pH0FDlodhhI7eZW37fVVq4sLmXsZ4ADMi/+gdMHPLvd5Uu
FEG+mksqVuAZ+ZsFt03SzUvCSAPDH5YP0nWTg9W6H6NDssTtAoUFGGYoReSxr8dgcfl0aPvQkJcB
Jx2I9My55WP+QXjvOln6z9zsXwI+XTwY2dW5c22Qok4iP3fia+M505HHHt0dmtXsM+gz+5Bry06M
5Z0jqmYPaYJMa/oULG9eywSH0AXx4yRH/TFSWb4WDQo51DTlR26fHnQJLKFEx1s1s8wPpuYKv5mi
D4Py5C2X2XAThSNMJgssV2e0W6tLnkMiEStqCdTK1bJ7Sss/NU2CYY/kS6gbHzlgOe4BAFKsgM95
X6jGz9zcQuWFMGpoYXqbEciliTiZt1XUfeR5/aMEyQ4rVA2AXuTXKNXbhMNedt3PripYanjpNmBI
oZMXvRPOv/5N3IyqV3OKLpFVRTD/S5tAEopaZb9mDRnQ0KyaXaO3P0SAZpioytj0hnOK9fFi6iTq
BlvoeKDBjabg5myU+At1WewXnYIY4YCLf6ImOpsIjX5o+vTZNzxhGXb3OP8ooUgzjdBdFW4r6gTC
ydTWQz2L9eBY7X504uiQjpBVZjtn90R0nkcS/I3Y8O5yPKrL1eQ4j9nBVfCmRer8kB2M9dKMFxJW
8oXJHrWwcGqSEeFhpIHAxwIsqZ0Jbipd+5inwOT8Fuy/rfoxMsU9YvKhq8YPSHw2/fJc00YGmFgH
hjBYdOklQrsxmPJhCllnZ3FEAvHfBjKBcSVJHeL0x3OTHGfBxjaNZMKeFU6KYsxwQWCRnnsJPXy5
2RA85zI7L/L/zF27N4OjkQ078DX76rfEc/+WR8a+rHRGyjjFxy6rZ9VzZW2d+Njpxauh4g9aKwCc
Z1qxmTv7eayCc1N4m1YF2yCcP7rReXMoL27oBV7hK7y04fSlJwD2+3k9ovwDdG9WfRfxwyVTu81k
/qBb4r333M9+REKcgWibJkgcG9BRKjfEtXaAJX1HNgs0f7ibTXFlCH6mRZxY4Og8YJyONxjyv21b
vc2N9lxCi/CHLL6q3t54TSU3cRJ/eh2tInU/y41LkHpTOZipXTcqnwkCUCMg8xpb8YQxXpjJyezc
RVumYEGKxljhZTE3HR1rvMcLYwP2JdgxycCh0Jx9D69xwioxOUREXbd5n0xzXgWVk+4ltcrUWNPO
LWbIPvCHTkkG94V0QbpXOj6B2NDetKr5gHaxyPzdcpduvuLeOgnZw/OstHvd9t6d2gjXEK65uc/e
zZSpvR0oLmAeQkIclvemrK9j067rRNZ3zmg+5+wSVuSmuzXqI99njTPKyxNzbQzFS6D0Oy60D+iZ
Fu7u7gfS/7NmRDuufA9TIOHTkIckknpOjIAST/xcguaFVa2wsWpuSuNMs5O0r8LQqHxVp69BVlzN
PNlZY/9sjPPWVNULVh5jeVTtx8p4KDTBy2iEPZVk8Clq1shcTcMTlj21E4V9LZ3mMsUFJrVs9sBp
CELFWXikSqjnnWppbEIx9eiCHvu8+DZGdY0y5hAi19R4Ll0V3TBxd7QGbV8V2J3GSV+oeub8ApPo
o1csxA3FHwrNnypuoR6CiBFcdOpg1fNbFcCfSyJJ8QIfcaVRRDAlI6EJuz9b4+Kk9+wDJQt0r1c7
eGIPszS+tEAG2KrMS+nAkIZc/nMwxdY1bfg/4RPFBHcqIk/IXnjZedXfuAj57MbilHT1E7B2zMF2
9VO3g2nVLhEjVwf2lDP++EMOnL5p4kfeljx/6Oyxl2bsJqoM+p7NvVcW5j7MuH3XYfMY2tVGVDau
QII/jOgNj4d+0I89K8PH1m71G9XpAvBPaslTWHE3HozIYZ4DaSsScH1YFKTPSUwgvXNwzkvztRdR
5U8ZwlgRbpVM1yLCREVmaF1rzXGwU7L2phdQUMqNVo/2ge1FfjIp0ELKxfZueS+eZr7pnf5Ta8ez
Yj9eJNnO6fGGF6M54tdnftdKFz8bFq0WRekQuY74aHN0qy4VX27avuGWe0qMcbpy2M2PFFT2J3xq
90Wmtyt+wnW7ROw9QS6U+oSm3XsZFVRarX12qUl8NaeFL9Xlo5qAnqu+/ExzafhVOHxWVfUyq+Dc
B3GKww6cXlUDV23yZ8bQceU6tOWl5Ykf8ycGTriiM6z8WS9gVRq5n9bYssxu+Q+9/DkTdFglzo8R
O6EVV3d1Mf1sKehZTSbpVD9LBrUrVGJs2Z1oS+ZhWAG81N91a55X9DdiuTDmFxk1xKC7ZpM6vNC2
MvasHCkwL2d/Cg3giOXIhXyyqebpouAc2vrDiKlzNU0VbRYcqzQYmgrY1kjTXcWjR/ARxgd3MUBr
Qd2r4rU2z1+Vy1sv4TSPXWefhPrBC/BvK0bQBZXfVze1pOE1YvfGQEZsyW7d+7JPLmDTfrLH3WOW
J25j7wmdsZMNR2/VMLOh5shbnZ3nwuScGSa8mbBi/aTM5oAh6AyT8l2wRHFF7y1NGD9qgxZKS5fV
VUTMfnauskV2vW0sdi4A6IDThN5ezKPBcij7FuFCodAUaycl3mACfBLzf6mGgvbiklDwwGS30QXN
i+R+KTfBf1610MTyDt+Na83v/GYp+ECdtYtu9NOwz9f4Y/p1klH1NIOrN8ocamhAReVA3rEwN9jG
LuHUvjpB9BroJt3MWOYwsRKG6tperAAD7zhRP5Ow35GDXObdeYs8jHRSoNrRV9L5TQA0fpo+WEGd
vILf+wSyDPjQs8oBfrj2Fpv5PpP1fmbVPQvYxkXxg4P3BNEdDrBXH3NTu7EMSYni/BSFtc8G+tyO
5VmLBVfIauOU9WYswsUyDL+C/GOYu0sdRvOjUNaTJcAMlh0bNlEiyzYxnuKi4GWpHZw7NVGzmgcB
xFFKWMgcrQYB8XCQhKSpj3Sn8eilfCpSz5OwVBWHmGy/TQByhEFuy9ogR62wRmWhdUNMCHvhUrMw
FsmDqnowV11IXCo/4nh8ALl9HwjzNOfWMybEz9KLng1ibdooDp62eFDLeDeG5a70UPQ4p70h2olK
x787Gwcz03ftwuNLKxxlKZFSk4dZOZxs5d04kX43aMmT1sTt2hmqWy91XiceJ5suEeOlZ9eL5t7y
4abYY9vn7D+yFKRIwicDjWDVsYTAp7UVk0E3cvvUynTTWONNmDVc/Gl1C/Egzp12bGoB3ES426a3
P2FMP9aeeZyd7AZsY3OXDEOabMglkctwrPJ17G009JqKP1vWKMHwVvg08lkPCnyoGbiJDRswLqia
bGhVSnVjY6Z4x3pmZh7ZV2sq1/VkDPtCDueACG3qUs4m82r2Q14gqi2t6g6wKTfjRZDloB8e+Omn
XcEDcs1iF18ZawgfKvk5y9h5EwL+NIvhRBkptyUjgixi0IJicyfnYUabBkbCmXdE79h7q9duYJg/
ssJ+dkvrmzjRWWNtEcB89Iu6l/hhzYdpND+aijaRaC6+yo4mlQkQLQ6ESDsUhfVieJqzy+wSMEeS
rNuU/X//UybdP91Df5rGl/bWf2MaX4TC//rrH//Tr3/437/99X/95iRiMudv/svfz+TLV/vTTE7X
M7lBSPxk3IXxp6D7nxVD+cti98LohUFI6P8iHe/9grMI4r5tM83jsPsrA5H8RVhSN3m/GGBYmM3/
kaGcbumFAvXXkqHDnwSHyjRdaVg4nf7GQZQjrMyGM89gxppzUFmIItI9BpE4WFN0Ts1uz2oLtguI
TAzfVOSd1TR+LTPFNhPWg9Ga10gb99OoX2nMe2gm88fgpjyfrPQ5jayXmmLNbQnm/IyqX0IV6ak4
IlbuU4He42foyk2eeortYw+ZG7Rj2eJDJzzAzGTbyR7gzAsdglcmdwo9Mw1LjiG/gxJoECj0VDDo
E/h7sWfnXh+oFQKPC085p5rEFua9k/IVOzVe5tG+FrOkNp4+QyyByTMJbddvdP5rimS9TUk0n/I/
NvVJVd8TrILazLY8K/XT0JD7Hjmko47L1gTqt8Smvqrs7Adozssw2Bee+ECPLPs5sKoHfqF3o8vD
drBu0yxj8VlT6hgSbtrLGPehpS6aaeJhx+OtyF/7HZHNTelmFxVMFrhO78bN6zseRNsYLtzEs13J
4GWh4YscfbLH/rtihwJPDk7uup/ag6KA15DjJaw437LuBDMJm5ItT9ZkpitKi3Z1hvk+UPZrpMuP
tE1bXyqZccoIxGK1dfh9cVNqrgHxfW0oH+em/ZjT8A7LzY0i5lu0zkUreu7gAQtnc+4fmfmP3ST2
hCowLXg1CPIaOsEA+nXZJKS9t0sd74FwyVmK6UxHFu8tY75oJYCcKMBEk1dGcijBUQbmSBZCtH7a
1B+eKh40S7Ij516e2tabTeClKMzPQnWnkO0oXG4KFPVoi8FuYF8evjiZecb9IjZTqp68QnIHotp1
DhEqdVomok1ST5j1jRdRa6S6MaAbnr1HX38MQgoisvzFq8ddU6v3vCCFHZBpWpEQB6KdWSdcoxcH
5AhF2imAPonaUhHZpH/g6kCqlVicHSJyvj6y8RZ4cLwWfPBU3BgkBFRmkAgPz8nkvdUE20ynvndn
kjHttNHCmp7whtrkrobVm1bpi9XCACxCOgm4lhGKLb+IJ76LwDiNbe6B6lLBLoY4tfZqGgIGSZqS
Ap2fXd0Syjduu0wjoiMTdvu9aI+OMKKNGQMLD2c6H0nr3cb9ZJOJ9TZGQ6llhSGGRgde0VZdUN/A
XavQOrJuv2RBcicAOW0diwspLMuw4rIrNfuNigmc7Kk8ANTyO6N5ctkehFl8CS36/6biA4HnpW6T
x8FAk4Fh5h7osC19aWnr0raZR/uCKI7Sf7pC7cxm/lYgf1ed7mrbzrBfDCe+FBOtFdECnnJGAr+e
daNKcYe6jJtxxP1WpAvTTaNvbNZPiR5N67ilg43yD18nDlNU+qV3ddqa2uITZImxGXoIc61dfrrs
t7ltRzPGb7Y7XaOVJ4f50oHNOnVEE0VL9odc8mul98soKe+toe03eqKW2W15+3g2HIy8p1S2/Jl1
6oprO90FsqEkPqTXi2KzLe6+7zBMhD/0QC+zMPwRVeUjtJNnizsSyHN0VrvJUBkRfKFJXvolqyyC
6Vu12bCqCnzL1Hsduypn+GLqbRn4aU7VeQCZ8ZcFPx7GZMjOybib4IIhGt0WBd0Tecv1o14MYpbx
3RmKZZdNpwJ6KtJTxG/dOyUNBfGoszRHwpIIU8LuYxHE95QcDavErO7L3Pm0Iho7w16X4F7bdssL
My5Zk9dZc75ChlxXlxmlwWW7b6f+M8ObubGL4CKS8pkCUlReuW+hsGGzR1Xng7uiUOPNqHjZwWMh
FtLnxRWtvrQtXQcYs1dexrN+kH5TVXvc1y8mPREITdPW7Ior22tKDfIap1RRbjW1IMZz197opZe+
xdi++aCmDVkvNpwqgWVuFvMpJxLDi6g562Y0LnDoWszfYlhl1YiJn12un2hIsRmi3YkkHh77Fqy/
xnaA/2v8AR+lp8ApNbd2YNnIYC5rh0R8wl/I/NIY3lUcPBc6XOa6qsut2WCEpBrwyWgRlopSf5s7
80enmVRQNhwo81JZOXcpXAwQH5nDb6eovyqSJYxxScUbLUViX5qy7L7EvkeKZrWAKFZYgJlK26Cn
3QwTPzuYYNfDefcjVRenTMePmmv1LU9QMKK4NtehARmbBZ62gT51gfpHEWEOtCIt5gfSMjxobXh0
aRm9Efy/6+fxwB39pqcp2J+TevCpsop9WFWkkTkvNgbZ3iHE+aoy+zv2JJgriCmrbA7fJ46ZjS27
LQCyfJ3q7cjDtnN9steHiPaPVayEu+LPLI62xqpZ9mGxCF/zxuLMfi0aWCBZ1rLQxfhGNI6MZN25
P9vGvuaNd626AstGl2wjs+x2AvlgGxZufaq7HGai4LCZJ+xJcyr27dKcueDGZtN6B9FLA90I0sok
DtIF3DOmqT+QKjmb1rgYMRFpvTpYRZGWr4aB5oh45gPS1GzN5uEVMPhtai9XIgX2Xka5xsWjJEFo
dbdpIV9KrbkxEjL5i1PUZz6btgpXEwvYc9JJMmRN82IMGGJrh1EI4YWPG4r2CW+M5XMZtPHBmpxV
dvLZCzRNQBn4Hhc1MSfDFcCCBWSBh0XjAripWuwEQ2P4nY5DCNjPuYfH6CsRPoPiJrA/JZc5VC+9
Wz42JnwTwmdrt5wewyI/2oXzg20conpAX4BDU4HN6OXjYLtFqYGgY7Wkymos2K3lfTWjs2uG4RO8
H+/wiRGvaShhz/rgOQuEoIazeaFS4SYhNCQWarBjMf+Dk171Q/HZ1wlqd2LdJDoQZuSJAeI0qN3W
owm24bziO5tmjCvkf8LO+kwxluJWKMO12eY1VtzonYZFzEQqUz49t7zoJd7NUDDMtTE15YWWYpFK
4OZiiQQTX8ArC0r2Qhj4sQOPxnXWSRtGLfn5KGAX309HnTFvM2bZO9bma+Pgi9UABvm6dC8Qg7/a
yon2SSUvnqmBQPGurSkJ2Jr2z6x3b6rGvrFnDgmP6xcMA+4obhC7ayVZORdedTcolsqqZiVF5c1h
7El5juNiwOX2DMGPm5pBpzNFpQl+mu4Opv15TId3UVQwrqGK3GRRcTZcaBkLbKacaWurvKPSskuZ
EKor2oTiw4F+BmVQdorOjQ/N0Vvs2KyuyQVoG8Rlj3AbcUpYaFgGSvggUNlalb66JYV7fWOahLRs
vAUqe1MiLY5Rvjhfhf7QduP/Z+88kiS3/u28IjCAiwunYSK9K5dlJ4iy8N5j/LagkUYKbeDFG/21
m7cUfSBFsbv5oinOOSEH3V1ZVYm892fO+U60EwEoas7CFy0YYO8UHmUChqxFZk3PoVKu45bBuNRn
jEkfo4aGgsnTCxWkM3uFLXXTrLI8fKpM9Sz5nC9SuyMuZaA8DknBWIuOsUIqO2xWUj0pvUaSkU/j
q3RKA9UUzLGdPNZ9t4p7g9DEjA2MkfgT9SXERaqwgUBIdgCjmB4gyH32uBiaiRMmn8p9qxb8qivI
qOQ632RVdJfhtlySXDxQZ0K+6HzzNBUspsYqqlf0zMmi1rVhlQJxITwQSoZZypeORBAgEdGlbRgl
VvKTFL9NYyBJVpP6E4vvHhwigdz9+G5U04PWIvHw24EP6hwyFQQcGkjLmUkNxWePAAY1pAE0sLiL
saNzjsZvsg8+Yi89V7qTLbHNyYfa5BlPwccsI+QVpCyKqw6EBimMQX7oUH8soAEWbmX2iLiKQVDc
VRNBBgDLwwwwUOwwpqv917zWr1U9/mD+eFMTpL0Me8tCccEB53jOO+HKjVvTrjVN+dSIdK8z/c3G
gpgbhfyZlM87uN9pUdoG8UpjlkDn72Gfoklwo1aqJKIPFawc5CShKfnw+aJcJ1BRCl9uJJfHJIik
bmMgmh1HIquY+ZN6hxktcxW2wZSVLdseqKdX3ZBcehNxWhgt0f4wzC21T6/Cgd56V6mNmjSdxc0t
9uiFOit70tp5E1oLY9RMbhLBaIyt57RMO33f6xl/qc+frNa48fKYdJFKXg+qcst4Gw2dE25qQzmN
XcBcP9PobEeyX3LwieONrJivBTV5W52w9zb4wqPjmzCXjB7Ght16aLSQ/A1TYri9xxcpmBsbVlTu
CtwXkISmZ81p7jHLXVWt+GJsiORM+LvIq1mHiaugZkium+ww4Y4kqzopyqU/z54KI6Eja0z/XMBf
XEBqvI+DEgdlLQ6hw18g3mPCON2AlI1ltrJId3RjhsWIPAgN7aykWWt8zEjqMK4ZbsNfIu6tnOOV
PX8G7TaYhAtsqmGjg+zV2nSFWtmm2uH3o3MoshrhP31rv6ce+SJNRs3NVoITsbIfDOzrHhUqLv0X
A4TqxqoNokdUtV+lLfqahhkAx+yF+GA+V0rwMdHftgb5rrFBWHtvbI1If5RhTK/CoWVr5VtC/O6y
Ge1tamAjBTux79D4Y7tz7mtG801HtTlWRcIGpKN/jd6NgCy03NQ+IxEAXxsZinuj5faVuhWxvcOe
86yoSJh7UA8LRQfbZFXarRbV95rfNa4O+wo1HasdEnmRc4X+TaLVpy70DDeho8GeotSLrFBg2CK6
LdlNLdLRfIx1WDoKNquFQ2CG2/moTtECfDaez5KypNVOJKt52kyO/5qbmqLX2KVjdtBb/6JY4sEI
eTqDdE57SHRO9hABP9vXhNl6p3Fw8H2FTnhtFcXE2E+8dpl3ttv0rS+Gc1uoK+puai0kuYsM3zTE
CZWpvgl5LVTsLf0J7ACBE59I+2cQPBcDMJ42lq/kPgPi7FnFN5itVtbUcacRmoU/h+FyEqwUz7iW
oruNiuKNkRCXEDehW6Q4TTzPi1d1mrZrdGcvZkcgi5OpZyfroVVTOjs8UeAU0U94ITpPdbSZwc+l
Y608BrpyMXvSDge2pytSoV7CyKbzUIiXTWm+MNS+5EKHEp5ycpEfs6+SOT6C6rD1wBqGkJEpFJxX
GJD8NiEGAfQg0TmY7oyyqXd6Kt/qXLv1VcSOhj7MoOmR6tcI4WHF7HMCRNYjnY87OcUdQcHwSwkT
WgE3IJQMttSBcOBixTzuprSHNzSqyppn/HGacQYRKRpLa0rKrcGizxBehv9lZNnWEOUjejO6zrIo
upQE1d6YYC/2pWGVOym8ZkdwvHYd+zaVBRE+y8aX5K6XjJxaRJNrzVPUTW4XH107iyOEz9bC5PIA
4q25jqXaWzy1+KwTT7lKM/EUtN59heDvSmajvemYUR/aQHUQ3k3GznK4gitEZtBmadFlgMeYSEB/
bSVOvJrq2rvC39ugxnNIdCOaGEilGSxjP3RcuJX9OylgBsBGIAWEQwGlNchc5/GaOJh7TxdnUHZB
yMFlZSvf95pDmhBtLCypLA2ELKv5BiACW42CS2zxhYK+ZvsZk2kUGCgKymkowSgRoWlp8zhD0Dqr
kiA8dor7UE0bEIvJsKya3tsCWipXSRzEG2EUDGNI8EC3V30ildN2I5yWe0UtykWXTv2GWjc8kh7p
bYYOsqIotNfMLJjkQQo4BznSClXehlX3rgGGPAj4Hshm4AAmnnXXQYp1h056LugPWhAR3jqDTNZN
MJ4jTb1RJn1ve6RwB3lCfEX5KPF7LoM8zFlckfXQG9O4DGqjWefd0M8Qq3iPZ93ftFa0q834AdEA
Rhy8P2CGmzdzKpkwWWa4ZpBhbauhfmwjHjQQX9gVWY+j+euDjT7IgWoTvIjovGk3pd6e0E/yFtX2
ICz1aaCSgME2OaS49yT39Agr7QDf14jhJ62OUjH3emzvEWJzpWo91jAo1E0k01Uc0ywkA/HQjrCX
DejnzqEsjAiBISntHWoda/nhmFvNm1opgtbZ3joTyZ0DszHRKLVrE5myCCyKBSXW77o2ePFG/5An
9jmqRg/bFaoTbBR43Qle88l4jgOJjlhRsF1I3jOZK89jSDSzwmaMQY8RrzSdlgSK9Y4CjUdtNNCW
qhMzJBqxucHFdX9RdNxiArWHNijz7wpzV9DtET+8xNqw102LgQhsMBRBOCw4AWOE/v+Ynn7TFGIt
+skWY5YS/vf//Nf/Jkn4zzsLwb/9XUdIrgUKLTR/uil09btcCw2GLsgn3M2qOS8L/h8LChMyURh0
r6qKK/obHaH5y6wiJGHQ4Y+wuFvW31lZ/LivsEzkipB5sFbTQlnG/OffOJ49YivjNmc0YxfpC6jL
iiKT9IZvfi//X158DGSCDgoUOrwpFSHlty/StIM6daPSbDx8Hhz76JTMe7yNvz2H78N/8z/z/+Jl
2Ap9t3vhZwGOZdisgIw5rWN2d3/zs3QqONbW7NuN71CaeB3Suw7gUCFZ68fp3CYoG+TGtz//4Vge
/fiq3Ky2gdqHFRJEr+9fVckVwiuavt7kifNYqfIZf9Va0/U3u1Aff/5SBKD88FJQIjX2SsIU7MC0
H15qYOM9xnC+N0qWgSBmMeOcNVj1MYYuPJc/f7H5Tfljk2VLEtp5IjDjYMnXaSd/eNOMVCQ90dL1
xqu4rTL6SNdAf8P0jwW6ALPeNScvRz+tetTdP39tTf/5i2s/vJUQ+lgPJ2NFSG/8BHrCWzCN/ahk
hfk2sytCDuKvzsTz249sacYp2o3S/yqj8mQ1ye7n34xU51f7ya9C46P97YPliU6fNNG1LGDycpNM
hrWCVVxuNRWFpBNhTCk98FI0JwdVbRjv0SyUIFDt9j6gVGOAvylE9amF+rb00MMgmVVAC6i7we+4
ZT3FOQPVBdrlkW1ZcP/x7l/1ITIcNYjOYTcdqgoIIBqwfFllxZMkH81pndt+mIjzHtHAlHLblbm9
EGjGFzMFEedExhglH7aTb+0dpbytJ+shi4Jo5Wj9h5L7eJyl5mIanjFCWPWHOLsAUF3Hmg3aDSjH
VIIaBaH2GhaJBfB1OI7cU8tMZ3xP9uYDDjNnI3ARI0/SP1X2mHM8yHTK+/gTSukb4XKMzxL/KIzh
3iJleZF1tFcVhnGSWg6DSdPfzav3ckbsDB+RxlVN0PMxAMNTZvItBMuTjbHEe1cM+6jXdvav7J6Z
4sNAgydvJvtUM+PHxl/e9VB/dH3wialoZuoJtvIANlAdeozsZl5Q3/LaJvLiM6f1DQOqelfWKbA2
q3hHDTC4zcwe6hKC04PIu2trem48EdjLZVvOE6LeNWd+UVQrN8bsKx5phwhFh3I0zbwjOUu6cHw6
a9w5CDyxpTCGqpVlLG3iwxXgZNRpL2bqv4eTh33d9l6DSpLJMkb3U+Z82snwUOe1sksK+1I34z4s
vY1TVq8VqRK+qX7hjX/rMOLvNT6Cp1KlTs8C/TbDFcLj190r6XQr6vG+TuFbOajwwBWgU8k7nhzH
Vz+zrsV7F5AspNdRShcWXk/48s9QXiTuVevezlBjcWE1y5liZ1t5ueyb9J7C/jNMaobSkQEEgP7F
CfqtnI0XtSAlN0H46z0PLDgWQ+rsqQWrhaUwbg3ZY8fF00wG9R392qyNJTHp2Sab2g/yYFe17Ug2
iAb6P6H77kgESTt6C4nDR9W9Q044nm2PO6Fins0ZD3aGtum0FmiRXy6izktRTWosmGoVRLBDsErH
9s2Obqa6Zbwb+sVS9RP2qcmDqWhLNVTiQygEAIgxWPd6eZOpcqlKhssSUepa0curfMpcgKXrLpjx
802+K+PpGr0zyw+GJOAu8k3FCUSEGqbMxySsntTcTw6EwrgOpBDKzIoRoROtenYUQLHZ0SDdu8oz
s3NL2+tu4lhsI705QGgzXUcZdszkaF5L4XoWKOKG0zYyDaA4DsUocRnawqHOYzTWnVTBosvLSPHA
SQmBw8yXAjSCS4mu3nbmgAygrl6UlHUX5oEt3SpDQKDBWbpOkbkxPA8BYHmetpvQ8eOv2YnBezIT
9aQZyJ6oxO+wwGxLyzsE0XjbNt4NYMcH0BZXU55+0Muw4tMSbZUnOhZa1GjIfQT5UAfPieBIWCE+
g5rDRIYo7x2zuhBZ9Vrr8U2QO+ZaM2qVEaIHlDW09opUJQ4cg1CmrpoWU4vvII2S0s1j/YSnsEWx
lq5SC2qChw8XFec8gBmYAA6ULMxC0AEVWleunZjYuhQou1sP5a0zareVhmodlcY1PWrtNnbMDF9V
HqGtbwt80csos0+mUWPyJc8TG1Lm4gu8YfTnrxjmD9txGqHDegJ/QgadySnt52EY7pUxzLdNUNLZ
2FAKbXBIQN/F/VAq6A6Z/RL0BE7M0Exr0VWiXw/J+DqSiNU1THwRc689Mz+VoK6qKu9XQgtathI8
gdnE+qxXR/jBXrEeQUgsUF8gnzecz6jUbgxVY1Or9pDebJ6MwcqYzKv2BKh7jhFadjxdrlKBA0Hf
e2Vn9SHzsjUJk2xlp1kxS0YLQ4FNzeyRgVmablWbS6wkWd4JozsLCSbiLlotNfE2KkQznABo9Gpn
mTvGPmpqRsM0tw1roLRxsyTxXAWtFFZRK1gShvkX7Cbx5+tfF3NhapvStLCu/FB7ZAwDrNHk+m91
TFcBQbygHgJUv/2J4KVkp9FhHTWvf4O5t5qGlAQ0+HmmYhx9ssQZhwOdyITdumpgXKTpFZc+6JnW
xQOplWREHVMcJUcqqd5FAfgX9YLxfZk2V044NpD+OHiGpK0580/3TR2qR3EpYM1XqJnxk1VyVp0y
EympUtrU99ZB5uMb9p1HMzLCZcsZuWkHhkP9DPHxkvoeyr4LMwB0e+DsUhGdympklhflp1gFkeOh
kEiC61aPT85o3lpKeayH8J6oni2jmrMWt2+5SbKM0hVrFms7O9XuwjrZJ+T96EXKYdYfcxAvswei
HYcP5Bd7SDYHaWCukBwVJDpwh6rREg4lhiAprkVebPQ0O1iV92IGCFRArGR99ihLeckD/lIzmJef
l11Uz38qu8DjorEyHeprnfHq97/HPmX3ZvkAMpEnnQdHZOSmtmSaTqBVZwlhVw5rPRhvvKZ7kVI5
qLKqCXqvrwBYxwtTz5E3cyR6ecpwmW1fU0XXsd2dq4QcABF+eRUf26Jg3m/Xd7AR1s4c8Nr0wTiL
iDfCGnZdxuSoNImGq4z2PsmzjWV6K1LScD9Uus4p6x8sw0P/C5PVZAfvJASME6mL/Kb4CpuUWPTs
kdg8kH2jemWYnIZWcVF87UOOOtKeMTY26Tjea4xVnOgiMxxYs7q8KoNDK4yT6XvkmBAN4EG2Z1kr
h3ob1+qVXjd7Z6TGa7ReYsPu9zZq2BwxNdsdae9i6d1JVJRsWXkfkyzesq/Z8RFnx5Iz/Eid4qOO
mQFWGfeNSpqrlk770U7PqZZfoW/ZNQAr2AS0W7vD2h8ZUQceNp/NCQP5HUPkPZjkii0A+17nKmr+
Wgna1eAZ3FRSq29B183pUyLiMsu+GmvQ9rVQqRXVIYDRLzhWYn5WuLwGJ3t4/RcPz6yz+75k16Vh
y/n4cPgWfnx2xr4b4OKn1SawCS0ZKVbIM3wF13FIZYwKPqKga1JJeJRX5e6URgQmqqA9vDz5DBKW
dIgMr+Dudr91Nv+kguo/V3zOXBh4cSg++S9Dk//154nJ/BX+mJgwkxV0Yto8MPnDeek4cGF0SwPF
IFRL1edW7HfnJUFH89ELQVsKemST4+J366UBMgaEC19x9nHCiPlbI5Nf2YF/PFwW8xKbV6fnN1XK
U/7//cEU9Elu10mlbfGDhUeEnc96yf0TpKp0m8anV9HrTVpPG7OfddUsIYiTAD/cEDFPWsBbYclj
1XDY92Z6RWqo71oN/V1HjODGL9p3Bv3sVhmA673YIkfOEYYPV1HUvGIAGl3Tpm7wi6mn7xwHcQod
RV05Y2VsVYambq9Jtg0JsZFTGj7bfhqwpPRad7Az8xBHKNYjdcAH1m5q2Z2bMVuptc84njMgb5F2
WkVzMpO8ZbxKHdINhVyOeGeAmJz9kLhcNsLIaPCcB160pC08J09VGDzHvXpEpv5MockGUngrr+XD
X9TayRyVJzAnc9zSySjMdjmaYbyMzO7ebog/GiErJ6jBYIm+ETx2qyFR6aW6zucAwrhyYlcaPSdQ
G+waPaLARmPaGcWJICViDaWzGUVwmwfB7ThQPvsz5ThcMWy/I4wCaA2iSbcxzLMXdcZX4NcY3qRR
r4i3Ml+KqjsFJKYwVDApkQKMCC0GRuARjnS9WnO4tBWmOebMvxx8wuWNC56aM9OkdRYrW6FZiEts
RFqZdwmQLi5rI/qoc0g6QTFGWz3TPnyVe8EK9CfFSrYgKuDrJPkIqZf1LiXsYVTIGiWLxR0s7H2a
wJBD+BysCFJ2ghqVqV6HW1NVwWEopMMX+RTiaJDhRhsGgpEcm4MMjZFrB1B7E/q/OCPEoYmVYJ3a
1XuVSxa/6hbdE0UfV0VdMTvI7NCt4Jcg5jA+wlK+8lUVlLsW3pdaJaSryl6U0WbeXMoxdCPmQztb
FISshvg7AymbfZLH3Q5NX3r0rGIHKG3VDiDECy299ouxYxXPY9iSULHMyuKxUeJ+7UVeDEEN+lcy
pRfL7PtdYaolIuLRdvFtzOGE2pWvDuFtP7GUTjXPc4EQXaJKPQ2BvjU06+jY0ZoPULJLkvI+cqZz
aPMtRbNHTwWL4PY62x02TAoC4sRYSjvQ3obSh6BaXVhxrNWUpYZvA+qI0GICIFA/It/epL56PUsh
rELnJod+xqKo0Y2zDU4Fw1HmLBMDLAsLRo/dYJ0TJsgsv+3yZYd7dgiVM90vtlIFsjh6VdjmrFGV
gwxsNHS2+mYAHduYcQJPwgGARPbFljf3bajigvw+zHVKPj2kvUCMlvpnFrn49ixz33o1qRGSZESS
ukGzktlhimKTQeZWtHQHm+5XBQH0P/YGUfSuh2M+8BCHr7HaaUs61RkxoL4jnjxOjg7tfxAa6ijS
1FJFATI90c8TCLUztdZEFAUmv0m0eSQUtLuizeC95nHreuGv+hvHikDWlzdRnfXAOgTZwhzVq6Ev
0atZzrhuhowFHsscKtXAvItCK9+iKYFR5x076UP1kV6yqeKAmBElZQ8/0lRABjtaLXneKq4xK4NY
7kyQ7RoiWoE9jBbzjQhnbfVWCYJZEoQdyM/3QV1ceznyTD1KT7UaEJ7saNhhyCHrovgR4We8sRjj
XJNBxJuhZso+DulfAyspgC1hv5Lz4BJWuzqz9+6zCFEfeqJbrei/9EE8MHe7YSU6oVG3Y/4F8z4L
oXQNOwPP5hEF6zZhJsXG9VCEE2uz1obWF05H5MtnVDzXkaEioqtI4K3FuehB6YW2ViM1749BGF3B
hem39sywUgQ0q2DmWg19RMBxVnu0+WgdlxZoMTdumJE0Qf/VMH5eqmCySgteFvmeJYBCKIMpBqcN
dO5mOVRUpkmMiZIBAXOEGb3VzxCuEhpXCpVLTOp1BaVrCsaZCQO4q/L76KuE5WWOyLLIMMvXPsFI
LiIR9sIz/CsXjbZoZiCY6XebcUaEIVdETgE1TCN4h1E7aA8cAUGGKlPqs6o4Rn1igxabSRlHJfE+
GTFObmGFNfTR8LMclH0SwEsvRg9mDbt6K6mv2ZLug7HbcG75ZJrYd8jIqzPMG2Xjt+LKB1gGscS+
qyI5R8zFbuWLnZebbwpmy13KUm9RKN06QlNEk6rhGqRlBk8yFG8JXdmzTrfYGIBrGmLnN/junF3C
6paB0azb61AGpCKG64KYE8uVSjZxlO0TMycworhvM2vvCcSPGt04slPkE3n6YBWJBmKkASngnLxM
ucI2zdAl5TfWN8Vp6EqErd02MbCaa9X51yr3n2JyHgj8xeKNZPl//wvsMF/k93pS+0VChmQBJVSp
qRo7nD+ww4aFLYgZn0W1aX1TT5Isz5hRZ/7CH8MA5I9+ryflLwKRHusRLEVzrfm3VnCG+H6/QD0p
NElUPftBbhuKyx9QHnkyGFWhmf3W0vI230w4Hu79xoN0WQUgmhABn2tmj25usfdV7QoN+5QyMUWG
wR7a2ukVPa+ek/9n8iENBJ6OxmanTbjgLZ9Gbse6n1y1xHpo2Pa0yTrW6J1SJOCmlP5cOMa2LxU8
lLae7vE+GqdaVwgtEJW21HTlDUkCfNLRJrKICtbsrU8fednCqk3KRmWHJv/VCu0V+geYYqqZbTU4
IFd9pkF36BjBbDNK41XtlBywSfVCshVxzb2oUe8ZMfcZNgFQh/keimvoErEpDknj4egd7BXT8Xsn
ThHWkyKMPdU8VcBC1n6DIbNH32EYSrlL1NnCFN/6aLthAoQncw4LCAUGaUoslkd6q9/6+fTkW1Z8
zIdoWHl99q71IWQpL4B7NoyPdY6ZNyHA0qjiTYp2AoXTVCzLFMev1fOJt8anwNRwl+jRIbFDCr/B
eR8S51ZL52FnmN3XABLcKmLS5GQEYOlUOMu6NwhbKYk4LRRQvqlc0PvOkPpVO2siKbvcOnZOXV9S
zI3iphfNwzgBTnPMRy1O3npHO0WjRo9eyQOn2DYHeL7Mff0BPy9wBJFfIee89EYVuYHU77tBzAqf
ISJgxjhFkbm12+kEGPE2yZ1LnxIZkOHvsCPxlQ71Uu3K26apnylZN91UsDgis5E8Cw2DgHGLdP66
dMrXYix3gxTovaruusvp861Z6GyefctYYx9aqH2/L7UiWxjdMC7soSLQxomPwrPXfVPdNV1jbqxK
30cokZYgzahje/2mylPUlXnpTo2KKga+X1kV1wEm0Hpo7tswvGXLs2U9htbdROBgGcmyZg2L9Tm+
S1hGLbS2v4QY7R3RPUdAZLu+KzfU8tWqHfP71A6ySxTMYZ7hVaZBSqbmuWiTvw3S9I01z8XC4gIL
h1idvKZ6INAJAKHR/TbYKStE8KY81ez+uMySDXZul60XtIU6bNyoDHZ54GPB0Nms9cLkR5a3LH1g
Zdc2g0rlQSjqQZGoqjr6Hea0BKpeMuQ9rbAOw5wBAidlgiHZzPs2XUYv3KbHLHG+LAI306JAue0X
pyYNHsoge+9i8w511Y0pQva94VdS+Yj74quJ5VI4o3KSpplQHCVLJIznMbQPuepc1R7IZMgQmGgy
chYFVxYw6Bpz63UVonFtDbtxk5QyVCnowlobkVNka0AketgPXmXULo4ZGikl/WwT4xho/pMp5b1V
tPXFEcZ1MVkQUvileB0gOEsFQh4W6bNXWvoamRRlfM2ST7ARWCbpQBIwHaA3EESheqdBqB9xmFOZ
5WcT2l2QZi+63zNjpN8B6jgytJvICLY054QRJtyhG27W9ZxzMWThkzPJ57YWoEuC6i1FB+7qRvOR
dETFJFVyzhR03nWdv4QBCAmsbpgt7OFBmeM+sgino6/rG0PWqN9FDOfT8fhmjEeG+JtcDGysOA+X
mui3Tg/Sz/AufOzJ+Yzy+yG2ETiivF0oKAIWGD1WTkNSej4G9EGitA5lZWKOKvey7B8zL3427eoK
4vnNUI2M6n1qPVmg/Ckt+4jqjEEtNoRNrSHzt8vmhRUuORnTeaSmX+iKfl/2xAom5buFVIPiCZWn
uopU/06V+a7VvL1J1HFf2C4SAXwiMsYxV69G0zhVWP+BezeYxrgbNNuDONLxpsfNolKc1eiR2Mvc
Vxlr/C5a85LYnrOnv3OWA+LOtRJC/Ot0xGAg+7CfAg9KYMvVifMEqb9ZBTUUNjPRGper7VVtnJPV
lbjPp/gdr9fRcwyAcaR8NKj5quw2H2GjgDUibtHS6T4VyZlL8Q4ngkzNMAXDapbTuUiDXdePN34H
9JAsehYggJp4qesu9l4tzbjGcH6weoGzp7JQy7L63TdW/Db60DWR7bdu5g01JjjnRtQV5Gk/TM5B
j8lCZfLLuKYqNwxhI9jwpokstQVCVzif0iqm58TTj0lknadKBf/Wl81RBURLR48QYjXxLZ2Z2OsL
L4zSDZJS4FK9fy2n7lnN2xtBXNI2V6z7uAK0B1j9oocKeBQHt5VeqZ9l2Dg7mpFxr6gmkYEmCB1U
Fs9KMtP4YcxsAkz2xGMM7VurSy1HxKqzhqJSX5jkxfNLmKvcMPkadb5kXOnN2slQwoZO+ZwMXrSK
LAoHOzVornQJpc/Mb+ndXhIdKJ6Ip41sk4PDR86pUOaq8WSuZIT+sGAwLsocUmOmf6EqBM0PHLGK
0PsDqSICNZb7sg83kR1ZVxC45Ay7sehoQjadDdmmc+WcACisB/k++VBzQkCEbVhv27qMVsVgoZ10
omvycJtFqMJw0oVxaCP7TIDkDfyEJ1D/ILjSBDRFNaxZ96trESVXltnp2DoV7b4T3rOpDjd+ZgzD
6p9SmnLXMAQiob8opf/nf/7rX79m01NTI2kj0+PffoXl/Qcm/T+Paecv+HtZrf6CtcciqlB3LLhl
rOn+rxkfxz2eTvZ3tkQTxZz2jzGt/gsRH5Z08GQ5loWZ/4+yWv9F6LMODRmaOQ9w/16ax69e++/G
tAJIEJM6NI66anCefD+mtSxwVVGm5WixiU9LwUqEPieGzqGODsZtg2dNY2tYPOomGgR2yL5PygJO
2Do5FWzc7Qi6mkHVo0f5ZnQ8N+geldZ21aHaccCx376VCLvD7MpTd1334Iwo+8erBKlAaGAoFIwj
Orpf/5yhZEBT6x0EwRusj+vgru7uo+7TNh+ZJcOBBTOCeFPZO/ptE0bkZZkbvWzW/ATrEUuO1jW7
GKOuwFinlft+1JEjtHdtFq/Vslh2M25rvHSpdYgHfyenYpdwMQd4jaa3ppUwVuq1z0UQpdeN8RYF
HnNRwJlU0lbVv0dWygFi4MlGd7KtPQQpJtnJzZg6jBCyQ2jWB90pSRPGXyC6aGcUlw7uDiKT61Rl
5lYB9QpoRrQWb1ZFyVRZ+p5U76tWm/DrBgr8L0B7AdhbtQLrAr1IEJ9uK6Q/m90R8QahjyipHKbC
BEn6FoWP7Wwb/a40xZKIMsY2sbhuiK3ChAN2xd/amDRjz/io4ndLz0lf5pAMnZMR3JMWs/fbV64Q
HkHCU+pdlLentjoWiXpboc7mbW5WThzAiAvJy7ZJbGJg2skXitdND/LFKxmG5hmkaS8kUEvVsNGl
ndsEwRaaSaJXt16HY6yqT2U0Y6HLhII8vSobzEtDNSg8RCz9SzukWsgtUmLkHCHPyY12A+gvbi7g
L5Kxv4Plu/c1V6+Y86sO23rcNORGZdcj1r0mlK5TgRmI5LLBFTemNlu5cpU1XwVJljKyl0rcvRnp
U6uXy7hJ17In6CvaOzm+PdbzkgDOpGufm9GcrghShNVFekgC3SfURH3SpxsgVpcA5QpOP/DBTElu
SAukiD8Stf2VBx1SmIidBqwmOHiHzPJXo9NuQLAvidtaQ8a9qE4J2KjD7VPIK+qsTY4LYQw+W3Yn
q4GgyBqpBI1eN64ZVT+lEJ+ga0f9G3onFy7H0RLlak5KgVi8xfi4spjX4Lz17vCErwHu7kKDKC9M
FuUYrQcgBHieTl1bpEvbavYC0FjpoaduycDRdkPMuKwd2E0DptGqvTASCFVk9YZHM7kfnWllOuPC
qJxNmg+HIuaG560oWW7uUutNA7Az6mJjBD3ogYE8vXqUynVT0AiEGhe0DjIuyZRNAGDCxMw/8SHq
REgLBFtZfMKKhGmFdVtrTmXKVBrO375gy7glWcVbqooPmheauMO8iP3ApnKe/OHD56MmxH08aZSW
7wrE77IuBJsHhG9mvEz6SyVvlCDfJOWXYx5Dc1iV1k1QfAyzbMnmsGjMhSq/Ig6V8BLXN6BB4cte
2rxb/HNJ/nZJMhD6G5fk//j9egRjwyX5X+wyBV/wj0uSwQ6DJwNojfnrhOmP2RN8BtbUKreo9o36
W9N/YcVJAJVlC/KtWGN/e0fOCup5ViU1ndHV37ojUXlzB/5wR7IXhdjPkpUJ2Bzz8a1WRcFsk4aN
bLb9VJ/iqg9WFUfPkbyFVV7id6oLkihIhw2aB5k2b4ZguhCN3g0zthdwz90iaMGJx4ryaRciQ+1Y
zBdssvYoIGUd35iwzxsoAytRIhuICfRzi3Z8ggK50rNkX6F1bOv8E2l2NGfjLGlQboJqYCdF0TcF
V8BqP8HDuEEw7MgLoZMtkmsyhJxjlBf5Jh6HCidQF6yz0HkOrfhJB904ixIuRiVW1vh/2DtzJcmx
NDu/Co062oCLXaDicPju4R77osAiIiOw78DFoo1EI2U+wYwwEnXO2/Sj8EMWc1g1PdZtrbecVZGR
7sC9/3LOd4Z9SRTcjPtClDczNFYEwnjTCmu4V6vYvnWInHw0UD2yypnFAWP3I+6OdUJrZmjcdpWK
DyflpxTaIVIBLur8w0bcxArO+skk7L1OU99GpreiUoLMFuT9aipVeM54PWNN/8I7xfvOPUdrNwj9
KxhfCAJ8b4Rtr3Nn2eEmmeFR4LqelorbWcPV2kuma4ByGTr1K6tU/UaR7yMRFJsRLcmqT6ynpNR9
qJGevhh22ptWg6MTGwylpeMJfYlNxfEa5raPG/lmWnSQJmHzuJPNWnDCYGdp7OwWHfeoiWZbVoPN
sqgEF5f8mEp3r871ttENmiCurs5UA25NmIJauu1muDtWchjs5AEt+JJtpLyoOcKc0NE+6UshMVrd
hTU+rlkHg1k6aY+T7G/GeNc43yJ7sPCo9WSbqVDHUs4vUfQkTOHrslLsvv13ZjpHnY1tMcfrvDq7
eI8TG61fUcN9kVvk9lwqmj92LFZJtP2cnPiu5hCtKrEOClyGHHwLmMExjig4GJOewX6dMys9y0Jb
cpPifes6J+FKCPBT9Z6TmRo4xyqvHtOOAiaX1lNhJ9pKuMVH2k8+MVEsMXdi+fzJwdRGYz0qchdr
aA/t6lIRkJoOzV5FmxMMmRcjRB3Lyo/ignXrTa/KbZh+9JLejOFYnS7XUUs6SO/3xmfRoSOl3smQ
qKAt9ZAuwpdo2PC5XlVVtO2owFsBMIUVeNegMa3WLV4eezKi+zoamkPUNOJO2i6fNMs+00JsPmlH
ywSBA2fORhDLFGHdzECfHXEXk8eQYFZI+IrfW5ntEvkJInJXJpdueIG1d5hbhKr8ExN0UKw0WWaZ
6Q8ZfNvuO0avy7hAHowTmFD8tN9J8C3YJff9sDHguyBZzrNn1ke+QS0dt8ZWL18bchQmKCKLSBmD
07qV4crqQdFap9TJISb3+3y+HSk2JvagJejivN5ZeIcTVnNB/FAYp7quqUt7Lx3YFqvdhofW0+uX
uA5vl7jwCabmvEQtt1tXme9G7YfT3Q8YTvLx3WHDObevIZAqnPfVIxqSLXppolxrkkfsrur8JLAO
CLYpXVFA2tExhVPdKwjyzHoXWiJdKwm7fhNJKeUeUm7Spp4Q+DNFEUcN/kLnKtFeqcMXJjJXnABr
u272tQqrlJohyCoyu4RfJqrwMZ5tG2XeA/fnw0ItXUWw553kxFvKFrF7iIuUTJSEeDJoBZ5CRRsx
Vc2gMs7DRWX4M7rTidXcZhbBUxIRoxtZlE2Z14yEuckMTXfxYPZvIjZO9NKrOOHfIYCPaDojbMyC
M++zMcKMCF+LmHcwt4j/HNaJ++XGq0Zcq/iGAPItXoZtFZdeCzhA76nhW/NsWE8N9nY9ZChd72Ko
iaPdHEqShJoO5IU8deOGS+DMNN4VNyJQoSTwQNaXgAO8V5yDFgV411I/MJQbI5Q0BFAs42ttEvnH
wxMN2tMwP3TdS87uDhc3IwgEmt3roD1n4Q4C0d7C2d4vCV4TQvMSwnIMarA20CFvJAxVfX6MY7Gz
S3c95fN6qtpNb/b7otIOJWe2a0QbO42hc33raAgjPbifaQRneF74EEibiRi+3U9Y1J16PBmgzFu8
dQNow4m8tQk9Q1P1a/R7kqmcpSHwjD6Ia10VxlGJiDU2Np09eYtggDy/dWuQm9aWewd9ICpRLzYH
P5FF+Y+i7DeGoPgbijJGFT+XgAtM8J/+/G//48//51//k2nF70Rl4k+gpEyhLnpSzXbRh/0qxDRy
wyxU2YweoKAtf/EvURmbPoozphWqwAi+mO3+fQm4TCssSiaWgPaiVv67KjFLo6b7YyWGTlHDIMgq
kvEIuWd/rMRyFKw88tq4qzQ4PuwlntkShF470ILa9qCsqSGvlYjqLaJKLFhEQG86eCye3rpvYGe9
JVo4w2Rfa8mrcJmf0xyCL5DvKrd/lslNPE34koZHWeM1wrC/y6L+HObGTcnMsknooBCr3KZhew9F
4t2tmaJageW3UGiOKGmbgxpaHy7Wha0xD7wPk4lORGL+N+cBRCs5n71HS0+Zp5bOOkhalLtgTrh1
w+FQGJYvmDtgdHosbEaIvOLkD0FUmJsbRBgbCduZ7Guf5pKZb++e8gTgldsG90zMWwhDOenk+bpU
iJMMo+ixr+qrXqVfUjVUhhI4QboBuEw9qd7MtgijLOBbYmS+zAn+Q8NMiiaaBo2gEvh8WtL4jbuA
MVJjn1dMw0fT3o55gJjVBHpr1pCK+t43pHZkSAuKR5vuqoQYx3BaFAPx8KRM7htN6wGvBwdSMVwR
aa3zGIN9F9K1UzMNXPBgKlq9vtcj5VTN5k5JxpCgFrrXYp4xRAivbwCA4DeJAG4jEVTOhd2f0n5Y
h4ShF+OMlG1mt1He5CWj+NAZN6FkrsunO3qtk94Y9uiXgfPZ2gr/OCDwQqBymQhW1Ov0aGeW39Rk
mIbikEj4VAwtTKBKdNxHN4z8QNEu7aRtVBmirJPUDJP9xEb8VPXjzuqoSazmEdrwZp6XUgA9O+qI
d1kZnrDnkwUztRxy9sJ4RnWlIcEAnlDVIgMTPYISFIMj0opSMz/Sprifa2dbwEGqlQROz3yJdEIW
1JHlrZLedNiD9CIRwJqYgcF6THBtNGn85GQOlwwkOMRHQ8PMPuArVo3+As39ZCnuVYzDxpnTWwww
h3EwfFNvParce3QlN80ESDbqajSO1UZXyzsLkAbibPukDTjy0hi1l9sehENgBuOB9zacXaSXGPjc
8DUH+9sm86cymo9dMjxin+YKaNVdjb+LkQPycTcZ97mVIwlbtJtjZCAcMXCeq7ThZnszqOEuT8z3
ZGhZsyoxIiH3uQeeB08+8TsZ32STVa/Vwr6H0flklPZGTMmaCG1KJVmvldHYAqK7wK/wlWrBWoi9
S5L7ql12bSSTL/unzAtY1xgVBX4syC0P94HdHzo2714p5w9dhvdZxtuNWSE8zXbjbgSbwq3huvkd
u8t0V1S2xhiT2A0zn7SF6dl4db6XMw69oQtUujwz7m569rZ3vY1RyC2tdN+xrkCNIPSd1Nr4AzmS
fplMJ6o2uYnXqhMYk1gz3o+m2x7NFLEo7B3aBI039hxDgYPmo91ZLUVrGFUfSaLeoR/qljQzCqU8
/8pyHStvdpyr7KsxIbap1Sy9YZyeRIRDXjj5Cc3kmzvkBDIYFdL9pgOKVCMj5ExAcyNucx0SFaLY
F9uax62xMIsE0+KLyWHr6TFU6gzhAAKKKLoYTsUWjwkti1Bd5+8Z7zN2sBSWbnpgBLljnoffCwpo
gUYCfhstgUalbgbYBHt3hsRhUFBOUY5wkJX17ACBN53nLoMoPrRwIHOh7CM1BhU+ztRpNJ3gK26k
4e5UtQ6uSrsQVYJ4erAaUOaUaLBWxpJOqbUj9utkTOzUGVsIICeT4Dy4dgUz2ybXc0/WBmXuTEIl
uMr42ea893AnKpuq5A9kZSs+vDG+MFKrEw8oGEteRIN+kRifdk6uc9Uug1mQ02yR43JlFR2ZuXn8
RnCdvW2FvBqMOfHaxJeujgsvi4c3IkUin7yrdxdqY9L29NERrA7wKasmCJjuxWO9aWun9Yt27Hcs
jM2jqOz7hcG1cSWbpbaxnt0SNUCvQCJP9ZqlKKHWvUGqk8M+ddOrJbvtDIRbglBFz8OvLLFAfSZu
xcySVMUJvC6M2/q+t/oEZbTLDnYOMWNU8DDyssdUa8ZXpYFxMqdg/imXJzxlqelHKloP6aqfPTZe
Rs5WsVXi+WEmMcKfijqgLEytNSoyDpx2YhsdcC/RcPVQMJ12PWDHPCRWGh66wO32/PVXxshIZdNE
ZVOVlGgDRmcTFGG56nt+OFS1p1C4rZ/06Oxkkj+o3XSGt7FHkQopqD4QTbOvbeCNmrGw5LKtZGvv
DuEmGcUX9T0tuPOGuZGWuwhfCqu4MoEhhzrof2iNTQ5NtLSUwiRDy40QDoeFzM/U3M2mzKcKALcD
+qxPhrMtYkyJMl92DxxJ5oKV62cSryeHzbKF+yhk4T2486tRAlkJyEnA6jlTWfSPUnE+YmFsRsV6
Nkf7NRwmhfOHEWyqWFepy7cqbLcJHGE3IJhTRFvSuG/jriB3WpXsmZut0w97HH/YzrLrbCVrUZgn
tTJI+Cm+CyKnSQWxr2HEGsVymx+DXZ71ILrncPWrLtwqeI6uDRWAn7bRtJ0IaN26RDLeFWnSbeoQ
rWTUT/bB7OCdZhwoqxinuN8WnfU6DOxsIxIeMQCOu0YNfmAg3JhmvoF+f7Ai95Dk1sWkLekc7a1y
s4vWk1NZBF9jRDBzgr2WTUD1EQcKZys5m+tqVFl7qozKV0kTAhyQumAU7zp+HWlPGQ4bWqjiadLs
u7gGPcPDWA2d3OVBfzJgWK3VzoFl0yRvYWVpe7MInzKTdYc1UvNUtv5KuTpRKDUmzen8PEA1x4tF
QFk5GQdpjuhGglJ8luZc8bLQrid2cc9Zuzcjbqcc5toW/j7SbmQ9R9VBD4GujRc9LI5y2QepjPY7
grPXKdesp/WLBtZkUtV0PEXFUiEkA0PyKLQpsmJMVLEh04PNqQBitHE8Qm71O1fYlwE9mQcgl1SH
mtZ/DsI7iJrTjoXLsEmywlnLvD38Yx792zyapehfm0f/y892B1j6P/9MMvvff/43lrb/6z/pfvg5
v8bQBnx0al5CyxBALt3Kv3c/NDI221r+UHXdn1vcX90PrBFbX8bDgM4dtDw0Rr8kkOafsOc6/Bku
f0M4tvb3WGocE23mH7sf/JL24qwxCVtjN8yv9/s5dCYjt0ZmwQEYcgmqtT5zRI5UaLWIPHtgZTuT
2kDYuxi38YRYzuuWmJKGvJImaq7dqHrZxFwpYuqou9qntiScpAr1tTYpKZz0QnoUUCqzWWZdSsh/
SUYKeTf+qPNfEtD7NFVwx2JQVBRriyMk/oSScC6amRWvNWbsnlIU8RSorcm+sIwx8DEMmoJzlJIE
WCSSsABTedWNYdjOQQY+sglijlMWZEOsjL7b9/go+wkJClkKaJnXYzlxwSctyLEqxGCQlndlJ4+u
OoXrKUi/jSR+CZvu0mfCn8K69hLE1czYY7KjicfdMjuU/oDRcCIQfl024jxAevCUFL16b5hUJXWl
+G3t3hm1ZIKkJ9chUTrPWEIuXQ2WnhH2EMayqSPRQSICqTMg3GCM9HD8wB6JId+dyl1iCiwVprhT
sLN7olexltPorUDvLcDW8Rt6SHF2VZ3qrA6qF27tt3BiOWBV48sgyi9y3KFJaubWIR0xTfTwjro9
pCbHtpwTQ3yYkX+vEr05FItWDBM/8Pp45PvNi7NWyQvw6iUuZb4bqmYvBbdCS9KMDfJ7Nff1mV4Q
EaedHCyHlT2im1mwak6zV4D7P8RYll7vEsYN9+tOhOK7p4taMwzbKiVtMrYIdy2EdcPGAA5XSN5a
ZQkuFvh5wGZWc0ctlevuobCbU6QGO6VEX5ZX4aM5MWtL2UpK5aAE+d7tjXYL6pnZlGWDpbX1E8yz
ZoUT5KnR8hZdYMOTGTE7VwmOwRHfCyiFRe4eB5vAXbc8FGnD/i7jGk+vcAu3+It9u00Jy8zSi6W1
d8ZYXOtQHtUgPcJ/uCLA2tsW6II+v2VKiofDST+RnKMRcDbWXJ37onkLpXgoMuXI4V2stDngi6/V
ey1r0QCM5UE0wznK9T2VBBDBLjvnsfy07O4uaG1kDjmqoIzqj69z2rQx0WGlQap5YNqbtJVrpBzS
gxNSrzJLJDuDHzTq9NJYk2jVXAT4Dnm2WcDLYA/uQQ/FbebGZz5xIuggVLS1dtfpaQk0kmzWoH5v
h9Cv2Ianbplu7LEmTw0OqJYGbLQD805pg23eNRtuTiAiw2Fqpx0KNaa3Cxl2WJJIRp4HWBCdDUEP
eRdUTqB+9ZYr6uBooFKxwoEvd8Qpaqr7qMkfYfhMxO5gMcZ38gM0LjB3XlIimWg1u5E4teJx1Jtp
M7ixXw3VJtaMVx6wTWwVBCvF9bpNGsFYOtiHLb/1CCKU6FzC3PXWyj0FcjJxYrHc6H0R+k5RTruQ
JB9W2C2s2XE64aORJMdMb3BEGi/JjReW6ydnihU/Ezw5LplTq7xgNN+BCOKfmjyYJPOu7JLBOouU
T4u0sg1tcncYI6fxJNpDciLibK86JckBQlClmf0SCNlGjzCUnxpcYStKXAQMzaydurqEg2jnKisv
66zB7zsFvRvf6b1bAXivoZfa6Lfz2s33kOsCEAizT43ByyLlWQx8/iWR5HqFOt0crItlZ0TEu+qJ
UepOtSUTi2bEUd4B42cW0TrTOyOlRcSOUjo3nVOXKxsQSr5dNvfxKLexAE1NpDHLvPy9rPQvd1A4
LUb1iVNzhIxagf9TYngMZEtE0n3WIwqVYEpeijgHcpDCqcsvs4tSucin1yCuTpGTMyBI1zlUCm6J
jpkTXPnMBWFoa+gsQtuF+K6eqqFVfZz6b6Fd9H48iQeKs4S8snBL93bHULAmZgs5Dl/8d1hD4W4j
ZBLwB/CMWcENv6h1RD+wqYPye8omeNruGzfw2ZzpzWPtQBRxD6yibTzTyskrj3OEgRAE2waDnNEI
CNsRK75QfUhj1N6JuwiTSKg4TRG684J8i30h2ZxNeCA3AroL6hITXEvSRFA9FtrHlCiboGPRFjel
RLNQyvvKtQzMoVa4VsDkQ1dX0nURWW9cgrM3ikgnYcHAViloZyPI9hBOHUaPKn5xaIl0a64BP7dg
Jbw2u+at1apX/BNkebcdOWq9+lrX9scoTXq1Yand5WStB0NPEWTkI+308Bi0YXSTMlia2vHbrZSn
KO+uwkFDJbT2PSlJAi1ITOyzb+qBCNOZ8dbqkGOU1PxGHxmuCM1m9JFCnS9HwdLOfmY1xl3KFmyo
CG+gy39wQ8RUGdgZN37HgPDGa3I/xPJWVai2tZZlQZzAdWWqf9PriLLE+OIEGOyKPgmOQ99Yq0zy
QaWaQjbAYiaym7XV569Vx4HQmRH+/DoB2VveR2P1hCJYEsDSnedEeR1Cvt4sPaa2chv22qeMjGyf
iqG71Il5mfLsjhW2QSrTsIZxdJImcOfSQJo8thUgIxPHOYv3VV+1t3UBVDZEbrt2NPU1zuVTVHaP
TS/PiqVeVcCxqznWX6vJhnQtlavaOF9Wh6jatXbhVF1UtmIKblNiMGIaLvROYeurwEHC1r1xTPuN
QKrBr+RwBd70akfuPkAMtpxOnJsZwnH9GgwElHJLngJHPSipioTJYdkxBO0I7jVgz2/oCMDzbiEf
BCSSE/HaDny+KPHews6okYMxAMyYFkR2GvnsWA2MkYRlxCpu53CIb/GEDR6KUBbd/eAPsu894Zif
qja+GHrfnQLB8CMmI3MdluWuEH3uYSnABzLY811nmvaazLQbyKZMgyorA4dsA6jpoocqwUrGeUNJ
o8gX08hu9AbvzGwHqNMFSauaAGESdJemoc/p9eqzV8R8q0dELQ5gp4+5MnzQsD0nGraTIg26tVMn
xh3hd2iwCFqknxR7lr43XW3eQuB4yCp6tZKDYQbRCc+fzxniCyAI0iubL5eIv5eJAh2DoJohQgLP
IuopIuUBWBec24JPwMx8F7DLliQZY7FsU6Mk6LK0gcELx+nWkcpXoDIZFEmvI+ytv5WhukUk/8M2
2occq8CqcZhk9718wVBteEbEnsouxENuq97Ae+2FpiCKpnsXo7O2eGSZVhLCixZpWutLYkaee2F2
jlRnaygQzYSCx9KJbkScbjOFDLkocz4rbi7siHjyAuOdR+KNJ+J2psGbVeVeNskDVfdej+S2l9o+
4bip3PkKfSnx8khVfGg6eL3BmT9HecPAPIE2Gg0jtkXm97d2Q5AN7qMbix3jyh2mc7PEIPSAf6rm
nM8oQAxD7g292Vi2u22jdkmywGfpsNzQ9AyolhW8aZObM+QKwPP0rCuCJFsPIj73WUtfPN6xCDkC
N1vMnwaB58adTqDDxo2cfdTYzwxHjlZob6wy9wnSJBQvZyY85eZ6KHum/ku9xX4BzQ9HYioIYAmq
D2k1u1gRm6GZn2y+PgJdTrPEmYC+nARFUMORsmrL+MEO0pMjy42DyqRX5H3bWbgXwqPTDPuRXD74
3/tcL29RTvozbDZD6exVxlAylP17Mrbb1rEuRLZyKjb5gUdVQfs1vERZccb7PmxC4KiYLqCyzI9N
QnS6HmNxNy56o+/TojildrEz5/bJHHG+UDc/dWX+pQXFpU/6Uxg2D85g3hLpyyQJmFMbDvdZlL3I
CD7byAjTGT9KEHZkEhX6nqf6QZbc/InR3IyafYFD4udwWkHsbMkfoqlI9wJnWBK461RWT1JgbRbF
nTKGfCn1qVbH71IHH1Pp2I96hmRwA+rRYjycb0xYXZMe73J3Plg93UnWDN2y0dkRvfAkbF7MoRR3
djG9d4KNPbEx9Sap21Nnzi9xl1ir0ckuVi7JNWneyMftScA0ILe6yDJ525eQVrNbcwqcLTY2yHoZ
9Q00BEnvKlcIQ/WqT+MXG28BsoWE6VM/vTdmRVDQlH8FtbRZBZNLndZbU5hfRS8OZt1r+0Fjoq3V
QFOmEZhTLL+tqtv18dz4EmPUqrZIgB4E15nZcF78YyTycySiY4r86yORxQ/6zz8j5P77X05Clv/9
1ySEbS/gEAyhggXuz23vrz2wCl3EYAVr21BX3WVI8WsSov9JY/2LRk4zoKTyZ/9/EiL+hKPTZBBC
NJQruJ/+nknIsuX9gx7P1bBIqRBhVRyhqvgPW2AC3EypuHO3Q40NMyhe1FROzXVebDWEpplQv3/3
OV1/+9H/pejza8kCp/1v/9Vattt/8VcC+rQdousW1tLy57/DVdV6bDEvhYvRlEQJzdl0YoNwnk2k
aaMrQSm7dBLFsCNnK9qOc/AYuc4TaJC9OjhUDMhPOCyqrPQhlh94f3ZOjgeqDfV17aT5meBbZ9c3
4k2Sz9BhYgTKfuVHIVZuj0qfUvMoPbw0RbDAiVW2rcaGrfWNos4Fy7YcVeL8wS+Sks7hFKdhHlry
R1HQmjknWNoVF7V/DmV9iFGZTEX5TG+4Rma+laI6N2BZhMx8GpadmtFZDS2UtggNXYV0t+ie4ZJc
reoOCw6L2Iz1KhNlIzqPRglv0N7kpGANVu3beniOg3zH+vGuoo2TA0K9q0M0kTaPmzykOg61NxdJ
n1rP/qTNuAKjZbRKjzu9NCAF+2H0nLqEDiFZ9YYfgWpiHAQSaXdcvYtxC7FhVaGrXnReuDfpPFPU
NjaCy5rSRSRfOdFes+IZJP8xzwVqPyp4PgtlVZF1rCA3JnmGuhs0nOZMt+wGHoLmqycQLyqfkFEh
nZvUJRGeLw0ono7rjznGkJR+LO+iJN2YQYMF4kVJgWR22arQ3EOLlNhEnZZXUeFJUKs1egMixBoK
hXhECFg+BjNfgPsKVg88Kj7YZD9KfTenzzapYlQfVM3TdA4hR036DnPXrcmQyZq3ropkQdsUPWEZ
2pxg8L1a4FS1NiKgMHhM7O+EbTipZLRKaiEOkt4mGOqHuOtxrTW3xU9bFPuuOb5FVXOy0BvBRVmN
OoqnkDVmSIB82VhnyLVQx02P/BnfbfNNokyQNxMoFCTP4Xpjc6YQEneN2LVaCQHOQ/wEgY18EXGx
muomTuod/Bw/KWCnupcMskGG+ywrz04ybSDmsX7/UZBFNyOAjeIMOKL0NSe50OV7GkAuXIQrG9FA
Z4DZSH8UKhAUkllU6z4MRzxZWDlmWqwKPWhjI7YnR7EBH5Cyt1EvI0kSLbgaFlg4LYiehqIgdEgM
DDVz5vSkjtcYGAdshN17bt/wtJNw/z3PFho7VBC4skLeTZgzBGe9GtAxXKqPIDnk7LXbl5ndpILk
v62OTB75etfD0u/LgS0XT0Oqb1TKnMi5bTRmHAFr/yDilxi2ETcvcvYscLdgTv2O/jgjGc/Fnle2
m2DK/RBX9Oja3qi0tCINKRD2SuuuOWMHDF4rMb4bTHScRlm5U+BLZdiqsFUjfmmSH/dmN7BLK3Eo
Wv0blIVXu5R3RYn8arJW2AF3CuSfumk2VW4dFjw6Jem4Le14b5rjphl4wDBcG9ZwLKPqkMTOaRSC
HrijHEXIpQfTY5bWN4z7GGtZjz3mjK6TLGrhfnoNmTGg8Ohl8qw+LPkXnZkTI4vIBPR+TddeHUEQ
LVKxU9Obp3rKvmPIJSsNPzvhXh0SXBK0xqa5zqb6WAfjnSwqwmZIgxvFMp/Se1/TOpK6Q3K3QLA9
2F19h6kecbHBMRXZ0CwNl1Gfw+SFKGqcohXUoFyaFwzNHmAP1IG9jVIGseI+stTFUR3c5qgBJTin
TVg79w7Eoa06kCXWi/ZHlul8/nF/thseEduoeTjlLDxCerPt3BI/1E71bZR2RzYBL72wKCPjD6MK
T/qc4u/nkQQ90voGs9pVJlpQmklyTE3tXDDJ8ly8zV7mtpximdLu9J6lIoP4zBtzeqq51QjR7O6r
iQp2DlhTKw5JxKnDbhs14F50wWM5Fs4yqSjXjsA6XsyXuYqxGUY83lGiu/d6bEJ4HcNbp2Wo2hpq
7k06/YXZ9c3GMTiWhEhfyC+74ssgAjVx2lMTqe6qNNUix66F47qbhzM5Dt/CLI5IyX8ATvyYmsBk
cjy3+waGyhZxLlcDmvKjrcAjEEb8pVD9Q3tFXSEVppuJ8Rp2zPZ4/D4DpMkMjYPLoDYnxW3DdVtR
IoqSkQI8AAyncECIGFBuWAeMG6GBGaSTejBr64VArgdTQqhpRYJBzAr3oo8IhdDQ90QmW318PcQE
tWKdI1TxpEXKvaHDcZ0Hpt9YoQtktoG+Twgw5Hcg9k7QYuBkNfD/zCEFsM543wj6ea2IwPD11OZm
Y4pWCVYdIegZz6ory5dZEmI5jmk2rI1ZMulVQn4FiGKEH2KIQaENRCLKNHMlzDFlJAH0JOgM4feB
+WnqCWaBMZ03jdMa62HSPlyT7rNYyILTiDXNTgN1jbau84aIGLsetMVaDQiv0ifrrSmYsTvgev2S
8LWVGqPmsE2ujy6kIAhGVAKzrsO9QsgcWTOIWy1JPCe18k1qIw2fUvjPwVTrtyS6fmhTLnZQhXTf
7hCoqqzPj1oeyCNALIaNJlFJmUID6qbrxU3gqFn+pjt9dGOQO2+hwTa7OduaSfQ1KzK/zhnfbpoZ
WLxHM1+rWnKUY+cbRus1eQ+QMkfulaVVhS/WMbnMrQcong9dXN/O43MbOHuM/MNwJMdmTNJTKKYd
SYAv4Ds3Vtq9g7JgbUHeE5kZPHIdP5CcjGqAIKAROpiPq1HM7xVj4WSiDdSYjnVWel9okHnIQil2
dCqXbjxUowbm6L5Un3JxD7Z6Q6w5n+PWVtutSpQLu/sAevzKciom6goNr4kZfOwki5FA25SdSS/F
p7zH7vujU6d6Y8qseIrTDnl5afa3fcjqF43VTQg2F7VdVzwGZASvgYUl+NEiBYO3iSlJtT0iWZYH
n9KiHZVIX0mJlcDlF6IeupYFGaZ/vYD9CwfLYq2B5yvA4lOD/6SI/q58VUPFZt7mtDumRwfp2Cdr
iNZAnf4GUVL/I6QFDw77STZBGFYXsw45A38sk63IkEpfkNA5RcFemvW6K3pSa5ubVBqftdY9t9HA
pC1Dd6Ey14s7kE6CyfAisBbONhtc3g1TJbPLMl66UH4q1nzfTmqxvM0WRk0XvC5qAjJaxTN8tksQ
g0x3nRB9C3Q1L8ih1caT+WzJwP9H0/hb08iX+DeaRvxb//Ovc4SWJ+FX67gYngUB3xiKf+NI/r8l
OlzKpT/83X79960jlCDQ36pt0SVqgh/3a4lOV2nY+LwsRzeZq2t/V+uI/+s/dnLCWabzaJLhc0A0
Wv78d6/COAo3nHsHzCDuXmddlB12nyJ6SvP2U20glRAU0K8MFU2qrQxHy4BrMuuOtlYoM842CIE1
EyG5HUMCpHTwOETRQFyLZLmP5FBc7AR8jbbUObEYb1lRlBuEZWx2EoqbLA3TKxnA1d4qmwtKA3md
dMIp2PttZIzVKwjPueM8lX343qTyRanre3S2rmcNxLg6Giv9SXE/Uh1jSZ868ToLehKRUvXJbSxm
KSEzTwbZ5IYm4M1zOxac4MZj7DCb7dwRP+4gqLNz7NYE9IzYm9KtOVk/Gpb4OTDY7aw579jScs/M
+ltDMD6KKnwjjhO1a53RrYcCu/ebKfp2dASa/Vg7K7iw9FlqnO3MQo+21qDXTNh6HA/RoGICC4n2
60yxaRrjTlOd29IFWpDlm7ZFSgu/5RKm8c7tcgLioKTQTbwmwn2qlYCLqv7sWnlN8Pl5Ab5WOrzq
CxkA8/xeA6cXLXXyXGq+perNOsd1Oim6cmydJLxVq3E8hQShlCunTElbamuy+YY+Z7UDOBC90+JT
MbjHA1YviLXFXbo4cClGZ5/llLZZ5oa5QoBnn4Gui4F7sClgcZLDZHPmJtka0+ISE0cyYR7yySlv
BJ2mB1VPvaRYig2HEXFBikOg9Xup54/uVNkoR9latNxViHiZZ8YKUCKlpthXmwTjSyD+L3tnrltJ
lm7nVxHkRyH2jhm4knHmmeQhmUymE+CUMU875jBly7jOBSRZ8mTLuEDft6lH0RdZVejK7EK12m+g
u9DZVUXy8MSJ+Pe/1vpWvvaVXa77If6gOAoEo06VErxkRA/Qa6vMJi+WpxHVg1NSYlHzaYLAurRQ
Uz/ri7H5aGfFkzFqTwnk/UUX+WuVhxX8v+CzE9NU2NUe0FF4v/uqFMaeG6fO8VOWbNsz2gNc73XS
3Q35EnSCdLiI0jlFQcHZxa+jATRTlV6LHmJVWkXjMstUT1+rpXOkU8PBHSmWivDABXZ3b01wQtss
AgQyqmKt5leTGCz92rAmwQN2Yx1YhrZIBaP5NImPOsg+BsMSEIdxZjElXWuiODKHQViOxrm2FGeY
IZ6ytdViJZGxduwJYEODppSs0vhfBLjxmtlTe5wExDyYfax7SwxqbtCos1+ZxM4AiFFQUqhHJ4+3
uu99cY0SsxgQAy3K0zdrJlkl3iy0c1UeqlSdokg8dA4jL6T9F7fhbMC86G8GYF6X1Le+tFrIhTPo
CPmlytB7NbvZca5jPcEcuMZjmLFVqeFKiewtxn/HMO96u7B3sEFE0xMfDZf4shNegtbG3xCJvfBc
PDVxNvHZH2lp9GO5oUC4XhZQTylX03wCYYj3tFa8sX3GTR5pL/gFyOKYISIcbSvIUJxwq6hXWxlw
8cM86w4K0Gzg+PAGQTKg7fkUvS6NqfP3tpv6nJHzBzxAuLC5cnWaEfC5wsA+hzYLH0iPi55yYtj/
uJ9dnbCZKhS9Dm3+ymIsv3T1MOxL2KG+zgiskrZcyZSvHxvdC2SmjyKCjTSwCMJqNC1pI+emJtvP
fmF9StLwbJot18EYBQvhG91CpBSYchjC5ureGFBuuRmJr22Inx+sN9cUereIbhjlUSb1gmbWLH+y
QRwuyqm5kyN5UysrOP+M9abUO/tEtYm+oTrTWGK0glhqJPfG6N64A+dpAPj0vWJZHFEcscZjNZgI
apKQb+WK82u5cnX+sb5Mjn6Z1dvEwMvnUJ8MfBW1zQmmhxF4DxHhchGqWGdLXofLuKHcYBrTzeTX
N7AmLrZR3gkwahRgT/G2NAFD8A0wRo7hpbPiLRdHeRpLzhOwavFV19il6ZYhc6+ThQikO55GchqL
ziEkpVvZHjvJrWfwuJmo89PpOePrtVceSbzIQb7XVf2VzNwu6TOMEAknFlLTcEJJ0XeoaXyaMZWE
Hj6qkY2MbM2vlvC9tRiKp9Iu7qB5soQpstfMDDQWV5p+J4X7LrVBrSq6uZ7Khkb53NOypeIXvinb
7AahwFhLshDQb6g5jdV4sHLdXrRjdFaFyRQtSmbkRCdTYhmQ9g1yiir4ZRb9J/dxnlj+bF77JXjP
nh+O+P/5NrVBqvn3bzkw/vrffv7L//35L//z57/8j5//47//gQTAF//dHAdeSGKFdIHUAJr53RxH
mosoGDPZHJb/bf8vgYt7ML8NFvzCJEf21yEO0QBeDa5FviCXBQVg//Vfvussq3/48+/X8Wzdvxvi
XGx0ugUaxzCRICDr/Ni7FbfUS9F84G1JYRTPU0azsA/zb81YYVz8CsoKIjFh2gy0Bf0JRI+GGE9z
ttUH/6qC8W0yCmwT6c1ExmFhKRdfSdTgypCdwEHYN9pTwBqzIErhh2Owc4xm2ka0HmxSYvwHXO+4
UnBKodeXYh8Esdj0JCQXshXFWavTt9HrqA81OaCylXggaGvLiz+vIuOPnKKoxOseGhb6PcJwYgAD
9ufmo3PTOQcjSldlP9vW41WUwvnt9OcG/xppLovPThF6O5aEN+xYFqVEX4BqziOYFKh9GVv/1hPd
jaa/unZ3J/y3voquuqG9VbH3OsZ8fsfqKsiTsYPgVb7HrUtHyQgl5ckOJMD/ZNkReuhYglHCupQB
KY2YZhYSs2NqnwgULHxjWheSAihS0cEkr9xj7k2BkVCo+8xu7oOo0Eg4GzTvwAggt+wpJFqPBneX
B6YrNfC0gzPpT5Lt2BJqwFeaF98HsLoHP3f8z6nGeq8MCTUjuF98azpNtWM+SS2J9lqdQFZn+tAd
f1PWQ3jVPdVex3hKJZ7Y/kzydcatN0567wlCw6CMyabUvUnozvTrW1Hbu9IjuufRqsTyZ8vybTVR
YzmM8dnsoRpJI9jA2PogOQYdWF36wv8c4ND2ZNTuPJOcuRT0zpvdzVhaGzn2t9qI+z+ld4aoEb+z
qCaki0nxMRIjDxWVfkZMv+0IJTc5jw4ZJ5wrKFchBLTTPMxplW+oGzPLRoB3LOD1NjzEmn+lnusj
sfTPvRifMZEnC7+kCUL13n06III79cGp3D1D/wEv8KsuACZ1WbSzjXbXECOji5tuIE9L1cqI8+Z5
7gxP8buWxcbJtRRvbDDyiIkoACTIkayTMXadZQi1h53G2xBOc95q2kiwlZRzPDvJdOcbcKG8ESUi
t/Q3AJ1rN4lfYD/u66haD04q7nxPpTu7Lp7jSAG+oasoKZO1HAAl9kW0lkp0vMCp2pUU229N5Z8h
PKxxLl9LAhZEl9iHjm2zS0V4GexwWE02KQBoFfAwumsFjZBw6LtsVYhvy7e3qaG70DmT+GTVJR+V
1E/2fR33m7ZRyZqVPb8+4yIb82Qk0xeZI8njWoZ4ukmtDkKSecGUa4DBI/FgiJJIxzRQWsU6raiJ
RVcxDJ+46G7JM920WDodv7rwxD4NRvLKzpTN9xh6Cw5OSH7eJdSCZzF9CPSljP1jYJoHKSs+muQ7
rECuS4/dhNR3of40hbjwGv8SJSOGQj3UNnXJGtWYWrboUb7oBnnRkNRVbb83tdg3rIxxifSLuMrE
vjN7EqdGMrtJxFnL8G7HlVxLemX9ojwZHqSduNOTGwiJN2ISSIqpfRfr3S7Wx4fBtG5M7Jyg6Tl1
mffUIn1yC+vRkFiDQbXrSf0pdLD11sIg/+Q9mdnwKTYja4Vwf2lDgB9TxOVq6sbSLl1qI6mIl71Y
tYX5OYWqOIXt1de/2nWEu4W6qkHDOQxbqf5IUDhUDwzQnDvi0e+UgYbnbUbImDm9wBoHSdIb9Ipo
G9u2tg7r6t5n92tDeWyJqjgefI2o9cFLMKPbEba91uluYJqsalUa2AZSueokBk29bGCaZc65M6tD
XqT2oVfWM53Wn/jDptFY/Eadmiub83Eb1p26Swcb1LUTgaKf4zIRiEnUuNjaB12hfXtxSJMOG+XE
R8DzGHOkR2eB9QQqvGcb29Zra1TGltXBgMyjl/taAzrZjtNz1nM27rudYwUgLc2RKJrdUBNQDqum
5V1Vtf/e0xp8DH028Tm2uq2ygrkbmFp0dvh4Wb/t5TXjufbTfZ2gwIVZjONVBw1vGUWwTgL9MS4H
WAwFYgjDHiyzTOdh2LQ+j6XU4wYSWVCrUmdFq30/Z4U1FmqBQ59A6XDjYzsQdCRiZdu7i0Jid6/Y
VsJSfZQ0iU8DxVtE3Gj66fu3pnGAaKUAdHUtnpa+TRpIaJm3GQoLpYaTi+vluI/ZRyyRnd7dgNMa
2VSdaKvOdtrlrF1pd4YElRGm086jBaBpEg5gFRRNWieSo0cwbMji08APtXSCcd+moAcqU4B29S6c
3p9y5b1bVv7hFoBm+7Ka5gmTZK30TsivX0ITyqfonGKZ6QkgjQpzn+yt594hAoETnM16ixhn1MSS
ZGa8BKJ8S0l9Qa5Jj7TdbSxb38ZaTHSbEzELAZqffelg+yfNZGTSXRqUSVml/26M6mwwDu00AIwm
ugEIYC1f6gZGQdPo7hMpOuLgc9AhFw02vZGK+Ql3+4B1Z9UCwdmYmgBN4zQ3dMzds1d99wY+C6z3
GQZqbGNpW/kIhVRVUikGlkPDX+ixNAC5PzyGFTsZNM1xZcfVe55x/wLv+TW1IT3De4m3TVBeI+zV
d5gtwYDRCxqXqVq7tcWLa1AsElW4fJxCiHPJcxi5/ZpMMhviRPMOkUtTewoffEmCOsL/PmlbQHBA
KyyYQf6UfMSTeswtVjYDcP/S1S2AbmazCm2cZjx73YVh+dQJ1uaendw7IPy3pPUOrTMe6s471hn2
bitHcI51gIEWRKMl4QM+7EZ9KMq0R2gPMEVH+qMbyw8kYMzKtfEa1eqZSCQA/yw4ZAWhj9Bk1xNM
vL05I56mcKZ6Y4ykSCyEKLmLt7HhcvA1K9g6RTJ3KQjOv7nPucr8ZOSzZwIWjlbXkj1MNH6qtXlD
n7J9sCugqYuqgceWdwB+2qAdZpWVbrggvqnd8FMr8scc89uSqjx3zfn3c2vPd/M4XFZ9cWPD210W
U4+U7lQYvUrbgtpB2g02t1rEgvB0Ja4w9C+OBeUQS/6t7XDImgrvNsBU1lccoz2zCLFhK3YzcwVZ
TXg/MNoTN2GbZrxZDJ6jEq3sURnTkRVM/OR3DIdRbp1bz5jocCJLYMX+macDxpGIcjC9yRDmdW0T
h+lT2aNUc2bLvALUL5+G9ahipAqdJdjYY7YZVIaKw/Oex+XAxFGco0EWW6l3/SGVdruskv4NVxjU
VsuNlxLzGr6w+jkIcQQ2ZPNtE1lMw/awoBOY1LsCWoRdvsYQ2453nWf4dwDCsqNS49EPw+fekPdW
604kl8bnOkDLKokQM74Img1gMzAvCIygQVic7RySDGaMF4tgPWsVL3qFIcvrqAB1k8vb5SAHF3lk
KkJPcyjHcsjAe+R6kyLql0OiXTO/P3pgtxCR6GeEXAJj4DrZo70h2sFtFZf2ogujXdFXB82qPPjh
9TO7qhASYno/FM3d4FAwHtT+cfCmD7sNj+XI+FLY6G9NVT5m3pgCoagPvYZxuGIWAhERXYbJPQnV
b/sw3lnKCldJ223ofiBkVJUbM7WP1agdKlXctwXcxvw+rOqDBmga6PNcY8vvQmOEcSlik7gUMp93
1+1RYVOf+j/t6sX5RsngigxJzrfdZQ1ZY5GAbMg8Oa14CN6X+iyXmuI8lgN5n7bdGVhUIr1c+T64
nW4KgWO6JQ3sfryps4zMVF49TK2vHw0qTFahNTCvcBTCGqjRJcfV2JN2xeJOe3zFPoeYSdsgz7nt
Kud5sCjKmHlbtBSNuJg9PPcmg7zJNX9Kzcw9/e4Q/AcOru8FMA6MJPB0HfEBqAmMOZuj6e+3/syl
oRKKFXWtrJex7/tNFrpy1aOw/0NS26/fyXSFPesVHIN/kMBi0xYaXtp0lzlFtFFldqcmQAJTn+z+
KUj9IkhBffn7Cw40KRYcbDTYZfyvb3BeQDf//gcbDb7abxsN+ZPQqakAZjmHO3lnfvM0ip+E4bCh
cISgMVwHTPjbTsP8Ca+j7iJpYvinx+I7Eu8M9dU9Bzgg15b3D6U7WYN8t9Mg1klGFGwhSi1PSAOR
9vtLNFR8DzboBGE8+p2S7r0tcBdVFImxWnOu9Cl+0iVIp95rn9DYvXU7x6g70IJrxhKEf79u06VG
c8YyKRgjg0x+jYqCVhwJCKxq2Q7WHfUKCV662L2pKkoSg+ZiE+yuCHhrKvzQtHjcRTw1zKHKtnXl
2GBRCfM3fePhmWM2iubUeGRhCCrmJHnYT951msdlUmDjlugKbEQeprcVIfRiwCxBKL2P8/Oot+8y
BMbd5+VtMefXe1F9FQTapW+fdALueZLfhir8ROP23u3rdZiTKS1M94gvZy9Scztl7UES1lfF+MX1
3VtvztODjNB4vrbX1iRF5FobPtGvCvlB5rm/mnNkbW2cKre+8MR4TXoPAAqOM7a+bCnmOH82B/uz
bxF/sv5GQQGP4N7FKgEQQDVKDDB6eChiKzu7My8AEwV0FT2udLbx7oitrX0Pkeu2BaiBPgdvlkED
C2cIQeocO3P6sPRwM2XlxgFWIIEWKAd6ge5B3oW9KsAaqFLuSRhQ+ls8RDP3gAGzWTugEGQP0dTQ
5qpyUXxRMVWVQed/KDkE4E86/XEak7ckyOju9Mf3QAK3iQIFkLCU5UXhY1oyYaJcZnGw0r1suvXK
eMfk2lIwZhuM37W1C3TzXumCauiSfXOZwAauCzrdLLc+R0b4mTULtouGxblKenZDGjImBXt0ukde
vfEijZ6m4INesjcTCgPK0m0aipOe+XDju2jA4m7ZC2TTG6e1Efudaz9iQmSt1D4roxvvrbqrUfD7
dxoQzklrdbhDYURnPcXqSWIL7tHDAUxJjA+2O06OQyi0tD45snuJovgqKXdgYvN2k3Qeqnr8YJ95
GqYKX7qF7jSETIuJkv0D1QT4LuIQ9OTQTQffoBfFsBlauZ62nTHg/GEbhRbsk/tNR5gBUlm3aKIU
fDp2sg6UwKLFuDmxF7HlkK24WeTHIDbe3VSnZUNCby6gUGyinhB/QB8LtRXTuaeQZuU3SbOnEjja
BaLXDuUYy5Vj4mLlVMUHtxCPlQ7TI8g09wkfUEtLiR2uQqc4fRtbAS7ARPSMI41tYl2nrCvKLM+O
rS5xianEwrAWFvW5l6W5cZv6azFCuGyD6pwWTnXUW7ZiigefFQCUDobCgNQIpWhQhIriGtWUu6Lx
Iq3kaAJY2MSSQlUUGg+t0T35PjGmzpvofFI0QXdOcDDbUXH8iA/+YD1E6bznw0c5hx+9BXrahtLs
26KX7wIj8iIvXaY5baN0G6VBKx/G1OKuMxwoiQYgWnDGz2J6wiLO2gtBRiHWAS7SEUGGr78l9IoK
ZSAmRI5ati5xBwAOJTmEhUEVuxb3p0GDQu3a40SUgjzFYGQQsCgLxAFrdhsxxl9FaGG+C5Wxtv1s
FXbNpQyfNUI0EE+3VeQDwXvskr2eZJu8sy92ku1QZrbuaLw0KNip424aUWxBqlarINciksHhR5mo
hxhmcp9627i0MNvl2JVdra83OHHQH2OTlFl+cmS+i/zwmAaNXEmFyuLl8nHyxKM3qfskce77rvkK
N5VOGKk9Z9q0rWTU4zKwuR3gDIOgWnAT55zpctrnmHfTKXAfZFrBIfP2O/3Jtqz7wukhM9V3QSxf
Ncuk9dbsz8y+p8AJnttBmvdp36GFJ8N26OtHndTnIkvZJHuxtZ2mAfqjAixliO3YlB+hLTe2FnIS
iSSbz5gIHe8XiwGlDppLC5Cp+TeOaI9x6tw1I16vzk7X5aQV+IpImfmGXaOEA9XsBEkwq4/yjS2i
Fy63FlpX8EoTbrcereKzDuppoytHnNokewN0Q1qyx4Q+dfugIalfju3RUCxZsfNWC97iG6vLP0xc
RFTCeCEiE0y0QPuCN/HY1CBUhrHelR1U6J5KDpyWyT3lDe6209GIm1l3Z4j75ETFLe5Y6iobdQXB
7a/wdp2rioMJnfYIVU22E6m9ywIMeokV3+uNZdARMgQbN7de7FbqiyFjdWD6dO3oofgim27cxqk6
ChNvo98K+z0yOu2mSAsomVpzwhSK5ZXQPn6JDWi5+WpwwhtAt+E2bez63jVZEchO+XfR2L22afZW
GsZL6M/gKlWJZVDADKWf42CovlwERH3Ojld+dlsj3odiQB8n27qI/fBd0K3qDTWLiCCD2it44vSJ
CA8eW6JvrS1ZPeQrgbBHkNPlWtMjA791iqE/GmGj4tSYUpsAcGGyiRxdkaxLt3oswbMf2mL6UpTY
YCRj7pnoYst2wud+1s89cgFQ/yTKAhgrvPdVw4e2zOnaqhW/R5FwnaApPQZF6S+djsCnPQGIGVFO
FzgBuFnY3jXKsoIV+nzUC5p3bNB3jm3eTMV4Bk7v7QW05MjKHprBI2UM5iwlXLuOJ7HlB4KZlNlf
feLvfJhw4/7jI/dDkfGff5l1SC7GUUVB2HzTrv76p+1HcXnJPuof/6Hv/h0Er1+1zNVL8/LdHzAD
Rs14136o8frB0PbL1w8+ivmf/P/9m//p49tXeRjLj//yn1/eMzi6EZbf6K35gxmZUfjPJu7//fNf
/uMbRAWEJBCVf/vjr/DLlO258FCkhTDoWli6vk3Mv4zZ/B3+f0YJF9MUBzKBovjrmM3fYdcCs5vB
V7Byn1XFX/1fzk8OAjCcB9s0dP7CcP6DVPhn0uH8Pb4L8vBjYTEzpWsiQ2IAY9T/7iDo5iqpJwzW
PNAwGidrnYxbjaskqORKK59qGCi2vBXYfhlTt3Hwd6JEc3XHjz+ACyeT0QK/G217P475rtXC2TCb
rTLZuEILPATsVAqWKHgjeXIGp254h7q4nCjQMF+om1rFZbZ38G+0cgCT8RRH5s5P6Hhv/Q1W4x0P
4bOZ4coSsJuGnee160R0q8LS7gbzgjqxAKGO4wpmMrwy6FMnEXe3wTQBcgK8GHiHLq3WE0Vxv7tK
/uDM/S2H9fucFr9rXir/Rfp1aBn5wWoH5dqBdqboQkDHxEm9qzwAvjH8YjMrPmwTgEscHd3umcF9
RVHfmmj/bLhb9+OxF3N4Rt+EJuPmqGMssA5IWJ8Ma1yPZroKc/OudvTXiR5f0xy29Jz/nR8fTfoP
3imOdcIwEMD/BreDa0/0wagBh7Kj98z+zN0emctaMcctfGEuDfdsRjQuJc0hGKgxKaK7gc5mz7mL
tZRlE81bMES4bYmQ3cwcQgfgvjHnumtbLSRiqZ9YDzwsziUuaeazqzd2l9mWF/vkN/qEcLThHNGJ
N3/+xnCt/9FLs4jhOXwQBCyh7z8FcrCCLBAYn4c8OZa+vQxyRQtGua5Hn32PsQxoBexNHY64/ijd
5t0rGbPB4qzIrW0berYI8ixTU1s6AAxd5EkSCKvM4TILbjQODFYTHyFK0A8tDx4bu5U0MJRnXtsA
566oYghgaFvNF9qaTzb8GSdvNhoS4BgdyjLGPA9pLD6XNLv4Q7FG+zw6zsSQHZerXL3QlrG3omyN
k4sMTPFIFvHksjWdchJS0ecArZZR9dDgy5Tyze7ywwh9JCtBlOwLQJRBNZAzYYiu8m0/wHTrT7H2
GkZgAWS3qkK5LfNhiQ+Q8O8y6rF9IbQbjzzlVwL0tRE12zZ/SNIHRTba4NTGNApc/VzbG4+8XZBz
vJ1Q2UPA9rPvHuyqsa5RDJKap6NzqibcfuRSKv3WDm/jWuP3z6tszMWcvUktscK9M/dM64qe852y
aaM+iOCNkFZCzrffsEScBrqiYDpGxpFqYOHdacpeJizzKuxzgZPd5Ppt589WKHNtDgc/PdQUFRuo
b/a8fw6qncmjGpgo4KVsDxJkkRcPfs+7SpbJwepYU+cFt3/jsTAo+hpdiMEgkLumWNvd+1Rd4hyd
oWl5yCMWqy9MsvshIv5c4c3qA8RJyS/HPrjcdMyMk3MmtoHp3dUlyaIg+UyzAK4Cmgw3BRG32tK2
VeYsrWnc50mz0bU3T4vgFD7PrvqAo0GFeTBr7SuQ7NtJe68xlfv9XWhysaLUJXiVoGAoaMBmHu7k
uFfWnZaQBwiHPYLal0olL1zlrI8pW5gpBtWaTffKYKbVRn2rdd1OmNAESF2THCSa1RkNFQfRMsfi
y/Z3WfSc9oW3loF+i+tjw1Jh7XHJZjZab8S+xS1e0XfWBd/EyzHm6eOaD/emGp/1ut+IKtnXZgk1
+0tITZLmsdcdIVSUxsqAQawMquUIkFppBK/cfwYSu+V3PvhnYvdIgvl9XNRH5XjQN1ldpDsBL8gg
VFaZJgG65yD/nOoU7khgCLCLVzo8CBNei5LZViPGqeOJ8Zt4HSGrJh0gAZKkPTm5jlRhEnK3ofDB
5acneMcI2u7bhtM4Z9AqsLFZFueiC3eDjZk/4RESuEtr6PaJp/ZurdEZ16w1vKddDs2cdLvtaF/9
4i7NYNH2E4uoq3KuGUkVgB27KrT2FsZIz7/z80f601ZW4i1me3Po3/qNOKjiYrEAIAIM3MhalMOR
K2vZ58WZ4WGngLaGzoI2dUt8ylVNy/J7zicCwB+Ru/JcOEhFhHPmzEAsoq0tqrUYT1V5kcELnYun
THV7u/8yihstc7ZJ8BCXYuUU6cFohjP51LS1F54BBDPu11aKixF8wrkYg1NhP+r6F7ssdtQHHNrQ
PYGY2sc1pCdR3UzjNW2NdZSOh8iTGy0wbhIE9rb2L/TELwf9zZH9WRnuRYd3ggj+lc/CAtbqA5j9
Ob1qoqZgzEsqHBRac7WAjCpMwS7V1Z2jLSmQ5GTvYS2IchrUuZfyUa2G3dzrrvNJdbAROcOwlfQg
YcDe+a7HvAAes0UByXNaHDqvPTGe85vpVjgfCSIlQM66Q1GQf5ul9X2g7S2q+kLz1aQh1IEW7I7l
um0wHtNZOAXAoUItxz9BXf3AbV8nWCgmvpWO0AMeHoZ7q4G25/lB2IbPIsaDcDqICt8DkJZ+cNZm
iFkRLEV6g4t2bSptbWfinDUFHgDQzqltn4akWasspqFxqo4jBLmFqUhZImrWDD1+Dv/Ms9gWmR9D
eu8gM1jzFfgl5mSfu1Dya/cozWKTagfHeKlqEsTu8DBwLzFRXFrSyB5BnsAiupcEBVZl/z2U1j2k
h3OWce5HPl+V7iyOkX9mS5iT2wnd56KNtrmbboX1VR+sWb/nXANPLd1XFV4tE2OWsyjbXW+DsGjf
PMZIyWPAJt8p6ShxyQpLcavBe6vCZt1AE6KBkwQTnqhsvDimvfLg5XYUbpn4i7Krj/tFZgCJYvlk
tc98zA5QllnvVR8Rb20XTpvO4JSMQYfwtDV8JbX+2dfSBzoqTxpKf1on1GZ9TrMz4KhD22BSdtx1
YOBD4ZYQ0L0VIbVPCgd96cmjgYEJ9PpyRunpZXLOdBLmM+8Z2duVlLS+O/KT8jDNYSnOvOhuQvcn
Bktmm3w0sVir0tamgUHMyt5yeMnSV4t+6JZo2HtP9UutvgV3aXe0I2osczL0zymFu1NEdnRNesI7
deyZW9/xyG0J6+Qnw2uUOZuag/jQBJs0j25wF96lbX0sUJh0UBpBGaLjzGE+BzrudTTw7ExsKwDY
DJO58gZ7L0u5KbVq3SRY9AbqzFLEwITnRYJhqke4dPZKDA9O+2C7POhF/pTFI7k4Z63qT6KYWP4Z
K3z+K0dxg8G30nXjArbw0qduuMeS7BqPrCy2be0dGtUeazsn9CThiesrxe1rAJyRUZ8Aia4sIZlK
yHkN9GIDL/Kq6o1bx/c3jo2SH1nuFWDOprBRG/tuJXBMjdZtVdFh+2Rl/cZR2rJXL07+iUAp/DB3
5TB++PMFZ6a4xNmelZTIsTir4EB3PKpCOiz0waQgN+bd/+rX7m7uwxoonzcKZ6k4+vSxcbBrwoU5
mQrrS40wr4Xcy80oPblOdy2g+uZet51yc1cP/ZPiJ3O7ZBmFEUktMgEoEr7T7wySmi6f8xDzCO/o
MhiAU7I+8qpxg8JJ7xgN25Ox1gAGKuhuBA0Kk0Vtvx46fO7z00NQR9KbS6XXOz3y8A3TaFxiPBfn
UBXg010UWRZhZrgb0TE8lZxTD9BUD5kgNFdw9Z4movvCt9i0Rssu+FyV2yh+6cNnSXHS2Hd3FWHZ
hcuRalkUclOF3UZvn4HA4paLMJpUKwVrBGItqoC4FAVko/bSZf2a6PwqE3gvcgAr8yhAacjEPOsa
b9DwVxarroq6EcpFW1LF6WdumcskGJdlPW4r7GBegWuum6mTmrX0vHBn2uUlbyYKlYnZc7us+uHA
cWmRejQSsMOLgFHlff+U8ZsUOQdTj81iC4A60lH8vS0f53UevQcGUm0yEcvGAmuv9DHlbq4eqTjk
uQAM179OZrzTA/NTLYaTavpbb2CdiQ9Ot/kJPWc31N66KIxDwPoAMyHpIor5cJanZndURfk4mcO+
d3C8TcyKuBGjYi8CfBs1ySkL30gEE8kRN1muY2CVbDajtbKnK7/oFf6vjRFaHCmygytfDBB2U8/W
x34NwuC+m5BlwDqEpcbsUYEne/fzgs5ya9uJdYlZKqPOodMbaksQL7jZyPJJAaqcovOfn4bEfOL+
m2MqYBIKL1hOcCT6/jBkTriZE1SmrctoyzN3l9vmVrXOm+SYxkxB+49xitLiIQGJBjh69eff/3sv
s8OixCPVhjw9V3pajvEDzQQDFf4gn5wkQWhoJpN+DsJ2tlSRbA4PmV6twBQ+/vn3nMku379m5E9S
eqiWuMdclOrvX/MI+IItKFtCI/G+gI89a6pc+sa4EgBblaD4iV7jviIWg3shaMH2S2tZUPNbWu0u
MbKDKOwtMK2D0oulBMPR9PNinzz0CEGDRFIWYBdzxAXN/Y6U9SbSpl0LWb7u3b9zTv+b398PL+WH
jU5VDghgVldvZRXtnOl2LJtt5dsImv02Z4Rr/rkE/Ca7W+w//mwJiM7+S+UtAYN//cPW2/kr/Ca1
6z8ZbPGETS+MTVCAi/rXJSCtt3QT6K7hmLqEfsfb+VetHcDOt7XYLyI9H8S/hkAJDxiGZ/Np0dkH
/kM7QO/H9Qd8H34IW6DnW7rOX7+/+gc6oP1QZtDIEgOuvuvd5Y0DaYOhM7QTm7lvHOBnmEfLzV5c
L7yDrXFT00KxHV0PrJYfwLbvfTR0PXzEqL+FspPC0xGMnTn+2DZPH4wheu1JXo2+C5jWGO6MwFsH
DieVOB03Sa9dgzi/7wwKR9NOBzSOM8+TI30XCdoMU0Lnhf42qVuOsJlr7G27eC8QIRd4q99pF4BK
2/s5MroR37Bwd1elGXtbrw2zoxFMd9DvmP/aeIsjc9fGjrsNDHWBPXYjlXkYDEMs3bFG0dCRwFjs
RMldlcInwUEIWNYb/G2HAH+tzKy6FLoW7JUzNhca6MaVcnA3+wY5fCd3qQnpscHSELELOvhjPGHH
feaX4S2dXLdWmr06rZCnjBLFdMNONHL/H3vnrSw5sm7nV+ELYCIBJJRDo7TaVVsrB9FbNLRMaOua
DLqkTZsR9Gjd+3b80HPmTPeciT4xpEPeoNcdLap2FZDIXP9a36J6ro02k9NYyziNWHVj5hSU0Pev
GlbQtVMzT4Gk/x6GZrBr/cREmWAnutZ90qyUwkegQEnAVVWYrwKzuIVyYC7dTH8a3f5CSi7eVQQh
t5Fvp1cGvrMLTtJpY9Y8aICZJDd9xdZx4YjWuA1qdr0WkVJKTNjK9MTRdNGRzhRNcB21UbbzLZ3I
B470wIJiAU+GadSqjsCThL5+IsbxGWg9qMdEC5iEaSQKGh8bcoUSNmFyuxTDyEEoiJ0rrSCEaKuq
32g6DoJBr9pj5s59DLbCeDUHGLs5yqiTaWxUHS37OeZoOMztF/SJXMZvGSvSkB2pSHOelfZzUFLJ
4nMkOUmlLk5zSZhytINy7XMhwIomakldObqJBG/TzEFMOB75UsfHPJjdVYxRojfp2FVVp+D8Ul9j
uBguS8vDWTpHPK057FnKIIYrMUdAMTCfFJlQw0AEHUmJxkPwTp+gR1QRRUNnWru0PWXuizleyqZ4
vqKInNZkT6s5hBpjHONrx/KYeexqi6cgNM2H+Rv731imr6L3ulDF1+aPk5gfhjd/PtH5v3dYwwPu
J+v03PT13+a017/9pz8Z0/Bvf1+hMegi/zrfzEvzIOTvK7TJMmvy/Dd0AtDfr9AuVDg2KexZINCb
oG5/X6GdXxjccchkE4Pm/9dWaPvbCvz9nozhkQVDQkrHNXWKaP6wJ/O8sRcD5ao7l2oWDnJwa3Np
7PvMunZEhurjMSaO7epNa+17qLWQqvjrXLggv0KNCbneHqYmPpMIMlddCYqywPy01gI8jXFUXNqk
ZIJqW5+TZIRMz462wc/00EjDQVKtbwK96yEhkrlNaccqB/+lLINgZ8QWJlsfNZSkfnIocHOAa2ru
G8qpQCQhiAy2C0m8dddWFD9oWNFZ3A91Nx7oTy+WpU20KqGVZKnb1Ug7BBiO0WawHPfhfQiRYEVv
EbpwEIgl80uSEjYQFgwz747QdjXQky0zFDA9aXkZZXcV2drZj8wz/ldWiSQnbV/YZ91hsjQV2ktu
OV/KVJIfK7ehJ0+iTTh/WP0+F/WxqNyDmBhgZD2m9DLP4RcwiFJwijQoM5sGp1cloruoZIqeuME2
T5NnI+u/wm6i5ihZp15wRpK6RAN4qmDwrosGpYxxu0EF2TCI7VBhHB8RSbzyaIt85wZXmR5/Wn5x
yDAidfjCVPGh+czwBaMCw+Mgn67TyHw2nYGGk7jf9YWLECsxyTe7sPSeB08nZ5Ucay3a+7q30xSm
poCTepDcACe+1xv7jJp1TC3/MLrDI6BOehOjUCKH+0+yhq4tjcldASGPVg0VTAdnrBlzjFiO9bJv
TiElj25JFsrv2rkla7ppac/i6wXw0zVocHF5I6cq2jLi1FakJodVmWYo5VgFWbK1z0jZoIFpyVlA
aaVOMS1Z8XN21U2TfSYJNojI7MU+0cxqq6LkkQ34lfRT5HSPq20ErLFtYZWWtCagr5gWqqrfk7Uo
4QW0jWBm0N9ARiEmYna3dkIP+JSFp9rV3B0DRG0ve5Ibid7gLJfCWUnSiCSX/Ru3hw9bRtOnR0nE
Qku9kxarmyppmBRCQIdR8IjX+rHpEUe0DHUEk8HL2PY8g2jzXPiJX2zRfCDIVzYDEU0jDhFlyLUq
8Y+6OZrAK1xrSzE5lQYDwkjq58c8d8VG9LOtgQA5osxALjosyceQV1mObSS2WUKnaFvJLyIm4AaM
wts0DeifHscdmstNG/pvo29+VPAVFrwJ0izAB5ZYi8+O4gCp5X281JnoUp0eZZwz+ptOTPGhDqOH
1Acpz1NyBuObxZLYKJ0UbTnttDKkRdMcdnBaC0rZIB3kKvuChyza+FXzoQ/KWfuUP9CQl53xFWcn
x+Z8Th/1FuOjRd6rvvca6x45hWiB3QhEn/qlxD4epm15iHjiQyh07+I6e/E1cakMojmlI29ZWp1l
0JVvbSI4007TXWcM2sZq/HCPrFav+sh7ypwcnXasn8Osvkb5Fas40K5Ch4EL2gwVuRm3BwrWm1Xr
pMarzzAX4x4GJLJPJb7kfUkphQ8nD1J2jVo1I6Eb9Yg/iekPt9E+gp6BbO1/6mSoKFHrX/g3lAxP
7rhSnoOjTuNnb7V5BDRliIkRKSqBQLCINPEQJNAb/C5/6y1nAnhHgEGv4Y2kkJCatP6MLHjCvRLO
sUzze7Ma/c1IG+hGS8BVJ8JQK4tm1mVoJDBmNf/aKJsPtyRCxD0KyouoX+DoX5uJfEDkxHcODwPE
ZuPUSHlb+dq4LRoIWZEIq0WT5QdDzFp5FDnIx81NMyUHvWc57BLrKct1JA/DXoaVrDdpxt6nMit8
pbp+UKBAqH5U4DIHgzlDYcwwhfZpMulBtqrX2uufY1djBqjF+RqyAarvnDJp6/EjpeBoIaE9ryXk
Q7S37LGqTLwq3GNtbd5PZmItmsoTOBuFdR36Rb11AgQgUVT+RmT1W9FUkodFeEXaAVma8pSFgnm2
j/M62o6T8Y4JlfJXO7yBShjBXxTI5RN3Xp+ANJC5411Rs0zdhNIpeNbBzU22k615WjLU7XV/ZcyV
Lph7CA5KO1rbxGxR7utDFWRwE6FRruI0fI41+UZHDFVaWq/j+YuZdenhK5PcV7f09xrZTRx91rtJ
FRcPPyRPixyLoQcgmFrGwLJz96qzP0Ynmo1NBZtOu361MJDB/mVSwk4wNIuGVjuykYlw17iSSnqW
i609+MXeGFF8Ax2fahmH3GvTG3kzvq0QBFk5xPpa1BQxdRUC4xDwdXnoqOwlWUBi5UTLzJHn1mVG
E8VcItjsSRRbGi7WoGGBziBsENKcDipwnwurv62YmSyaXvOO0Afa3ZCIr75U3+Zbm37ONk2tJRdq
HE4Vw+fKwHdVw0wdev95dLrHJm54V0CD1lAPmSVxm2QT/FXRUU9Ne7F3MVPMiqkEEWaWj6Mo4dWM
vYk8HjV7VzPxOpTjKSiYhUR66t8nBkmKsmPwZvYvoiiuh5Qgj9czmAkLzIJ97zylpn0FUIRDD/I0
cyrnpQvFWUb6bdhk9CcDB+Qi0Zd1r0GfoQcBvoc8MJUK9zqsik3WQ/E0J6K7sa8fezNsn80xrJ+d
vr3X2+gtdR3kzmguHU3iO0XJgluzjCq7+pA8kfcDY8yVLutu7UbBlWvm156SxPsMdGFfQLwrm/61
CHnSjVNNKJ45PwFM7VNKO71OIe/RXo4fYHImzowe42QN/w0aJm6QOOBslPS00bA3oYy71k/c6Sl7
DYzNfT5soBLc9Rlbv0AHixd3Kjn1IsgXCA/kF+P6BunMZOF2H2ko44DS8zBMu+iSWipYN2n1RWiW
t6Et5m5kH7G0TUJzaZc9h0q+WWbIpLgXW/DVgJNqt9sA1nVZUDyY06K94KoDYu3Ej2PS0j4+ZIxl
M/u1LACVFgbjQoKL6ySzX6a4JGdYIgmTYHygxaPcj0F3gmf5nOVWSyMYoa+sND7jkqlw704piWvo
1pZB2NbQY2TFPH0MFdQN9qi3Zumc05DcqkWEMKOWcQax2FSP1dupTr+2EjgcG0LyU9h/JhHJX+XI
v3nN/mbb+dUy9XfH2h9++x//fZ6b0KB+cm6a0ySQMbC3/Y9v3Ax+/V//w9+OUjM1++/y13//DaXx
rVrsX/91RmnMTO3/+SfHLV7y9+MWO0ADaMXcA8ay89txSxfiFwIYjumKX71vPwhiHMSwzAmDZAqt
mvzRb4KY/EVHq6ZW2cZEhnTs/BVFjNTKH/RgTmDSEZJNK4gOyN3zn39HRRNd6nZZx8CaKtjbpAhO
cTndjq134e0zEqnSp8ZGMppGP6Xsrm7PWReeedoRYG448JT1RFY/tbWbCNdlw74vv3JatlRrRww3
U+a+MDbTqdTpqJLV8KbM+8IyGYdNwWR0K736fQiK5ybNb7rYPde1cxyHkXaVgQeuR6agGhyiZAba
mpvi4K+9/FZpPQ9CqzgIR39nAdiRBIiXsjIug9bhSW0MCJgmnSGJGzsX24y3eSIPQQYniCEgSYrC
fNcLgYE6N7+2c7MnzJ9z1ZOhi1N169tsopRHGLKssxMr4LFOY1oHjHQNlYLWm+K2N8HpuNSVLDUR
2QArkmSNB/NlsBUN8PQxrBWjQB4oBN1g/nwdEwcbUMhyWNiAmTMjY/OZ+UP7xuAO95setBixIXIy
CK1flK29TIyVlgYpxkMkEm9fJ+ZnnTPxxy1Mp1QfPKR1WmxLzXlIqoDFlDp1FPv0PpiS+1hjlp8l
BHl0CzZoH6ecdHMnNK8nWleXxBLClRCMOCpbXMpIHZ2C3b2K1QuGwp1rkoAwq/pVn2kSblukV1WR
YBTPYdC1UQN8CNza0sc8zrYrKwgiNZdGV2c/JCVi9WwfS730Fxoew7XQqi/TAHo1tQIyRH31Efi2
tWYDBm6vSB60qHy0Kyu/Bo4Nz9Qzr42oC5d9HxqMw6y7sknOeW5TBmdiJW7AnFJ4FMQHj2V1E/uB
thtJNtIFG4rNNA7XTkUVNAbshCpaNC1sZ+kXX2cgLVFl100sjLVt+dWO3BeE4EF8eF1/Thu21/NA
XrT6g1b6LqYBOi0SI+GZbEA1yzl4gARHKuiyeECaFenRjoxp7Su6bhSSn21Ej4bnI4alGFli0+2f
HGuSW21osEOVwbBwYF9CRubh1ljNeEhb3g/cr2gdVdBHosGkBKh0KnynaKl1HZXrUucSQEr8LE0A
N1PoJoc8IybK0XBa63WYcsS0sE9COaVJfKJybBaPazd6bMiuLO2hTY5633GXQKkqyk5fFkjs5F5n
KdaTNFos0twmvCqDS5KK+BrzTbdNbSKstYY1Me6Y2uRDjt2o5krEx2QU55i62ROlNQRUe6TXre0H
3VXRRPffluC/9Cz6f02d+3kr5b/9y7dHyn/+9gz5aWzxu1ZKQWxRcrQ0KV74Zo3+u1A3Qyw9gEsO
0C6eEL+PUkyKLKXF4oyGZqJno+799uSgisE2IW3qYDA5+tr/pzxNIJquzQPNdvnf/sFQ3RH5IzJA
ujUXg7sUjQToXxXhtpoBFqw0cwUOaUQ0k/HYGPIr8RmFW4/mA5EMqzxmRFEPWOa0ob+STVPcZBbo
jCBlj697o7nV2p74w1TLlQ1ro2yYpEdd85HNGA6YnQ6ldfTAtSA6hhnWQR0XxrY5kajySV8mlX/l
2EyTcRbVN/o32MeM/SDIgI0FEkjblI+F47zwa/tAp/LBhRkiPBoagtZlZ95pE9Zc0CIxjJFWDpdq
gFtktVCKGLcfNQtbAsTQ4zDjSUpdP/d+cKPi4dzp1Yvuc3oxtfC5SipCIim7cC3LIV27WbtMB41N
apQtAXmkyP7JFf3d6bqrOJ+PTfLmVc2zOzgPHkFAszDucsHC37cC2IvSZx+Y558cPZBPRJOg9PQc
hLtwGxNNpvXGvUpp5COScgjKDKo4AgDUlHkOyNpkWZvBaTGzVqnmrAEmsITrA/WDJplHy4J20Nno
jyPOp1ibjknkWjdBbbuPRtBh1uQ3xeAvx6RcNQkb5IxDLZUYk31l12MJULtMIW+4PPVXvi2bWRF5
DVW1pUEs56w60ZTY1p25V00aP/spDi0sYe9xPy4S/KBFwQrZzmgJw42ATBNGhQtutnKfxUT+7BZP
W4PDVFGg+RD0ofY4hs0nBda32ZhYR5MDyFUW9ubNVJYlCm1CnM27aMF0y6ES52dvnRrFl19F+gNm
J8ZiMFk8RW2lUwQUe3LADMfs4jc8an2xI3qrrROHTuOol7h+NJ58Q8jHo4X+e24gQUgwnouSEqbO
sjnDTkyuAD3WCA54ntTRdLQXyvie8qjfpnhXV2Rpb2PMOq1r36S9Ey9LhyMWJcXbFqEURFHjuI8k
2d1dp6bHwnK2fcDmh1QlTi10G9I21kg4MfvUZiIqeNXZe57eaGXx5tWwtALnwQGiGgp7pQ82DGbG
bfbE1iYgf5tV+aYgf8SE9kbLjdsWMKvTwDYipk/bqjRKa2nTD79Bt6SjiFIyjBiI6s2AUdaZma8V
8NfesiCOzDxYZgGY82ZGrEGGMwy659hg44bpgBNy72+13j9JCLONScrSb9RK0+V0VylmmIJioTjS
zuSurYXZtgnbkfny8YBu5OO47S39qbOHR2qg6WpM3GilEB6WhlLjpuqRM8gFeBjWqjsFKrcEmZuD
zlUgdOMxPjSURK2NvtxpfZ7dUph4gbBDqFnpj0Qg3GURG4+etN7YVpR0GSQfkQuIJjaGG2OG92p1
JFloAPpGkH1rA8VLzrDfccb+diUAYFgV1Qq+Y3UlZjwwmZOOf9VRpYBJpy3nHVKFCTfO1DuO5Ecn
nusXsKG5hLmC62KmHuYz/5CJs9jTo3pWMxuxA5I4pJixBoNs9sxPNAj6ziQYto4zkXVwDA7MqMe8
O8o5RieE8DDIHVQSBGi9fjERJnZGBZ8kI5+zHAcCFZYRIn/qEfUMQ7ZhCFGuNA7HS9q4iqUVlZta
jvrK1nAHRibWCd14NMzxlELOXNoEaqGX0I0ex5eqIbxLzwDoyyTbj0DWcbPNEVa7YNw8giGt3Bg+
Uhp0B2D2+W0UuAxa6gHPqmLCGZl3JTsNFo85Xl0BMIkD70tAm/dmbMyvIVE2TEPQYhIr2BXCb9YT
26xlJplYEvPgEkkdMju6SwzPBjgRlIaNh2UEn6yRz+1yDEjAYOUS/OTr4BTmmbXKXg22zNbQ9EXJ
xs+2b1TNZS5U3T0Z2QgGODabZVtgUh9rEDTMxe1TNxZskkP7pYZ8iezVz+HBvNqWurIOmukTlRtj
6yjAxq2Rr2uudERZY+ipZqv8jCvYfiwT650YHWJpJs9RRFat0rDwiqos92UFm5DuhpRdm/qaaMmH
rdP4ogMwXhVaokHGTZtN4LQCPpmsdpOr36ETtSsjUsUy4KEBXxUOVD0DoTTz5a/vvP5dqgCSk+1P
VIA/7s/+7dtG7b/8KStz/q9+O93rv+C1ZEvFQVxgrOKg/usebT7d27hcpC2wvMzbsd/3aM4v2F10
E0668SuR4vc9mvWLqbtgJTj+Y5bxbO+vnO6JKv3D6V4QmzLJYPEGAJOwUfz+dD+IUctaLTJ2tSbv
2cnF1y5p5BULy84kjYrdVFbM3Zi/8Mg7upSNrjD+3dUxbawx44yhUhdor9x9TlHua2G9skRCRvLF
tT5gNLTi8cwpZJPl0l5Db3kPo/im0acLi/Ir2JuvrZiP1zRr8GFgrQaFOJfGPGoxzr8G6AJ5qrjl
jg7LtRenJ6avZwceARlobAxJ1BzagUAzgEQe4KiqdTKd6EK/0TGotbTJkXa+EjWjQZNEPn23y8gZ
n5j4bP2SUk+LioC+wxYr0FKWuhjulDtuc1HuRKcCNNzxIRwdg7lvc2SE+46bbNhQaEeXoQ4nOSGu
ZNB0jAtlgPSYwYR3KkJpxfxUVO4XNqJX01hC+RqSfS39F/7ys+bjjvSS6loz831rz2zO0F5Ko89W
SP27NIs4mzfq2hMeJD1norRI4J8w0lxsI+gl8642Y8At90lLMqgK70mp4d7wjJOujJ09ANw1vAGA
QFdjh03YJdpf4qo+MN24URx8FUDpgnbGlRbbLzOZkgev/ewmwWNqsU9vh/Gp0DhQmrGxhpRF3iHt
tsCyrVWX8GMCDnVWldbvg5asd0KrF4Xp1qrEFYnX6TOtjA0zgIdyUJ/KsY5oXgcTnQYFYrrLCuuK
gSBoMbrISBw5wcooShJ8GaI1dp7d1HbySP4JKIHBgpaz2V8MADy23GPJFhciNbnhoO7pEsJx0rjA
O022mE2G7jrnzoc1qDnikAkr/jhY7vPY6BSlV5Xk8UDXiFMl7Uabxf4oKCMIc1lLxyUIkyIlDLcw
jREKRwr4AZN85i/yrqbKtvOMbVswKYFsWkMjUcGEYN0Eaz1L173sQi4SpqjF1GwKZiUMytEeklF6
D4VdT0sOBBVyEyVkXtd4O3/KiJGQmF8O6ahgomD4n5lzQAvwMButq2/pqEbrTh1zAZ6OCYkrhiej
j/iDJJxO0DN5UDOruWKe8FnijQPglNCA1RlvzOrCrSA6kk2wGHLqx1RfrSv+Sh/X96Fi3umWaqaS
9rM9QV56N9zmjf6kOoRzvXWelJXvlDnuZd4+gtyaIdKAtzvti6fAj+fRKxTXfep6tDcOOY8eh2JL
ZxcnE8PSaLjxqmnHc9NnAIOi7iN45OWorYSVPdNm/QbWDA2t1Xa5G+7Jx2+1NNoXAnMTSKsbmjGZ
67WptTalBYTbyYddmKoWOAed61pMooE9FjdLACo2YSiPENKUFh1revFsRW63bg3UMvKss4W8z0+k
A+S+9zkhjp4ZLCK34ITlofClg0sClqSmD/GbfMLFbNNj7PQfkzVH1SPI/LN9HZAJ01aQo4C6GYQ1
zn0RGJ9Vbk5E8cTG7N1g1SpFF4zXQKRtPqDpX1JIORmVSmFUELzpOT3VYYh9t58eKGQtt7bb0Ent
d/tJZ+qglRnc0SqgOwYQYqEV+84gL9K27eeQOJc4YTDc8i7cTNy01F4Z+BHgGGQPo4c5oaw/up5O
JLMk4NDWWBUUpDmgifMwDCKsNeXOKg7H+H1Mg/pqKEJwInOeyOPLhH95nAqQ6eDxMZZoj6h1b3rk
WJs6NZ6jODk0WoQwSKav7Dl1hvYb+xMKfUh+0ouxD8vRWoicMwa1fnXHhG8KxL2v9+cmH86twF9r
cVQgx9Yz//Sfish8j5vgDEgi2ZR+yom2Z29Yh9WxC/yD7g5HMPbbpvEYeZX3bDVBC+lw1UQ2DCvM
+XST2U+M3oF8Vi0kFKKKC2ql+W2TviXY/+lTo1SthHe38sGur9GSCVBJqqC4Vd+agv5WSiqwX6hh
hbV8VUXJFQW9d8loJFfIfshzvvnVbYk+Yn2/jHMa0wjra5o1zhRZ0W1ondvRvGR2+AKes+XL73BZ
hKgYsUt2shOhRTcYxzEhxmmlJ95tCZuHYGR+NuIQ5yadpitDwoEcXICRtWg36RBd6ri79ahBKOjN
jbzwTQLM4fZMr6Sbv8EZAXUD99IMCWv7+njD6FPHrDmxz5tkiyhbShgL9CPl9NOl2NlvoP7TG2ho
xQlDKnvLwu1WVjmmEOJ9cxXVHA8KzWX5loo7QmfSX8PMXLSenm8AJ9NQoJAfRcVYv/LzuYVRf0LO
R6QoBg45UxYcB8ebNqriGirctl8FdAusnDYeT9RQnZwqNqkCYKBVtdQyA9VbGUnDSu/YD0Vv0ZBO
2eIqUdAAs7EJV5FGOwEu05LZvQlSTnD9ZrWM1y1x4bNo58ktPRJs6Z0lN8wh7ftDaFBv4LhME9o1
rVHHHm4lbKBVXWUMfAdKEDzXfbXsiAhciP9pBIiFbh2FBAyTexnW7yKuqUyPzTW1CuS3KOVmPdDu
g6L50vsUZM1SyCkgGHbIdWj82SgfwoghX+ropP2mEx7ne1rADmaXX+zSP0KJ+QyDahO6RKOymq2M
SWsuW7zrqqY5wG199Gzq4DMR7FPPeGqK6t6oxys/td/0oeL+ceWxH81josm7WASPXQdlKTJeFKmJ
hZj8+8YLOZero5zkbVHJ/aRJeuJ4eqpwePLcAn8oF3zlY0mm133CmsQMM2RxTeg5rMMPlefXBfzK
bTUju2imA8JqyHPnYU6wLWfHHMVahp1z8okgtr1zY9uGWmZ1vIkK98ElbAK6CeuHWTmnAKYsDHQv
PfWl9WSmbX4e++yjSxRdItNVV/Y8bJq55DCRn12oqKlma6NqUOJlOg5LrWPDN0XtpcD5SdU9TaIq
+6yjnkd3SIQ5SPNzYk6vEFoIqXgMDPDkLqwqsbe2wcaNwEq4aexIX4oSOC0AE55g9fAaC/0rqJz7
IZNbxigk4MSrlkC/EZCG9eBDhNkjCtoTEMNs6fuS5zLA5AV+hRHEcLpJCzYqcQ1veBLdjJO0F1pT
nmK/fC5AqA/tdDU600vaxW98N/fWBG69ixFEuDLqnAVz8lqNZGwjkO5VvpJ+Rfsl/fA8+JK31oJ9
7QU2KMjSPzhZhF1iGPuFUBoTLI9BQ1pNCr3fjecTbXEyW2JCvTl8pgkIIzc1WPj88SOvDPAQ3ybg
aCB5ZhyMqCPz1fn03qR0HIqO4E5rR+dmpHNM6fGZy/61ZGkHmBl/aJafr8NCu/WpP9lD8XkkWelT
CUMDpyxb+TB/XINN6MeRjbscCregtDIE1Bp1A1txn/irlhA90+unpgJFEbUM/zXwUqtCz65bbKTL
DKSNRh4XB1p6smwqM3KMxIemM+ROoKJwMMbvxhIPAbivLKrt6vzVVMKYUVsTJTg+kVP8X0VrfGhm
qK+tqsfbgZl+l4OVGSuxYxS6M10bs0L9rhIt3MQ52Ickm24FVD8QFkXD2h9wsh4GAHRIzNuiYPeA
GZJtg4AKW7PtDBT8tiKIIpRbgooOQ1kWCXeNjBVQwGm8TZbaFeMEaDelRjLM4PwWZr/TJvGs8u5m
Lj6jIBHnYRoihiVa/TbEnbvimUQ1L7QDDNceW3u5UXlC8MW8lynFBPxCW+lBA+IuYmSTBiDD81J/
YzR3Uwni2lJM9VEEQNUH372UDnnWZoyS5SBHubOJoterJM3UZuJSXQ0sjPu4VeRFx6Be2QHbWj+P
bivPPfVQfZexUxTEjZuXKEjbTa4lkr4SNo6kK0/FmF9cHDtV7eTbrrCeqS+4FWHib5jvJIuIoe5y
VCChAfVAfSX9sIis8FDWA8aIJqakMMjPVa69dWH6JU+cduGC69Q1IOBUXFkPMvTvYNet0gSFMhI1
2a3MXlWTVyw7b2xWtgWvXS+Gq740odNLvByOXu4UILJl6LCyjyI5VAw94eMBQWtaZGYxDc86xqCR
PgfhKnDrKg1WdTgmi0GjSDxkJaFIcwN2MOB9Y4AvBJ0wo7oKE3qiGhrTifflwTEI3E9cqK+ZWxcY
hmYuZ4FU3qbXMiUJXoScG+MSZmJn3ARTVSxASJ0jY2x2/19a+RYgmikjP5FWZlf6rwYLPBZ/YpaY
//mvcgqgIEc4wtR/R3R62MsNzrCO9TdC0O86igdvaI7zmC6Izl+tEL/NupxfALfo0sNcYTIgsxmD
/QV2EC/xY2bOEqBSCOpZHgM0CKI/qihJN1l1wB271SqLqSVqCWDAd5LtFwezVh3lL0L67999Rn8z
43xfdSLn9N/3RnjHEkjxOrggE+c9U7sfX5R7Pg6wRwzbqgd7Tkni12xUN25u6DtnzN4swRYw7o07
Qcje9XEiQa25z0vtNsYI3qsuo4IIiKKKwC94ypCYbnN/a6PsbjFHFgvLiDj+4VEfLefY+qzeRjFs
2CS9awW7jKDXb+zKSZZ5wiwe+XrbDs5XGXI8EZQ1MW4zjjie7vum7K7SFkurQJgsjew176pLzlEl
NcIVVnZmKJPx6hvN1NKwBGXl55/THDX74+eEsGUxKzD4nvVv3KfvDCyQVTNaxDx4k3BF/WF8b1z4
OmRZPMu+zgS2zoA+GOZi0Vgd9JaBowF1lLGZOo0z2t10s3Mcy4Og1LgAUd/XCrJcny8DAtNuYa5l
MlyrqHyqBEbmkRPXsmxxFxuxjocZ6V/G7UcP98wL2cXFSPiMTNJumaTDCiV53dgyXoWxffERp11l
YJUbmkczbMotZRGX2MvY61Rpstc5ltpRu4fGdxBVcTQgUzZifIuA52e+q+9kRpbn55/en5CaBB8a
w1t+aHJ5f7y0C/SVOBnygaEG7JAQvuDO1cjgK9rcY3FAzLk4ZCoXtqVOvgGKTiQBnkNd+6Jp8gts
hpNFBCOp/a96NRHdj76YEz9848G/dONpE9lYc+CZQ2JJv3h1vS0mHwKWmtp/ch38w2VgG6itnmdb
hsUd785//t1l0EgcO5GTNViEs7tOluc243D4809rzsb+cEsSOMWVy/pERsbGePzja0SuHoZW66ht
aAFRIe827rsiPcsW7NBffCVLEKhxbNMQFpma2TT2/U9jwSqBfsPXoioFhW/68FOIK0H715jVcwSZ
1/FcXGaAjhnm/+En0szSTRh6DFt4XPwc8pgCJ+zd6vPnP47xR5cZr8OybtO6aQM5tuW8wn737Sir
BUU1QdYcbcBjOEIN097rhiB+zqZlNDH3IwGekQJXHexjp6w3Ri+5rqx9Zz7T27zLPfNJas4JBuOC
PoknigD+yWf+ZyuuI/hIyDCxxhOw+fFNNo1eV66nhq2LhnpwwJLCrWnewKXs4x52GaCFrWbpL0nF
eSlSau+zRUNzZLgaKxcojwhPogB+aBXZl7HUr+lTEwT062tj8s+hoc6x6ndORp+t02nXcgBh4s4a
dQdvVmXNKwaIx04L1rLBY1t56rbv9FNsdGfKbWHojMmnF9I44hvmpa0CHzOZ8VmTt2bD1l8TTnoc
tQiuIrFQ+IUk+mvxTz6iP3kmOYDNPY8JnnCl8YfLksAFbdA4gPDOhojxMdN4LHfbwTYesqDASzYe
fn7h/MMdx74QvYSLhxdjZjK/oe+um0xZjm9iid6yA/5kjwCziqMKlKrp+ucvpM9X4A/3Npe/SS6Y
yDL+GQwtP76SHU5qzIe22ZKjeCy02lrSPcF3zmJYBNrBSgMYHPDuyGq6B+nLHbLaTlKl1QIDJdVS
3ARDf8sFy4AZH8QiDJ1s9fP3+A9vcV7iWKIFb89wuY9+fItkUXoZA53bAhMAUlK64D1cHAh+8CWl
6keV/Wcel+M/eUTMm5sfPhgWPeymhKZ1vnK8qj++ap1NNKBwMW6jLr3nIHUf2ZDJ1MjBT8Dr/fmP
+O158/urkTzUeTGDEfh8G7LIzhfEd1+46fh5X01Rt20tH3NeZ3LY85j2oiUnHgiz1JXZoTTaW9ma
Wy/ptG0/1K/D/2LvTHZbydLt/EQ7ETv6mLInRVIS1WsSkI7Oib6PvaN5jzs3bBgGDHhkGCi/TT2K
P5666ao896LKNTUukKPMhCSSwd2sf61vNfLNUNYhN8JbvzWffGShbVoVF9GQ/qHWfO/Jfj/SpKYC
9yjBHjBJAolL8G5HAhoVLUXMBCbliu5Z+PVqnmS+IiXYv7uhDWHH+4yndtvl6tiYjKFEYfbLcMAe
XtjtZcgQ/0nrkmCR1Xk22pnxEzdLLov551B6N4R0bsskQnN1gaK27RFVH1ZL3kVLXO1YM5L8FrdA
sfz7b+bPXeLvvZm/fHuQc/qaG63aRsyL7z1mFqgXvVXcBCkANL8p1dItzX04ejVFFRO4ZenZ+FKB
5eB1WriUpiyGwKRlVct3K8SNFYpVSIp6abqxvsP0GS/DmfgxAUGLkntPb/3E+4rxGS2T1lIbLwTb
UnBpJWjZzdcTkrULFWpyiyNy7p37iYDxxpbUnJL3eZ/F9JbQY9WF4z4J0nsexmu3i3qYKrhhlouP
s5tNazN56Y4jxE2LKQV8k7dyCouYG7OAuL038vhoVfY9tle4sABvAkfsM8e7Baj0TGvMXjTxbp77
Q+HTCTcRbzCabtFIAqZjrCjvmaN2ndQCgUyDyUB7inAMU81FE8wX92x3Tw7DJB4hk7vEQRShQ2Vp
Z0S6qO6tRE5dmnwYOXbjeYjuQbNhmGog2c2moFSjS3denj/45fChmuA+ESnl54F5Ql6f/9EX9xfk
6b9+mbCfONKywS5gFf/Dlyk2w5F1FQynaTQWDWoYnGOB4EcuO8UMKxjGqPvW6NdOadLVk8CxJ40A
Hr8M16GaXikFcxck4tol6F02ucTZ5GSHyRDqp8mz36cIidiBmsVz0LYukRZ6XuLOSpY5tHI/gzZl
DA8YGy6qm9pNW06vORTxbY7Ne0nqatNnISBKfWeRERUGHh2revauNa7O0B7cbM42WRsRtjHjD8w1
zEeZHqbTxZrrQ5FbnJ8pUTLFTZgQIpHZveNWNILNxDRSZ1PX7ZqsMOL4NWHqb+prBFCn+16UFA46
PdaMDFBevp1BF3ZA75SCrayAJzbYxhzprxGzJ2iJhVl9AUTaWn37HNEpEITzGynLBez328IoXnMP
/vjPuZKG8Il+tq2EOqA93SVjU2yGJCHKaV8TdEH+lEC44v3zT+g8D1JOvHlN/IV4ni3qcoBr5R1F
PyJBVM2+bpEsG90/TxDxKqP/4pM426hvZklkq2mLS+QMwZqz9DOTsGqVd9QT48wxmGy7gBdAZzZ9
t2h/OvEC/MT+Mo+MLUBSLESArDwlPukBW9lJTNFWUnwzsfyuB8fJdy3Yg2UaOXwqLTecqD8TETiG
wjbhFaLgw4T+LO2IgYGnSMwmAK4bK75PZ8T+ulByx5cbmoYGwdW1j8i51b4zGjonB3WnMvzgkUKd
bb04XTd2+GFJSEaym+5diX5v2+G7h40IGze+mrhYh5N+qoXGsJg9jgxvOYZvQuWs+mJYdVqukri+
jDBgCK3Ge8Ou76IpfA1d9wIbCU5XDCEWYka5VJjmGfsXMmR4kQItEOIWy9+zAJ99z7l+l47FKWYY
GpdOt5x0MKzKCXAUBTrPMuOwM4+WuQg8BQQEG+oeFt49aSMgqiJqt07hBGfZonoPA61C1z7lmskm
GS9UwoYL/qLQPKcpaa84uCd+Bh9Q8C87UnJeEsGSl/2Jsid/TSTyRFbXR+53m0XWi3Q9aQ/qVyZP
dePdgcMF21cbl7IZP5URavJ9/T1DVejZI+NKRkQ1Y31Rr7rO6+CJptayymciZf28Sikc3LilPs2W
qJYNldGQKdGgtZ299bk9s5iPKS+yAeyedMMqNq0ttYzdRl/zB4EJz05GDowpNINVZo3QzpKOYqos
a1i4XbVoyH7u1MRp1I7USzJDJieoBtKpok4gGuv3QYOXK1MPG/71KlCObr6MavsuccFLFmVuLizS
0lfA6XtITH0J76OKSA+L9xRB4toxACbVtbvd3Fzb+vydZ9XdpQ6tR1lm7wLrKaFl48sCuEuAhTi6
jOF7FNWMpa4whhWQ/r2XNO2uiVj5i5mauSLOXmq/5c1kBzC76RbOeIw10xiWU9n3zJCbDBOncZnm
hC+PH9wXA44O6Uo2KI1FsLLaZhWU6b3HAZmA6PStIyu4763mfhqh6zW2vxWRpOcOX23uc5vQjQ4Q
R5PznPkMWrqAIE1DqtYEkb7wbZ1uGOXzHYkl8nKBmqrnjFR3o5iKT9Zz25KAaxvOLX4jcJ7N8GPD
uq6QJBRts2jcN1M2nLKIUYtIW7X2w944GKpw1wYc47t0JiDcp8VTEs7mouHgxZSNEgmr6YxFT30B
BbBj+RzO8ttQV3dsu86mCl0cBdVTJ+cDQ2cG1eVIzNYaJal2ympF0Cyhre113UHxZ51rOw+apO+t
Ond81yFWILOgJauzENe5ad2OOV13UpaMTOrk3msBFmim/oKKLLy2Yb0Rg2Ovk77xziY9F/euPSz5
boZL6rwZV4BQ7PS+8Hjua6IgdRKf3B5sZqyMTcpU2i7aD1eP3/1a3ZhDSAFGjeGoB1CnlL+RgXqq
bRscJ0jGMXzldjEsbLN8irzykKj2KcYCsbCbjpx0Ir/chLhg3ozfWroo8YUyv5ndhzQlKQIG7ros
zKfZNG7RMW+iMrghPvLVi3FfXLFyYYx7e07VYz/nUHXidBW2xFOqOtoBrThUvXcnqnhaFTPjltHE
OITw3iVYOdso2PCJEsKmjVh5wWGq7FsMhaRsggBXKjcSZnTrgRoesK7j93poHgiaUhSrXiLbZ86T
VkthM1Wg0fDRTDBeJvOAOwX2xqL0p2Q7OhbeG5yUVKoM77NDQ1cW+d5CJOGmr8J2A0RwZ1YCkAKe
mCB9CI3wzrsiJ3jx53ZQ3w0nbZ+1L6P93KrHZuRIy98erWq3gZlj0MXBg5LcMvuFXV7P3R2Fg9Xe
mJuTH5DnLrz20cop1m1hTsT+yRi6z9nMxxuZ5uGyr8P6zdHTcA67Ojr3duPtGWiSTSGuCjPdGr/F
vpFsAl21Fy8VmlsRTwZddd8s6ubWGEJsYHPxsM5R+5nZ8C4MpDOZcRRLlek7GADnUJvlqopC8AIB
Jl4YnM+BCQMNmapUMd5hcbRt+ZAn17JCanEZvsUradbsZCBjXdDU4J79Yn5PWC7JnWWUhGKZGeYE
8TUX73Yes3u5S+k0a7MrTuS5P/3cOiS5yyMWXq9Sxdkp1N6f8UVVgiMX01CTM7U6NUO7wt/A8Er7
5TKO6ncbr1VvMP0de+dMQ9I6zgAJ1M7HTOUIa5/D52nCMwkdpFtD2+Uiw2ImXGso+LY1zqW3rzEx
V7Tb0Egy1n6ZUW0IyslcYWvGJ8F2RWY5yk6zp3dWCDikzmS67qp5M14ZAJNk4NrFwE5S5L2w3Fqj
e2dq65K6HGJUc1Gq2aVhi/F3zj3qFjHRdql7qQ2cvEQioR8H4g6o4ZYC6Ae7nS9jCmi3L19Jub00
RculCM/LcnQks9ZGs/fb6sJqc8N/Tzb/4J70hxvuvz0m/6L7hD0ZPN1nats67tphHZdhsyBrrdJv
DlN7dnkskv9A2PijkvKX3+laSK9UJhh4RH/5nYU7Am7okULz9tHInHUFSc8sn53xDXvkP5Atrz/r
12ugh0GVMaWFhcb+5XeR48xCGXV6G4CB1v43iFyLqd+q/G3s7hIcIpH18fff0T/KNrw6kymJJz3L
5eqBrPzLbywD4crWnrnFEwNPMRjlHlaKXP8F4PhPpcT+//Qqoz79vYEaID4Gav/y8x/q8Ego/69/
m0G2+SF/41I2HQu6Np//zyaN/+tSlr9dQ2IuhmMPl/DfIJ/c3wJHuky8EMSQm+yrYvavSTL3N4eJ
2M9KRSRj558swKM47w8P6HWG511FbsNk4MXD4v4iMenU7JiiG2zpdEItRzV+mTBwgWTIrzKDaGSq
oFnoVH42gbVSCd6EGpNM0hsW1MqIhRvU9boimrEoYgvjWl9eFFE0sC8EBcwkehBlcPEKTvKqLFau
Ee7Nngl0VcUvUWm9JTMHqCicz1Ek4nXHWXCt4yiHHo7gJKpAc6BnRaCT7fs4cMANmuyHaQGqEAad
p3WSPuZRRuHt7JtrlcTGNwhM9K6Fwtx5AtJBj1Wgdbt9Us8tNdiBMOJl5P+M5Dg0tpV7Lw1/IEo+
5SlHakOS+qwZxYf+cNGcvThH2SGpM7MeqnLlYkhmCENIyXD9tcjcrzDBc1cQQ54IoP7wr/ffqAou
Uen+YKK3DXFMHKmkNL+iUvsVq/WgzjCoWrJfOghqsNkTlizVUJJcSg82Ul5Q5CPsrWUmV5qupOpY
FZQ7dQcXwhGtH0dDMjhDw/nuYVdc+43zXTsOZ68UwHWOpc0BUZ7HOsIcyw4Uq+mzbIFp6YaiKDeg
yqosvpOuqWi3S+alFQJd5E58G2r7qClfgCUP2UEbGGk9/wWTA5RiSb+U46iHaCDYnafx2Upz2pGh
hqwyJ3hPrNZeF0ZQ3tG8bjCGw22ZGD1Rk3Z29h32WFwV0c6eZ/B8Oe96e4qdeWUIaym1tdUTTe3u
9Bm2xUMwFOZycOuSYYXIPxsoLWOeHY2E65JRiOFgmnSHeWJv6VbvhBe9B52z4ZNa5aaH04fzlmdU
n5YF1TaBUfqaB8HtFPX2Ik7H5GGaYm+BhfyuC5FO5ml40F2BRTG9MP3YzSMamiuQDPvHDOllbdZl
v61N6jECEZ/q2J03Dg25UF1IbtnTOgWoTSZMX7TqrvzBPsfdX98NTvnDVfqb03e7rraf/AbboY9p
x444G5b2tzpw99nsjvARQ07GOOhwfHcab+g4r/sh4KTQ0A6h+43p4zzcJDNaXIWNZ8tyYi5UGE4X
J2/CfRAA6ec7Tswxso1zw8l47cd4YAG71EvRguT3Y9eCRAgszCN1sLJ7XO+AsXD/BLhjhVe5qxCF
d2lyEzjUXcNZqbbqfZ+IPZWS5NSZNpAolPfsjVSX24BLgKURj7Hwj+cCCnwyvJF46xbh1UueRsQn
BQ26BhTEuryGG1r86NKdCCEiY55p0zJXLu0VWyLWtwXV2MsrRG6TYszf6UA8Oanx6o3ZRdNuQTho
5uwcdbciI7nFTczczXRJknzKfnQ2l81AwpUmmhitSyDMO5fc9L1r6h1em1XGvHcMcNY6uCvBZ5+r
7koumblKX08zecHXcBjkRzJnoKT98lDMdO66GlRSb7kNdYAe/4Odv/KO0F4wr83E3TSTPg3gMLu6
29TT8NhnDYggQreFPuA1P8l0vDCVuA1L/93L1Dq36Peq+hGPc1FTsG6E76Ft4VgEV7BMs1ieyqEH
Q1Tg3RvaTO5/7k7/sU1fJ4h/b5uGJ8LW/D9+skUg6LJT/+d/Z5vmh/y+TVu/2SjsZIauyA/g038N
E5m/MTX1TA8qIuzmq9L7OzvX/80yLHgFkh2awc91PvN74Nv77dp4zKnPQ/wlTfRPoUK8n7OXv54j
yQ/harnOx0iXMyxmMPdHOTmp7D5qkqjc25n9iW/6tgVvh73Y+1K++D4nXb6XYWUDfWhf86J+ICgI
WwhUVp8Mn3EIccGy88OE8WvBTY6G9AZ0c0YuI5nrM7iKJV+kU1kQCuIUEy08miW3jTMcqbKNli5N
jTWM2VVlc4mvUvkxdNA1VJtRriOSgyGnyyDk0nXG26wR27wuzzGOlGjUh1yrc2+qTdeFCCjesY2j
O7ds8hWEv5ovG9XoJmHGS2wAA/I6ThRtV6hNGOpNbScvoZPdBym5E4ddPXDMLVsYSluVrVN+oEJC
7uurxIfL3xsELUCBtx5Sbz3O3jXnu68HE9Rv0XxOhrlkVPUkwFzBTOu3ZWmvU6ofFpnbPLR+/CkV
NuOw4tfM3pp6cRzV6REeOmJ4jcxuc3z3duU0/xjLbhNVDFbGLHyJC+toNfZzkGLrxTR6mmykDQXy
y7C+gg76h1n7l2SYVn45f85ct2dY+QU1FguW13QDL5EGjmDcGTBOlEyIKzk3zJ03Uo87hZSfM0kW
udrrWZ3rSq2nYl7XAW98W31LqvTJcDQdGv1t3FABGuLnpcEgYGdunPrJL6kVogp0J+FhDBHCaB/g
qZkPLSSAoJ33sTc/SlNs+yi+BpQ/w9w5kAr76Ezn+hIR0NVj7Ay7zsmZI0XTTk7joZuaF5awdZhR
fSNldzN28brI000I6fFFsezuClhvkJMUA9ko/sjRT1a2ryiAMGge6gI8wVEGycuOhbeNFJluSxP1
CoObplZLJw/fKOVKNgYiEvlbRdor3gfIMktjIpvl09Ok/Por4b61bIZh2/XNjona2xjaSxV2yO40
edqdQFuyjEd/kGLXmeKp0Ml73okfCWMwaDPjBaXPXY6JQpOahktqGo9B6Hl0OFaHkjFB3IzjWo/p
yajBP0lvxCieiA8V0YRWeMZRK/XipCEsPt7lSiNYtWI4KkzfArc/NkygN6PhH0K/u2kSJnKR+VjS
OyAq/twkZNYB4p8NYEgiY+Emxomc+9lpqPrIjWHa5SD4CGKUHdRjnMeNMT53TUUFgWe/pXCq8Ngy
VcmCGy3NNR6IjW1HCIzQFIKM9uhk2rFPwTjMNkM7HofeAFpi8kH5rqRIjNgtg54vfwJ00nbGI+Z7
/k2QF1u6r0k9XxsmjbHobhzh7SUsnDLHXqqMfjdYxEIGtHviXPah7e2PGNb0nPDXjnlEs0fT/xAO
TWTj+I4JY+QYGABzYdR3lUKomAid51IbN00efuXkzog/OltDUAOWtrcR1ttlnw17zgrf/cT84Q3z
pZ9tbs0lPjuS9fayph5lFYfzPikSSd+Ftacf7FjyBC466RzocbueZne2EVGbWZ2C2TwYlXmanJpK
mDR/dSb+VEq2Xmw6dWZFl7KKz30/PLs9zv5mvEsq5yUke22r4jYpvqxGIVpSxgnJFOsqGZmxcz7J
07EAB3pveDreszgzxR6yg76WY/pKkXTOqltC5yvqXjnKy3FeFdeCN3eAfs737M2YDAakARyEtnxJ
Y5zimW1CZVN0UnXGhv3oMa7VHZ07N3MYnov4CgoX4bRMkmHcJBkOejPxU1T78Gxb9Y9+KrZYNnYw
0kAzxjwVF/qgq5WRlu7C7nOSMw1nuWa2tkYq9tDMHtNqYqwr+h3v+I+U+WgQW28qnxhjQKNdz9rY
TmoemCO399wff2Rud6C56WJR8kLvGzPX1n8DXfxk1DxdTu7761yjcrplys4ivHiVTY5YCN84W1qc
0EHIJx7VR0A2vpNLrf1iq4fuBUovRXLZ9SDUACJYsnalSwc3tBNFcOt67ogMAIi/+/M3gK3GoRT0
J80F4TjzPnbbXT4SWWW8Cg5R6jfKpG9puTnW7vAizOkett2O2vBHIw0eqWVdAgkvFrZTQ8VSTwUW
53Hi2UkG4g9ebAY3Y6+2peszlh1r/2Aq2z2TNrFeyriVD2FnyoeyFGo1DV4PsMNhQMKg30cdr5yj
YWGrntIg2jVONqz0WBWbyOwDQcNdRoKhbQ3nhIOjuYSB+yVGqZ99w7bvoRWyP2eefO8MLVZeEcRr
VJ5mX7jWfO512R2J/Nsr4CRU45Tt5C+C1Gr3alTdfe/41NMFJdMHKYWzbisptmPc5jvojIzXrJga
2amtXbAXyXgbq3lcu0HbrBmSQakUnb01FC6qzKg4TTOxXUr8gisIUJ+QQaLNFM75krlOcVSJyWao
60dzIlbUegYbUk+h1BQquZBFkR9GFco3KkhM6jHZWb2O1RJvCwVpmgsMy65LlY0I3103Ck5RRmYs
z2cmpKPrrCK8xgcz8o21r+R4KOIq5ZnH1PHKIJvkUNuLYRkZFH6Dcs/ldpReyCo+uNEyyRHayAKE
860UHezWdCa8llzDWgU2+RWOdRDv/VgscbLLhdWBHIANQ1pZzciiScSMOG8PwxTdEgp+6jr5NmXw
auPyua2Nu8kHPC+4jaCbUi41mDSuD9aXgUbsgHFjbo/3lEeT+45Gt2xliUnLLRgRmQ2XJCcA8Dwl
+jm5si3M8mXoFEQrGg7A0vQ4Q5LmoW7daCWt4pubM5HOG3mbC2Nc0CvjLRPdXm3/I5WWdpy8qohQ
hTOkp7QFbOPo+LHxk3OqYcLOlmPxhWONgekJr3Xsb3zwhUveuY9MevucC+ASYYfsZkAOR4GtstS4
a9ruVXbZjTD8LU/0uZDDrjdKa2HTpZZQ5DYL+Uot2nCaCfXhwbr3aHcOY3R8y6O0qLPO4eh+jHnK
TKo72rG9I7pHw8w4fLdGgpp4HQESK5u4mu9lL+XYnhMU00Xr2g8MGpkK07cKucigm6xBHilHOrba
ekv27cyOf46coFhTQ3VXNNA+XPEqM/NjShL80Ua1YRKxzp1+DVRoJ/xolzlXYCPFTH1F3Y7HV8An
fmCrdVjhSilcEC5e5M4EneS2ScUxh9cDeKu4BeRJdUArL5xV7+dB/IjTamf44hWSxs0M10VH3T7y
2tUk8OcQdC8m90EIfcRD9CXTYF/SrtVwtaSfyV1NzOBiO973lv2qnOE1lw7Nbv5T7cGV5cCE95K+
5QwtRWB5qOgobdz1WJRbYQ1n7N4YrOZdwoLCYXVlmcFuDMUuj02qMaxHU4e3k9+cSlyAke42hswo
g7fXrqoO0cwvntS+l8GjaXQ/dN9/p8ZxS+RqaeS8P8VwS2nXKp+czYTrsrazdaHTm6jVx5ldvfS8
G8tiSyvq+cmp66+x4ngLxHAVwiRbBwWSeVKZKSOogV4nwpkr14vzjZGEvL318IZtjRqzuMHjnU7b
fmCyyI/Aw12j8JHY2wWCYU2a9UhUTB2A64DcxGbi2/WNnRgbOxvM99rrbksdGHtYL5fQKc4Yjd9x
PnYLo/OTl5xiURHVH44DkCpPvH7hxbo5uwiAa24YcoHclq76nGrTiDaeNft0s+pK666o9FMi2+1/
XLVx4prmVWP+u3dtLtp/Kan5Lz8v2nDW/juqOG01v0ZO/vrj/nrrNqRJWc2VYfarOC59wzMdMJvQ
Ya6hlN9v3c5vPkI18DOJaRSr9t/cugF0Xs30AZkEbvKu/88kT4h6/KKNuz7uV+dajsNvAUt0HST9
jSGyF1L3JBjMHbiL7KMadPqc+nPEjlXkLE+9F2brWMdlgQkFhMSkeoTr2hFv01AwYwV29FqYWXzw
I2gcOeaCduN4XfLh1j9jc55/pU4qGtkiLi2fc9s5aJVqfKi6odhjB6EBZXDj49RE8YuYqvQe84m5
62zZo+b1ZeMf/QFZbE5q59T4sn9LsVY8i8ZOQaTNJAe4OUO58jEjR4uwY3Yfjw609roU3DmBZd2k
Wc33RLiR8+Alk/puNgHV9QHnL/ZrwwKbM2bBaDMmhQc3M9c+l1YR7jVG5XXkxgZ+gjClmCaxO05B
xFGyNyMmzuhYcjowDy7vC8sCL4JFirhhYn/n8FavbZFan7JX42VoNAtwUnQrO5V4z3sOeZHOkPdV
XF1GR+Oxgo8YH4pBVZzl8uAGlRYNNPVGG8qbGsaMLWRg0TCJS/BU5KgDoCdXY1d573OnK/CWeIgp
gws4iJqAuxa6TzogDHJY9RGvcChTf9nndIhiAkJmFiQ/ce9DtW67dImQ0h68yua0moPM7t0rkXyg
3oXiLmjAyxF5mGtJbG07159gCEAn5b23PxuLztNQk/KMg/baqDzSJ84SR7dixuXOyRnepgHln2Kg
FCHO7Q3WIWbkIeH1PMYqk8FHexeO1bB8pvnKTdm47dZgoQ5EdVCTa97z+rMd52z73S6xveQQVg9e
r+RqnOySLt5ufBS6CF+SxqTVKLVA3vVQ8W4wSMNZqV3jSMCICruhdXcazwxaTOvX59qFMQuBPO2P
uBu5xU4t9kL6oaksWvjCa1ZRzKFoMRl0bxpYKjYGnrEv7eSSgk4MAZxcEYtFw183J2CZiBmecHhz
/RpxU1hhXfywijn8rqUhD74n0FQoBNwHcJ43MDyge6vZOTY5aFRHMb4ubKyyRe9r2CFje2Pr+Z2p
inVqEvyDDUbOZUu35i7LKOdUVY2JKcEc6o9Q+UqOnouqaaNDrbjswFa3F0ZLUjyxPfBRY0VAKQdI
MFIBkKwpCRbHCjWb1gFUaYCsSf6AMk7lq1fJZU+btdGW1KqjHzfRtWYjMzUKM/m1hQ9yAFIYbqXT
MHACW3h4ZDkEBrg+KZcr9zVP9rs9tDnJlRphyDFV+tQJmlG4mZWcnyM+MOrJq/CmMlv3Ez+DpAUW
Q9lajiae4enDIha7JXaP2udowPaOqdHjcQG9KGRkajnr8E44FEahOpX5o/bi8Yk8L9HnOpwyc2Ol
WcC0DH5tCEnLsMttMY/+ZlQWOSrDbCgUNR2fYUksAbFl2c9DDtLKIovpGt5YnO1XLY7fM85veUyG
voKUkifHNI/CvdRe983r+SDsTDAJ88WcXlwQ6zchJaHbYqLgiq7PvjyCNw9qEk8S9K66Kg2Bcw03
t5W/MuyAgBc3NK78Kpv1xvEpnYl7j35ExkncL5oOt5dup0sOtO61ceOo4yrG2lrTUbya2zBYSrBE
lCRj3QzoZdpFpZlfpsFu7yK7Hp8nP8/fbbw2MAlal4femG3/u4bNu9J6dDZdErCkh93QHcAmywuB
jvgIk4HbeorsMsW2yC9qZtWAr2l+YlIaTmkDDih2o/BtGH28VmUOnLnFuy2XUWgZG2BN2G27sf5m
8nzfqdbGBlM7fndKSiY7Cz1L62RLSi3Wju5Na9VSh2JupyYr950ZT3fxKMoVVFCvviKMCcNwk1ib
IgtXRRrET2hQ1kPNfPYdKoo4OkGnjpbwk2PZjfIw66Z/8JiS/MW98R/ThWtI6v91ugBQFkPAf/vz
n/7rn//0P//8p//05z/9739n0sAP/P3MY1LaRNrFw3YasBEi5f+OLZO/Bb7lug5HF8YKDrP63888
JHE9wieBB5/MYOPlRPb7pMH9zWNu4Qfm706Cf+bQg73g10MPYw6OY2DTTBwIeA9+OfSAAbDVVKZ7
gVUTyTTExHwlzYw2zbhF3IGbiutZsMBAaQXP5eBYtdrCXSY+TE+aMSTTXg9taiQDzl3kKa19e1v5
Ebl+JgbAUbgUU/Nq4x+fBaKDEaTVD5emhW0je5+10MyzTaKN5psmyLU1k+FhJHR+E3X+sI67mmrQ
CIQEhk31Yy4ViOh4eCwjYrWqjsxV0iUxEu7UbGpBB7A1xKguIM+uLcX0Z5d10RzUIHgB6XWQmEUU
vtfDiIsvjsjijiQsiyKCp1rbJ8adEyLRlK7AcU5rgbG8A5BrHmryFzvgMP5FRdKbFvWc+J8qZ7oi
lfQvRt5c9fUi75ZOZdh0eNrZztMpplPq7h8A69ibYcQTDpUm3RHQI0sRt8E5qmfnzpV2eKtx7cKo
nq29b87NDdf0blM1uVMvS0I2n21VFpjaDHAscYI0Z1DbbtNeHFmPKkqrjRdTRo6+DAYn+OgDSCZA
V1oabaNjP/DhBap7vTrldU9nQoGp3Gztq5XaupEQtkExeLi/tXs7ZVRAcVl0KJ7NGHpGwr/HNypo
5Q6sTV8bjFIn0vu+fmuLAdZBYctNk0b50ouML51IDri6fnYSodY6Ba1op8UXXSoNn70iHSSGd0iZ
Dft1cIA9d2+D6wcFEkjaeyl6qOW3VhQW7g3Sq9wHXuUwbXxEMV5xvShlR1gXzg2pV/Bmztecx6fE
hFHqSwrpq7x4oQnw2BfERlJfrOuQwvmgRoM0vPzZJRl0Q4b80ZgFxJQi/JaWwT3ou3uj9pOD0E12
iDqKXQywb1uvdzapTMptqoe7NJHOe52V0cKqkgctvWpjjqRQwoTPepydG05j5xQxbQGectMiM3Gg
rEa6d4xnxJUKjzKsNISYblEb9atZKb1OqjY/FYD/tqhZxXrOaTdCQX7OzD69oY1GLuZWcHzOV0zp
dr4S97ZfZisA7RigSZhbFXkqGQzVyssthWVQg6UZyXDhtRzXhNqONoOupdNil0VXvO0n9RoHFH8Y
wrmzNGHohuCJpLhr9LOHqTHv/KYplzBl9h0dyLiqo0XZpE8jMfxB2tumbg4jdZSEd5AdNKzmuqDJ
I1b+lm3smnpijsPlxI+IpFjZuEf12ZpaE0fJvsJr4/oVDzNfn5C6ulKFvE00NPeytJb0cX8XcXfA
C3zjZBygO+BcvZYHuO+XLO5+8AKPphqXFUMgOfl6iYHmaPl6B+53xBLgLDHhMFNIrPFUQCyGAeJl
b248vHW6U2viB58kBCmyDJJ8KebBXrDsNrQO03jtTd7ZTbLyhjHsfau1+RLjDOfI7xUHDrk8qm1+
5NJ3RSjCJ/aEpwmrQThriuurd85g5Y5unT3ZGD3JVSQ+lOnxo6xwwo6z/116JE+lC8LAmLcGHg6W
uzujRpr9P+ydyY7jWJqln4gJXs7cihI1mGQmk0w2bQibnPPMy2ldD9G1aaB3/Zj1MSKzIiorUd25
TyDhSCAi3M3NqMv/nv+c73SOgytci3dSFCpHRn8sbfFKDwLrmhHfNFmSl4Dv3Ar1eNjjJyRm2vBT
Ge3xviz0k+vk507tDhEkIxhtJnvV7Gm2K0T94xCoewZef3bkduqZyBVzOpXA68Mu2JSB9tJouN/r
HmNsxX+jYxnRujNQjoMuVVYZjKPUTE+VFxdiO5XmWm2wlfCi8Fmw3tSouaOh/pyl7YGSgq+5NmiD
ch6S0d1XRXs3ifCuHAe2kCVda02+jrLpvk5yE015xvCkT/tYaLuolMxaup8ibGnSDL1OYx/dpZb0
pK39cpT6R0aUxMG+IxdTta9Z0Fy5cxyy1v1O5+pocVLhn8++7JAr3MJpFWZHLE45WuDWVmWVXcSA
V8lW40ewUxun0K9jMt4tHRyYo5sMF4y+l0rgm9p0HWR26rX0vS+lejCXmHRsV/cj1Zdk3nrpJQl1
UzyG+zBXbjr7pFVBp3eqxw9topPNn9RoY2U9gDy7ybdjUUwvo1CqexGGuvg9bvivQWzpRPmfBrF/
p3HzN9Hp3//7zLX8t3+bucRfcGBqJp2Wv5s4/pi5VDqTEZNU0ufc0qw/uTtcILIO89ZfQf/OHyZM
4eDcBBZLG6eJJ8Nx/ymhyV6mtz+5hG2H/DNfHcQByKOgEY2/c3fgddOcMUiJUThh/DQ6KoSmkULZ
WIjZM0cC6E2px+uiLX5pIWvtZOxQ+oV4c5z0MzOaXT8KTPPOjlUOJ3qg3BV2PhJ6C9hvi/IdCp2z
5VLkEJTkttliPGcymFpwohL2Jq5Lv87UkYOssHdZUeLCx1pxrokZEfzD69gN9maCFR6haeSi+zSB
PMLd/LAiej8wJwTGcMTXniyDHQ6ROPT7OD+YrZzWmlvn6yGrvnSjf6a16WWKzcdwsEF7k09ieBsx
0qVVcZhtGfpU2T6YscbGOVsU8brcgs0CeVkXr3WpzSw97GRjjjbZranedeCbFF2pFpJ3Qs9vi/wR
dM6qHtRrVkWkoJgngy5udrgPUg7rYaeLovcCQ8D8K1Kk/mk6dyO0irIIEaYj/R1eQrVOcuOijUxC
cxHWK45n2j9r+6KOJezMuPuUZAXgMyYpKg081zZn/6aXrbM2Q9woCxLmbGUa5Z55+5ETd+YnRnQ5
6CITLEtZby1J07urheqO1AkbmEZhqVy48spuFxfb7GorSuQEWy4cClR2HWMlJftZ0WiSOpXYBE2U
emavPQblQDbaws/XzrPcUDG9eGRx8tJAuhkafp9sqO8S+jXVQX3Fmece8tKEzQ3ucQjouIvT8APH
4aHsXXZNQntts0JfNCp9FbaDoG7MiTainGEr9hTcCRtJwtLCwtMjg5yejlc3+q3ALnc+51Z5jCJ8
gSYB1rbkr60Kug11Z4bS2oc3yNwvTlETEQOT+MDbA3tdWQwQ+53vsKsV31BhSqX4dj1k03Zdqi0W
UfaLy+RhofYxo065faSIL2H5ojRrCadnZauDXOlKcGxL/TPW5K8RaqOn6gRYrN72TbUFyA6+nmQb
EB6j1M6Mg4I2tQx57Qj81Tf1mFZXdWe2JQ8QlQhdsXZbckLikZa/Q6UYO9ukPtBpD00DSpeEuq9M
mC2LjImvscaTPo/megKPTEf3VBKpwkEwUbIgguCMliLwB7r01UXxty1nwd4cfSyPZHm1A+PUUk7O
DJWHzKwkw6AILgUHOqijhRWoAHbpDE1u1JQNmjalJLloc4p4NxFspkUwwuEC5aZ4pOus8K24ngHL
Ed/sLHIolT1hfsTvsbaTFJulIfZNLE7azGoxbVJcjrl60jpmJifCUZDH+bHJ+xdmPpuJ03JWSq8M
V9MettDsDrIBy0635yOSObWX8SD9iZSJZ5Ct9dC27wI9heaoY142xgG5dCDBjSoybLXWOChRXnnz
YPXrFm9xyjCzIskA4tUcf9BwIZfJZNiEWhqvOFwa0uF9TL5SVbAc2S4ZW1yjQRBecsLGa70lDS3S
8KvX4rOA5LlBI3KBBqPSamTQ9TBuN30R5+t0YOTXFP1bb3kbD447nsK8e4vC2K9lfqGosF6VjnUb
fhunTA3kaDnBZMJsggdEST4hwtBi1IreMyihWMys73lonBpLPhYzRbppOX9RMeKsMCABH5z0k6rE
34oW7+sxfRmyPGKeL34VFhmnmlfKygKCvx57jOtdWT50zVyvjczN120qfi3xX599Hes2xc7oz2jo
0KqVczCQ+zFNtg+WUvOnRNNBKaxPV1FQ0dV5kyQNJh5H9VwD0FM0LX4PrF2r2JrfKHAFnTnXr2rO
7psh8dvFgcbV2g5XdV7eVbK7ceF9i4aM+0MNp08SPrjTqwUYmSYPlTr+0of0F3M8F7qAE6vA9sxJ
6LBOjMr7UdDNkcfmBe3/sa+K15KfJl8/Y5Xdln5TKnRHlkTmSLa6eIfSu7TDo6IWHexQlnu8kST1
FRndYmlKOmCOmwoLMZRbmVitl6q8UGbMZX7qKC+0atwCFHAAkHcZ6ilDmwo6IKMonRpSdZVWETDS
tG3gMZcXiNO7krrftdDmY9PNF4pubsiHHTQ6fOR4r75mYTxCGngPhLFnTD+BjYhXojMfAlmfu47a
LpVDETdzQmiy0qlgLudtVPcfwMFfCptlvTJK+uDNI1k1C9cjNx6ivbBoYol7ng8+GU/N12LM59je
6FVrM2WdLFTScKYtinhwu46XS7pZy6MMm2e7oKuzwC6AH/RRSRvpxWMA96BO5lXble/dxHJnNPqX
uIgpGTPGJzPhtWc684H5hypY9j1Qa2mAhRnO6h1oTgp9mg2r3vilmRADnmAZ9hG9VGlW+0Xe6mtT
GuNjr+FbCPJR88lifNEtQRQtdYNNW0MUoM6tfTKrsiMwvmybnZllkWCtBcOyQe/O6MWCtHgy9OKC
1vkwak2NuEKjbJOjJGtlMm8aJFUKuWyHxBkUAl6cHOWhcY2DyVjVrY4ja1SB2w/lW02faD/gwZOZ
8Uye+d5NnEfXGWAvIjefCrFEBgP1py3cz4BpfKukAI0sV6ZeafCVjcvdABfauKmi6aEcVZU1wTys
JU2Pq1o6sGM0Lf8sGLDu3ZmGtTHDAGZLtkdERi58K55MrpybtIt2WVoPa/w21t2sZzXZj2o42hHm
CUmK5cgd+AsT6K1ROvjAGRHDAO6A1T0R0zp3ljXukrK/b938EZfoMWbvd9cG8uYYsevVbdWdLTYh
AJnxo/WUsPiKiQtBurl2Q+D/mUf0qNmqnud0+MhC1jthZ/ZrHuatpYLhwJB4aTUbErPSjqD20W7I
FWirQAsrylubkEbiHp9EX/3kjnLtHAt7f/eGXeqWz1SPut2OzDFV5hps9KwtNzqkyU1VgNGe4jtb
4R0knPoxULB7uuFEGbWmRF4htBea9shYzu3zXLXbya0/UhZNXhXWfBRNgGW0mr07PbDeNBg/8Gkw
OvTixarthGeZHSQQztyLgBkfEGp6D5Hkpxydz2lMCm/UTTrR+9/a1HSb6TWgVLdEFQsbbPm6G4Jz
IUOzCeFJ3UtloKqkLU4RNMAV8X84FDUdNch718xt4a6axgXf6LQG6U22VJRHuuYWC7Okn5sSYbwy
z/rSKqwv/cJjSLi0o3K4cWbOoKWFuFv6iGNWGjjUhlez6t7dgR1QmkCrHSmXNiaOdTcGg13jpi6o
Oq5VvooxMDnkjbHxnZFG5KCYYTCYL5Hkb4MF6ZBa3SNd49RiFdnnnKX30VKwjADxheAy7exmutmU
MLOhbYlWKymbt/lXIPtLXeWfmu0qXq1KjBShe+a9SSLDgN7ZdiPDS0rvcw1uxNeWLuiSUujAQu4j
3UI5E81dLaXRlVMd1KVFOhXA+fqlWdrtqZgO+VFbhX5re8IojhjVg+THtOqWbuqEFmXuGLy8xdJc
3fRIwmM/8D7NqRCi3jqiCWBj5s7kE9Bm49O1z4WLXdRZhpuJagJmABCtiat9oCefXLt4DJcqbUmn
ttEIlDPAe0vZNov5eIMKlFEpoJy6XFsKv6tznVWveczle9JitAdYf9ZS5J2YTJBihjDMSOKh13xC
92YDpGuXOqprHCfqQ+8kb/oUXKOlKjzjND902IlGo3zLlzrxYSkWZ731NMzNU7FUjmMP2PbKGBLQ
oDuxjy1P75TwBcjxd1+L2Icc9MGRhqxtwA3Tm5oWIKd4N1SqdjEWD6xDGQcBp5JACii/1U3lSSma
dj+G+pspncxH+IUym7Jqhr5AN5Ni3Yulaz1ZWtfjlnz9GOjfQWt/Wo32CILrRIUXdGZtdv04okge
mxaQpqnPdlqUwXIrEhRtifsNWXD32+36XzKD+f/rcPm/f+uh/V+//R8ML5hc/mp7+QcKBL/t3xSI
33QGw3DY0rBdWXY7v299XPcvmk4xswV7a0mB2n84Xdy/6BqZFNeivNY1Fhjbf259gKwyy4EGUymO
Fbh0xD+z9WFf9HcKhE1UxREatENVNdn9LP/8T1YXvClpxHtk3hYmUBfNDogGKjmeM4ofOg4D2gre
tLkzL7E7WD/mDIqSzKNZrikDdfzeiVn2UA/C8tQpazKCnbmrJOF5hENjywkBG9oYjE3VVWi9LbEN
QDRQmp3mZ4HMIb9XTyE+fKpjiIeZWPhykvz6lXYHL2WisAaBt3Wog0y7U8YNRgayejnISw4nKLCj
Af4ziknK8dKC/HdOMxk6GwyrDuNPkfInCAVDmYxdijzMoQG3IJJ1xdZppdn1V8qxyZFmF6sk4heM
PN/LFhZyDRqlZjW/hri5iEpHWxnqah3ShLVrosHwkWobXGdt5slKdIdS6+3HFgv3UnSWwLyhdU+H
b7a2LQz0fXHtwvmWZaj9rfuaz/a6MKZLl8uJb3J17YR2jWLlUx/c5KCrDM/8snHKPl9RHnZmEGXl
030AVnqrYd6HplN/klErXgIXFaed2Kb3skwe+CZgprPzh7pY1Od02BSJ4cHvH695BepkqmPrZBMR
JDwxXqagPc4mSV9oT6VHZXf6MloumYcBxxww8lXaT58mDuEw7q9qZP2yHXX6CtrQvZ/c7AnP971N
qjOFrlCG+V7LnW3BAXxyg5DuhF5W2gcvbIiFfe33M6ieqPTDXG6aQXht3mO8DhHgXuKsuretnG95
s59YuGW6qa1VK9DpoegVRjV0iPpKCxctPeYyg4jqHULGnVLj35/7E1aJwmvmTqzUcuASkLAJkF1y
hg47enqlQtNqjGha9SlWDcVWqKkZ7QMZhJydiPUxYEX0AGJSLay475jGXwi14jmxy+mO0qj625Lc
x+O+OukRcDStfIpdxGmLXehqzuWOkeklmmf8JuX01GQxXWgOsxHyEonDOtoHGdAKOu7Kfco1RtdS
ZdXrysNoyQe1t0ArDrxKyxD+B1FB7s1Z/WBBumPnpMu1XrS0lKTORpcYzDNC0dwPjbW0mXUs4d7r
nXVRBrkJuaqvWrd5zwv6GIpquJclxmuzaB5H3KhjoW0Tt7oVsBQ3pKxyH9Nyj44okRYN/UMbVRpu
9PEQGdopFlmyKXOiWKabVHvgUuLIMPYrHJEdGMSZ8BzjAWd+urZVpdy0nfZVYkrb6nUVrYF8u14e
pi6vehi7Jmo9hQU4dBjzVi3X3JVjFR95XRqwwYTPw7RJurJZWWO8c7G4QOZN17pgyYd/w1wJJXEf
ugLeCvdf1s2AGD177O0PA1MLZcHhbRQur9JCQ+vAL8/8znzlhBbYqGh8U4OQQIQb3BDniJ3GR8BW
lPok2Ulz+k+IwZd00KEx1F9qjAG+1aFszHL+NKV4sBMSSeyLy4OVRRjINckZAJYGk9pRBdPJX3Ui
dZAHJ6uOJk9vCVvQ43ufzUAsrMJcx2QFiKV1V61nDhLOaxi4tE9QfGHWhMhz465K5w81EocB59TK
atpj2U9HbuI0JCzySQ6kSzWVjbRgyBVZYm0zpyLqQs48KPhK0pmum8rBTD9P1t6glPPa9/Ibx/nP
0HND6XDzeJjSCz9NEmp+IgUedWJjuTMoY8E39qw3bXwak+EQppbpSSXzShGEninNBN2KRcnIy4hI
92RT2sfXGDnCeeDn+lgrJCAKyg0JUHAR6IiXOEn52sJ4OWpD+o1gxiFjkoBtOgs9KSr4xJX7zhkv
OQb+ldOCJJGtssuN0VyNSnfBj3lkvU/VGWm1Iq9rv6FzY0N389Wy5prLxlzvTUn1NZ9MOHI1MrE2
uuHGNgQ4q9iCsJ10XBwa+V23EdVgS0ImDBk8ExxrLNCxtIWLshZUG82oi7UaWFde0DeDVS5bcK6x
xH5AKQ0M3KT0/CkuIPoD8dlPOK7X+Kr4tOqNPMC3jr1azKiTC4/WGGgkrHakVjjATaqYFO2YgweI
Y3XTm+q3ElWXppHPvW58tV3yPlU9hSp944sJAbkKtjnoI8UdH+Tcn1tp+2oo30sTAhVViC9Kp+/Z
siJYG8AhA2oRbfGQygjP82ywLTeL7ZDpu3SY9mFvf1bB8CCD5NJPGoJCvLftiHs8hbUNrSt6/KrC
t+kAJsla2USzkqy4w1SehirSRP0hdWbPTYuTLTFc1Oo2VeqnVK39UQle1Jy7QDtuRFX9zKazN1V8
HNSoGhwniSavwmjve22M94boX9OKIhy+3yf2LrdSNw+tnjwhIgDvCl7J/x+55PgYFo5tRrcrrgAV
MjeGbRCAhCJqJ1sb2ABKxBDLng9GlHxRe3XWixGweXKMqbxYxQl+CjE9c0HqV+jc21GpHrTOIFaf
vXW28aHR/r0KFIkiLrzJCjbF5JK+NjZSXTBS4joX7H4NCrsLwOP8FX3FKUFeVetmSsJtlRC9spTH
Khbk+1KEviR/SFTzIPppW83Wjp37q1lku7xWD6PV+7Fq8wHly4870M6u+AmXPb1UOO5mcTJabl/E
VcjmihU7aIvvfHOynf40Bf2Ppc57tJjtFJic8Zb7OUTTu6UM4IxE6bCFN+V4pEidVSYib+KgU1F9
9EVlO5ZL+jx37QgnY6xnPx3mR620LT+35zfeeYDxipanR4M5mGDLf7QqFPVwCTZ2dk9scmzdnWqY
PWuI/leMCW8fJMxvemU0+0bIvd3ECqEH8W0nbA1IalXsiMyeNGIKJ8qe38tKcX3BxdiL5jEm1GjW
KBNRghBFgVwZAGVVInHJNTQst1VhnVragzP0HGAdBIgehhxMNAwJblm/13IxIsxkbK2uOOiGuMcw
dcRbzZhSE7bTgo096HwLWvgBtgVbtQlpRS1yeY8TcFcnI0ZQTnEqso8xYeG4tG/NbL9nKf+Wbkdb
zUyhbGUaSYvxNM7tK47Tu4CH23PL5i7Novci6I9yzI/V8lLOC/1FAxOoJApBh5HQcX9U7epRaOLe
nsK7fLBL8AQq9E2eGbuE3GA6D8JFWp8myKT1L5tlD5tuVM95mLahq75T2XMxpbozRgD45iIu986V
gCcSlpkv0r7xS2jBIZH22aEPTtPtblPXBFb6tDb8oB/gmXTThwVKijo4SQhN17+tkhq9NtrGRfA4
i4qXaO7sS3itUdYgw1W83Cu5zyiL9hKLBXXedJsqHdg8GEFzIobrEphQnkyXKFGoTwodRrm90Qjb
+EmXvZZTSLpP6RLPHRJB7Mb9BJdwyypO2cylqdfAlktU1Wm8YfGSaENxH48Ge0EozR6Qt11PbIo6
BN5rUljZln2lsaSbeu7Iw83VcLYbKgNEJN1bQzEjhl3i6LPabluyap5TIFsXKoYlMbk0o9Bi6Fl6
7CO3QgMLSvzaHY9WWY73MCgTprHW2rWyY6GkJ/iKXSyuYcJgNiiNe5K6e1VHqCTmQNavgeqdkLJd
FZ28B+Q1nDO8vJ4YcBWvWkMb1zMcdb4gYk3/ulZzN11o0v+v7f1fgyPkRTBQco/mf//2D3tfl9/q
j6u0o3NTJZriqMud+U9XaRWQPn+yreKr/OMiLay/cEtmvU7vBJxwopv/eZEW5l/4cBEj4bdyCIwb
5j91kXb+W2ZEw4MLQxtKEz5KTfv7vpI0hVekjtOuydQLd14mUB3lyG7smD1Iaazn3ugO+Dwfc9ZK
61zjaIZGGXF5YhNqyeS7yLmtgdZca22zNQzllhThWW3t9pIWKD29xaeiTrvybXbd4RIMnbUCWgfT
RrBxYm5VNvjK2USXw4WIMq3FJaXUQ8JHJmRPohM2hnWxpznovVLMa9eSNw7m6aec8ol4qE59Xya5
NZfxfT1VdObhV3Nr3FzsgTkkvTZLPW47MWE8SKtJnzw2gWWuKhH+MBa+pVNvMKQw3MXhcEfUgSVd
TxW4mwKUsZp3kIumV0U0T6aV/KycpvNd0XyxtSMFbPx0XfERl9MhNcXOzcPvQqPnsgoWVm2Sqy8J
rXHDaDO85+G+H6JdXdR7p6/eCCB4zmjhVevui0luqnI6CXU84TA9NS7x+S7WaXKPug35iLVSt0/C
lJB/3HObTw+6iDXaqgT3oFR9To3wmMTa52K6JepNFUFIOayXgMW+i4vpey6t2q87luN0Vewakd1E
bP6SLsWCZFqX8d+FtDAZL4pCGgWFlxBolHzXTUrEA4uCosSLeEKpY2k004ac8LtWkD0GH/mopzZe
oWDMOHhtKlZjcs4KLio6pLgMH5WKUqmkpCwCj6X0RTK8pUv1lFF2mTep/Au0Utkhy8NgKapKl8oq
0cp8rw7UWKV62/oRt3SKqZSg+pBL4ZXbpeHDRAdWisnwCwJUcweWWqd7pn5MxPRJxwH70KVES1vq
tNBcDJ+UaLuXAVvRSqNZJXC5IzHc27j7rc6LQxSLuulPCFvW+2yY7cbMNMsf5pF7i0SuDxVi79YY
0kulJtcxjzcmOOtxLPelEjxOKjYCw92ibkOJNKvTwIO/ahrHjyW5VQ0eV5ubqRfWvQ46V/XHis9W
WF8MK/w0tA4E62STOcrv9LG7TZZLCDASknRRdHLxgNmT8trN8wkWH7un3rL8NI0PCPU31ZyOErJo
xJCZDPdxkKxtJ/anRds1opEZe+mDVBIulxawhr3uKO0JnQvqj6JsRNvdYiX+pdpGtZqcwiJehXfN
Ddn/qnn8ZtO3uh4FyRQhE+FVWmLuUAXVTTON2mlQ8nHAJxpRvBuxRAeZdUuj4kvrivsqVK8KM7wP
IGjXKOo2G5mpjLn5snPd2CoOuWPWEAhqeXKlI9nyzC74ZmOMmWDi8Ss03C/sojdFO295CuC36tz2
cswLczc3myZVXgsRxcdWNPfjEELI7ndTX7+PXXWCe8F1vaFtJ8iicx25p0F0Pv8646SSPCMIvo3p
SIpMo2WIsefA8HUbOwpQ1fKQoBRunZRnvRic2INRTIyjpSG3CiEM2+xl9TRJ6fwVnqyF4jMexptG
JwWBWRvU51h9hoIPFu7imMeZBQ2Nqj5R1WIV5oO+ZxH6NA390SLewrFkvQS5c41aaugiyXiZp8rW
FFZDRahzJR1DUe0E5CsbDk7WgivDR6J1VKfmkESswD3UVvxT23FLQWMx0/ce/Li5cXRtPnVmyobV
InzqDaP1wvK29YzJ/uIvM4IU60n5Y+D64umZ1/DluJgpCJJflW5JP83j+mhNI356KBkPcAHkue10
lvPsoIBzOydjGu4cazF59uo1QR3YAgD/tlJbwlsgA19U2rM9weee1aQ6doVOsaZiUPdm2A+0jYqV
+RtXtsxuQGVojg0A1VlcChk2G59HnD7CWplp0pixSdRlvgUkSuWQ5HOSozyxa2RXlbScMLZaWXQG
qgjAddNo7K7mgzPJw+jUDRri+JRG/YRCqm87zplVNuvPeKdZzYUBd4xweKiKCqRLSEWq7Y+5S9Mr
bJpOjVZOPAG1qFlWBexbc2PjBvwh5oh7lerv3gw+TQtYhFU0ZALIBq01GWmbyU0mlC4r9FEVCUqL
HkZE4SASsLzWh6nwzNkEmhrP5wFmGyz85esY+jf6rrg6qszXYXMvHHGnOyFyAJQTcHAu9iEJz5vF
urMkCOHm+6mNVyQZ4uIMIMDYBXkAo2zG3pmo/AA0/RUACohASYggsW3Y5iYFiEWoXOLZvHUKTBzX
vXdFeCgbYo9m8xaBjPFIVn9UGY94H6tfxYgeE47lUzO1Cp+IYANC6KtPxVqPpQJMj1turQ7mRsmi
51ADQZ1yDHDgi41ba8+qVm3xQL1xS2bT1ko87My4U0qUaGRiX2X4xLdZlv4q+/rUpvZV73jAq9pZ
F4MBJSXUcq8LWKtmtommAxxm5qggJfdeRO200g047a7od9roLB6V/NrTkXzXsInatkY5UVhd3/Ru
gfdkGUQOBhgvsrsPRo5i4yg0hpd5MaHu2Nz8VGQ7zJXfttpeGugnh1jHL6XD8lea9NwW9b0dOK92
/A4Z7ssx41fbzcUqxoexUo3GXZPtwkscmlwT3KsuYAhaWgshuX3hTX7EF4SiY8TvBh81LpAEMa0m
lsdZw/inRogt5t4a1K+644PYGzniFEhAvBjiG4YOpYsdm3c6nn5Is7+gK7ylVl75RoWRDKrzU5JS
bAFhhkONhXkRqRdXEP8zKNT1ZTF1m7FRDzyF5dopCRkUxREJnpUrDMnVQHt1TPkYX159rxAUsE2C
Fk1knkPMnzCoqmozKG31xhB1HUweYMI2m0RlKa+4bNshghPHxak/53tdn9huTBAdXKUFWcKxvLbt
MvJoBDVXgVme8W/GHn/Sa1wWMOfiCV4SvWm4sK6OVj1FLncvLP/OmgxbBoJO77BPx1sLI/hOmOpJ
tAuZM47v1Z6CZFkhrI11c6zV+lcv0dFHjRwmldYe8JxL3OBRgY95zlygHuGcYSjqSXD0zYU3KIQa
nbW7ouymvH4grPnWAequbOeyAIqrtiQmWhn3yYAYi9vr3sFtuOIs5aps3Vq1estEenWaAQZAv3DI
padqwxb/hh/YgsfNqEkO55TvKk4idlaeye8gInc7G6mx1TCtgrzA33DUq/gWhBYaMmQCszqYaX+L
OmpwR/xJWuGutDZ4h2v+0PQEIqK8D46ZY2dnyjKl74T4V6checD6y60PeMGenssBWPTMegHQxpRa
d7FTKbBFqicDAipnYTFsgko5TsI55TWbhcCc2keVFRPfS4K07iIa40ySq1hHXq7MxUQaJg9tnzD2
u7QGJu0zjNa7BpcFnJ5Hq5/ulKY8y9hENc6uY9N+D9J+KmrBNyZBQ6gaRtqgQ+4O5/LHrK1HKw0N
1ONBO0dtL29Gwo7cgVkEECn9bYujzR+ZFAdWGIKEtH6xR9gTaO40++o19VEzMsu00afwvknMh7wB
XCrTfRxXO8LQL5GJIYIKhTlPQWEN0EwGxzorPWijUYZywdIp6ybIse/U7kcfaeG1T8sfTQt/4cO4
wDch4tQr7blvrKeiZ3WixPFPCADAG1ojOmANeCI1yocp7+yVKdJy00fW06xmjIThUx0jpziFQ0vs
PD5rzUKRdcjwtmiK/eC8dc04bO0BdFMI5Ikt0Hkkeo0mlvZ+K1ViQfZgv86Fc7Wyml6VjO1gV1D3
AATc3jm5667mLBfPwVh0Xpooco9UMl2IkY53PTxcD/Dms9bVhzyusCUXaDyqw88qE1fLLdnS/UsQ
+F0QYK/8P9v5/yoI/O/f8I3/5x+s1Pkd/qYDGIAgHNjvy/pbdRd+8t+ClDpBSjyHCBBQahnw/ghS
4tzX+E/4hT3l7+LBn4KUy6KdlTqWQ5NOy39GCbCcpRLsvyAbuf8veEgD1DhdqO5i+v/TSr1TSicJ
SSvvdYuPJy9X0n71ozYOrNwCfDS1Gx97Z16DLIie24xXumHpWOzhEEJPhl2jYAUvbP2jakz8akKk
XAMh02S9E/qAdsafvh515M+wtDEaxbk+ebJop3GdQHkKjr2lsnjKQz7mKVsDyFi5/ZnS8HVzpp4a
7YaX472AuHjqAtW8hFLv90x56bkkc3bmcgVVJWpN/TzjdG43dQWmw7PKuHtyM7WzT+ZUMzRGdZSn
YJOCcBvkocIVt0kjwgmM6De9mkO8QULT9jij3A0OfnPdmrKNN4pdsEwxJtmSXCyoRGKq/BYqrUBt
cs9u6GY6Tr7pWiL7dtt3R42br6eqxoWDeB9281mMJFO7YHywcWOzIkkeM5INtZL4s8yPlFD+cOHH
hBdy9laBFm95XEZPGoa6hbRsb8JO9Ctqp3MUE/ObiwVFpNGjaMRdnwYs3aIIhq+Z+kk74dQyi4ub
8brqVH5MWP4rEIO164WNs5eS2zYwLJqOdGq90/zU6Na1GvUbRZxQ+413WxP+yAuvoQrGbu2nrs5A
ggW+LItPTdY0dUVHYEn70BS3uEl+lXa8l9ZwnAiqr7op8StHfAAPOFtS7qc5/LFHl7m5PtuEpqAK
FTVEHjH5apI+RpP+wh0X17gjv4vwP9g7sxzZsbO7joiFw0MeNq8RjD4yIrLPmy9E5s287PueT/Yc
PAJ7DAbk2fxD8WLJZdUvCzL0LkACqgApMzKCcc7X7L12Tj6TQ8apJs2TOWobzusTOOe9HEg8ydIn
ww+iVVZhopURzox43MjYvdRWeg1R41JjBk+1lu7yWi022Ftd6ze9ik82QbYhnTCv+DQn5akwGy9M
ePBi/zszJxowstfTZbZPCXxi+4AAwkrW6Wwd9Srsod5ZW20cNlXrnLWpv8hBXXqb+SxTJ7bFsr+3
bGwQuvmaV9DHYEapXJ1al5EvYAUgZxhvibndulZ0EqFEeV5sKtJOVz4q37Uj8ktmNyYC+Pox5Lpl
nQ4ezmKouAaaUi+Y0Qen5XJUOc7PBsH47FOVaezv9+mUvRmSGBjqZ5rqyLlpJZzF3s58CgeCsrMh
XVexgaCYsYquos3YkrQmwpdYd69+LV67pp3Xs1mmhDoYj8GIFpcsYdDEDL+Lia98+KVylhkEM2Fd
sB6gDgMuC/O9ZYtjGIbOim/nnrHeXcuayegb3i9HYhU1SwR11h2ZRCdDC97bgWDLBlcdufVApMR9
2I7o0a0DY+1dOA/b1HFvZNduA73xDGW9OGXuUWttkE2efvdUEHdfoW+0hmEzMrGDJBgoj93413L6
dAQMgte4H0AxUDgHu67rLk6RPmVTTtgfogpRX0iFqhE1gk2xXT6+ycF+gpT0Gta+s3ZxYrP6Dx+r
ujO2vhkNK+noAF4XglMVVeI+jfEIIIlKcRnw3I4GPlPnLKcc0Z0e/3TdMdlNJSulKPTtB6w9VPcp
aW+LHgSHwEDIWHlA7vKzIZBxrqadQ/7IWgfDE9sYQ+acSgs25G3M0okjSdHwTM9O0rEIlsSUz2VI
v7t4lH3/xcgwLGFRGuzx1YncZM0s4NMc5ydquGnL/QPkfRSfYeU8xLOigbWoI+biqmfDR4EKeIW0
4TBHeeBFqnnQRXUsjPZrcNN73QwodrX3oE1+JCHHm8UcQtfC7WhWN5nVLoljzj2pYKSRllDMTVt7
KMLms+zbDyPga9Xk430VJcfUTT8KtzmacXqTBXL/ynkpm4gnLzl2hjwjVHzQGvekC+MhxVditOHG
La29NaCN1iw8jnF2w58CQ8dkdaZ2FJW/wH2lxyJjLwpDt4iDJ52/LhznFy7PHcafbTWGtzaMfqB3
fC0CY1+G6cnk3vIbooccpI9jPb6UiuMoMY5xNWzqLP9AudSu8Lp7eTv9TIbsZJNzVqISDpL2JHTG
AXznNXz6EdlFYGQ+CVcyQDqKtwj6Jhtk7NLBNJRPIy0d2PHUutMH57Mw0GCh7sXINlkfhVXySyI+
W1mnn2TtHhBa8hAuAFbmy4skOs2KTWkz2XZn/XlgsiUZELO6DfZ5/lIhx+D0M45zW3xw+VCbj0Wy
NRK9ZBA3nzukp9vQtHYBOS67iRrSS518BydQbQy3+Rqn4okJ32JzAtAeJOZ5Mu1DGPCHmPmxAx5z
olKmg8YmxNcXC02tPbp5W7MFLSGmg6glrNREiRZP+oMB9A0yQb3vGlKLslIDBdcHr2DVBGSYgqGn
so6Gk1mrqMz2dk4sYtAb3pDXe5Vab+aUPTFJ2BFYtAW8tB2Ldtc7ZNP0LG8T50dZRm8IDQnSpOtJ
tPY2LWmOIBXSGGqKK56UmW0KDGZ2pj1ZorrTXeer79EIGIoetN6j7/X0Aft4wrUoDeMZNyVDO+tT
74wfwoyvEHN2Ph+1P7fb0XbuLH08R75Db4QHx3CfbXP8TNIJEXluXTV9fpV0b5E9bUTU4V+Liuc5
Fd+jDtS1hS4ApvuBmfovmY+nWAWbZuZWI0/S4GuVBN1+Zpi1djsC4J3urActP4YWn83xGbXvKy8y
YQphXEl1Q/6iop+EQQFSlLGx6Ur/MfaD6ttvrGSHUUmCZi3fi0r8SGLTumXMyZB5j7/mrhxX6IEZ
Zyvx2lrI1tOJ/Ka0zdDOlWrXj+mrJCVpNVj6R5pa42HgpPVKxf6jQUlNZmOEBLD3X3JsYZy0ghHW
0AVXC5k5a/Og25nGUrc0TX+ZXQs4cMVopR2IliiLdW4DwfWDs1/XCPja9mKEbAaWc6TXkIn32Bsx
RpQdc0TjjOQ4vJrDGHrAq7+ok56kIqxPMP7bSNcPvSDNLn6dAwxqLBCquU7FURQ77PpvWiueWcLu
bIcYicCPHiIjuDdAede9/ViaFm6EhnijmnqgjwVNKwjwuHx2sv5aa81GpJQTUcx0yWKuMti8IdDI
47VmOGf2R/ZGtzUG2vLiY44oa6f3nJZ3IgCEduiG6K1SUbztQT6sWf7ed0GFULpwrrMFvXBwbjkm
olWWqJOM5maVWzELLTHekrF3d5VMyXNDoLTHgocQqcU7CwE327Xm8GKhIFjrQfJahxZqmQbFm5+9
mA1vMWQHaKiJ/xAswIvWbnc2M+/M8g9myhva5uwfkvElygCmOcqsV//u8P7a4dFr/bMOD7n0X/7j
L//1P/7y3363bYPpB83/P/5Bn8fP+VufRxdn6DikWZ2gd/5bn2f+JrA/CMVG11wwgX/r86zfOH4k
q2C6L9PQLZbEf+vzdHpC17XRWpsE4PxL5m1jcZX/XZ+3tJM2CA0yl3S1tKF/7vOiIcuHWpXVwe/C
ceXPKj6S8nc3tuEXstN0lWk5+jwzeW/CQd/O6TBt9Dz/YOUGu2EIfqYFfGk91x6rRU9dufDYurqh
ggyh8uOzWwcW/ONMK+/rEDZ4USJ1EDZ5N7Yg9jjVoXkaw82AKYpBODrUKd9WV0N9Y4dDfLDzybOX
nrBPf1a1o3FT42Ozgmk6m6jqGL7Bd9AQmXCsVzbjfmJJggja/ajsitrULT/CnqQQYwBDyhH6Ka3U
+WAwm22LgNjYmNaP8hjbAru0tgP6MvfQZot6EWRn/oMI2uKzxd6Aj8QlHyA3+wIlmz+cSpNL01C+
+YCqpkACiEKwG7XpSqoabWOkXLIRl9a3oAdm1rifCCTbdsMSDunO5dpZtqtS9+2jcvvSG8AhDjQG
SPuINVBjsa+kWa7btn3wCUxYRcDFQgdrsxOj25roXKX2MY7+Ti3fd7yZB4cDIEyIkB0wwJPb9dAu
Z4RaTgvSAl+Az2ZbzbevkgPFXk6WjiOm1f3siOVvOMyUXXtLcN6ny8GUc0LFg4/dzEErn4bdE3oc
3OiDdctn+8nkfMuWTazixKvNJF1HLRP5ntMwXI5Fdzkg+cCA+pjNvd7M+0rp2F8y3wuq6RK74KkL
F79Hsxy5huMDu+AU1oIOOmt/xf7yXHJKx0QbN5zaMp/x5S8HecOJbnKyRwbOZE56jSJqM3D21+n0
rLgLBrsvdjU9e48T7+hXmLlCbg5juUL03y+Tzg62lT88sQP9MpYLZ16uniyTZ7VcRsNyLQ3LBRVy
UzFONtZp7VxiQbqBqBuo5eJmGbx1YYDXcLnvDNYrrI2j/jJMENbUgu2wlxsy5OK/2sutWY90k9Qx
Lwro2QrRAnerQWteZMICsc7NO3IFd/3igHHy13q5nRGlck+nqB6WJIp6ucIrC/aJj2C25nqXdQnB
Zel8ShfgYpQG+SazAhiGnZHv0QPfF3q4Scv5xSH2Zd1b5YjsLN+POW+dpb+pDJtfaxNdbIdB8qxr
ETZXZsMridF+UZOXnt00DKzb7kEYqMR1bIo/VNKB1kYLsZ5sKznViQUWSnbsOU2ySjWnvirc2/e+
n1vbScxyi91O8whvhucpAda4hkZb7+rlpU3R2Q1YTpVhIJtmq2UOFsAjnXW8NgUjz7kAjQjGZQOE
EAsGBrV15Wtv4H1mr7X88YxTbNyZuULpl4N1CmR1q6wQrHnOxzIXWXdSgVF6Opi+o/In65wQwbhy
RY9ZGz4QcM4yvYWaIDHVrni6s55opAaZiNvFYPjDwTrprXMn7Ix5dd/4GCAJJchcPV+beSe90U/j
gxHCqWjGsUNBKpGcOYW76zHTk2Lo6tshRE2W2xaqGbPXnywetkeWGcENy+uXT8tD9Fb2FUPFJG+L
LyyG5cDrtYidh9GefYsRD18PIJYFSo7IIf/WbZKLoi7e6TpaLoBEPHIFkEMUGvYrqvEIeZijbuUw
f4sMjWUzCoLOQrTMMgbon0+Y3WaiwroB/zRpBEzhw2laz6U0dl0hq12s8uJcEy9wmfFyAfjKxq2L
a2tN1vc1zmIdKjJ/o+mw6GgYIXqG0adXhP+nZUYXZfqjqvxntG4PYwlyE3cbPI1pPs9G2SOec8rN
VMzmv1Vo+l9Lkv9PVBAlyV/LEFRoSzHyO82Yf/hH0+f/FBikBOQYB62ZpRtUEf93+ix/Yyptwi12
xP+BGv+B8bN+s0xcmSBlbIbQpqBg+aMqUb/xr4J5Na58lGr/kp/LkpQ3f1eUSNQLtom2DS2zsv+u
KLHctNRs1QeHMZ4e5TgH+x4jjiwshfimrE5mpXM7CdZ66qkkzZb6vnIeSd3DBDlX/qtb47di8alt
OEg5tgci5vJoS5bMhsZhG1jyAG3tSQj8xHUJN9W86Zn+0cb6exdqOx2YHl+n9iOOqmplRAmq/OAC
qQX9CC5RS9rHMQZdW06Tp2ooEi6hv94oWQctaHEzGZ/bGdFIGS5hfEH71jjME2SGLdcxG1I7UWGN
9f0s2l9GjP9VE4hgqfS+I+Qm1YB1Bcwfkq1FPGAYodpAYyJKO9fwNVcMqgKiwDyjmkIsTn6+xXWQ
bqbJRe7l5M1bRDbCt5MwT2xnw4co6xOB4jcPfcZANjeaTytk5uzglA767hUcw1PY2PfIpS9CGocx
suqNhFZ7QDZnPhSJ33q5Tjcayek1m+fPwQjFqVaOwo4+2Lc+l6432MN9Ndo+N0F+Nap4APVLXro7
5Re3md5yRWShrpzuiAqWPx/BRcZg1iOOjTovyi+dUmgTGuk++6NBr7/gP1yyUIIg8vw2VWtlYAfW
9fGN1cfPglUnO+RhY2QGr6vPO0aaNrN1DkdfC91NaMZAKEI32bi2jvavlJewNVk+Ms5uBzJYwqqM
Nj5cv9VYtu3W1tRTPS4Z4xj2V7ONJRiqwriWnTwG6YgRYpjW6HZvxpif5rIKoC86Wyd0D6mvcLMN
tyHpGecpG5KxdiFL/OoHzWbo7U1fMiiLYUaGs3xFy7C3W3snEu276ENC6YDD2xXrDy3YRk7zC9sX
LId+b8tsWvnj9B7H6jUJ1EgEbr9Iv5ObTJyfZe7eUF5CBu4bqgNJ3nBZs0VJKN7biCpJr43noTBw
MUTQe/Pawkbj4AxKnwC+CXzjcDT6fmL3HT2hPnhvff/OMY1hFUuyCiJr3DU5g/d6yJNDhed5bZgj
FgfmzF6ZG+N6KHFtRA4Gp0lOglCDEEFDG8eADpISVX3YZTtoTPJBZQ02MlN9Q8wlCRrZV+qW/LgC
Jp5rULQ0+U+jYEhuDD98tB3nqSOdMMNlh+WpKnxP9X1+0nu7PXd5THTFRA8Bny5fUuBJqqlqnRkd
AJLUHB4sp2MfK5nOxWxPW0HaXkBUNXjHfc0LWcYMOyJXWAxMUfoMF4LyKWGAAzh78hquVVoN96QQ
xTMYZgwiodWsnCGo9kXecUEyz72LCBpZLB35V590E8KlGnGMGZj+KW+NvYrcazTr4daOGLj2ACOc
4Kdl9dkuROdNGHsce13oPyFW/dUG9jkkNdSwa4yZaLzBdfY7X8+aDfYl5IoRo5oZ1dzoV49FFR2V
bECtx5lngiohtWTw6kjdd63YDkgOhZ5+Zm7/TKJ4usJhgEK+ZahVVA+o+xrYzz1aysjca0rsO1eB
usgigmDKe7Yr1TrHaG8ZxZs/G15LyIec2jeGSlS7vflQBv65wBq2AmCMbq/gcYpDfpyLgB+xkoP4
Lz4UUKjrqDwUY/Exd9ML9OtnQtxBjEfxdyv7s2O3z5hLs9WQQO+efbyKJrUK+NSbzeqQp6Rl1uzc
s5Q8k3JYoUBxnkrRn8hNBEAxPfS4fFdRN90RQn8pQ7RfsfT8iWFXQz5ElcqfRlCBEakAfOTstfmJ
AKyDNHnP7fyCJOzYmoCPOgEciemUr6d3fF4YNlD/A0U2F10Qv5lCtSOwWtd7sCy5RqAHI9wu1/h0
CyitypTzC49GtlJtoHsFrJ3DbIB7QpxBrLZJwIypJgAkqVWuO2GTTpYgbgqD9tKO6HD9tKk2dlfq
KHLhF41j9E15mW9hJByMUaCppv4XMYFNqe98VblBvWpJ/hibXEt0V+EaIDuuqtoGXyuW/YcB7VG2
SC7RgmEGgMo/1TbLVNFw/jnYArh/cUXZstyi9r2zRT57Udk85jWC67Qwk2OLU21nQW9B+vuZGowB
8+Z7QGiymmcD43TPUZhWP9usObikIgFZ+WRLc4t7HjU9Nol7SQRzSUcdQ6e/9E4iNp0fYXzUIahU
BJvooXwxZvPnYLqRJ/rpEgjnjEQF6H5RhiuzDB7t3rlCgGHqOTD9nYiBZaEF7LMguNsdiMAY3qTK
t6ZZHbC9kpymkBtn4zND5HutHD/cKXhm4UOOk21dytH/6Jq483SVCU/5Pil4ztYu/AviFm8i6Cqd
7aueD/ddNuyUHE+zKYMVzhCYiXKd1/XJr+Z7xE4kXmntTqGhXSnf3dcF8pCxsBEoE9Lkztt0cN/S
pD6IukbJlTSvxJ6zxkw2ssuP02MvPrpgYAkTrNMOZeCQG29h75N38NhLeg06wg6SCFBhNKX6eNXp
MDcCeToayW1VcGFLE8FRamWHJGdy6eubyM7ufKV9mGl3yq3xVKctMKaOFOP5LhjHPX38seqDJaFe
x8sT3fVO/9M0EUpNvfqkgns3dUYjiX3M5HBnyP42hvIUTwVdZ8b5DMmemTXGRfRx8dycDETerlts
88LZd4W4NmP3MCE300lTt7L401Dh3m0qtqrtVfX+kSbqoJxcZ9Tj3IHS2mu1/8X6GWJvsAlS3m6W
bkZh/wLmToBOaT+nGKuGIt4HRXxIarK6bIknqCifUuoz3r5yZ03ptrcHknPkGV2ENybCPg5pulMq
vEM+fPZDLGt6bn4UyXTRfWc/F/4GxvKhCIqHetQPgyaejKwFOWvFH7Gh7SM9O6s5fdPc7jaFvskz
6tRsJsM9VvOLLgDLryVCUtafKbBV0TuHECeax9wHcSbwXG6DzlMxKsfGFZ9GAZmTdhJm8YR9wdTs
8tQNOMySJHm2J6ipmRYMoHHAoEMa8oxa3v17Jrs0QCQM/POZLOBy9DZwzJnM0v38z/9nGvv7T/hj
GqsTlAq/wtaF5f4ZZKEL8ZspXX6hS1oqw1h+6x99j/rNNh3dQKND0+NYixbmj77H/A2NuwuwWTrY
AZQ0/iXVjUEH9Z8bH4nxh/8YuHAQBi3J6X+exrKAdSGeCYhLfRv6OIJFe0ZEM3D4OEQqqTN5EPOP
Lgp+DcS2sssLWo8R3LjThBsRM9bkXl426UVZcbYH4PKLvDvyhrJ43M1ojtf4z7VVg475yU6zLysd
HpkJ32Yj+LRQBoqu7LxqImp87hMgvll4INDxAgYSCUgwIzJuCCDvNQyLSnPhAAoEmZTzcOba8sEV
6NvxMD1gJzyLOflp9RUpfK17ZyrxAc0KREEDgWi0mPLVqfs25upQDukBQ67xGnMAr+OpHFZuMmjb
gH2Zhx6IxD7hfMfOgM1nUSv4jadFFHfo2RFZ9p5w/A1cMJoyaz5Bjky80VJ3o2g31oz0RA/RJeHj
jzJ7y6zzOJvFAeHyQ2uT1GVxNUKs9rnaqrHYwNh7thbLJ88TNUZwVEX6U2Njj8i+A+/utuVWFOIx
T8cnoeZjNon3WrUVtwM3dh9fVRHeYbjZp3hpJ0cnhAEZ0AEQ0idSAlyYxkzH2sTHSjfytW+jRh3I
9ls1cfGsiORZMW8HmFe+IBzdF76TUYGSymln8Lsi9Uo1803cBYJHkgbRqhtsH7V6OgaCKzcTL7aJ
HCSaQkpWp3pnbM9wJ80vCUJGdPTDV8qDwaq3/WzZhUF2DL/YGz81PsATuox2i9UyOlDiEAzbxW+6
z/Q5txx+d1pw94Wi4NUyDyb+xD/4trPDGuAl2QinYqwNbwZ7+iw1mf1QFTbcyO8Rp3Zkds6W50h1
602rebJCm+Sq4K1zrLMLITpIxTmNjdAza16tFvArtZEtIovfhXcB0LHkCvYkqMl1FQEiqVOzuNFw
sjdX5ks70FbygodNPxpYMPm/rYrab7fFEG2ko+0TUW9lCSPDanEczP3BrWlk+9bGizzV7GQtiiWw
b/4mAlQIg1592JUf3wGbgbwi4zECuJXfl3VwxXs1o1OveRRWXQ9PoM7sX0JH0x8YiX8WgJhYUsh3
N0ABo6s6em8mw/hWKiac0I4Q4xRFaL/I0Xe3leLKT51kPliZjqCrz3Smhg7Sj9RhLDexi2hyE2Cd
Q0YTRmOByLgqxR4tDgsU0ROfxK/0MysltDE+lA5NKxsK3P1u/qLlLjZSl59R4MhP7OQENeBbBvFz
mOjbVETfrWn+bNvfw8TMM9r1d1Qrl75CM04jNOA8Ga11qLlnKI/iBs/jtYRwuhY2zbluvTmZH3m1
MH4MwPA9AAX3SR+9yiqjcYXGpcl3E5/90Nd7YjZZU/hzg+zO8KpyfMQIBJo71R4hlG4iyzyUENy8
EHsa0hpt3nWJUW476F7rwireqar5b3LX+26NAXbYTfagoaNn8tBa1gVk+QE24I22kUrTLd+QofyI
Idkf8i5/RNt2Nyr14Vo0oJxdWzGhc4KwDSKdP5L//bSi8+b99J1zD3vZg2zCgkTDadhF7UlnluvJ
angWArlLIcp9M487utHHBP3M2hxs8mtq+zHpUVT0w+ukQU1081OD23ttmfld3+kHgea7hSnZJPN5
NMHgQWNGT8BEPxnro99QMhIyY3kaX2G+dGdBoP1G0+Nu2xlojAOoBRAuqpce3BDheLQCjHjxZLOW
A9bwq+qC99Icr27IKMHMkAhM1oZs1q1bDBc5pmoFjPbm5JyBjVDvgP7LgyWHxHORj7s9+DBR+miC
81d4BJlnBdbe9CXJOYNJtmY2sEO2ZbMpS2O6RRELExxFu8GC8jYzLJ/K6bWLKiqumBFLmtm7us1v
DewUzpPsXmoLzF/k76z9nHXKebXtejBL7qgmnunqjmjuq0wMgKwAypA/RbDEAHa2gzg0FNCo91IC
JZ0Gd8wMi6+Qn9hZ3sIF0YczHfHXhI+6lgHxsgDrXiuN8QwGDpRvDAYdvdyHOs3mWKLpCof+zsbx
6g3uxCEyu8U6Jd7TiwWmoITXkxDhpUL/UVvMMFJzZlQ67bnAwERqT/5R52CNsvQCkQfpVz06q1iF
Rx7bbCUTcl7nhjnflM8EBOZ43/UQdmUQNg9ysUOSj3PfIfPdlTglTZlimQwRgPmLjRK1aXoscVYy
kflKF6vlvBCuyb9iVqQGri3F6GaxZpL09Iv8tGe2nPsKmCv7AGycIX5OagQC02Zay2Exe1IguKxs
5k/WkGdbjS+9ifcsDgA2NOVwTfGMSryjegeIxReMGeg3HLVJJhu7SAE3VuA5pY27q/CgFnhRWyRH
TaQOMx5V3Pq3qh2vIBv2YixOqQn7TzO1kyXM+TVlZrSpMSuv1OD+dBoBE386hkGHcyj+YKazT0BG
Y2/70EvCNBodJnHYdGs973jxZfkOIkY7CPy2ZYeHN8aB61tsWZtU1XxE1o8y1GNGD5h9CFi754zi
0Fd2uGkx9YJ1WnNd4bzDUbLkqE1twRchugx9BXFicQbn4KPWkVF+NotruMA+zEf5zjT3UAfpa6lo
+DOxsHYWy3FOwIebdg+YHR0ct/4mCUD1rkz661uh2wCB2M2c7KGC5qQWtpZWAHci8mkxOge3oXef
u4RdCk5o9qhAA8zgKxjxHEsjYR3T8+3sAFtSroh7Q/XtUTMj8L59Eu2cDpeMZ2MRY1WFjM2PGgL1
OG9pZ+uW5i60wDagLuHFdNcUVds5GrOKq9m5pKrg8B14qCYkjzX5yY3GuDIHeKEXZb9CHTx4leSe
ieyYPHq7/6EXalsGEdB2i++Ko6HF7WaH0c+y5iJr5xrYC82mM1+T3kRfpz3PyJYs0VxbOJa7dCDC
AjIHXKrZ+BwjxplqGm5yLN4YkguGXiBmw7JpvUCkgMhpz6cC71FgqptISm7wYCQirLTZl6fRs5Fz
kNKdbmbMHCs3TF+CuQr2oprSO5HUHIF2+04cT72SvrVHz/oBUpwxkt6eSktcBZfFKl86LE1jFTo2
Qfbw7z7rr33WP3c3/K//8ntG1H//B+3Vn0wN8jedWT3wAF0uRdKf1koC5h8JAQCshEH39ad0KOc3
VDGOQwNl64ZBjsHf2ivSoRRAblco3Hb8o/uvtFf8uL9vr2y2V7pkIQKQEBXNsnf6k6mBnJc0Sxid
7rUYKKuTRvrGad3PMmCcj/uTqlzk09rOYaB25Lh+5CHmxFQ44r2UGRW8g5pZN+d529hOdtK6Gqfu
skp76VKbiMWy/ibq5A2I2gfWiFuZd0vOonWvSRL4Ot2zuuS5bqbfZ0SQYqkn++Cec5baV/T3MxPA
lMWp6vKn2AxOgHeOjY0OIbfsW+n6NibBbiNVsx2K4YxjkWOaYXatkzDQIT4LE1ZdiUJfQCVEanWv
/yoZ4XrTxNTWrpJHgWsclvBRxAGzHv2lK4f3JkCIaZKB2fS0kmFdPwBU2ouGBZhZkJrpGCBFoiVD
pulJk8GrHiH1zNVdv2h06gZcCTlt6bo2O6KIqadyo/4kOKHbROP0A2VM+sMfEQaNWamgN8j4WQ3W
2p5mNAzAq82xk5umTb2kiY5uqAPRCdV937rTrujKE1KeY0ueTknKecg9KsjZ0VGwg0YlTGGJ4NHI
4unJ5DH6/kHE2Y7d20EQJLq2lviewo6pyoodU/udG5kOS3yifuol9Aeer1cvKUCkAbWx8VRU8fPA
3GzVkhfkuCHrLwKE5kre2ql/1HHtrUqwS23cXXUyh/CNU4SRQpSb6mrV6ErVElBkkVSkuwCmEHwg
h0h6Fm2/BxqFEuY7Lhg8vDmZ8MuywRnCh4w0pIRUJOD+v0J3KSz0fDrq5XwpghRNv7J+9HPHWTfh
vgCNj+dhiVuqyF0qfVo1tUQxRdDDWflML46D7jjJOgDDMby0JcLJbONLWtgnLcItbywxT3OqF9sF
F5ZqVLZJhMeT5dUNtFC+c8iJasBi43JVzQ6pQsJrIU6q7eJ7rdDuCYb/4gIY104rn9BEi5NOFhVp
htmi5CIEqwV13pFYxTT+RIbHm7tEWU2SG0CQbqWlztdczvs2CHb0WALaMyukBJPRKOetQ0JW1U71
rlpCsxzf+Ilef5MvcVpBnzpvfcpokKStNLQgXpG9JW34IEndVh7twlcsgXGkEXhKzaxfyEUAdmPI
L/yyaE59H0wfFe25qqcfwcLlH2OLRASEurTlCEUjUmcnKGD7dIkLm5fgMPz416TWa2akGCrsir/P
yeL31iHnVtq1pwA7oJUhFjqeoyM4z7tSGx91FC1r3pp2Q2OJs4HAhsM4Nvq1avyGqhvN96yhZkLn
be4SjDWYKeefyVS9cfsiQdVwJTktG4+gRl3hJhaKMDnvJobvF1cWRGO07o+pCPwT8aHEhFXNvV3U
IZs0DSWcju/U8IkFYFXn7KkPymOathXWTU6EeMlO6w0h15zSVKDS5VtqNWebL/QBX8SIj0GXJ520
FkK2BvbXWa+dZhQbW70y3EPNbh0MOvApgGP5jADczx7dcPB36AqNVboEzFezcW5KcUNBB/A7fKEW
fkgCncmEbI7GklNv6X1yYNgGqTAnEw6pOEb/mJg88JLg1UqLkWxEj6KwyouyNhafu/MAwpAZVGmC
ixzdcY15SwN5wqaoLqnVwhdL14h7g/eewzr3lhg7SIds4bwKHbaVQG3JNJ3oKuwtq9gKaTiJRnhp
ssa6WiqfdmYvMYY7lbjzXYbp/PUl2D7H3QeLxmaMIs8ZkWqV6MGetZQO0ukEIWjSZkTQJHRmEWnu
dLs0eEOHi2IImoLRuUX4S5Y81KUZUIkh7p2MESuulGPlRcmgtvhqMxy3LLzxZsKAiG33MZ6qjqRy
+Wp1oX4XKgZ0bYgxiJOQhV6nv+LZIY7NhNa20BVKX5XbLE4MD485a1iZtpsujonlNZujnpEn6OTd
6FmYa1YxZLRJWsVjX5X3VZc/d9H4VA8cPEMou3U2Oo1HJuyE70SwimFlZ6Xqe8hRKOpF1aKkygf2
msiVobTSdhXHsvf3YYiVd7a6YRtDAfK75KuVvke+AsaFPCpg8Yp3QgwWXbKNkmniBJwsGue+au7S
vnypuHLSOX0sai1YRhqfQcWmGb8S6Y0uxV1u02m1owAt3gXGBvYiCa4BRoHQARq32PuiqCNYRxA1
0NlDv3Mb7aGPaafQuICpKDiQ/cwkbmbcDfM87fCNmbtUDOz5zTDY6DFx71UCrNrR4p79i3PVRsHM
Q4tIQOCLFCyA4JSfvKoXC12H3ZdY6uGk59VnNsl97ybNvTtUDZILv8X2SKGNVYb47cPUQ1zoIJrS
DGfHVpNy1QyWOPjt+D3aSx5ql323hhOfNdO8WWX0gknhnPfuNRz+N3tnshs7tl7pVzE8NtNsNrlJ
w76D6CMUEVKEek0ISUeHfb/ZzlzvU0BNCii/TT1Kfcz0vb7nOJGuOzeQSOB0aiiS+2/W+lbwMlQ2
XS1dp8VpCsHmVFniJGL3UUPih2PutrEri7PYeCwHQOF8mIUJuYmv11gATofWibykY2/L0ApOq/CD
j86YxlUVUybXynuANLurKjxKML+/JdAAl6XWfuQMd5vcuEMQOdKRe3faOEvTeoPcBkn6Eg31Y+WV
1wQT5lI0A9QglmNeNF2Ljg4uV18eycXM37In/AXdWhWgx9kvPxS2Umthmusil58s1GHYB6nYurF8
SFRsLxoO6qiUF0cawE7MZqczf8ukdpgsnV1zE6KnK05l0T6QVukvNVFe4lpd2nQeB6NEqB2D5rSB
lg65tnQH3N5hfwoD8WkP4qhwcOdj7mzJFE54NSMJ9UeUcBaUlNRzHdJEZLZBgx8vS0eyXcqb8sUJ
tJOmS4cEbZeDWAu3uRoExUAdL3XGnKB2x71tDPmyY9iA8BhPIlE9BcNs8rGHpnvL++4pGE0WVFi4
F04BQrePKvDoHiWXqDrugcS8zQTCiCAiZkR5w14U3kHr+3odW4j/0EKPyz6ILqO0b0jeRApiZUfk
fDuzhq44Kf2tSupLFmucjBjmgGHQyfdjSPdNqFw58/BkMGuckUiBqGvugzE7adqkH+KEsQ9jSKKx
7Y52MaDXa0ZxrJRV782S1KyqnD2LTBEXyRB2J85aePIWm9KaMXajXEaGMDLloN1GMt1Re9/QH9Jk
9tx1nQkGwk3KU4M+mJfR6G11Ng1rWFu8UbOyWo6pUT1CQgDAXfXdKjIjxbS5gSmtG2QklCUGsgpJ
kp1WDdNkecBRCIzfrQ4EgFD2iBK4FnyyZUVY+dZid7p0mxglseusugboEfQWoo8JHJxZo5dBUOUT
TAQzVIhwk7CeYDyI8lVETcfin64/yiqfn6z+mIjhhp39brCrcgnBUlIEgLynV77RdOckPT6/G8HK
IFuQMJ6ODzoW+SNy42LTJ/GZcE8W7AGL5CBGg048JYNKJW4aaT3ZQhAuZtoV/XMMqAK93bHrOhBK
seavs0C1mymu94GlgIYmD7LOwiUMngxLcBOtPAfpddaEDBEy6aHEDh7qAoQT2Vxu264z7EtpXeNc
63F8ZsA+Na4PqKbGjCrMwSI++9ChEL6wQo2IfweX4qHl8bj5Mu4ajoC24qwk5Vpk6NhRMDwaCesP
N8HMGnXZmnCodO1iJOUgSI9WpMZj0XqYdDKUyHUlqhv2U9MGyjHzOeBqy5DswEWkWZCyW2fdkA6C
XshioROZamc2bo5vrWNw5MzMMY1HonexDVQ1z+lQ+4hShEyPZYGg3Asandx6rWB9YJHNQe78RcuU
vsQnePRmwlU1ifbVqImlmWrTuM0s/WLSKm069MoNrcNqysk3glJsCSZroRd+BLm78WtcuHF3LVVy
W3G2964puRqUPO04lKs28ymI2vRc1HHMiSevkz5OKwd3BUYtCorIrTwytIhf8t0Jco6ZtqvUCV/9
zr6NdHk2RATd1Tu3gbqrJMgr4uJvk5G3SOxb31N3jhAi/ZEgzPB+LiZJ3VhVWTOs3DSGOl3kRz1L
P6AsZcvMJfLNk8G0TlPYdkM0O5ZSIjp1lX40Iy9G5bo4GGawmV5yNyslnmU57JWCp1mLEV4E63VM
rB+pOz7GrXsgY+KmbhKyZzA5rbHPJ+DOSamJrM+29p9V0H7j/UTRiIOe7cSARbk9j4H+4EiopkMf
f+Avw90k0mPQAvermDXR6XzPZyZqOgy3MVee1096oDV4KZM0QxjufSsD7alwQsyEtNd67Qa3flMF
h9zJKb91/bFkl/YmplyukMzf/vcg57dBDmONPzIx/Zb0zc7838BU/M44h3/+27accAciHCz0FrB9
fl2K/1kl7Lm/4OeGC2GaumkIepX/2Ja7v0gDcqyO9wZrmZjX93/elktW7LNKGM+ThcLXcf6WcQ42
qZ/GOYhMpUBwjPJYzgOdnxgVuO2CwCCbdtfKNt0IrDMbT0YDGkt4BuTXzObqbyLo7UNqdrB/Ki9f
ziN+ELWNOkezDdxo9FdsobgRO0/fBpDQlpYhvhOlh7W0UM94whmcD0ipGmhuoCjqACwkuHBDU/mC
Xmo8MKy1l2kqbktfHO1ycDfQLVyCfjLYgswK0NCNRDFm/pwE3V5BVE8XkD36DOhedw7ZRuaE6CZy
IMiHtnzpapmsOJCNhaWQmiosS0vPZi8dhoK1dmCdPK96coQCRG2As1dWzCZhrMiVRpa2zczEO5pE
GJDXGAA31D8zrf7OuYMEKY6vLY/2KuoJO+4kErLENZ+w8utLM6Ru9TJrpTUYj7UiOSoTo0loF/dW
qFE2BcOut3SQZ219HHxfrhCCH1ioBIvYaiyGMN5Tb8QucHa7XwS+eqpbkIoaIQx7bU6tNEqHzViB
S8eRV3fUEyzO+pfCcrHw3OlWSs3i7WK/t9p0wXf8mUmbhU1efmsBlWLLF9/ysmPS7IUEsXkQtQar
eUAlSSnmhpAClYl+U1b9ImHPsWxa5y2H8bX1veFR83x2or25RwG6FFX8nSZ2UYXupjFx13eCMI6S
vaxCzAru02cd3JZfhh1HdMB9cunNocOkAntpKLLvgeNSYuaUwwXJ2PwcjaXLBN1SaPEMQUBAHsbW
KozMt18hFJ4Poyg0Y7ZmWfZaTk228gcW8K1df031bCPNIJ41+GlMpbcs6gLsvET3gfiw9rkiCKx1
2x4tBoTzIqhLVo/tiz27i2y3oVp3yLuGVWEcg8w1luS5DxDivGbJt0HAd+fP9M7IYcBRvgSzqcnX
wW+EpXWLQoM8RhR0ReeH2yLs8nNRRt+gsLmgBaziGIf0q9nonPNWvrgVe65EKcheTvsU5RM7mIFq
Fi3JWcPCeIM5/1voOUQwJ+NJYz25qjjBFu44jnttGj612vjMUEnM+H0IfTLrSVoHglIG4kZXqMbT
/rFXQPG9pP42Doa1SpW4jeZ+XXUNJL2ewaY+kZuljPE+yADJsyHEKZQ7d6pXyJRxtCN/X+IS2HqZ
r9/Yg7kDm8yU0if/T8ZvOOVuKMzxgUv/lqM5Q72sPQa1Dv/MMI5uYjgHM/W7ZRoQ+taV6cEtsc7S
TyN8K05xOFAQFFF9V7fdpcuiCAZgPteQE3bpoN9jASOz0eie9NKiqSCSdNOp6mnqJdV3mx9RkH/l
ZXbqCuXzYDTTKTPmwpv1tPGmIw5diKpyn6UbnRpZIDux4VbUpI+QeaKuOp79BTMEZ5n3mb1SJHKR
m1Q8U2Vi8+8YVkaj9yW7Wf5dGjUcCm68AEfdKm5x+8WqwdbUOXJll4whadnhwEdgp0L1WhOFvmNw
8lG7xbSyk+zGLghIrFV3E7ADW41dre1rHdl+UsTXPPE/PIVNsq46uQwLf/gaRXLf+1q5RsAOvTbI
7zGpU/Ql05WQlAtI2pjbm77EhatDgDdS/vISMrop+tG7Ssz0QNNYNoX9k8U0eIuOTlvEffGIcwAg
WRtCWWVHSKF+V8Y1mPJI3SGKdQGXBLdpjho0qD/6NoHhZzJPgSBsI8FmZmKBHHoqk4a40sx/TXKc
+lYKNzUZ7Icpn4Y5VSTYhBFS8CGfYkJKScSJRMZPvQGwnw7sdJNG5lvRENXhO02H4bzLjqnFlKmE
38FeTB26CpqXb9fhtmTKxYqa5WU4ffZT+NlAvSD2waAvRA3e4vxaTlqJnjWSt52g69EDbVx5VbMz
6kh/hDcRLRsT04BEUoWmM8fk4E936DmHs56Q/If9xVs1bBXuEGcSqgv7EiitIIhu3sPpKUh8GTW3
tFGbyuUETLCy4o7oUcDSfuD40FZdTykbZ6MPC7Yi1LEVD1GbNJjuYNLLPrY2esa4GrbqN99qeRKy
oFrlnXkVDQfcAGTPZtLGY+kSJEJWsECZ1OTJvbTC62BRlbr1RGnacSwlbUZRiECNDex08A345U50
F5vyJvS7E93WE6kv9MsEywmnYWrvaezmc/FBC7Fn3vJmUJu2dvMm5sFpVA7nJqvvy3xu3bS+WSki
lRbWSAguCXvnTiPPjj4Fnh5tXTtrmRI3uNdiZlljgS+wkSAOY2bjWZKicIVKkNziFaCRt6vnjCGQ
gYTgxnZypCj185h5N7ruvDh+8hoQAbducRGsJxdqsdZ9aHn+4Sf5k1voagcKiA05AtNlX0V0QIZH
Vl/VvoIGQOzR9dXK1WkUWcckG0Vw7TKZSM5k6Myldl9yN1VQrEW97QRvjrZrXgAv3IIXafht215P
MZh3X6NbFgEBzbVdbF2yme0y4/gK5036sAUndjN58U52AxIH7ZCMwRUPJ0D4qn3Ux/EUVeXdSLAf
gXRE27z0jI5ASKWHKdLGfag5b5BJFKxhpS1JLyoZEmMkHsI8XwdW6+80PY8PXYQsbWpddLAd5Ypq
ywCSigzWBPiqjUuksx6RH6XHU81JDaEuMwZehY0/siShsYCHep0x51iB6YC6kUmLr2L/gbmHTWc3
fWZuiE8XneU6UqFAKkdvME5iWonSCrdGWD5zSLU7InxYHJdlcJFJ2K+jCWQrapkejnOoVn2UihUT
B8QaQzusLXIwV2zm9UU4Vt8b5l9bGuxpYTThA5hbJo0OGhIRGZ//3WD81mCAjf+jBgM+AkLc//Wr
KPd/E3H/Oz0GH+EvPYagUpSO0ImEc1nM/nWPYQqksAjcfpXq/kePQfeBHpfgehYVNii8Ga//7z0G
LQbDQQcZgeHYUtKb/E09xk8dhgTCwN5Zp5D3LKl7P+lxXeQ4oMV467cJ89ehfFRuxpSu67791RW6
+42r93cMee+KKFfNv/y9YGX+g/CXT+SwF3cNR9A0Efv242baoOAOce63W93EbtAWIQr2XT2YDAKn
U0OANE9H8twzgyRRqWbNol77tHnt7H00BXA/sQ8hvMirpjqbbhcu3brdh+A6ndEeb0p/uvFy20VY
4W3kDIFWgaLma8z7tog+Kk+eAF1T9RvaviMKaDFYjBix1sNB5uwrq+SWpRBQluLcS3Wvx6ZCZ1TD
20lBvqCo/g0g+Tn8U/BV/M7VMPGl/uerYeM4M3Gm2lz7H6+GbhdIZ2eiy5AHZ1PvTm5C1gw7A8zp
FkO1pi6BOmUXZ+jvMqoCdiDU/FEwbuvWB6ItOQ+G/E5PvffK0k6EFek3Ds41wpuDF4lrDBd/et8k
JMZmQfwK+jp8rp0oelVqTB7++Edr29yn/+m7cVBzm2L+H+LuH78bGbuaAgHWbVHfkg+g4BgPBS1L
m/oXyLMnJ3JuXOqm0Gw+wtY+pzU1Yq6CXW83R9XDSIzzrzLjSGsAwQxkmYKxZU5W6GTEmxVWNC+6
63xe9WQ0EwFcWt+thMVxNiCLbq32XPgUkjhfNOZrwKoD9t+LLJ6+OQ1k2kHSs/Djv5mk2+Jjh7k/
9J5YKdP40CxfRyBVXPw2esksI1iFjl2BR4r0lRMyEIW0xCkQdfIQVBFtk3UthHtnmqxeUqjHGOma
HtJrdZUWLVg5R/QGCvIZxsJ3X4fMTPbPpyPQIEy6aW5H0nt0omuWysrjnRKQsozR/vTJRl044QCt
NbXechYOK2eqYaaRl0uvEoCTJieojSO5aQbjMv4aIVQmX+4cKhTkebRO+DSJixm+sCCwRXMGEYrr
IyVkvY40H7jRQFaR73if/mzTkR5+qNjYKwMvWZoEp56Yo8yUFii52kXlRUauTRCgaE5apN4JCkuA
UBlfeGS3mTunJ/nultt1E4EYZCa8sSzn1RTJziaj0lMaYEXzSbONz2rOZeLMu1YENTVzYpM1RzdZ
1dmYa3/KOjgqRDtxVBuTca+oSeGQrJmjL0lpXheEQmmsfE1vSBlOyvdgjF6tpgI6WN7myt/KgKl2
bJlb6cOi1BKyslzLvR2wX8pyXGs+wbsq+GQSMHO/tyje1w4xvY7B99CSZGVQTEnq9EbDlVkDejTD
jUHyVViGr3VGQKYU91qaHOge72OnnQ5hT6iU4xXffe6dYNn7cXqT6lb3Xtt+9Rbr+hFYW7GvmpH8
JqSptLNUT2G7j4o+BsPtAOo1A2cZl6V1hqT0mee88qpm2psQ0/PJOgHFvSMIh3CMunFZkPnZGnE5
vAeOeu2hsXriG9ygAhToNS/QqZB5q/FDFxEz2Rg5j5QhSgi3eAvsEX5JSPnJnU3hVpod66uxZXE5
fka5+dSSm7QTCPzWpGJ73IDZzdA2962tf9dCaIxOwgasbbBPCLJG2znsDg71spPeaxEWDqjqcjs3
0et+6of11MXUl272fTACl0okOom8uIhcqTsyfec4eh/lYqNolcIuvBoWT1aUIDo3yL5AMPkluuQS
hyjgyFWgqrPSr7xX3q2odN9ehjUo7tZpcliI9v1EYMMCjEvPpoDtBzX2e67Pj8JwijULTHORPKF3
vR1jjF1+pvwdijs4Lz26kWWCC2bddiYVtCWuLBtf/EHe+Y6I9zzTjL7n7xoPVoFXsQX3A6VrrAvW
b8mDQlHQyuHRCLN12IaoCYPuYAn/zcFItdSb8WIayBGJvXvPE8SiLdwfoGvtXa1XLmeWzHepTK59
or0mg4uSts6MHVtmNhIuIAwyCsJlUbBJ0zXj3Oj9zhX5fiKtutH6x1JImILTYy2HbctYZsGdTO+j
NzmrBmdTjtV9Y8hL38AYUXJvR92+yHkgsoLurWjjB9F4xxpfCzwMXsZJs8EmPGDUcAlkVbTdIWNC
BcZGMIuXbaOtRVSjwjDWpZZ1N9yf4X3e06KNExi8WI+HjdbFu0Q5B+EZqM0A4ybTzlS2t9RJO6El
54ye4yyCoSEBrFza5ngyUXIuuja5MNm6jyfMlW4RxofWDbd1NjlHKAJ0SPHIs236LRMezM8NUm2r
hVdtgZNPR4gyLH5iv91mbAeE6p4bkmnZCdrTUfY9cYap9ljWerlnwfhhCDrrvE92CUtnBpbewwyZ
3rg+QvZOaOsqKb6xxcS9rEFf5wVG9I1Ciuayh0jEK5PSioCVLtowuN8yr3vRnPamzAQm0tTHfMBY
DHP60e4mQAcQRIPCYGY5IKEg8RzWUh885JAo9omDwSPxkm2Xk6ele+0nfkQYBpaWrUEvMMcyvTuG
tHKVdPItrL2zIfmquiGHjqsXN8SP1udas6+tndw6UbsdC5+jtUK/hbTUd4wzlxjlSEFsZSRuMw+y
ZxiABx+/G73/SLdwcHLJoiHSDo5rf1kBPL44cfttz1QzEymDijp8FZN/HcbmOa97kEjDsx0MNy0z
xFVTaM+pG1UHQlMZOvWt+0h+EKvSPuWHNr6wA2dIEOq+Wk91SHM3y9fT6QXoK7YpQ8gV72r76Prq
LDVEJ0mBURgO3rQW7JTxDdv2zhcj9AqNN2YxRIx5ghdrIGQAueNIkidmFl5/4ypt0L/ZYXZLQVku
IbxY2I+9g59X9Jai2BpafzelOXoJ441UEWrA+qvLHMZZOm+tWXfPICo8Vi5ikb7JCTIQjLptTkFB
Xnc0vGVJz3Nh2uOHWxtMEaueBt3pmKurOWMnr57gyAQHq/LcDfN2uAo1X3OS0anlCJfKjkBYkYwP
YUz6eTxvQrVcoNNoDMwj7kOYybvUG3YMIYiypNGkLa+hJg0m6rZpquAAO0+xcnjSjJ4qQJmCmwNV
hyLfTmbT0QnD/Vgx05ncbMeENl9pScezIisD60h69trppQ/tGzwnapHZmME5oxULVTzLZZP7N2bN
oKO3nqJ6eiX25jrBKNv9F2XhXNH/NWB7rvilrs9+Q/yILBN/rArTqDVZe3KfTmrbs0S3CduSQm6L
9H1kumKM4TLzkk3Ze4s6F2vpfFalvVGgj7nLsEMF+JbbVTaV6zkf1k/PGd5SSW3B2xrdYruNRmcX
YAjseO+x3c2Lnvgjc0mPHg/mycRzRZCExyDIX5e6XEQG+SxZvc0JsA3j95JtroNbT8eoX7CP9V02
kcbR6rSlSwpOQeyKY+PLyJvLoEXbP744c33/47WxdCpmnS6OghnzwI/XhqxpNqFu2W0rsL2bERlE
1zVLu8/2U6u/kGF3K2v3o0WL8cef1/jZfylRJzsIjgX7Lma+P4Nn4iiavL7Tu23HSFkf2m9UK9R4
FHirdhbgi9qbFT/hN2sE5WB4s+rNw4if2v061hKGm+Vk7uq8rU4VEsA//urokX++KiY9om6iWqIv
tn7qEb0q8F2IKd3WFNQGk4heCOWBIVZxIP7xZ/p5scZlwO2qm5hFkGXrs+H1r3XStR6SBJ9x/VUb
MewvXt105P0Bv6Wo7go2/ogWxv/ic857wZ+/PcuzBfHtrAdp4udv//P9CnOYhtn4Bx2jfRSmY7uF
rLXxGvc6sLBYDpK9MU595mZho22nfiYMxlCxZR1f2FkeRk2ddB/CdOUP6A8db9dQWMGqYsNg+JME
48lMF9hbvG6dAglML2fEWfkcORo9jXbWivw9aYJLXPTfCDLBOcLW0IVisBq98TllwbIAhIct0pFf
4MJ7CoaCNVicXy2dg7DTv6smZ2Ymc9pUEMZlsusz+UhE3REW3ayBcQaSSFgXQnTp+XHxpk0D8IiS
vdjBmWUKBp1V1cH2hI/B5ia/rcJ0O1pBd+ezdNi7XnASGXGiw+hdGi9j+oeYcT2UFUTBwXuYRor7
UkveW2PcGw7iCz/56upU39RJdtQLITkrcu3OsFJMfv7gHHqrch+t1psunUVDucjr4sZw1EmolHw0
t7+ZtPQ2ZoniN0ScN4N/4xCEzHvYyH77sf/jD81+86d/5tefBYT/KAjVT7/80yn6rIum+K7+ef5n
f/lrP/6jPz0UGf/9/Fd++Bd84H//xKt39f7DL9a5QoVyab/q8frVtKn69aMzj5j/5v/vH/7d168f
5WEsv/7l79+/YY1DV6vq6FP9zoiLd8sfDcn+x//9P/9zjon4N6Zl/8qQ7Pd38XyQ3+ZkYBt+MSCi
6DqSewCZ84Toz3kRBi4JXZ/d6cy95q36X5zr8hc29yYOhNlSbkiPQ+bPu3j7Fx5yJmse23iGaH+T
cd3AjPHT08s7yTSZpDKsgU2q2z9NygwvECwpUm2XA4T4hA3nfUVJC01QKRNdpF0Zw4PSFMG5vdGf
0w7w9cLp4icjL+/rGejBzm/nOROMC/NjrOqVC/kjACCIaNTg1IIKMg3gD/3YO9nwQmwywBZiRohg
+T3qlX4eZrjIVMpPMzSfIolVwgA/0s0gkt4FSQIHCDaJfchmWIk5Y0s05mkIor07C6KJD9nE1tXe
wg7OXxlIWHdehxmCIrT2K8xw6w7Th4SSElZDtVVdJfYxm9PUrBm3zVCVXOUnHcHqRpoAV/wZvdLN
EJZpxrFo1HqIvkG0+DOsJarLmzrA3BZo1ClG282pZHFEIldQsZzjLVTP6JcMBgx+UHAiefUMQrZb
1UW0N2ZgzAg5JpkRMm5bGsveVsiFdK9eG057LlVQ87mBz7itX4Iit01iAEHTeHXNzsjD7igMR+49
JzVQWqOuNbxYf3JmwE0b52InZ+hNUwcbNrZAOvNmX8xgnN7JjkTnEt4kvZKN0wSHB8nojIrk7Yvl
PjkNcXEvKGkGKZAPFq9mOoQbMYN5Iik+a0g9zBVwXcPuAZ61rrXsTJDbSQZUeHmtX1NoP5GuHUTj
XmqLLiG0qxsOqksl1IXNFSIBiEG1i5wsndN6O1vs3Ea9pFp/JNxpnyQjdvWa3WAGgUgT+lMOkYgN
zH7WWw2QihAXn9wadFE+ougG3IFpRfKeBr+U84bTjrRZ15RVDbPB/qWBhuSPArxm/ZJBSSornL8y
R2wJP8n3fZKkHH1XdvZu4GnjaAK21GTFNYK+VAnirdhrQXGBTpqUxUdvhlcFsUmL5WUwgONbkX0V
GjtptNvH3okPI7SnlK3EJurYsSe6sQ5Kko18DaypoTCKey3hpHCjmNEeJzhSfhE8JjNYSs04pW6I
7I3LZxwTY2lQ9u6QBMCLDv29KiNK6+JhsuttNDn5hrp+ib/+4kXFLF03d4MpXlHGjsdyHma4PWOG
RkIcUIGOtJsZNerqhA9NlehWDYPm8r1F/LFiC4R3wJB8rXV6CXPnQwTjNZqTSEyA+WSUMkuo62g7
ZhZTMxCgoNX0tyRSl8B0KWUcLn+I62E56OJKuCUtBTRbrLUJ1kWgNE0pCQI0olctrBlTzwODxrHv
MoY6e5/me1Epk3liRmKMVrAtb0+uHL8nMZ5QmXmvniveScUroC0F7OacjUPGAtL/oyeiZ6Nz3q2G
9xY44EYnca6g5aqsaEd6y7p0YmKlcaoMTbjzY+aUit4tMd0QC2d5mWKI/PadV80892xDKOtj2RoP
TibPSR6eJzQTAOgQSPjpRo7lQ91m1iJgHzpHkjrwAXNsXkNGRCDRcHdTAXimko/KxlgCdwLvpOMO
26LLn7XSYq+rR98KncOc0PXvPtGG8Ot1uRnhSwEfbNI1AI4MXlXykALZRM8bxds0TLhyyXTv1dHZ
04m+tvFrrRLLiXdm2MxzLjxw5J2YeQNeoX8rW3Gc5NVoBrbkRnuya++ixWQD1AR3ZfjkDTHeqhzU
k4n3QFX+ZkRui3KPpr6nSIS6IfXyGwzC9Vil20J4D10XbhFWn1QZp6tQYHDJZX+v98Af5txXP74U
PbIVa8oeqiYAWjXgJ9Kq7k4zcbumqeTmJEA2mj6STu8XemW9MndO163wn9oa2UTqGvtqgAZShs5z
xX510/jRiDYnuCZmcNLD4tENGZK5rQbDxBFf8JWpG1lPEiT3USrJ6KxBzmGzBl+nkaVTy9dvoU2+
QWcGjHZ0kAgoWXjwGvutMtXRnXSAj7Im1pKNsl6XtwiMt01RgzDzw1OfljuUoQgeudlxD1sZYok8
36uoGvZ0FNohk10KhcsV87Ln0RhmZ3yJpsURPSqp0HWXcgodGjLU4gsS7Dgkmm5kgk9oG+TtGDTt
Kmor9L8QJaAoOWS6jWhsz2TbpWfLIinT6ONhKVNGE5hhwjWVszxWVb/PCiIjKjghdt1hBvEvLOd6
UuPKejVSpa18Pb0tTHAQI0rRRaOo9MtyeBNmfHLM8b4VHhYvk9donS7zLkEb3nU3MrfuM6NbG2lz
CjLH2Agzu4ylaE9e6384BukpjZcfs8aDOmMcuNL3dtm8hIo/6NgkLD2t+oLD8H0YfUwcJvgDX6Eb
Tjv/NojpB6r+OoZiBzV539bz9YwzVHdVf57MOluZUwH1g6WV56gbLSCsmfka5+xar8QhEiknegNJ
RmBza5hJicdYEGwK7xIhrL1yvAn47giUu0udtWhhilceGQMESZGojBkqLR9iepOF1QyvopObYPLh
G6JzsuGDyqL7yr2bKmSGlTNfLLnz0+a90dVh8Mmjao2TEfTnqsdcyIhiZFabiH0EiaMR6tnCMYqA
PGCKKI2XPhiOnZGjDQyTXevybtSHBLqwiEku8vexPm1TORApL32yjzM2X1asuO+H9h1EMvA73gpM
kqPHRKuPxmidsWPja8oTZh2yWznVQOpqkIM8TXz0DT20Qm0X1PW1KSQxO/hA69kQagr11uAQ1YX3
VOEYdZ3h5OAgRVzEpoQUaEYB4/f+V5sp8n4YNczHUxFDjIFCitIIHTv+1A6f6iCm3SjDCPNrdOzT
YqPwjmGAHFbRkDK7ze+Fn3GWh9YusNN78Hhf+K7ugTuwrvf9T0N1xyiPHj38s0VebbXAuffSKiTB
DyM+Tlu/9l54/X+p2YLbD718mhxnZKifxKSfRmW0U26rYLqjorZLjh05GZh6qxS58ryy2JQTA07E
n0YFBHukwTENtZaZfpFwEhdWYDKPlreZiV4PrsqiGPK91SFCIpViRzgIjrYk9lZB6UKhHlW8SSL9
IY9BgsP2e4WidmlSeqgRXyuuKOD6cxLFXOMCM2GltB4z8+xYqHhY7ixTY8TBFpP+qK6tyTELnn7h
1homuOipqU0XWVnzgKbwaSyBAoZxcoqb+BK7xisCaQR/GlkdPiDwziWJC0KP16Eg7Npi19VMr/2K
2Cp2N5jWimDk94PXxmEMjuWfpfrGniPRAAtdbc95hQB0ilFJRHH5NRbZ3dTPMlMN5aRm28/R2GzU
ROir46xIA1t3qdglEkAuWiDZj0c21og8ibEMjbMTAtnWDW1Z1eUZrygFkmyfNC99TWk7VdSe2Imu
mtDcxXFxxPN2ToLyxrVztUjS6iOKmwctNS6WVhymNgZgnTzQ728g+j5UWXCMUK3bZvIQddpB5jNu
gSdaK8CJOE+8gBA5mYcpHndtVb8Z/fQSpt29KVoedvVdJtW9M057W3VYQqXxHQHcE0yqHfCFB8rP
kzX0m6I0dj0zCbNgJV+ZLC+LdZ8Y90bdY+NCDhgQpTWlWzxDWImzg193rxNjyDxvb8EDM74wJkKz
6oORsrGQEWCRdDt1FXgNiHBRtSNe8lwMw7ZytLNg8Tn1/UdMBJU7ersRD6MZ2e/gNu6nEmCeMnE3
8SOvg2enbBnVBtatZcDsdbNr0Acc5v4dWeSECyBD9WZ/waRFB/LQMMkl5tYM53TpQDLbzuUakN1J
kz11cbQsqm7dBsGxkt0D9r9XxA+UbxEYKeVivdQuZtZsjM7lTpXRwVL/j70zSY4cSbP0XXqPFEAB
xbDojc0DzWjGmdxASCcd86SYcYQW6Qv0ti9Rx6mj1IeIyix3j8xIyV2JdIvkIiQlgkYDAYXq+9/7
HvdxPMUvfjY9tmn6PYE0tagpAaBp4taMk0vosDKw1yFb2EAfkYmYK7ejK51mMbP6moJ39IspkMxQ
B3wHgQlJnzBBM+JjJTXIfu6IG4EhkhQPVuk/ac3wPg3NESDzWhPm2UvMbZ+kO6yG57DU14y4aHKu
XCCC3a7OoLWX+aNVOWdSh4fJn5A1wZpEfCNrqDa2ll6HaVr1YsYI9sdBD7FRWo8yYXvEKAICCLtI
wnV4zZwBJHCbYnwjudeO5acyw8tYdeY2M73NYHOAKsLqqctDyi089noa184NYI0JzJntlH0QCbyQ
NF4kYni0qNbmACgPJfUvhEf0+zbCTOGy1XQRD83hWGvOziqNr6nBqyFKa2sxIPTs5C3Ixn2Wa7w/
nQuBridTRhe7yWHDjm9q9glLDgKBwWRN5LQtGYxdHLId0wNWjQ3d1ucoLI8h6Xyn1w8YwrY+dezA
f+4Dy97bxbTjHt5FfX+DeL2KmtmC0uxDKzjBh8FiSwdFkR6brj20drr17XGdGgxa+uJmwjyB0Z4B
d0GfT948MXnmEshga6VTiybNMc+gtKPX3pUuX2uM2HTjfga1eUrFuHdGngI72os0IJuu9srznpiE
QwKozlTl7TrDu68Myq30Yif1bmPJ7JCHWIgj0kNhe5xC71TTmVDoxb2ilwDLGclcUXJK0VWuPwYh
owQb/yabVHYRNIzrh75QxkZRy3qsLQlyuyGLbSRasGqysr430fCehG9Vp9wBOGeoDha1hvOe/Fxr
pJu47af9kLBlAx7hYNAejeHJ8Hxxk8XVZ2dNexYwtoaNJw6tFhvr2Ko3WsLhcdSHVcFDQ8T+uY4R
KI0pIfgm7bt83nBN1I6BAH+hEGnnus0y5B6VUNRCFWxx49LkHt+YRfSaJD5I5kacZeCv2U3u6550
a1gfeUz2/P/PMGbumOGAoh5OSKOczfILHrzjoEyCvsFROOmKQfANY/PFWM/T65F22C78ltjZemjb
na3ko869kEzDV6SMe73L32M3pL0BSw1rit+kh6Ghb71IOJNmA9/Nixll4k6lBlsxT+a4/1YW/Qmq
8ykqu09DeieliSODto+WY5ZWt5+epb9gINln5BkCVb5YQ3wCsLOvsNNafRLywu33vCxp+irOehwe
M1u7y+cluddOrZSvpTuuO9HtQN/EKCnm2SiSaQ1j7dUluLUw+5m83DQYhfw9zsUHnXz1su/sI7Uv
b62rPtE5by1kKKwLG9M094Xnfo/tcRWFwT6zk1u3lffUDW/DjBMsRXRrLUF/94p2bStjm9HntvD8
9ji4xlaqiS0wO4sS8KqnigJlyDZ3mpG2W16Vz7UiLhb1zclx1Tet7b7n/nRvY2FcBJZSm4nTPcjr
eoeUcJ+O2iUq0otV6h9SMxQGh/Y+xMPM4bnfTSV8i4ltL/4vf9n31ZfdllvmA/tB4RHNjIQ1KbAy
iJHQh9o8vITtQO5Ts8ZdExbtgf2uvW5GC2KkgN5d6t5dMhWPlvL73cgWe6Xjq8XqMj4UGv5Zhafg
GAUcz+C4oLOb043JqW/Vpd6eps5LylSKnMN0iZ32hTMNtmy20ZR7fo9D1hJZ6UdOKo9jhA4fhPpD
i3gOFIKzRBTcxqrfdB1BAOVcS8dnTTYgpnN/s7k5ZoA/Gj1I94Tdj2UVbmz2G2M4YDaH8UBU45vC
HLyidWTrjNmevtVymYphm6GuN6FzpD5xG+bOEn/6TdfWu3QciBNr67ilrCWy5M5Nu28MIHeGpukE
rYvjjCYqWEAhRl6q3H4PVbEhArUP6N9aJKX/bAk9WyHE3yGKG7/PoP6/ID6Lz38miKODU1vxv//9
32Yp/J8AXflRf7OPui42TxcEKxWoP9tHDdcgmM0hhXkZHVv/JYujfTNXZMIHkEiAJfovVdz8CwI6
g0fJfzHr2M6/4h5FaP9VFRfzRNEVGFgt/uk3a+APM60gCCaQCKQZcemkp4LJCrGZfnyQ+uQCGsub
co+gHj6ja2bpChY37jKS0uNn18/BUorfsCfRmKwTwHHn7lE6Xol+wzvzXTiAC4WXMQZXUtRMvSRr
esjihrt9qi8qK/P7HOrFvadZHvaoyJffE/iy2ynAUxjQ9wNdcCxobXXiYaciLWALLBr7o3Eol9Ed
WgzcfMp21TiLT0nAtt2m45SiYebNyWQFF9cmu2/YfvvkBzQYVrYF1aKrmkPh9yGnisa5MEPNqrUX
sXZBPkvnhFMTQV3Xx1xS5tjPxj4Nkzi2LJ/xKsXFBz30yJimXUU1UE89Mz259D2SNOTh8wm73Fed
cHZlz07dxgjz7sVpcE69Flh23Q5Ns01HB6+NzxgXGannEOyZhbOkzjoWCyub1KpJ6/ipI/r9XtTM
0Vo5lRs8GaSrUZMY5FYivyu0qXxvGsOgzjGpjHMsMPwNgD3XuaLGgdiee1ApRthJM+VWy6oiQGev
SUtXJUj1YRjL7xg6rGaFUR4waQdNzSK7lHfwVqms/urZhH5CYuPV2WPif+auNE52nzePLRy8jZG7
cFaGCtsWlJh6ESp0/SkiraKjnwOO1Pzh4DixceuRpSLfEEX1PbLKeGMMtrbKyqSHGMKSj/YrzQMN
W7gmg0G4bKwrP9iooHHPOvfXCUpV9S0ZknBnisBrlhpbt3YR2YSUWmoMSK04TYJy3URQfqSwHsJC
X7usnglchznO5pG0TIJpBvKbY3fi5sN35XG9Vx0ZQLaOuBVjJCCELOoirxW7gGuS0sNiqTqoYXSM
cXnF5V22m5oUMa1nwezG0Fzr4Ntuli612iwOtDFZuz70i6MvSntT0MK6SZskPyMssEuYBkccOurp
kEW8+B4sQb+Br5df2GIxGWiGgj7kNA2GJUY8xeZBejdJE0QP3lBoPoZcPT1btgniD0jnxOUZvBvd
t+xdZzn5TUw/MOdl0yMwpXfOe9njLHXJQeeIuDY5k5Gy75OT+/U2TwXUeDh4w4fSNO/oNZPaVxNd
mX6OFiciwC1QAdw0W07EcTaFNO1jlArSOUjSOErdqVLLKUG7ntpi/Aizrv9oJOGaYzjEzqInFhKh
Oeg8SwYS/ZeuG0G6rjB0OPzcwaeJQOutRSV9snOhF8ibOB7aR9A304PLiWLHkNHkmIH+suHaB1jV
hvEUSBv5HKHKwNSRDmZ1Yv0YT9DMMQu7TZSwXWKrQZapTLbQqLXbAFV+Y45992C6gfbpAcK9JEkh
mbi79TjXoBtXPXDjiUq1eLxr2M/jnZxI9zmyPESZO3xQoKzdto1wWjbVAqXG5lv+9hb5f/51inXo
z1+n/+s3IDrtUAS9/+8fxtO//ed/e4VC2COsbdq8MMlhMD/+fbI8p7wxm3DbG/Pr6ycmuvEX3TQd
gOm/J7kl/9F/Tpa9vzCk9njjGTQ3zT/5Xxst/1pQ6UhhWKYNEJ26Kup9fskCdHHosstCSmpj9Ij+
lBuEH6cYT9nJHksCaHtPZmujrP6J2+YPHhg+F/g5n81Am6gJX/BHO4qNjNRQt2JvC7OcLaHOQxyr
+7TWzpMJACPSboZW3//wN7r8MQby6xCd7zrTEW0AiXOf+3xRf/xMh8mPU9mBs40Mn0PzXPMjyAPX
TuLSmYbE35OS/fOP/IOpiI80JNDFOelii1+J87xl4oTCJpg42O0WNocVli5WD3P4J9fT+EPEBXwj
qHxWdwOMvmn/EoOoJmZyvcmXG6kcXQ5yOoIjujXcwMFFVpFBMMSDmJwLPOw9x4s984EnbXDvRjfd
/fl3nneBP23MXEsKnQ5VZCzDkBLD0S93VUqDo6ZhReBKex9YMY92HKbUNBYv6Rw9YOx5q/HuW7UM
y4m8szSa/qg96YI8atU3d2qE+2oYM+CZdghTcpTQLIDFnk+ZYBeqI9wteM9mGlE7ytIeoSLQOaif
ptS9a4SCyyy8q28VG71V8Hpa5a4Sg2QqUb+vdCw29FJ8Lw16IyY53fWtJVdZ15WnxDT0F78w5anw
4kMUd7fcKRfXZ7PItI72Sk2Rpy/gDmalcRKm+RgBOFlZYclJmLHuGjswmy0tQYpq+1NkELrE38pZ
Kr6T0AQXjawuiUnDOuT/l4YXOBmPEOqKUzJz8fElQKl7KkvQNyKEYVSllLOFE0lBLXLsnXJjDqNa
HmFsdt+oMrxa1JQt6zqBJZC2eUN6cRpuQOcsRWLfYOf9Nk3gX8FpltvCyJqNxiSJ6ShoR88azqJr
7rWx+gbvjVoeIR4JIcbMitOSyU2q37q92rQmIyeYU2+d7VtbPzSmdeJidER+dkg6pONKdxTmfxrO
lz0Gf7wkza1GFSGeTARh556z5Q64YLamngBARDfd5r1L26V/FQVBFsh/X1nN8ZNIr+k4ilrPRnst
mSFT2WJisG67E5dOAdSb0uXgj86jEentidPioobbAt9l9ikzCBgNt7loykZqKZv8BgbPB3SHdRd9
1BpiQoupthhumzL86kz9lTTR7aTh983RDlyUW+8VlOQioOgL4+q9KZh9NNiuHYjdenpM3BKfqmTg
/Cz6aatKb62Z4TKS+ibJL5YVA2s4OtU7LI1lFE/fCsO+GTW1L/pyE/lEC6rwI8EKrgn/Wy6DjUi6
q6K422/zdVN/ToG3DfzqXBXFbZQ62OmNr4ABM8Cvc0RRV0w5ZxHszPAlnaGbKLF5565tj6eEAZfR
Qtlkc8DsHjuOY7+3dXmx2vKcd/Kpz4MbXS+XtVY89H6+CtDaXc/fFlhOqxpO27BUVB6klrVQEKyt
fdfadwG0ZgigK4CvF7cpjtG493vv1vM+bB681McyAdE6zrW31Akeu6Z+U8j66M9regaW5RCwDYLI
7paKGvlxmTZmyb4c6Ta558Z3qZhF29voicup7GLa6c6acNG5Li2lFXYkdd/lD3YVPI5V8tzAGQFH
Wh1djmTUx+zciUq2AFyfz+NlwpUfG2OfMZN1dGtD2q6Mvjmlu8xd61TMvo4pXKl+vMjYvPTpl0jV
jt39lt3dMS7qYJvns4jvrMregLDj5gAnEn6FUzXpe9bRa9djk2qRcxLNJhg8LqEdMKqm9HZcBnRH
LJQy7uIgPepAvHKehTHg0DGSSUkj7CXdJ4azk9tbkLOiXaqYJ4dUg0Z2TH4wnZ7rqL31bRuVX2NY
Zu6QXHa1HF5b+BOcPDeubBYE0peJhUm/81eWk61VPS7FEO26St/RRbKt+ZrNZOHjVZeon27oduOf
vwYQJQHPb2PpJ70AeaCKa5NDiWy8BvIri2oIQbE2H2pH0oZSo8mZj5whIq8jYPK9nrqt7fQcFv21
IFrv45loQYPb1cQcSz7COrlDwcb2BT2O/6Na05MCFMC+DrSYdlTXasCvMAp9wNj7MsZ3YxhXJYNw
t32l1O7K9Afz55h9pcLm+fMOVWsds8E+V5kVrvGakCUbGFn4Evt6VvYnaTdwXLOVZCzeY2ohWLUC
gbrmMFgWD0FgrSOD1eVexQFjpHoTYm3GT3BnQDujSANTPw6D4xS161hit5Hiwx7UvR1+ryLQMpwC
J0wXCWWvWXbJSu25LRjYoTnGkD17gXBlrMYpv7MSsTKH+mT02aKtXaiR4yFJwpM+e9J4r73rUl5J
Pd71yKQg8kZGqi5JgQJRC3Cj4jmFUdA64Va3+rXfUshgXBl7IUC8STPmdHmPj3cVNsWhh5JlCbCx
yWw9E7sEzTM3/C2ltXwXTuypc5Mk9/bQLmMt22JNArZSUPwLQMHBALgMMmNbjdGOat6NMOJVST1c
ggFEGdZDbvVHYovP5MT7daWs+2R6Dwc4a6ZenacJJbYi/EeWHg8RE5dhYM5NPZQVjvuhdVYFDW8h
YcKwI4xHimSAUOHB2qSzxtBXEDO/dJnLRWEXT5VyHjJbv29UtRK1dYb7U2I7+kapG0+EteQFwzU/
5YND56bxlsZnRhOrFINoE2PBSRnk8c7ldQFwFFVZyG1k62uGxwcjtDa6Zn5mafnZaEWIJzd6KjV7
owsa3zhthQ5rit1sBMOgDNBmMWYvrKxzLbP8bs3Kd25jzbcfm+ytyXsaNEyej95ai/4zsj68LF5V
0ZW2DEoNimUl4r2C9EchR1iemuxGYwpHSmTpYeQPwn4Xi49SmCtcpks3e+awvqyT9FrIZBPG1iph
hdB0Fm6asHNWidIAUaCbrDgZoqn6sNr2IUaYmHhvscljTgDagbU36jN92errJjiZYMLqtNlhoeOS
EWKDAM8i6H3ZBqlKS5br2kORbsY7KaZ9KdSjjr0syD+AAK6mqNn3AVDWzF1NtbZMtQ+6zNG+6+5a
NT68tXglgMsk0qX5bM7gQf3RBHglzA8zSijWjxZ9i57CFuTlWyHtXVGhFZcdFYB4xxx+d5jTtEne
t9UM+xsuZZjeRl71IkZrN1nZWvL9CudktZ85/tAC/0XhfBuDcuXH9SpjZUzjfK1rzCKvASK2MtIP
MyjWZGb2TQvuLHAbGHNVRki6li99xj/krn9ttOzC2+8jLIz7dND2dWuBloptkDdglbM7bpQTJEFj
oRvJuDT64FvntreihmeVBQw9ZXSXgNzdO3gTbsERxcvit04RK3tIreAa2Nk2qqKtZVHPlIfUgjOG
E8wKoPS0whHnLB1nkwn9HL2YMy4RVrkg8NUNXWU3eZxdRs+9dbR4ZRpzPQJ14qQ80ARF7rbgP9pm
UWmSIgPXBpbCmwa1je1pzkvXRLFb0IGLvEYGd0XFrn4kzv7AvrlZm1UzbIqaBKtM242Sw/fILFZW
x1SE4d1UElIuLOPUQg9feCp9b4Avr0qfAXXeDO0O09h+KuLbWgR3TLU3uaHdpXbwTQ/FPoe/sWhl
frRcL+G34wLI4Vno+Os7mij4VaIu2MQd/QhVfRClugT+7RDYl7BsbmRqHxnCb7KwnsFC/YZxV7ga
wpienWHbUFE0jdEZGRm9LtAr+rFHEE4pdox6QqopMPXjrc2WIO/ZWjvNbdw6JFXTOdYlqZbKhHtH
00e7UhrjMHMcD/ZoPJtNecUEfBi0tlzhi3k3tWDfa9Ul1eudH7gvNqM4qBnsKwdYzL1NX49Z70Vu
MJxMyYHN5SJ0IKDEBB4Gszaa0G7pWiW3RS8GWnK0UZ3zKuJGUZoCDbMYh3cVSOy8DnbjpkWn9NwC
HxydI8u4pczDC6/VKOJN5HTTNpuCe69Ub6VWn3jb9GtjyG5YhEgjkWbY+AxglekJejbSd+BiHF36
7nmC4ou/N3julf846vlHG5bfU9ttF4KRDnoQEOKi8M1dlWQcPGx4vJHFk9g7OAZj+VrVkucn1V6V
QZ9eMSnMdWnOrn8KCD5FrwVtNmT3mYGlbQZ9rLztVfCNcdV91BcH/uD+lkrbEQ5IcdOMfrrmuiO5
ivj7kIXn3oeSZngDrtOqnzaF3bCl6t25iVS8GDZfDfjBUcOtmEW8QF24I61nntinY0Z1S+BjNHct
upEeXDTytzJLvhiJ0UpYuhCZyrw6OY0q1xnUHGJnsF4YLFTr2rD1lVNHzMp4ayaV78Mu0Op10EcH
p6P3AhbNoTYtm6wjpdJBh4mg0YYrcKhgnVAPgxk21g4M4ZZUjj4UTs8Lip7C0E+OUCluiMF/kzhM
ut4pF4PBAdoyeBVVpfjGlPQDa+FtZAZvCYFFrhpB+b6ILhJ2Mzd7bCwBTD1EPUycMlXf8zL6aPvE
g0oFT0fP8nM8J79FwavWGiEw456ol6zD2wSa5iL34LOUY60vyiw8aMp9LYxe7jmVsFyqviL5TJVB
U5OgZWuRBPyUhqF0SwxZlvZeD2vefpiNVjVW67XW4MdqLUqwQs/llDgpOu1GwEQRTnxV2A+NHRJi
nygVLUjN4B/LlukYCMYn7UOXTxp1kzzCshV3aaU9MNXLFhUkjcjXHgozw3TCfDd2KWGtR7FN24j7
u06WlgnaM8DMxQ1w6/jBNedBXTpVl29ICL0ot6MZOLWuhRHxfKfuRdDjTCJbo2Ybc1DjajzjKP5g
xkveGxNHp3AsM3SC9iR6tKoigc7RB+opTGDUhn7JkBX8nTEkzxQc2FSFl/HS8Do0JWDoQUwoElD1
11D2Od6Rei1jxU+b3O3kF1jhlbt2VDktY1X3e4v87NYG/rswHLRy3ZzMVcs+djUCRFzCcLXXsoHP
4Ie00JLKQNnRIoaYlKcs+Zr6LjDAIKYV2m5Tsp3U2ukmVbjq0sEeDh33IbxvWrP8jm/Z9cEeYw8k
ejrkzqOh0/BSkJwsQiINdPt1OzxdUBeabKXbQ70qZWiv2jKD0+Wn1tLI7Bd0RO4Ks+VPjpOaBTW+
T8v0WFg6OQXL/FSKMLJRybObtFBko6Rcg/147sBuURM8v8Eo5CT+pOEo8sHSQXH+FA3bTrMAQ1TG
ZJBzffjw5p1P0NNU5GTjkdYuLumEGXmKjgn9XqxVNibOSpd7TUhS6gXtx/57Zpv/RFT7Wcf7TV0S
hikkw0dXmHSq/qzjhT2u6sAMJdtO58E2Mu7vDPPa5J10UHnGIJ7/XND6O2oWwiGhIN2xXAahs8j3
w5iR/YJVmL6S3BIlyQO22am5hUZ1LWzjd4nyX9LTiWHxv1+TWD9Ft7Zfxfk9+6p//Zfmz/lbwOu/
UVwLIfCHSz5nwv4z6zV/i//5P/7935DT4ab+n3/cMvrbT/hrVotEFvkZ6TqC84Zjkl/9a1ZLn0fP
toMUigApTT71ry2j5l8kfRNktcg+6kx3f5hKi7/M8rzpuXCxUdadf01R//nudFybG1Ka0hEC0jq/
3S9CrCWtqCsDs8LkuIxSY9NZxsMkIF+nU/cM/JpzDP64eQDmTNM1G4ODkTP9YoUit6PIUKNZzMV5
eb9Nil78Hgjk7/734T/mzzfzb7+ey6Xz6JfSXcOxfrmZY270MA4SVJRC2sD+4TQCs95JTe4CMXyE
VfuWspBr0npue8FhtAeiSaw80caHqTdvOlpH5VwL3vcRPS+pdpbsoFIQ3VkRfDGAuo+THtdoxOKc
7BvXu/Er87vUJXIa8q/uHUZk00noG3AjUHqGhs1tyEm6zI3fh1P/8LvOKvOPOWf+EtQQSQMx3ME6
ON8nPz63BO+DfohLtYvoEx+8W0WcJ6AP0PwIgkPH7IGN7faH+/bvjBiMv/uZNnYJ12Rp4nL//JmD
xl68zUJFoWFEcXNyO0j3Lm8jGNng4A1mtU5sJguvHc7Si55VnT6QwamRrqb3SsIjqWiVA4avcGpp
M12OgbYoqo8//zXnP/KvV8bjIZhvU3BvxBN/ujKl5gHELLgyXkpZ3mBTYF4nJynU763J//Av8IfP
MdHsbEGckucUN8gvKzXesKzAjl/tMBHAzuiiuw58Agf56uvPvxDzr5++Ei8F1mearBjvSOHyib98
FCjKnI6coSJpZKx8Ze/V5J4z3493HNGJ+cRstkcjvUVe3tgmBWe+CLvbukh3xZCuMOCyU6LEbvTI
c2THNpnOQSw/J8bgVt4dlGa/F4BlJs9eR5lpLeyAM4HOZrTM0ZyBnrJFL0KOP2XK9sI7Dn24Smni
NTKqZCYyJRrQfnzVdHpixvMUQSVfe5os6+QbwWMSakytNf1pdknOIp9esG0Y0vCo08cUIItVXrxV
JDAxlMdAXG0A33iZYTTlODw5ojG6WlgmkZGEMqwKlNIQGERAIZERn8+fB68FSJZshkhd3ZIip4qu
v9FyvlcM6Zk1DDdtaxwE5zR6w9+IYN7jdfueMaBbWbnH/rkM2mVKF+rS1OutNdB5FfPnXNQm34r+
FHa1Ef4S62PARSxGfqaNhrEwahTqOc9NYb3BbMM7d7785hYYTLrXQgZ7ktgPdmsAy+AQRw9B4Ihl
PIQ3eoxOajbQr8iuuum3NMhORgPtPjPOXq5e1WiiSig29RUHg22fuZsWEFVcDcEbfQI28h8pFi8g
1d1bVAbRFXny8ZsiI+jTyguhYQUTfa9NaZn8lkXEPoqcRBfhjelr8CqxE8Kuyjg1yzm30dsIE37r
iWWAmb4zK4R3DZJzZCBNtl0+rC2IqPuEuhQEEv9SZOaDVdkvBMOni0dYg3O3uS214Hbqm3Kh4jRn
C0i5kSpxcPteTadN1dx4nnYrZlzRCKIZBwB5+th6dVq5T6cKwPJIKgfS/ZetEWbNzC48elHNyCwe
wNq5E01PypcHNUQfSVB8+nV5TERTM5xxsLxY1swgmtsccwCwxxGz9HJM7AuU6xcalxPullZtIhBC
3KQ6xeuiV2hb0dWKpLfw6thHKq0bAkWZhZd8uq1r9C9KLFdmkyfwdsD9u1CxD+ga9lINzoeoLDpq
zTDeVmzE9do4pj79siqGuW21+DiJ2kIuIfEyz3rIYw2oh7E0uKWTo2zY+hbCTxfQpSBz45FlKJW/
W7p/pH/nQ9RyC6vzJSADic52Hes58oFVd1tbyVNf0XAdUwi1JPfnL+1slOti0tQWAzmnTavMl4VX
EqnU+a29Uks3GI28nXD99mDWnTq0Fb1rnUV7aGKPeNwtQaqjm0E4UJSnntLUIiXN4opu7fs9ZeJJ
fwya3tzHSvSLSbfOgLZgepMLcQZuF1JbvDNrmnUphV5kblmvVd9yeYQPQmoa7zTXu9ejhMYht9tP
XX7MBJ9UZ/Z3Z7bBNzWvAzv070LKQeTEhogY1xaYK916DRW+AWzVpSPTeqs1slxGrtuvOF5Mq8yv
TjOeAfvQNai7G9+U6apW8F0o0gXfDEfdnEbsTLbnLrEdXAU1YUuSpy+oIsux6bRdFzD04QY40q/u
LtRoWHjPKV+KwYqRPKg5rorpTLdzuAqd4ZpXaUW+4DchK33KJqxMdWwcs6qNyV0Lb5NqabccyuS1
sdD8okHtu4mqbmmFyONWEVPgW6DJerh1TLKvhT58Cx1zxa4Ge41Ld01S1zXCo5luB50287lZxcuS
9djSyYb8AWyX8m7+CCBRZW3saep2+BJ19iFG4lEl+DN6BxHUxoQ581jAo85s5S+jUB2aCL3T1jWA
1EwNOzO41I17V7LHSbDoLLwKB1AYr/SsO4ehv+uFfXHKeMeQiXmYEV4JQBwayei7CwQTF3fQl3VK
kUentYe6C19rHjIAVZT2Gvo+GJq19JvZFWZ9GYNfPZQaDyINFM2DYHbXwVzMfXEJQpjChUehbj5B
gUvpYDJaVJcOXqys+hm7lj00mf6VO7H9rI2xfSKoHh85JfEv9MSpaEp7J01ARp0uIWoOu71RMnhw
TJG9AAYhRhnx+ER9fCnx+FUV5kB/3Ddpts3Z8InAfwDHRTE9f/qJuu1moqQb89KwDCx3X5e84LKQ
UiyZW/cMq9ZOXhOVpSiUFQHxqfebEwr5TSUBJLuOFSrkSjfmcO9vQ/p1wNSqa+BHmAFc4zDE2OjG
GoYvvMl5xkFGJxWPoIYeTdnt/NZ5HtLxE/PABi7jbkxJevtRuNGnZg2DnhspgbfcBzx/bmy/TFrx
CQyx2DsK/11ljVxuyWG80tzHvEyXcQ5Lm/1AeDfxwGos9rpmXCjCvfEH9uSApW7CwrWurU5ihHGX
3cobn+6ysInLU2E/xnMFusi/vBTjYDTVG5V5F1walx7sfEVd2Trz8ruKmpWe5uYO7tYBZx8EuaJ9
b/s5OInYVlgDfH77WJTTflRUxmpio9sYIMuEdsgpMKMj3/Nmbj7yC9IBcTkFK9eOJQophV9Nlb7h
aQ2XvhIgrnMzofc3+2JNKfeGodp7aJj+duQ9gWvwDlpmQzLOTSBgic+pfbLyl8hRTJqIBZpmu8d3
fTPiIgjNFpyZeiB6e9Ejmmu97hHQ9R7yFphszXvwOqYIrQspQFWoGl5NZ2AY1W9Vrr/FfvMIlXGb
1/lOFeYrFtKnOq3vhqRBfotHQ7yrBjZCmzQPaWquDacnhsnOgd6dEWGPx+1xmvp1Jv37Sj5P0acc
zdteDmCnz4Dkkc5JCek8LefBeQkCuTO6gtPIqS5ZD/zqSerD/aixhrywC2NDckcY4popk0Cgqhbh
YK9qpLttP5T33gitkD1qsyr1iBQ20WgRV0cckIdwbDZBKtclFXmEhGHeGd2NrUAzD24tUVLRpQPZ
vioreW8c/dJJEz6ZT5xPFk6Lb4RXuh3g84XRB4qT80dOqXIrbGLlFtFgXfe2Eq5mN8W7LiGZ2wGB
JYSFZ4bTn2lV0bIZamwMjbsUUXatgUOCEwAXU/AwZjVuqTzc45+9Jqzs7K2pcWiKLlzXPvZI6e3F
EAo2MPhje5UBiScntxACETjTpk0wOqw02hL/4CfF2AiSZsFDC+Kn5cUY1Sn3kVzrBeV+3Hp5MaxD
L95QQfUU681A82F10pv+3ESsAEaSDzs+eVh3pbWAF3I2JuvZsIxdqKhED827IXDuVGTc1Y6KNjal
GItgjotmhn+aIhPNl1ZpR47XOvNWCWHDvgohhbavo3JJd4c7jcFDQ8o1YTMk9HGnhTQJ9eMuseWO
mdZGMFsgDXT488PFzyf6348WAtc6uqtjwG365Whh0XgxVE7K0QKsKRySqFhPU7PrSuDzhh7RUAnp
6T/YO7McyZF0O6+IBSON46vPQ3jM8wuRkRnJeSaNRm5AS7ivwt2BAAlo7aaXoo/VVeqqvIUq9avQ
aKAfujMjPN3ppP3nP+c76z//nb/3x/3yOy1secgZrots8fsJzcK6OwlDNYcQ4GBj3dTqNq+f2fWx
0xJrcml//uvM309q//X3/eDYGiej4N7eNAceCAdMvSzkfRsQGkDLnZoQvKP4tg6H+zb3H6cRL0Zr
bOsUOHIbNe/8M9hU42r58xdl/V6r+OVF2VSQuqZ0UGh+eBMwuplNmfCionG6qSUHd/CdhkS9HCCp
6ZjyXfI+LNpY9q2MiOwK1wt82qNwi4MYwLqhYKxiUV9UzIbKyV+QbXdjyp7aiL/6XogxiZIP52FM
7/78pf/VK//h7WyGtg+xlzXIAM7yTPoobecDZ1u77mLvL2bfRcb45zD/y7vkEhrGOk0UwvxhmM+D
pBU+9MGDYXBERB2+Fygvf/7vkb/3iS6/JIC3ZnMtelgMsaX+/nqM8A74qsj4KDI5IRsVt84cUhfP
Us+dzb3h4Zq2HWScInFxnnsgDcPkZYqM5ZgwGWujER/AxT4s8sVsVqn2Epm9Ev5M2DC5r23ze2Eu
Rn+LD7gf1q4jE7xSxXAGBFKsw9C4j+bxEU5B8heC2B99Ur/VDX74pLTvlmnrV81BSLoKrda6joT5
QDXYGUq2+otfZv7Rb/vtrWT5Gv5GSiZ4qbQpBz6r1ufoJLdLLaZsr1Lo/W3WbwiWPtaeDUnZyXcg
GbER9sQuh6eoLjaG9Qx06PrnT/ZfUpz/fySEAfL7zSX+XyXnpXAd1fl//f1v//n3v/23n5H65KP+
8w+s3PycX4Vn8ZPjeb7v04bluYv1+lcrd/CTRV2WK0wCh4vHm7/zi/BsCZD5jkncif8Hi46JJv0r
JMz/aaF5mYtY+At07Fds2i9S4z9Qbn+s7Po2v+Q3NwI4/VgqUfUAkfkWBEPvh0vZ1nYr2iKifz2y
vvENwiTngnV2zBHGiIHXqqCCaqNMD3td4xEh1MXFy7P3LAvGI4UbW8KckHccfKAFNRbt0kBUchsl
bWJ+ndIBHNTEbEv9x6mDdU3fIfpwNkabTjYYUcKebLJtVpcqL298xdHGXwKSPYOR37BwlCYA0THU
2Nk0M5BsaJTE95CvWPbZeyAwz3y98zX+t88+hLuLheBFeOaTL6d935hvdEfBzoiGHMABTCgDbaec
UYDApeTrpsV5wcBa7lqXkRuZ4zt1RmRkMxsUNrshXFUwyRJOT7CUtEZU8MhU2da0pyep3uSl/57r
DP7GVEw3uHN5kOSDXqV+Jqms7eY9Kl6ynrvRgoMTLP4i9+B5FFVZc/02mxRxZvXVBE6bIVzLFc18
z2ZK3kXQO08fe0cVa0cprG6vRqo1V2Gt5vMokOcS3L7buR6KwwCq+KYEf9lxzsARkZMgrlnOWqEH
dBDjk4vbcENhbHzqwpAmqpz+xmhqXnj+QiOOgRgXU+bf1bRF7WooNWsnqLJNxcRMDkbcuTMdLGxA
aEjOxaMXloBdOxrOO4I426kPXlJDVcAgLJtkafJMYYPexeFYr5uov4XR6GxaBnSWvwA+5uHB7H21
jZZ3xTOpYC3HK6w1OzvOjp6VHTA503Tgpi+54IiYV8bK60dYH/3XaIR3BLd55QQgiY3gYtMqmRrD
FYt6eCPlw7IxwZa8twZ3z5V4DEo0oyH9ahvmJzGKg/K9m86w1j28bCcer2jpPiuH/uKhmj9sxFH2
4SUt4uLBp6d8k1Zq6QjDJ8tcHe2terSOMw0nB2HxAXeINvRsRcYqH7FjtxRlHkIlot0szWmmawUH
Hpvgr6lZPbiGjR1ivkqb7GSwagzK4Yg/+Z1StS9F451yx0S5wQxdj/dsKE91iRqTGvtQ40Jx5bc6
hA0Z6+e4dJ5dl5NIAN43Hp23MG0OuhNnUVUvKMfHOG1PGtoGQ0p705juK02fFxuOBbIGQID+5DVU
sZl9gOvBMj9Rgriqp/GjNKlV9ryLFOm7doxxNbjpTPZ+sbIoVu91mySb0OmpSLCaCxc/JV05s/Ik
zJNNYxsIrq9qCA4NKeHMmu5tz7xVJXJS3/BpWs3k7Qh4djii5F3oDMcuGTXqGe9bUEJRqX0kIi/4
MBSGfTIAiALE0XZJBS/d1YXFJoNLH8Ppiz11D40RERDX6YGCHny8VW+CWm7IDMzJuPUdxE+cYFd5
me4aF57Q3HjtFXHTFgIzEG+Z1PSnBtb94KBJ5s40HbSbY3ZD1nHb5kubOMgicCDwBpTWftnKnEoX
mxmSXg4lir5bKGHfEGrTDawOsXdNPAx9nnhQkVBGc6uINnJGRC+E1MjMgJpiqPCxKJD2CiGuZY05
iC/QJ5Mk/sLKaulMAxyByQ8mPC9fpgkPcBda2VB9tUMNZAIyweNYSWvDVjNYQwHWLCN6F0fNUlqm
ldgVZZedvEFiCmgRo3HWveRjYGLk5MS0snvvC4nQYU3vIjD4XGARCsbkNUWL5VcVVCppS7DbYKx1
sewMJo1muW9jT0scvjCluik7mRwRAD5ni2kwIMx2KcqZ8DZ4kPdpYj9ZAq+lCTEXvAkmFUL2SOeR
R+16j1mFLEPn3KisMLY6V/kWV+3rksHYIka9FJStbp0gDtadcuU5NihVKi0GQAPqOP6ugRJonXyZ
mXowkORIJf1y6qP5+GDhF7+Whhg2szN+x+kr6JiktYyKxGkP7Sk7ZrxeGqX7aO0Hhb6IiYIhgXuC
vWVcHrupfwnTEN9cCx/DrrOQAylFeo9pxq7ErGjiav15E0rK1Lsl/FrZhCdNQWUDFP9VZ/R73DDx
OnLUFduOK+Gmn2PVv/p9hHURs2lew83I7rPWZFHWX0dLdR/N181gNiuf31tb3lOUY/ApIu4OfO2g
9WE1M05m65yDgg1v5FMdJTfJgtsOShqJg/IwIxmaSXIX5MYtTNlnmQ+PHjuD0hp3g8cHFQz0FrgL
Mrm5KsrqOi+RFYOUsK0GVwLWKN4GUX5SxvwYJP41x5QH043vbOWfPc9gwdKTyKBE3q6vajx2jt+y
26jf0iGlfqaFdRJQy9im4pMDwj6q3G7NnmjT9/FVr2cyxOWXpgJGMIl7tzFuiIrTS1M+Vx7f8MCv
9a4z288OpHMVeq8AB7YV31Vywfml8MS2Gbwz+vZmKobvE4CH9ajzG+ok3nw7BI4SI3ajXe8Smv6Y
ENjYxCN6qxi/ytT+0rsdIAbPAPhnxrtiaL+F8QRGC8EALzzUR5f7jmbZHCgKvtLWq9bQWnmWUg14
7KoUmb6hbcuJcTymeQ19P5vUJlICwGbC2jPjcbev0+HFMAPAva5zwxuP252aEneguAsKxtpRCa46
82Vip7uaxPCqs5CyEJvlMV6rCYJ9769MR70keO/W7KLOFqoTywCUz6wE9Z6q4TYFos/KIT21Fpz0
hibllRgnVJo+e67g13OXeXd0S8umTXkIkIpV0pgMPZ393U+zcB1lXGJYp+F0h70ESVRYezYxz0AU
hk0t04dwpiGyJfYxlt/Qxw5c0Y9JKNkWYuTRXn/nF+2T5IG4NfLplkAoD7sKE51QDnCzYkdtC+3c
KtEnXWMiIqd1W9sj1100JDTbkP9NiZOOSfoa28FCgRqQMbFzUYaMui2GQzka+Ff99NYt0ay8RFnb
JkUurpZIBI0m6HFZQotH3twXVYBNSdF0PSSxC8yGIYv9zlXThndsnLAvE49YCgXyXeA791YlMeq7
SzQj768prhnXLTIXkR3+sghUuVcONCYPPvNOmbUkezKO3/LU8Snl7OtN36QPtY6TQ+t0w6YBzrVz
ps5m4avdG4AxBxFruaHm/D0kpAnGXXPIgyu49ab2XFMDP1CR7obgvKB0zeuxO0ZTcB317TUK3zVr
lMXQt2wOTX2Df+glG2s2iCMHG/rz2ql3WJHGGyyBzgon+jHugyMcArXJF93IDiIgvMDtOBHeZ84g
NjgKqOaMuFixc9GpvrADFf3bKzGE3w2eRPjW2Iiw2d/qhUkZIcQ5riE2Y42Zuh+R/FzYARvqCF9q
EvprHZRUVc+0cOI53Dl992EN4oIN5R6Ek30opvQc5iA7h9nG+5Wd7bn5QGXiDAmdrZAJGhwJt5Wu
5bMzdhQt1otLMXlKdPM8cbpcB2yFT2OSxJsm0+ahzZsbkiA3ExovX7MOPKYOITt56YdQQBn0KLcQ
j8Jjx8N479nq2mZggclwMGvCEp0fY/6WZDEZd+68WH0ZVTtR16inXcRSYe00/CkbzwereIRcPb+V
LGjXy/FvXRYy2krO7xsvBgWueu9GlETg4OOs8q55hayDodmYT3pubuyUn5Eb9Sf4AMGuSWBDx+9s
lNO3hhxZUgzAv1GPJoxhUCuRN9l3s/e0WMxL1WG81ja59OFhCpHu2afTgAxUchOj2m1Kc/oWAYNY
E18EX6Pnrxwzq3XdtO114xbPJUjXTds0FO8hu3CdpNRlefZmiKg3dKrsUgbc1saIluBwp5guEKmq
fRHQzpDIzNlhJgHOhRnQCqkoQpLjXlhsemfeizS94D9eEnFsI1LLpjrDIW3gp5Nmmdyx9kgjMFqF
yQPJVU+Tk2m4s8RGI5dWjBQgHu8iKxSzGi5sdOdVnevwFOW8/K6AtDcYmF3D0TiMtuSA71fXmC7Y
31YOAHX4AoDiE6zHnI+4ssk5uqwvkhiDk9PFNKMlIDknOj6UDjgtYdGkKOlSWuG7WTXtQ9J1XIZJ
wJ928pJEJKdOolvkdvzsLWyydO1HFK1hjbzJvPK1TptHAXJiVduT2EWj6hYcXbTkAWgcAlSAKBh8
+7deIlD0PIGa8WcAGbgx/+NndMx//IVRj5/zq16Csw6LEclyH3edLRG5fzXqmXQM2ogfDrIJ3X/o
YP806i1RdBL0/BehL/7Or3KJ9ZNFcYQbWD6ayc9/6V+QS9BefpBL+EHoMjYWWrQiDIM/qMtKcHFk
kzsc6tm95VmDUOssETHPQIcDF7unkNXctkHorQFUzDRFR+W5xIe/dzXnWswlwYYHE0xvTD8bv7Xe
KECAZZxlLOwU57vEIq5ilgM2Oe2FHOorC3yGvoyl9+QI42gUkjqbmQcqCTFJeVvQcCJi/mYVZRIv
BoWycQzjxqiWVqcsh26poev5xSkLihcbhOQqVvWpseWHYkBcVSOm9J4/4mMYwj5/AhhCzmhi2ZWz
MOLklAMV9M115wN2N5YeXpIH7yZtT2M0vSWVHh6aqbFXJqCRY+6EzxjlSYVO0XXpo0Og0F5rP0a8
mMo9fo3bbqS/FuoJc2P90PgCw332Iu3xGhTge2IMj9MQ33qWIkRs7HFmwhGZEkqgEVNMAowRzfFz
dbI1y6wqybGeZPu6azEJuO5rrNK9yuyLxxs0VqbDncS8rRv6l8NsPEazA+muIxcXbHlwf+mFfs1b
8dykDSVpLh6GFD+39alouKL3kUMI3vy1X1dq69EWvjLdhbyYmTB5bOudiQVeeYMyJQN5A2brrbfs
rTGm4aYO2K5nvXddz8PrbOfbzK7JmI5yLYb+K0/kQ1OqLYP0eyUlhpbBfMtNBGxkn/dG59/nuDpl
DbYd6XAPHGr1yNhD1HWpUAJnA1V+IM1i1dEZMHa27oIO17VlJBtsHredX2CysApOQHW3T7uWk+Us
1bpOaN1yK8DlUSXdTW3mZwxUhzgk1z27lLXONpUZtUmeyLXY+TtRF60p7X0fzZiaw7oAUja2j/5E
XAQcAcO5kwWEkGzFn8q3Y2vfCsVTkaDr7bhkMSfZjqwiec/aYkh2wlZirZQk+y2nz2ZO3uo+f/Yq
64O6bGqh8+5qyvmxTYMrjo9nM4f+pZz7m2DK9sno3MrIfKnIi7IhwbNFhqCX74UYiRbaV0WNoRuF
7TvLPM49NRS0TBHEjBv7ke1TEu6Q868jx3o1hpHOLMzudmA82CwfgfFQJ1e0PI+q0t+bQt14BTQb
d7LWsZFehZ7ckwC66msHB2pHUQksWsi7KIRZfx/7JrVgPLwGD4x7kgVrVdfWmtwSKTQMpiRZY9Ca
zTxdxbKpGN2sM/7Mrz6aH116Gg+T85h0PHbxpbmU4Hk0SVbkJJPgCwZJDu7ZcK9iaP6DEiRpXRmu
UltieYl9YzPn7qcKwQvUhv3NQrszavtr5nCFjsIWK4x+n50LOrrqnqlxJkaoKmvjd+GDNSTWOh8C
UlhLED5rtnPp72Kq51AH8KgE5Cu4Gtp8uA/C8U7GS3dYNJ6MZuScAb7x4FqMClnhUs/kVexesKiR
3Qgg+s6TE5JFGjmnp7Lfm5H7Uec1JhmRynOS+NuwKQa6qrxvQcAIn5J88OM73BXcWUQKlsu6dqru
Umt58DShDJ0MT/E0gQ/sQZPWG9ftvnjtQE5jMe4U8VsWNRvRe3dzSCrdc9/jrKHm0GimnfRsYEyT
y5LYN29L4iSYJHkfys4UIMq5cfddrci2doc0yLNtpSk7CxrL3zcxCTG7waRYF2m21soARd2Vt0k0
NxCRWcT48H9pqw/6HRjF7g4PnT6PPRG0Ns1OWTJdU2VGhXs122uLIOralMG+6OavatZbVuV8ryvz
MZ7rYFNVUUZWlbhQZLZ3sOO3xG8oLVeDt1ZdQSqvSc1NMjuXXAUcVGTarYVV3kee/oaWVu/8yv0+
iOgxiy32yjKIdxgOozV2gXylQaOsYI2k6ykZHxEqY3JNjLmpxVvbeIXetzqI90HePfAJWqs68Zy7
aC6+JMyyfCDUDNYpLE0zandN0D6WWTAjJAVPRAHH7WyZzS6Pu6XODI+pkUxPM6dTsO6BwttNXtqo
F6Ne012yXHqr3gJbMObFxgdpvjdq/2EQXcRPIBI6ksccNXmyzNXHeeRWkJQiWi/Tm6XlTU1SZ+st
tfVtrNUaPDMBPcAJCObterCXLSIyxXJgWKUBves0iNpbbRjVttQc7yCc3Jl9xyNs5DVOabYfsRIQ
P2OKHUUfHIy8Ks6xgnY8U8dnO2eKiPQa3CUtcEsZeM1CYEWno+L8PD1VAS7FyeAW6YejsyLEto/h
lu6KPpk3MlT+RrvDe5JVAffBCnUoRqsrEh97UkjTomszeNniICjhqNtyZ8vhuW7Md4bGbRH2DzhL
zgHbTNpgtwp4vu4z7s31dO4nl2Avn3/sO5twmBk+muCbkbHNGPF3rhpp3ViCEWtE25kBOq/RofbE
ocjBm3epCO4iiR1lVGLLcoChMKZS1S3LtWuEqEM9Ga7SiPpLaubttjO6dm2FMQAuh9cO/iPEimhM
ZxNkxzQjahjc/+F8YbxTcxWsdMsH7bYMP8DIPSR+G1+n90kWqObW75G00+Y5JhA65t41ZCE2Jzbi
X2M095xQegbF4Z5vmbshK3mDGnWwgNOsqFIKd7OlvjihOtmt9ZqPzACZUd9bjb6ilJhu3iQwnpF2
SNIxVBzaQfEMNDPivsmwCwx8v/VAvha2i+WPBqQ2hVNWNicVI13keaEPzuQYbwHc4n2RBfZ9OM63
VMTtRy5TZ4igByCJVvWZt3yJbBW8ZkRn3X12C1NgZG6vR69BovHuTJ5zSYZfxhGJXEHq2/miIJWN
1UG07byXWGS37IQUNHtWHp5mwjboHyFJjBicyAkNEwK8NT6Vc3jhcIvbTPavNiQ/8DjbutPxyivC
axMIK6jm7RwZaypebh1BfyAw4ZXnhru8iCAGAVu4c3IBfqTwdqbXn6cxzCkWpUgtl1emMlBa+qEs
nwevLQ+D4FHkNk8tqITnufHzdS06sf73KPSPUQiLxZ+NQuyNGYXYG//3v//tf//9b1DA/ucf7I35
If+cg2yuMI8QE8U/YplE/jkHSbhQgQxY2JrWb8Yg9ycmMtbJwMGo6pO/6WA3nZ/4o6YjhDAd9Fz2
vP/CHMQc9uMc5DNomR6LbZv/yB8jK8Y8isbtbcgjjb7r5uwenC7I3UU8mV4ar7pg8nqwdP+c0DHg
KPOxFHQuD2gLRKMrQNE+1Bj7WRbBuz3Fl1JJaDfRV9BaLDczYIUmiKFujE9DPR0NEMNdmGG3LMSV
2fXvuT2Bx4bfovMlIs+mJSu4s7bZ+0SzxKrU6quZx29mTWmnPbCwUla7FYn6ICO/hSeJA779Ojhs
hbS6AXKy02n/XSmKMgfjtbaoiBH11s3HEznhT9iKsBG96wbhBgqJ/q6M7GQW9THncY4uTjttG9mf
ohbZuhE1BZCtc6uq6cK9+FkPFGSBEDW2UsTnIeeJPHZUwkbat9ZNGd85lkFRjboi4e6fQPGc2PsN
7MzFU+4aHlT8kPtM2YVbYcinIWHF7g9S7VIEvIeK4gtKSTR7hE40V8O0xGJVK9Z22O+8wGJHNznl
ocLEz8oFw7JdjvPXRAT4I7viGPXJNX863oUzAAwSDTDFydFyqFmYWwlPE7+L5nMEaWkvIoDaTRA7
G1X07kHM1b4r6q3shvtBjEjy0aQPdc0DXzZs1SA4NoAbdMjNM2lPgAdx/WPAQgqqsZGm+bSoZn5M
JJlwLLM7FgOKNpcCbTE2SE04DcXoXoMBw5M7P4V2ek3kOkOSK1Fgpy+lqb+Tf/2cW8LzrcLUGGfi
LpfOTVPlj5lWGBRwMEa5+1r3tMfi8Lcz932ogtvY17tMco4cxqfISZYYz0vrjzurtk4Vb6NhNecG
mbNN9aPta8jvE0tuBPrOXeL8wjp0A+yerLsxcFb6Vs+/m6Of9jCsavgas6ShUO/CIL3C3731e3fv
VfQdekDSa9u+los0JruroVteT/q8+M3WnrYeSkFrJPnbd6cwNrKuDojEV02nsC2U39vZYTelOahD
eR1LrOJ1IFajMz/mZfStd8qrEhU0rrtLwfI4BSiuQuss2/5Y26z5fG9BqU5yTxvMZ+SldyVGAWVC
V3bD/r4yAOuU0XVYTXdmnnyPR5+Rq38wdUt92wwKatpHE2zKZL5EIc7cxHiOrebaXd62PqOevnIv
fhRtc1Z468IfniepvrM+Aa/i3kokAg1HAkoOayjsq4diCHdW4y1V3DzDjOKrLSwOzixsMSFTtNSG
NMbMx7zrL0Roz5GRPs0hWqTXtaC/s892ML9WrsU5ZISsUu4H2tCyOhrXRVO8U737LifjmI8WCfux
fwObhU86Mg8VI4vEmiJza1eY4kuBWd/koNyE1RacAe1iVfZmWPbZC/TrOMTn0i6eQm9+rRrUHZzP
DkwBa2GJYwHejsDFQyDjZQnoZErEPgQ/3g7kj+aFSG5ylMjhXAegygeruIlBl8OgRxwAZV46Rw3a
vOraB5jxNyJv910nbmcr+tRg0P2eAmJ2BU8lgHSjVbepokgsWNjpwaDeHAbmbUw0u1j46m2iDw3A
9aL23zQAdkbMQwmQvbOSM83U1/xv2yiajs5Cbk+yaF+Dch/r/GI09Su5jU0K6t0p5CvM4W9qadry
g48GJHw9E2gAReUW3SWIpsvYVu9BQx4IhwSsi8L8+fBwy4fwUS+4eTYJCaGtApIGgo2Mr9m3nEXc
fEkh1VtG/01bxtlJymdgwtCq8m3HZqFMqccdOaDDE9/ktT5abbo1ESZybRGCyM9jXd8asPINmPk0
O91EfXofDdZLNOhjNDTnzpn2vsqPnJDZbFgcKxNzbUPjz93sKuYAnEDpz2dvY4pp45vMjVD8NTR/
zEabasH7E025j1tjgBsE+r9zupeaLoCZToDZXT4HmSEACLUNxjI+mIVuNiNdAhw2v2Oj11ejlUzP
HGzJufFrFF54/l/b93Iczz1aRowjf1qWiTwDQsoLPDl7zxrt/6GGkrvpxVyvMg7vW6PQ/plPytyh
kIiTGwl7b2DfWsVLVYK5lCZIJqlrr41SAJRUKtR0K2TYbuEzXwZTnV2rPVTxUo+Sn1xuN0wCh0Sn
O1aITxJPkfCDRZV7UJP3LKv2GMbGNqbjoQzbA9YNFDLzQuvJtxZrsszkm0M3hBmOVwZdEXbR01FB
ewQgBEb7oHnmVgIk1udpQNNEUzRXuuv3AQ0UFopNHXYnUPlnd/I20J+P4AMpFemOKQ0Wk6QOxhmu
KpotgF4gtkGqoPEioPkipQGjNKZTQiMGNRpnM27pTsx3kzs+ujRnpBwBFCB4mx22WbKtXCo2AlrS
PHM+8UbfdnX45LTOHYDJk+m6e11lX6uWjwVxVizlHQ4tHiaBSj8YTjg/DpNZ7CwemBM7kpF6kqZB
WkwANDtLKYjo1VOYkOigLYRWpI+kncJtIooFrbHgrRqinl2/DggzUQ3JnLJUkBiucw0t6Dvr1LOW
TFfkxy+oIRewEqzZ6PrxzIdhThi71VlZ+Z6SIZhJ+Z1ttTvsNpjoU3VR5kRJW3aqlHNdxjmwKfpT
6FFRrnuslmIVs+DLStMKXRmHkKhgOznX9tLEErTn2RtIvUUv/iQeU83626AsABc6oR7OB0upiwcz
hAS5PqqSxg96X1gytRSgUQXDCHjnZpTDRJh5WMgSN8Tei5Nk6ZBxnJueTpl8KZcpuoQN4/zEJPPC
zRxfnUfMJC7vJk/uBJ2ccZ89kd/eyaW1BqmKQ5p88+zqYeAeX1NvMxLriPzxhpvHFV1d22TpwZFL
I06a0I3DF4yTT3KqLaRYmcrNtPToBBTqRCMPSQp2WtFsHQp3vKV5p7SSF3JrcKm4B7JzMqnoCZX1
ZaayB8ntkFHhI/3+wwEo2rrGdeVOe6KkxHabg92pnZLVhcgXDrL4Smt9CKz65HQYI5fOIDLqN2yO
rgoP0B6lQj2IVviSlCOXR6vrb+NgoH7EBENYbWVpbgFhHABy0a44H1qpd0bYXtBeH1nfHwJQ6VjV
v8ciuW3pxihCoOrkYGaVnPyseRD1+F3SiJTkNCPRkBQ61btIJ8BnEq5YegP+5hhPFBzpChhcv5n8
gN5i5Kq4IxXipTchn6XFMy9JiJ5O5GypampLeTfVA8GZ5iNYupyYtc+KcifVF1eQavaGXX0rKIBq
VfrWUwgli4RM1FBeFPFLNAdOclF0K23j3rD9s15whXb7MTfFfTo5B1KJ25zyKT3DnqSMau4l7hr1
3U7mK8C5TzOVVUlbfGZUWGV9SZHygFK61N55NF2NSu96mq/SKHzVSxWW2VDpaCz1WG0Km2egMctp
03JV0qE10qXVZozhNu1a1sAzKfPNN6MlSkf/1pTO1SoM2+e2bh47rYkoRtFznrSU7Wkgg1aLhSN/
oLj9MFH8N9DyZQ+sKJiHr4lO0Mu3hNxg8JBCBNQVnpJI3vVLZVjTTPdukYmVP6Izm11Kb0vd7Co+
mTZNb4q0/TYG/bVUSwN5CNOngPXJ285jP7I+ReE8zjRDr13PuIQJy/IKgt8qb+YLle/4AcLgwx7y
c9AFNwNbdAC4gl4Y/24IsJQ1Zg7R6edHryrsDZ4mm7PdWF5BwglWheO0QP1JlppV8aoATaCkmTUN
9k7El6lSnsOJYmBlwTNoE3HrhnJH9AZTsFrFA1mlsEjY48YdNiA2BRwzjw6zhzdERyMKD2U8f/hp
DhGozuMt4WDa5cj0hVYSrv1mPnjpfFeGqqJKxQQVimaRmrdW22O6wCjD3f9UlMm737knnDbfvJnO
Kl+GR3BJzz0Fgh1WVqOPX+LFkkG7AnWK8wt7o73V2zdOhd2SGvBxlabY6vIhfklYIGWq3po9zKqu
pj4kyh89ncT71Js/GiuLiOpKudOG+HRDT1zajtt8PcoJQxTGvYL49UsWqB7lWKKyO7ipwuQ8KB/J
RimuaerfvCnFIkn56ToA5bWtMxp2QwfqTq3z4ABJOKLRi8qGqirndSZaRNGutnajWZv7jDsCQanw
jgVJ/DSmSQe6rea4Rp1mCGYMxlpQT/ZRZMTKCwXPMB4S8P6RQX/hzNFsPcLNDVbR0AcsoqJhE0d1
cjN4ncvVrI0D/dEdQNA54JYJxF7wQLgLSBuvyJDkWKZtvYUeznUjJSgeu/dJSZPPX7lT1j1aVibe
Mp67G+HZBd9qLi1mhcU6FT5VMi3wZKC6p12yr4bCvKfgd9dyOt0EFnYIjieQByqHUk155pDzJcgQ
AILyueUyRgijJSbQ5CsVT6o1fmUXSHgsDhwB3R2PR3ZXfq6LPVomg6Mn6V/ymYZnD9+5FdLZ50lY
AIbTDnBN4XmRcQ12ZRV7z7OXcM2Zgy/3pFfk55QN9msQ10ADlfXuZ7lajmbWO7HRo1vWn0K01YYU
jTpoP30puuiqbLBk/lvR+oeihbL0/6RoUQ1DDOI//kDO4if8KmeJnyRhMAJxyFAs4v/vWj8IFjCP
bTq2cCDf/Lzw/3Wt7/xkm3B5iFi6tgSjzY/7da9v/wS3w+ensdknDAGD/l/Qs+CK/KhnWSzEAvxB
5C2gzAfL3v83GRuZ8gqbARZnZ2Zf3MR9r91CPhC5JYNb87WYMzYwasZjYvbBzosKnx3BQPHY1L4n
gYZs4ci7jIX5cjhdUjhDTfrdkyTwOvQpvEpAJXzWsHmbfEIPoyWUVcOUMdH1A54Yu9PNqpbZMTT4
jmbN3HEHzr4WgBsPjqX0ZuJhdJiWuR6eF72oMdXDq9GGhQyOZW2nzgf2y0UQYFGeDl14l0fBfaVj
HDht+9A2o79usuyxckK6XAvMQYavv0xW5J+xPH21clz4sZPSM5Ul1IUEB/51koRwCXOxsNmPNiP0
x4ESPmfAalc0gNeAlAusTgY+yjRis2FQNGx57jP2BjYXgYl0UuvpPk+N4Vi38RL6SuoXwZhzi+bs
b6GT+dy88PcK6kVTb8QMWlHVS3Gx2pmVBV2lk7c4j6iFV/MtSdMRpqDxlnbSOcn/w96Z5MiupNl5
RbxgZzRy6n0X7hHh0U+IaNn3NHYbKAmQNiGNCxAgDap2k0vRx5e6SGVVIoGc5yTx8BIvOqe7/faf
c77TumhDtT/nJJ48zDvcg4VL0te/6nq670PnISWtgKG2lGS7texZ2OXD0NjhIWS1Cdwt+gbNkC/6
2nno08o5mzKed4jVvWUGP31SfFe4OpckCKO1PqT89pAIOfNgoChffguJAqw5JfbFoX6QY/to6nFw
SgzJoTCnSShSvrMy7hta5FqvhNRem8H5SLNMAo+tk4sZ1MfQRzC3jRH7Yx6YWzvWjYWmMKPzstNF
nKYD5kES8sooI8I56Ufuc/EodNAC/mcm1E9lgmfP/T3RnC37iGtcUlTgNZsgjrf2pOhDMHZcPOfE
QpBd9DFMlmrkdEWh6pdjVR1Lj4wNV2ZUH3UB+XY0k/gp9ZyboKu2+eiugE7sEhdnqmOoN8uNPg0H
wniJnYy/wL4t2JfaDjWRJTQ5vYHuK+W9TVMb24bPejRXICyeglmyaLPhXNjxLvD9bJPi+oKrj6uz
n5iA7C5/NFs5dz+j/GG91QPPXHkG32myeJmV8s99H0TXFmjgloR0twmclCM+d3h4RHZTKItxbAx8
7spusuPM8ehcMdOjGs0Q7G3BNXy+MJs236CEGklBKGZu89AYokVJnprj1A8Pg9NXT9C4uQH1UJZT
LTJ3meFcSUWD+cx4C6COfsgx5NkShH2YV9H75U/MUmflyeSmFOLbjGS0YBVKU3Xvv5vpaG97P3hS
pHhcP77vqoBWvVBjnWjkCF1duBzctDwUDdcIFlCkbeTsHO2N+siiJb2bFxoH2vKKrV86GlnQ7KcK
aCVtbSb8RIKyqFsaIf243cdAwT44AP3dULAedzFs3PcUOC3dnvfr6OavvtXqC1nLZPvPQ/DPhyAn
wd87BP/rn/7tf/3p/+UC/88cCpz/Gbfb/+RM/BsHIl/t94FoEOQj8AUvjLcKtKu/6Dv6L2xuuiXp
woC3NSs/vw9E65cnQdF5liNc25Zzqvz3gWj9MiCHERmcbWk0pIh/5EDkh/iPByJnq+sYHmxiqHg4
Tf76QGxC5ZNAoR03qLRHaXIRIVP/AC6r3mQCSb7DGRDOFgGZ+I9JP5jnogfnBEHqMe+TaItXadha
imRM72BFrsMxpIZrfHBmK0JqoYr4NlF4u3WCZTRbFtjmh0uWgA8SN4OdxdGmawkYjc0e8flRRkWz
jBPAc52yD5OHqYb1zCYfMbHHLKZM6s04oFs+0Up9Her6xfTGB0DPDswmPBaqsx4aUeO6wH5hmv2n
jh3DnHRuaLNDA0BuDlNoOltTesAQzYmtsuioV1F4P4zVrRUhXbS6D+lC47QuvABUAoYWOFVAuAbk
EOwkWHqUWSUrEfotTp3kia02SxqXEmgJQfUIsVUjGwltxwmxyKV+vMdWcs1HGOg6V/Uky0fMBfZn
TP0VB0gx2gerKE0yM/ZTJwyqSTuaGmiZWHmV8yoHulMzwR4oHaInmyKyPZuoqxzoEg/G4rXIan2l
9P5UkjY5+lJbmy6gT12mEEtN1uzcGK64+AmauN5AQI57iNW0sBIMuOGDdx+L7GEw8zWOM2+vI2i5
jn2ZmumOaN9X7+L3GOsSVLTj3duwcDH+1DjMMEGtXC4iy/mvsqr4P/2IDg/pykeKx3EutMBrK/Qb
DFw0d/ABFgNtz/A9DN7AB9UcAFO+uQrTSK3SNnZO9KDXKyWMt6rRAgrcba5pvPZFmbPtTamyJhhj
3k9T5W8Nkcllq2yNsagCfaHjAVNlk69Kc+4Fs4dHb3D7vdnZHqZGatVZjrdY6s3kVuawyz1lxSwG
y5echN/KaXLw0wZ3qCHPDwVb/HVgcwX2qsIDKm+9K6f4jMfuA9HNv4MIRCjGyfU7umDCrVXL8FIP
xLbYEkybDA3OhixcjsG0zOOgoMlAA0hls1tL0vpotd24JeHxRrcqjQEZ1kmpSGUlEE+IGwQboxW4
/AWMdArUF2ZKpDFKd1HrRzfkSKg3m6yb1tD9lazK+9iGS+1GxW0bcF+LS3ozRDy42yJNroWL7RPP
YQIJodmpJp/vpPUx6Nw3m/LPMqN/AToSak+Xf4+xfZFBUpHKJFUQxWqf+FghaBRcm7UBEiFteGmK
T1rtgjNcXhOCT/3iCDZ1zdB+aRXvTQKu74aG/DuNM62NBCa7TnhLwzzktJ1TrGDArnHLwgzh1wr5
jUTXXMpheC6j8JgwZMzEK2bvzkv3EjAim41u3yAxLAqYTp0E38MoPawrOv4Wxdi9FTNvqBybt0Ib
N1CsUzZ4KRCBbKzSOxFl/U9Y+NxQpaiLteY7gQG2Pg0uPb7WtRePxJMz5AGzmVIM+5OVnIdkFDcO
zUgPtA6lLQ0byQhQKbYhozEUUlod2G++yZhd0MpOSUpJR7UzpB9hXvUnhM0UQ+P4mJadZLqhimNi
sYP9rPimCxBzYzUIHGFsDpPCei8JXvXoqzwZOHxG28oeIlYJyN4ww0xdP5SRv27GSp0aV/e2fmoM
a00HM+LF5BfL8UNY9rr2/b1h0tzaMuuVwq7W5ZgC3eovtpE91JN/DRxH3ylDluihJKqkbTY3QxWA
pFOMjKV041kwgUfsQncyw7tGiHBZ+FzOpa/f9nCmlCOfsjpkpUjV3EJoVf0QuFCpCLEsQzhVZWIy
hXjLKHcf26a+p7JmjVX6YM9kK3ewd9bMuupn6pXVDtu4tRVNQdMhIuE2WIxBPqv+wnRvU0V4IC0I
VCixsgM+UgvoWmQ6LyCnV5qyT12QdsC8wnMzw7iUcvZ2VDls+5moVMylajImyGV6QIJDUkw52U72
Qepc7oYZ9wVCa80HFYypGQVGj1hBWAQ8WG4OK9zom3wGh5GYbPiRUb84UFnGuuYKxvEn+4phMUIe
i2cnVDjDyCD++ysrYyAForMJcPetrDr89FpJMvoPnNkfYDMIZ55dWivKQl47k81SrJfVEmPfXeQW
aEODcbZnVFo0Q9MS3/ChUBEhUaPjsryNj/xewWKYcWsF3DU1iBdjBrGhj54rD/d2mXf10qOwRfyB
bZsBbkrwKMaZPHBnQnGJ14pXXdaJTkQWw2E/pVdJHNfPoDROEXHQQJDBCGPN3SSDV3Ct6L9bLaTG
gzjQzJcD4+ptbIP9PrXhkP5cINLQ6NwYXzrIq2vQ9/fBDKzLW+jZqQvELppxdh1cu3QG3Dkz6s6m
nx6Nqzmh5ddLrQGKl0HHUzGyWt7DzZzBeVZiG8s8mL/LjNXLeGLJ4I1nNSP32hm+ZzZg+IwZyDem
hrcuCXpx40FDw7GCPDDT+9TM8aMP7MfmJNpnMCfX/5yF/zwLM27+vVn4LyjmP+Zf7E64nP7Hn/79
v/2NQZgv9XsQhrJMta/usgLCdDqXAv82Opm/bAuXEU3BpmPImZv7exAWvwDXODbwGlfolj135P0e
hO1f8JZIfBAEcQwbr9M/MggbFO/9p0nY0m0Tp5PDeki47ky5+f9WQ7IQCumusLE6eZKJy4/Gh2os
eF+RZT1PqYaqpJ2HmIkqAGmZq/pDD0S97+msZZakuSBFDRCp9mzV3WtjQUZ1yLWiipKblUVPQDDN
KzwRLR8rfdfvkE4F6eC4uGEbfgp614T8YFH4YlpqRdSYPJdnNKsc+iqteCE9DgQ+VvTw/oBfypbu
lDyittWrMso+aIvzFpVkma280KArHTduGASfZQKGvJwDuUkZ3WSte40oLVGyX3dpDBPLJHiPD4Cf
bSzkTwEyj3xAhB4Z9uE27L3y4AEtXseRUaNR9XTiAdNY8KlHDrUPi22XJzunsbUdRJTmrGnMd6Tk
aWPXIHCZYxWsTNmOVBiTea6iyLo0on2q07QBY+zM9R6lXFmjfc8D8B10gbaSXXSLMf4NV0u86Lpi
p0x55mpLxIa4uVdX17gAExrpFWDJDD8QlpTXLgK02KpzQVqx0/mMkCGkeqOZXvlWcy3LJZna19iK
3htdX1MUsY3TxN/0Vvzax0yovkGJCUUYz+AWyadRxjKJ1l6IOKqXLuE611U3FSAKlmNrdgVy3Qyl
Tcd7cCGgcd904Pa6brBAb7HnG6NZoFfHrnGX9jQcuSpsBFeCpReFl7R0bskDrDU5e7Abah/4c4Zz
tKejzEKxr9N9lESQagKrZ6RjKCsjz1owyyzbONk7Wb9LNHAWbl6/+cALloaO0Z3U5I1Gv8+y1ioi
xRidWvuYdNZGltUdY3bH9SR473CtUmG9dMGH0zxzk0bW1eqCnSZId0fBPkMn0vr2SPkmH81VeMXU
t0GcgXPrt3dq5OWvJ3SYIjEPAnbhSnOic67566IS7qIZzQvQwRglS10JXs4H4V6Z6Tqf5I1HnfSC
rA3/I+mFN6EXQBc5cSH4RAY6DVEGt26AcYsGO6T3PE100NHEIOusXOpigMxQx0s1Gf2i9JKVRSmj
N8hr6Aw3HQURRosmXbY4c5Vj3Eeie8uxDfkzJyInJ4TSA5O3a8OVVQlMiIxSbfaQhTESdONuvTnH
Y+XVIfK9ejEK/b0lyrluAvfJsTKxJRq6Idx8b+oUuNmO+czulud/oBVM0DdkRUCZR5c3Q+Q8xFk5
Lquy/SwyvmghildhA5sN85TETPsSGuFuqsTWLnoKENTtZKXPLomRBb/fta880hPDc8ANvDSYzK00
h5DIs1no9oWK4nuy4yc/TnZsuOF3SGQrpxzfCXgcKli7S5agI8jUuaZRTgf02OOQ6GtD6+89GG2o
X/yBjIqnrmjdV7M33+IRd71vjBsIFsYKcM+bU9ZkMpvqzae6yXDxudAScxcqgxy0i6fT29S+d9BD
UjN5EXyFMVviksbyba+s+iBa2nGkG75BNLSpfdO+IXwCIyGvvO4jSywMR3vRyfkuHSyQvWluxpKf
O/GJHhkRSAoV3dtadLIqi4tbQTR+hCOxStq4BszMjdxTuqI5bjxYOOxIWtERmWunzEtuW8dYZYkr
6Z8CqGlXFx7MK2TfAQmJN3WJmr7EM/5jTdqX36m3wY2eC+R9nsPpqMveh03JraJW0XNUFGs1zup1
L9cmdg5ptNzojThdBTVNeLWEgmN7/rCi9B2Dl3vbV91LxMaU1TcscK/4nlnHC30ucEagM9fuhBGj
k1wcNX+GBQxNM99Lb4EStXjjvXvh8QDTBPRt6dzKp9w/KAnypWP/EavkGJjiuzH1K+PdJq7VpuvL
R5VEh4g74rIzp4NbiEeZNDfckdRCb8pLVFCIGBN3W2geqDArCcZlLqq3KM0OZRPB2Jzdt3oovjHR
XK2ByEFDC60aIQx0pXGkPYetL5vwSM7dggGLAyuYU98Emis9zoEI81JPHg2qbgYNNYi/tSh6S8yS
CDif7LVia+GF0iY+zfAobO2B9zKKMqWkiyan0t7lvkV0gCokt3e/QaC+lO63Eai3WBibnEk7DfVv
YwbYDv30nUObHaE3Wrrzzpo2Xk2ynFsTh90wxu+lw2jpc2VZjiJ8ramhCoqWavAp2/US5XYizrkk
Kj/srdjY1p26A9GRLEdTo3TQYz8gp+Q1yzxABVG4Y7P+5hjmc4XHwLPrqyODdjmk1Sq0pbukgtRc
eFkvl0UXj8tM0KHiOScU6tdgqM8mduI0Vic7o/qlER3YaZ6P0nuf24q0xkQpnbfMAN3YhAw+szDk
ctpaCCvR4RPmPqagLrkI0Ap7XBX1UjrVWTjDR+yoEy3xRy+2n5rJukRz+i2X2tE1owdXa49pDzl5
Kkto1/E9QjTrjLD4olAUZudEdzvbemxAZ911j0pVxGdUy5le4rAZnhqHDTvY2F1ceGdrnG5rXqJF
N9m7uEyfA0lK3k+ap8xALsEm2NGDNjbZIQ000LpKJ1tTpd/UJMOBDJ7ZHFDwzve35MglRhnP/aS2
HqcZdHEGDs9L7wbl8hyUxqcJEHzFfU5DXeqwDFFQpWt4RTKeWrPO/WWh2tsxrfA96t+VSCTxSY++
Mho6M69hzsLhOxXPYZB+iclkHdN99ribjxOJx3WsNbfOlL7QXnNKLG5PTvweQxlc9TDY8YjMd8d7
Co/YqLE2891doU1n38k/4jonqlcmwObx/XbDMfar6OCFCTXDNdWp1l7ik+2CvtxmunbNivLBH6Z6
4dbtXe+E+6GId1lo3Hej9whCTeBo8H+cpF4WrtqWWkBwznqZ4vDbjqKdHfmsHHJqKO1273T+wbVa
uiGKoy3C3TgFH9OYrUKjXrWuca9b6bmWzs4nxGfX49qCg9hUGcy0fGD4KQ8pNI1FMgKLmsLTOIYX
cDE3ynQPwkDz8uTb1ImP3gQyHOftZxck0Fgore0CAMuReQi48PY9HsxOMeuoFW1rx150R01oZMWK
m9I31jrXK4BCe6QwgnPFfMv27M0URqwewNHypB7Ig12UaWuMqW8+djSjs5fsPdm8iJfJsXlbkoUL
q3OUvtFjvLKc4gpVaVXv1Q1dRZRhpGtdUoNbEHDtmuCSJukm672X0ho32phfaiSRRVN4717N8Dli
72TfsJ2S7B1f+lNR18c5h1ub4Q1Df7BwTAYxeg7MvL8bDAFpPzmYkit/4Z8jnxSo7x9Mkemrrokx
iCbhhyPJQEUW9Q8OqGFLvbdJcJ7Zbw9FqPkw0Ov+3KX2tNX6Pjo2OHmxaegWO6weSfYbu0P4WcNK
3rZedl9GhiJEJ9ZRWOGHcs6Zw+rSiG8Cu11hZmZ3Va3Ketx7ZXYcwPPowcRiMFP3TltvgJGuzT46
+xhpos7bOMmcvBtvDVfbm9awtfHVLrVa3Ce22GT1dBe64dfQF1tlNBfdrR4gEu9yq7jrCsqjO7u7
qVN0LGc6VHr0pE3Nya6bK20o+9imbDPvgVC4LA68dOtjgK6daBua2RUW98EkjczCEnpYiMPNbPvj
OI0vUyMPHpaQ2Js2o8eXRdHrhFp5uoLv50+bhnYPnxfKTaBP4OB7UWnx6bjA8WzBhzjGJW3S9l3H
sshxV1GUonmr8DC12p3bF1fGHbRCw15PI976tjiFyr7hdmEvHWoqYM6fnLZi5ToQ6qz35Nklu/rs
le3k0hjSL65idEFIHOqmutLgjSI6vCVaytg5ZUsIyckuLAhIcttxC+MMYuJSFtMLQ2kIUx0uuNYP
d8JK37XW23pFeEhM96ZoLIfER3dq0upJH8sDtCBqBKtLqWe3dR1tu5hMopuzsvVa+xlD3Y3JD2nK
7jtl82lZ4cVqx7uSfx/nxoEo7L7ogEPJ6gxYl3KFiDRG2zzaNRKqMVIlgcfpuR3ECX38ls8Yawtm
/4AecoPHb8+cDal0XvYbVA1C0ug7lPHM5x1PpKH3/XJbhii29q70uoOYxhVdpvuMgnddjj/8ci99
G1rMXMGD0SfgaCu6Syc0HKNETCDMmi8qb4b5GFtViXrBBetGi+tL39LT1vZvZeE9wCtNaQnwCSPX
7yDPaAYb0ZIytQemMHG5rfZx6C4Np7vvATgrj5do1M4NbrpQZVfH7B8CCh82OAQem66nF8EcfEg/
PZXlox6uzDHK15mriT1vaX0jdKZ6HLVgB0Nqe/O8bG5TprHnlgtcEpHZHMP6hq6jeplmbUgfgqj2
qCrdZRjQM0yg9Wsromo8qs1lEfUfg++PqynDDNj09jcus2shy3XqFbeShmbm25fcUCN8Sz4rEga3
BM/WyvdGHuHRPBNEvqjS/+Fro4/J/KA6QbVQ69+4ihnW8OJyk9cs5UjoXEG5zzHq+qPzZpehBK2i
cJoTAXFmPkDFrlyftr5OWCYsHBqDzfIci/aVi89+qvlvfcvcTo3zoKngrejVc5RRqR0TBRqc5M6b
5Ca32206VkcrHmDY2XfszQkixk+aW732YUBmviEMFOv5qkvbQ6qH4P+HQX2WKtsbFkGdVB+tb6Pr
QFAYt1pCOlS1kjLy8dYt4VFaTb1tpRaCcGrGwxRy/4HikrzGdsP6tvVZPS6cRlnUQSuMJVPhe/vW
Jqil9y2nFo3hEG2aaE1Vl7nUy5rrZ82TVoc2CC6IZKxhQPpwwkyA4Hjf6V7X3wRRc0oa7a4mooQz
0ilOkjjKwcVFTtolENfUz6qzldfpSjPcW6enZ3ho44Peo6WwYUkvhL8IWmJJXI6+3i/494KQlsg2
wBX8pdXBCOt1EsU8GN4ys9lpDyMusxRkHaZborQID15Bay3Y1m03+Mla9zW8pfBvVggu+c4ZqNLQ
3T1kOx3SQK825mQOG72z+DyLxUSN/JBpR49A/IbIgvaY1sDxRTXk7FbgDcqK8DKebYyKvQrWngpI
qaMun3IrYDR1FBSvUF+BOupXMs+qNbwPwse2mSyd1hH7MVKSZlX5E6nCPsVAfjZlp2cnx0tw/dEv
M59hADyUc55aB4q31zZnVA6LFAtwt76s2mXOgPGZZgBh+2RUN1y/cB9LvNSD2967nYzu68Exjnik
GvQIZ24sK19IvwkuKxYlRf5QEY110UljzHuyCecM2l3WW8Ym7bgIhJjzSsfCCzmNb02F/d5qEzw9
UbxzDT5lxix6w7fM5D/OhhwFNiFVJE+sWNXUczufkZlqa2wsIAOnvFqGjj39AFgKNjR0iI3TlNrG
SZmGndgBND2xj3YHrUetGSIs2AErM5wizARikRTAAkp49jt0vP5gDNxYNPhW/4zDYtObyUAsa//e
rvhf//TvwIGwDf7LH3aJf+Uf/saWmC/ye0us/wK8Q+7VYy776y2x/ot9g+S7zrYI0yKq+ntLbP+i
6w9fnyFNXWAT/Cv/IE5DPA78R5DtCLH+I1tipuH/uCTG1OjoJtB5iSeRffVfL4mFE7al3yb9Tk3N
mvjEd4HHBp4tKfI0+xhVPKfIcUAILK9Rlh6BVsWblM3myuuHc1mGOxJYxdLsX7mwLBovPU50nsBw
gD4DrvUlA1I/CXGdQH077Vo2xdvc1+G2ICora8vHHpQVeY3dM3x9NgpUoxfaE0CiRyOhLt5NNrMq
2OeHTJUbPb0tg5QvAvyeFFVFcGHFjfedNN62cu2LY2Ynt43WzF+XwTVOcYni5ZjofkY4PLAPwJhH
SWheHZPYeUkDGD19HV0MrXoPkoxFaq2/1HFxKG3jrEtvV5hwAHSMAGCYi4jmLdVeuFhuw4595dxC
G7fgNL5cK+Nb1lcjc7dm9WVkEEiyli2LxtZzMp7he6y10d1Fgf1QuDjjfQt3MZ2pMt9PNI8uY6u9
s3MyaJwcwqyOZilJuISIuy6HR9sRIIafMRKfWrQSeknprcOoeppzF7QXnFqN45PpHuZkQGNCfghz
BxBntDThNTI+PQCfXCsPDAygnnXV49zyuzxfGD2h38oSe8csXum+BiBGeayLYKmNS09+hbV51dG5
uPp0TNkDuzTU/TKhUMi1hhtA2Qc7ay4F+OQ+428LNiqFNBwWMdDgbZjU31oFzdhPuEOU3AcoU2dl
k2KOwOIlmE6IV1ACNif5D1rdsGfVNwpYDJvRXdj5lFST8cPkHshuRcPt/HvfVFFMM1bf7zHU037Q
borapUSlPNhFebEK/UK7xG1NiQ7730PslGedLJY0rW0QGDhZAzbzQ3eEZZoszIYRWzeXJfp9SmHh
AuLLwQfQ45n5qujqR/xPx7Ipdnk2vMQe1NM6cu5ir9ywfz5hyn4wSgAtAp3PJntAu4tlqPt2rMEc
syNb1jMalqB2vrDDdKUP3riMfYAcU+riXSzjrzgwj6il70lRdndzD9fGJKPXFcxyGDw3TWgtbakv
tOLGBtrBIUN9b7tKaduFZ3kCS7xO51azMFybOEavVcdq2Wu9fhVXLrmkiHdsGl6HrtqlEf3ZVUoa
apw+fN97ZEyAH6HeO118eE15ozcxNdr9Mwvtj2AMNwbTT1Na3AGCtUOAJTHsfVUEa+W7Dx4ECKc+
wuZbJVXFds6yX+MYc2ZbwTKhFRjJY00PWb6rqkQtIRLyaRBtWpFenCA5ifweGi5YJ+s595tt79GP
lzkkHssX8j9UXORuu6Rqel8U2V1LtVKBSSDP7jXlk5Kfpn2fOmSbrCvrgKVbFKvUsI92EG11q92b
zXMLR7Fr7GXdKHqA3QdkagoMi2nRdB7+E9RpIns3rqQ1sIxXeSyPENvOXtCvhRk9idytF+RXnn1B
c5SG8yQ2NjgAPkPhXFWbQHnNi1UN54mNr3PpfRnyWrrb2G+MhSNIYQn0iJ6QSoJGEcXvvNpbpqaN
5xTs4CwsCqWzRM37iVJamKv4PvXHW0SKlxY0ZwpSrWTwaoGRu8NbPPUPqf/TYGzhPqYZNDEToPGz
o40aNPC9gC5iDOCCfhcINriMfhhxKrJiMU/caO7RkNZAemAIP9fhT8aDJWLeb3IfGM7KoCoOzuoj
pMVDp1vLSKQw28PgjnjHJXfKFwqqbwyzXFlW7C4T1zpgrLkB3/lA/uTZHpAMEt8hX6ECinPG+i4f
WHS6ucblp19pjLG+VIt/StR/jB0G6uzfHzv+7X//ASRk8vgvf3g1mULwamLd/O//ef6Yv9rv+UP8
mg94oBqC7JQzjze/VWqblMI8SgiLB480wl/mD+cXiqtl6Zbj6raBSPUXlVpAOaQYCGvdn92f/5Bd
U+hzPuEvfS5o01A4iOrwM6BaCsavv54/mtDF9hXa+R54zW3eWggKtvsV4JvG4bebldGuVHf2VHyx
uvoppf9sxIL8Wdmg7Dl0I4IlC5jLDftjHDxEKpMVShKvOg6WbdShC6btJTBNkD+Uk8aG+94Ow3uS
ee+20f9k1JcTFjubSfgCVWaHTsEYnZqQtqrwpzE4dRsJNw40OEJvJ25FldirmpKvT4rImo0vJFe6
qcsOWuZ1T9Lm6qzHovt2/VG8uxqjeETFw5qhnto0a0bulLDJTzCnnGcbT94ddv7kPmzdZsMFRJxM
PzEu6LXPKQc9C4aGTyXDjfjI4vbsOn1AbC8nHRYQ6jf6HhATsUlIeAOr6f7ZDNIMpCKusiJClEeF
Cvi04J0ei6cgiRtWJO7c3NrrWxVV9Yq/VHnUAjdY2w1Z4CrRtGtgetGFHGCzyfs2edC1kVbFmOQW
n/Npdcqd6NMZ2TNi+ewtjVIha0JkwA+zqOpwV9QAwhJb3SYGMqyBeTskRoc6DOaqCQke51p5R+FI
uBDuwIp3JHCHnbHhsGRpLvRiFUbeNSk4VuIM4nlCaeMU9C+RZeVr7IneZkiTT1/hjWKjysDZw3ct
qEU/cqrh5Jw9sZNy8aVaZbdU0Tidilw8Gv4pmGYQ9Fh6exnQK0klBbJIxM9BEpD059CTLYzomA2a
u6Cc7lTnbIzMemL3ebWqctr5g428T4MIsoRxi7njA1j/16hHOvvFSNEd2fZLOxXTug7kD86MT3rt
Q+C4afIc6S0qI/TaXuu9pY5sMyeFO+QCUCSZoALONazdFBVgbXMU98mJ+UUH/2KMUkLVxkrWDLte
iGdyAC+sfeJDVBPVCDhbfG73i7itLgNwj2IWydIm1naVSgmhRqyzbUntXzXm9aruzIOMyv0gAMLn
5r4BdV/ZyT4MJoQETAQ5/k+WtPWblZLHt8SToapd7TePZtc96Z25Q4TxtnmUyb0j7R8fDCE6PApG
xePSoxYqK7/xJmCEeXkGdk2V0XAaed5jWezrzAB1qDUHPcq/VItk7Pd7KyQXGYj8IAl3OqK6Mezi
vlUJzA8TvnQFOyNs6Q82qcMtkB6GpvhAPcvQLZN7LanI6iWjXANYxSk1o+b9PtMQ51pnVTfel9XG
NEmM4Nez4mAFVEF4BY1OUwOYK9aHjHVJYC7drst32QSDs687pkkcA5GTnds43hc9e0IeUG/RCf89
l6iiPXFaXTPfy2jEA1cwYILt4GDv0/AgswxuKUvsOnpLm4lfQOqYZtNb6JefdLyBTeZbEY3Bnc5g
ZUDFCXXB3kgCMkvpGR88b5M19Yc75SeVs7IEbvmdjfn7VCRPloTcV1JbK+L2zkEdqWVwA/prUwVo
XF7FO75v9IWpOmoKZwNB1oldRrCY5958DDQZLkUS1MvWrM9B1m/t1PxmD0nSUPcfCkveBKN6pOP9
U5vEpanqXacVZ+ZS9rrVDlwQnYmx95bAQJl8be0hgcW0GRcpSQ4dYmQLMnMJb+eWqr1FVzfkgh22
Q0OUvHSOX677rjxkhWhXtUGUvxmdu9qDngRLj5EPoEf6heHNW5ooCpavbt1weOms9lrS5NwLU+GD
dHeu57MXDVnScG/wKe4wR2Ygop5vjfSytWHqDCXstJZ6lxwTPX/TXPc5sYON2zQ3ID64x8XRfahZ
+0KTb7mwnUVUWAODLAuaNrW2qs9OQw7VP+iNnWx7xqep3cCSSJeiSdqDlpKgo0PmhYH3i3vwXail
zhoao7Po6BjawrP9CgoWdDhUQa3t2bDTB2aK1//L3pnsyJKtWflVUM0t2dZvQxQD77tw9+ibiSm6
Y327rZ/BK8AACYkZAx4AKXmbfBQ+O1mpe7MoKC7jGqbynAg/7uZm+//XWt+aOOoValqFVfTDKIc3
wxi0xYhf9dQ5FcQ7NNUW/yXITEbWMTCXQSMiYvmtsQsDhXxZH4o+ujMn0gkulkCcnseuooleDgmc
VoppAr2+D+wZG8c9MeMeoUT3I2oqsU5q3z3B4Zw39wpffA2pPc2oUclC8dFV1Icj5mVad0OS7JZk
IGJFOawj2zimSftZ0IMhDeqMqsa7OKm76tsaMWAE7M/8aFfWSzmywZ4xfePSrj7H6r4J5uHYugkb
andIHxPj78sH7m8HFpKnhFQct34u5t71X0GuMvywxvcDKAUuBqiWqwYpcUeK9xqb3ZNfNJvYgU9L
I97BjtyT8PybMLHe+S6eMIOIdeeC5SoIiVGldK9K9zS1rKqTzvieeveMBLHSBi2eqYTfuRB0YoT2
R8E0R9vAcK1GbRN1NOa4lXYHupGAOKKa8H5yxcXHpJNiQnty6vpi2cNNEg03ECMezShWi6BwiTGY
KX3btOLo0cu/HHdhUxsGu6t/9rz762+//qefZ9z//HPfRlj3f/zppPuXH/THUdf8xXFgugnXxDlv
OX911DV+AR9Hl5+Dlm5yTPjLUVf+Mu++DJYVBq9LsB9TCPDh3/+d7rCEAxDnGZZr/VzQ/S2bNjoc
51Xan466Lvs6z8UVL6SQtmSp99d+TEFVrGvVXrZPvYEpLvdAtovOvymxR6xoFDlEZVPSeuHYa+bc
DySuF2VWaml1cB6yqL4E7JiGqLhAz8ckE+XfQgHwrTsAL1EwF57ZhySZcVVuwnAbgZqN4TxxP4SK
TAj+q86sJ76DhHan+NB6eKd8gTujcWkS8sxd4tJm3vuK2urhgOvrQtkiDs7cVvPRLoEh4X8LEV7b
2CYvWnOzNwjqs/3HyygUxiJBhNSHuLFMffczFdluCEl15pR3TZF6dOUce9ARPlx8/Yq13AIi+sTW
wLj1cxjjNnogMciah9cQDctI07FpuZcQ7yCJz4Pb+ghEYmX7UEK7OLwQm5ULsjprJ4zvcq9+RSTA
he0/syq8JiJ8zJp4WzrGOzU6MFja+i7NyxOOlW1usBMLxls34UTgdvo2QMJa50lt4VyHqUXMlUpX
QcnEBIlnleA5C5TzCSQhWA/JaBwA+0TboAwhf6rR37Ss9XnDdZ4WVQliGCl9MUI8Xpa9roNIm+2K
eg4Iu+zKVyW9l15ZL7kGjK2B/dIZZY6+pqNQFQagBtlN217pxpaN1ScIanMpdDzkyuYHpjEF4kss
EsD7lIn6gwU0qfjwhcjfHU5WK1E1925dId5UlODE1dULrRgGw8RzHzQZzNyHZhgfTFd7K0R+h+1A
wc2eruOIF6mOIfqIm9y0rk2S3Xrt/VBQrDaZJG10m+WJeWu0xbPnN3S96SXklBgPSfUUaeMPmcaP
Zd3cFL68qJjmcaWqh9Zw9gGlwvPe4S1L0iPv9MrXpluHHa6Ve/vWE0dvlHt6gn/kyMnwpZxlXJAI
BsEwSLkKO7mRwNsTazyPVHL2df1ERu2lG4vtZHoU54F7rqJ1m4OV9psHlY7PUQyaSrot1W5IOnQR
VXcAMlK8ai42+lK/dlN2lBNLVgMcjKZPT2aF+w6nrmm5xItm1aokGleovl5m0FDyxHmu0uGiSEws
HFQ30Xct+9OcfiuN1s70zoR3veCjpWadXK3rw3Itkp2ea8x+BHKhhG8KYTxBprxt9eEjHy10dpD3
Et/WMkuto1mlh0wNr0k5Pjaado7MjJFzhoK7yV3A1hgYy8FLm30zEeSifN4MvTN5rh29OA+jLt6M
wELJlmxrRnyO1FPnYmv3xtLSyp1G+Vwk9NueCLNSIZ5eI7yz04J8Yx/xAMvqdW97sJjy1y6zKeIB
HT74d/mkbwyrRoTSH72RA53XlMu4z8gUGz0iWUp6qALTQyCjoizZriBaYUyyw+EeGWGJHffQOuWm
ol3G10DJktKSuMi9ruVy7vMNrisW6Ta+nIQqqWGybnAObfRa7ppGu9fM6AD7cJ847ToL3Dc9MdZs
ETaBAcI8h7ASBA9Fae3CLNmXldh09bSZh6FOegtP3HdwnygayEEhq3WH/poZ/ZnR7pF/wEdsOFfO
CCthTNssU3tjTJ8yJuLU7Laxl+0sHHU4pjY+ZLgsaBnJh08v5VLNYDOjBISq+qy9Aem8ooWqu5nM
ad9aEOlTGvFao996hkLLxy3XiXpNIHbbqOGht7VHFVR7y7bu49m4PdGZaKR3SCnLeMqPHpH/oK9X
RdidAzbAoILfKnwJQM/rRTayjfCSAX5BiHtUV/VzbVQnfG7aAsDYudMRO4ZQu0+YCIQMbj076HFO
8OmbwWYs+q3EbIJ2zZjQJOde2beZHlzzvnhxWR6Gms1Xo72MXJSFJ5eRXu0wc25UK26rdFozgW2b
Qj34RnIGHn6UWXQeM3ObaA5FdXAJSsJaUXRCuoY91E8kTk1/PQfk4kSQKGv3xYgerRX3hd6HBBHc
Y1CF3y2YyLZpd0Y5bbSK47ljsS+vo5qTNHoCoZvPgL0A0oR1MllllEq/T9L+XBTOvpf+ljljm/bt
iQU2ZIj4zkmzqyPGk6PDO5gyGncoSwmD9iasqIMRbb8hC7Qa4/hgTOGdFqrDAHBGBuWa4PqRduZb
x0KSbbUljRc8zibvvY7FbWlYj2NMT7ubGS9sbk2gEXzF7BGPmahoFLcqinBy+TlE1B7L0GYnMlO/
gsx7pWrhURv8I0HPVx2KnGZP33Vf2evM5eqy0qlc5j6zseV737beMjxyq+0Vnc2wqZRvb9GLxoWD
VwHGzB2mwgcRpRR8Sb48GMW4XcIjYPolijEMb75NuqrOwQhknrei8G7kozROqrHeVWodhpCXPJil
z4XZ7AqqBKk4HQ9p7+z1gR5gHmztiqeriWG4RdzTE4WlPLonRgvuZvB/2JQP0jnj6KzLA9b8OEGG
esCvxJTWhhtWLrsyb1a6VR2KkaNMYuJ/GfUZQsTauud9g6DEMf8VtwY982J40ktEjiDJqdQp7RFA
SDHunIpdkaY1ZzcSN0MUIM4U042jxGlGqNWC9QQimgyMh5kaoUnFN9M/pFbBeYgiQizE1rmZIFSD
ymrt5I2G25S1vr+qnf4ZjhKpOwsLS6S9hxGlJpHPnql1s9ssbB89W1PL1ClPwA0hE4xym3fjQ6uP
d1gR8FAPtAwm6XDn+GSrM6X9yDt8wg2+yKHRdmU/PthKm5YdxVedjy8af+vSrfLXhK/imHfbKsJt
3c26YeYRd4ClFLIApA2up4OAnpJ1mCOXoA2/lmW7rEuJnRaAK0i7z57wPcIakYXGS+QCk4u2sWU7
U/HZviTZ+JHrtDHkhQ5nNQGqqMGEeM7TGAkjWPPjjm2BJ4VSrnUzVs8lBgHCijukGUYZm8y8rB/o
J9vIzuIFxO90rR2KePhQ1I2HYbgjSf5oYeEZeZzFiuNmWK6LHKh9l6BucouVVNVxlTwQ2l0lRbju
ffk053LwK10Cs92GrQYEL7nCff+suMtUybimY3WNkHAgoHEItZGtA9cWRJdk7lLBYlVgcIuyYZUR
9q6SEqceXTJrYYGDF769x3L+IKf+A4o8X7f6vpuzEd0gPxuhHYYqekA3uRnHnLvkJJ4hRp/6xH+2
8HUu+pxrM7A/HMPfN6W5tpNyxZn0ULjxibvXpjTlWg/yAdxmcWia8tN28K8pSyFL9hWr4fyR9fmS
3sytw0NKmMFORWJFS92SkgGuH3fvDfZtF7try3bWDszABfV/O7thXdXwt+YFcV7AZ/UakPJY0Rwi
uDImH2MA9kqbgKNWh11S7zexHNOVp+kdiWwjuItGUDyd5rGuziDiqjC4WpPNbdBbKaPdDILwEjod
NHxOUOk5rjSqJLpLjeYz5sVdDJrQHzRik0VAvjzW3wOR5YtiYlR3qvwxLyzwBnF3kjSsbDsZf0ce
XxGsdjeUlvGwKs9mAuUr5EbNySVbkvABs2ilh5THDjHU5iNJtGTdhTlYgfxe1+qX0o7omdFikKd+
/NFkJkqhTymt8DPC7qH1RcIfM07I8yeMrTWPdY5hfo8zHtg/blikyM7keTu0YApSvedZGZbvw9Ts
dUX2Icccuih8jpmiOI9Be1dIspiVqy5+aODn64wNkdUj9AWsnKO+aMb8OUkazh2wWsgTRLupDJM1
7QusySwcaVYMY7GH4IZhnSiuNb7qEWnQqsXpiwNpPoGpjrpgFZ9LIekwyWkCKC2x4kd4iyZQXzmn
jVrR4TZnhAR33yIcTnkXszdM1+NMyRztTTm1qyQeL3oa7BhVl21ib/umITihfjD/EKCe7YaSCFyJ
i1jn4/fWMe5OR6gbs/MvWm/PBRq3uLqA2WEJz61VCEt7GKZdoGdbdxzPug/tsXLWXRGtAd2sq0Su
CKXFpPu4NXAA6xr5WFKM3Nn9S2tapHGDPSbYreaySOV4iPqM3xBzJXgPELpBf2LEvx/Khn8Gxb0u
7LMWOL9TrfKwPeLjfUnbcpe2yStIRs49xZ03EkBTmswupcyPdaydMDlszYYEde5g/dDINyzBAq1b
uwQzV9+WrPtGBq50liWnUduWLpFnU61bc1gTc95MICIX4TgRltBeWqM5Zq2C8skaUEXB2fI10sG4
2XMcbm5W0fcis2zdRM9u6uNPiJqtqTn3MbrZoiDmIProubNoaqQma25THTh68yX+jgQWvwI0sQ/6
usnDqzY472LON7tEl9wwW04NXF49uK3H7KHQcmuj8Yzm3iKeQ4d8mFfQ/yeqY9ja95WWnQNdbm07
Ota1enGjfje0ALKLejZPDOHedtuRQix3HzbtO8SkdOln0zEaHWofM7dGhLFpJreANdcyOnPIeUhq
YCapHd50QWGgmojwRfEY2SL5k6nX+I5nMwSccuJLlbJRNsyMOLcerERU3bfketjClYyvqtU2Y1g9
x31+maLuKYWkBxSdUaQaAaGw4iYBVHUw4G3yawvV0q9lkVUD+tXfYIX7MuGBXxmb/G3P37jH9T6B
GUw5hms5d8uSbpX9OLZy0zipdnQ4BfKT2FS4uTKO6CjsA/ogJ900YyJMk/upxsaAfmRjGfUTKAVT
pitsAtUCmaI8jD75LcNvszs3d9HblWYvnaJGcqnULSfReEWS3DsWjYcpNyEbE0nW3gbDdU4h8pI2
XDx7Kb0h41Ah2SfFCznKz6TCURgNAwRjp+fOmPBPL5WvLhQQ6pfCKoz9IAiLOmHerEWvOcvG6e6r
KAESHOK24+ZB9QrHMaOdVjwebxIzfXNY0MN+qUtc3Hm1GdjoLPrJPkKV9JeJ0/2ozeYEyOogW/Wi
5n/rUDgnm7sxgHJEAyW8d19yVJNhtfML4y4SOdT1CHCz1a38xnZxgUS32igyEDUaOQqnuZqjS4pT
Vv6RcmR2nlXLLimDFLVJG1ucpsY19zXWnLVjNtxFism+0ik9nXNdvbpq0A7dQMH2fNPeoK4O904X
e8scvWhnkd5byjoj9DqllbnCFC/vGqCdAApK56VgCrYW3lDKO2qu1U54yE5OWEAf7ycgyxrjNXP2
iEOViS8PMeA3/qAToA2DI+TPYe0lxKn0mGu+6TWNLEZbHeifJqOsBfQbe9XAoCVR63wYNxtOxhSd
u8TlioCznOe1D2y+iSE0bX+PPEa1FwLPua8NxNSEcMDgmme3iHR8XKL6nIyU+zn97pgjRtlv8YgX
PxoW8hQ6tFRxLvs4IfPZIi7lkhYfx0QnAuW24iL/qaMOLPk7nFyDC8+O2syVDVSARDROqKkASlc2
JDSS7VSXFwcQOFjI8smdBG1ogTqFyn6T/bxpIr5AFpPTXmCD4ILo8JZEVFNTBMNhjYDbumhQiUbZ
fgw0EOBYyg9B4nyMRVgRD/btJe1rj7ER3LhucFcT9uYluJCGUuctKhzKoiSNOfNo0Vj+E0ML7W6u
eBWkPRaMRR/g8S9VRfjRN5pDrJqrHObCdJqh18aUPeCTHxaDH9/aVP8mDjRSt78HvscgD5J2lRGk
cY1oa2naQ5FOG7S2jSPKL+gxm7YfD5wgEkrcklVbYYAXWbxAhDxwhru0OFGGGkOsH1tkzrTbWG9v
yFCyfQGOkRvjm1W5yzA39LUeqs/YdKja0mZJXLDVkzUpEqndcZnQHIHfdmvrxIf9Qnzh5jKXTUfu
JqoiiGOp625akMZQSOGfes4n9ml3gbMaqKuDtOWUz2YXp7sByh3OcBILXm3e9jLe0wwHO97yXyzl
1xthhd1K17rgSACEJCuJwyIpb/O8vVVF+Bao6RQXdADYiBg1PEBk0KAwzx3Z5LJyN90ASda1ztNE
9M7oaG+L1Ixjrtl9kFccFdV2GvcoNXKQdIPXsHOe6p6vn0FgqG4h2WvyiyDmix0baz1KCDeHTEj9
XRWmN4pqe8+0aK9qR1wP5bGb+HbVsXoSXnEOTMC7Ab1pLj+YsSS9T/zuXebqOMbZqRk5ylLnvcuy
5sR29lTWhPWKvsEVHi51Z3hmuw7Bxp5uNb/USWGH47qTRk50p4UYGET7iozRPiE4BDIDic1vqEzX
QN+RUg4oG7FqggVNpa168HSjBQRc5N2XYlCGQom/T1A6uVQW6j08523KUmPV9Wyy0Mvv6bnWroQe
P/MOBSobgv7/w9D8UPCEzv7tv/4c/g2qFjoX7VY/6Zx/+a/td3F+z77VP/5Df/o76t/9/N+YZVfv
zfuf/mOdNxEpmPa7Hu++eUb+/vP/4U/+v/7Pf/X986c8jOX33//d+1fGWjdSTR19Nv+EQOL9M86i
//rTRPTff/v1P/7266+//c//8Nuv/+23X//9/+EH/aG06L/Q02PZkiI6gXMZ6/LvpiKgqJL8N2Wn
tg74QrqIHH+Ymt1f+MM2vFIXuQU01V+ZipxfTFMaOm6g3z3Nf5OpWRrIOX9WWjAzozfCWEXZ+d2+
9NdKi4ObZTKa0N65+shpP8n9hd16T25MBB2dWy4mkRTroci+uNXSYVKhw1tz5R86KqJ1dE7GPGfs
AGNJKFnHx0dbGO2FB0209bLPJ0l7GRFKWu2WVUpxT5I4dIT14ttqS85oelKeooFs5U8eKs1zzBDK
/hDD2BMuxpfZuxoaAulcujLgULTJh2ZRGGb7FeUBagCvmE1izaJIW4Y109Hgzglb38SBajywf/yY
XGo7c/2m1LtL4pcvQVueUngkiyCyukUe10D9i+l+SNON3ckRl0HBa54rM8OG0CYUrsfUHF6MmirP
gYNhrR/7jJAapTe0lNkUk4jb3qRn0BIM8C3WVdvC2EjrGCBtEmObUaASp2btbCeXGLtiE8GxST6B
DINdVZwjKZyFpE2IUrA8ITlfXi2TabfTuovfmYSv0nFYqhxVNm0zuiGz9j5LrG+vIbbZlz1lJ1Lc
tIl6ifLyK2w0/9TrnFUN0HinftDVuh9+VkradHy64pLXMQv2RnDH9x4ntsGTtHhjWx6Lfm9uJ/JU
SRLvIJnDF2lYuxZZRf8GaWEIr19JmOhQK1jUdF6P31fbCdnB28K33NPU0UzPFjBps+IsVlbWnh7S
u85WRzRl8G3+gxhwjPHRvNYyfuEg+yRt4z7I7aOQ1lG5wTsf2bKoxZtejzd2qx5Y/Dz7/JaAeNoS
YeuRSnIkKk+/ujUBa1Fj5K2JUKFcsMotIIFrR6PLLzrm9DBivUK3TamsNz2FR5i5zuOUCQ4qWp0c
yLiHp6IJ801l4BCWZpXtKhfYXt5RxjFVSl81DWk5jn9PBlANTWcACmMusnDQp9uyQpbvwoQca1Zs
xr58jHDlsqTWTFreu51sMKNaXTktcd/nmyEJ6JCxoX7bHvYgC3Rubj7GVK4v4RhS5RphHdf7lPD7
BA+8B7SywTMbL6jM4MExWbe+18yLcgtePxf+1g8kgluZrFwjjZaOnwW7RuIZ97E7ryZSzQtepYbO
7x6ctFIrQax7rU/tsKIwloumMHumGA7t2aR3dJSY30XslrdmWH+r1MbbrXN00J3EWePn8rbcrOXB
kkl5Yw/tKZb1D9Hm/Up3bTah1kaY+cOo7BshCko+azNfJl0KoIMQTzWZIa3FbE8cByuXWbYIR1Cr
9jxHTzoT8lIZpN5yXZCrSwJnF9t0BrN9vbGFuu8zfO4ExaF4ZC3A+4611jCGBKXnoQOuChSrKxUz
FRbu5pbr+s0YOB2Ycb2riYsydEeLiRc5BNFtPvHZJ6bPt2ygoc8uPIAI2KSJCi1yi7U87WMXK0a+
gfSiVkXC180taFcZ8PUyQFPelAbJU+bIz2T0iIZFfrHMOyhugzbOccG56aoe95Xua89agxeqHgkL
OsV4jBngKP906VioZ8hFY18N4TWnECoWa2cuwlLS44tr+ZDxzrPD5EQAwx2xeswdulbaqzVYJ4Ip
n0Qt8f1x8jXbfu8UxmPXgywzwQIM8tql7Q6QwbkAgLbVOjtdElS/tlXnrBCTuDABK1j9u9OMRyKG
1sqLdZodsfHl8y6thCxWauB9e/dHJRxaokktpKZxVJ29yZ0Ccn5dxKQ/GiS3lGZYEEb23Gt7hI12
GGvEl1JgB5LdAC7FBwOoqrb7sqk9oE2HLhARBiikU/jVFCI81JK+otzgQWAGeAYbZ2iRNmoGQ815
FknS7WARceV24XcVDXAE2pHCYpLOuujeyF0TuM74WjPzFgstQSaa2M7funTeMP0H1Eu2N8Lw/cec
pQ0whurqOBU0e3IIrgP3MWOFvKj6Y1KZPMNk+mYX9cvQQ0H0NZq37MQIDxkUOPKSPBAhYRg9Plat
IC1pZtu6EO8JjNFVxIMfkxZYBb3ozxj495YH6ruJ+hsrAQwQpyLY2CyVCNQ2fLqs7/28TN7TiX2W
E9qP1YTHzzBkuOuMkKlZUexgOFED/DrfCJJ6IH+yY93XhNzHh8m3D4KxbVFramX3hDPRlrdS0HiB
91clRGandsouUjMoDhhrb9NnGH9KtkO7JLSj5QhLbRfL8jql2XMq+mydu2PxAPAPLT7tAS2qgGU8
fyrdDCXQoNRlTKdtpAf4VyMwSbpBYxSQPibJGQi2ZGVFJYQwmTu9BqOVPhADSk0mqNKlXqTUynDp
EF1dGjmTdj1FLlmoKlxmnI0YhMJnAYYcsBNPXtHTr+tW1SlgJ0EDaTmtAT2+mk5U7yiAaK5sZwC8
4O8oy+rnJjg62H5oo4iU9jNyP411XfJFLtZYZp3/2Lm4HDMrAMKdhfbsa7K2QxLe+XkcP2G28AHI
sSepzGrTz2ZbMiDf1AgiXzkuzXtmthEOKWLYACmVU6FaWLoVLUNck0kX0P6QsyuFGlT7+VtfV91S
0GPbyrm4We/IHxWE6DHXMWep5M3UCH6Vqf9VtyUs8vZu6u18WSnoN54TdKuiVy+Gl9/JHBhHxenE
wQQCloSXZcFgmMsE14GDP9ogARyGsYltMX7oRkzGkwNCnYauZzNSoNfta9jox5ZzKXku76Otgh+O
HhwlpWTJPAz6cX3Pn2ROd/h+TTGnAU9RBKrRU0NAkhKxjoRw5npPRqGh24EwoehLY/xyR+fJD7At
Ai/Z9B0vjcXZKyscgrwY+5qcZOpsXm7CaqmHBm9xcM1qAxpUdBNMVH6zeRzd7jDVw36YOwlTDyOm
sgxjQSb1ZKR0JGfkPaSmwPoV5Sve+++UhBJWpk9y1jt/NhBqVnskeH3ApOlepVPvHJkdBcOgVxIB
sxIarE1IC6BFU0PlIGXaTS2AhjfDZzVlj71WUXENfcPxIBA1uMCDOLktgR60kXWTBPk5TIxLXZXP
CQnoRVMC3hVBQ1LIOkVafOyTFmJ80YbvqSDJ4zbgE2sbQC1omBWcTJZvbfGVpLj8Kp3ndWKY6cby
21PWTOG60T0kNAy7twS3813ZzI+fJJEOazXIIFPvPanQBcpD1i7uIwQS87lQ4/2g5gbkKr/S/XjS
eH5vtZGa7SJQ0NZ17HyDTS+tR/UddmcPtzDTrL8n/TrsTDfMtzGtLy88SMazKjp5ZVoRm9QLWHoB
VXFt9h4NoN1WlXfTvIG2lXFOYFOhToNXKqKr1cvzRNFPVoEW6kV5tHyDkoFyeNDS8DKoELJmJ0Cz
VDsPfz1PlW6Cm6bf1tJ6GuKJHI92rAruMlGaPDqzAdflslhZkgsxcFMME9gUZ3+OBtMqs5cjEJnr
yP5rx2LpuXMFGR4j2EkywlDVs5tsfkP0qr6Knqdm4EOyJ8A4ElFY1F70GNBQwkaygeowvaA8bieh
7SWaBK4pkypN2pEwgpooayF+dIvFP4p/sfGi4GaqzZ3MZLUdDYU7CqDvTZRgORB0sm/6vsrgH0fe
utO5Fs0s1VeOWRwbz43p5/FsTF46helFC8SKZq1ZlIBc27upeZ6E5R/B5EHl5VPN8akuHfLctI8H
pAcj4Dm9+GRJNsJn0nnbo/SdJFzJLdFKP6nigvdWhBfwo/vJjN4irdpSR6CWDWDuJa+eujKOxwuf
o1pV4r72ZR/gujApLpxYbHiwqimvX3HY/vCdaBfPSI+glTxwB6/c9VJ8sPsL17bgk8LrTRE7xx49
3oyNtpywWcRFfE266cnIFGcDkqt8NwRV8CVrG3hUHucLDeu6NM9cf2BGyguU/U1HUXQaiGtuOFvL
Fl+RbVKF54LZoXjCJ3I+bJywfkgn/6SLOn4z6OpYm4avrSzI+EsuLJR5jdxEmuLE0xznmqTVY8Fb
svfTbDNN6SnV9V1U48eqh4dsiDXKqhHh/sVi+rszdE4t/d8iVaw5iFT9l9/D3P/UvoO//8e+g6i2
wYQrdNMyXHeOav/DvkP+IglOmw7Li3+M+vTmEhjbnDtepE64CRL9H9ZS9xdy3bQk27RgG47tGH+L
tdSz+fV/2nfY0uHV6Rbxbt3530NUtIZZtd6WWDgjb5s49LNPkGr2tJO9ywi+j9cVq8DEG0FF/E4W
Etyd/Rm5mAR7qIwwEZpdW/P0YzueM2MkoMUcrJQUyy/CJP2QpCwphkvwhAThOc2jvedPb1WGC9VB
LFwNGqzOuFOQdWzjTe/amXif3bRu8VnVxXcjNQ/SU36J5i1gmTofnJdJ20B6m0QvlpwJOBnS/beO
RDlzywubb24Xb0w0Fvjdot5gTnoPSmyEMplOJuTVpW84r3WdaWuVUJXYzT26LRxwx0OQIWdGxT0H
Xsvn28jMjDoJNLGpx5Ml3Nch6ckgTP2+AABzl496siMn/sPJtYfMJfXl0bRqu9Qy5fWL4drv8CuM
VUupAEGQ4ZRhQEY/hTfEPHeJ+vZ21NrPONFQk6JwnaA1LYbU3naGzSKmmy6Eu3dEaB89D0zy1FfN
BqnRWrlZ/Bbwe/miG3MfYfdtzY0yFMe/DBa8N5K3xSIYqzVoo2IfaBHDtqq6rdtgQay4rFbmFJ6h
rh0Cbbw0WT/RkdrRX6Jp8DZh5XRZ8WFXmVzhJlHLIDev9IbsB9x1BJY0f+XIySMG5BHmYIjrLFRW
LSl+pLIGMNo6YFpJWuNYyyGwSABL3pkY+B0rf8rypjx9Mtz0oXFIj6Bu6WtyBgP+Vbfh1xnffi1K
UCeEjiMlXuDgnFRglfte0aYsbc6N5K3JPMnXmtXbOjfSg1cz8oSWfONmCGsjG8NlnGZPomZbpw/9
pWRXi/HDJJ6jRf0mA5+3MMmxcTAIMLa6H6UsXiriOtiUGYvcorlPZOAz46r3gQFrXdbJJcXLsfTS
CTVUySemJZNRr7m1XBtwijVX9Hk6XDXe/6XSmN9k3H2DNDiIibg4bdQXmZiP/sjj3K31k5dExjHh
FEcXEH6CviclVhvMQR61YpvcNIluSbyWxE8wwoFTuFKSyPsrq9U01TXjYBqtSP++eYLnjpRoV1IR
9FZGeSXye1PyJeAIbY+rotG8Pe6ir8QpMHA6xXfOtJxHoLpDeLskfqKPZlBUGKdm/9nRLRG7vMum
De6096psqykqq7umsA9YKajC9pqXaeDhGqmQVjYn35uRfjdJ/SwL99WpDGNlGHSUDr286Xr3Gfag
sbJ1Tj/zrZBnJgAhs39V3sgh10k29GMQICqh4qtAnCg7iI8BPuS9X4q5lQ7+S2SWTwPndCuFDsRH
6V/A94AhMI180UX4mUaresfGIRl2rXCl62gwaM2HseQijcb0phlxTuQeDM4gjfccoTeaRaPcmIgf
AdL1znYL/1hnPRVEdn8nWrzzRigO/D5/12g0luIpYSBi0MBMblm454wE2KB11lqKPM2ESN4gYOt6
Gf44TboasF/ILyFx7nUQ5j2CL0bdsDQ+9BTgpRZQyFt0UHbMqd+FTnKxZfQyNM7XlJjIs92ZafFJ
K4PXyCwaChlQQ3yj2Hm0WJtV+6ZixhFnZOtAj8BXz8eLBpdjayAxOdgJbeQxrgC3LB503/6Mlc7m
qvT3ObelNE3eijSjVlnrSV91IVazyf3QhvjFIryyivRSx7eoDpUNJjSxHOKNuvMSlBYqcWq5/4u6
M2tOXEmi8F8h7jsT2oUe5kZcgRfauI2N7V5eFGoba1/Qivj18wmDl0bu23FRxMz0Qz8AriqVKquy
Mk+eM9koKG2CGJ7JJeALT+NCnVtIlXsAixUVWYdR4yVnEfW23L18SOA3ja03HhV+EMyZVUnenkzS
d9hxcLwykb2pWG5kZWNuXMhypSRj993E3kKvgUFQXKCfOYU08ysRoZNG/oRs/WwDJPVTvALbN6py
714RCw/SgtU1YmIpvO4x0kJB/iRbmwD+R2hvVplw74CapdipRnbRS8wAeMxp7ss/KgeBQOhYl8j1
padSaKAu3KhfdMRPo1QFnYCyK5Li5Pm1YaiMDSuEiA8+URFpRzPbjCIzbrmctTWJLCAZl3DKLmTq
mUD+6OM4Ui4jhetsPIS5P5PXyJgQLDSV0sJuGlm4TINmOCmz9RA5lxWCV+TLiQeAJCYrmoGpQ3BD
C2rtNHfw6mHeK8dEuYHrFxS0wQwEhqnK1bHugNNyPPFrqSGu4Ia1f+n7qkSlCJRwZNXKU0tAJaQa
CneRs7a4vDi2lrmEOOKvJVKgJ5uScFaSbJYbJSWc68gCRbsAR9ZG1fK0puAdYT7RkhIwASBFyScC
HpXaF5YIdBoxCjCUAs8qP5miZHAfkcNUQ8ZfGfk5cV5IqC1w3syWx/U335xVsiWRgQZSqqrKeajq
a1II1nkZOisi6Eo6SRWpOSsE9XpEKhfZydoCo4zdhCkPr1AUN6GQGro51XhKBO8pbohWZBGLLc0S
Vi+a7eNNJXEPEuBjzXThvGyrWKmWiQEbNd9G5Zq8g3g3FACpi5vLZBRB7CpFS0uWn9RRLpkqoeaz
sgSOmOny8MxYk7ipLDA9kkglG2cMFBwFsDIiILPAIYPhpOGVpWdwl1vwNAUlwve5QGmBJPkTIVfJ
gksZ1bMbiozhhDLTePOQCHgKsOhyQnEecQAId4ikupT2xCcjHYV4WXS/u1kcXZL9udqsq2xhBUo0
ESHcMcG/NAT6DGHsWev0RFGM20jW8kmRt6fiMBqXLkyRYqQuZSv5AQJj1RYLDU1s1jgRK4tybQ1o
QxkX6XmSCiIQaySZg+Et1STXNXAuN4T5tnarH1DJnroJB2qk5sgQpY4wJViFknXuYOVRdtEgMDuS
S5K8KQ8rqQ352MDjqRSqKWsRznBRdB/z9RrKb4UwCBoE6ill8c5ETGDCcWVcCqeRv5cSNcSrKnyQ
HfRyDJhAx7Wq3K1iVoXf3h1LSwUfpt/mEvUjDVi9s5i7FzdEtta8MT5Ds8WpFboakPCNPxk2bcWq
GBDwc9H5XCXqnUyZD5Wbq3HLvTUBIIGumC8iFU+lSuwAWQzgtUlHFvykRTVdobXduJTYsIFTEFJ6
31clvH1Z4C9G1EDBucoSM3LR4oTV5+QtvxMI+i67EBT6MoQ0+MOXedgyN2cxRCY6kqwlsrURkUzy
f9+S9XAua82tG6lf8yH46Cwr7n0o3U4Kp54SCA1NdeOS8IhAb1RFcS2F8mouU9pvFklyGRHhCbir
k/z2PwUOSUIJn3HsV5U7y+KwuKjBsVNzeVdq1JD6PlXPabT6JETZfGWtn3wdUgNQN+eUTQmUvytn
BrAUNr/8kUqzqRVrc91yynEtE1UFvUxdwGg1XlUjwgcZdD2eLBuAomp5khLWqQq868wo7sQivjIy
6WIVWoap6VF96oxEb2wBsCeOb80kdVRBI9M00zqrzpycgnNhUxMNgp6NMLCPTj2erglAMrgYaRCr
BGAXFa289wvKe1RxDcoldZYwic6AyUHkHIqjCwKNMFOiFRi7LVKnlt0z9OrvUK+E5S6Vr6B85E5i
uRAwitFX0fW0s8zXEauyqF8TW4bvJMJAhuGI9KQeiii0j4IF0nNtSf4wGMt1+TV2yKrFETomYW6h
EK7FJ36Kz4dW4xTqfigDIl2cQLyOLxbU4lit1t8gfXYnJfKyjZbeGu0RkWxyivTh2UfPBdxnWdVm
6JO8cTzpO/zrgKEUNGYdXAkOifiTprWlrmiEm1Uda+OhOrqqk+gJZm0qyqU10dGoDq4h/iPnVBpE
pjls2STRja2hNT3LleGV6/izEGy6WULKlddieuq7zvA0MGRKzMnuQKDBTSdfBxN0p2GKAhhvNnJ+
i+4mr9sgku6NiEO3eCmz4CLb0vU9IgOIAmeWPeAbXUeSZOPxQMo/pMQpApwmGGvAC3UAIEm/WTn1
nZSCTJUrkfhXthGnkOBwcgkZATBcZ2dk6aCP9PvKCuVTiCdBy7jVTMySaqI26hVqbBsUjKDc1l1j
zpm4cCOCP9TxzTJIOyFEqLxTqyDpJ6yF+1rXicOKhE4NpcwnwM5vyFOSIRlmTyQwHiwqqgEprS/R
bjdmkVi1ENfValpTemGWmgXlcsGfCcm9RoLcc5XixFLRI6AWimB3QZW8OsRD0tFaRo5M/eoCGjSl
QLWmpcZ6LDIOOmVFAM2tNtdwQ98Qo5GnYoWvG4F3MCuxpHQ+IbCHFrKNUJZFESDLRCaGb4LRRE3D
y+biEHYpqvTmgU9Vy7Bqnuo8vqwzKxhDsAbo3SDVHyrKUzPSE+4DCWFDsJYIO4UtSJ7L5KaYI1mF
UpsBvr/Oao5RPyxMo8Wj+2RbTSGgHFyoJ6lWXQuESsdJC3bQAn6jCVeWqo1HMHSSxee6E8bXuRTa
WdCcxwn3UM2vL2QJzE3mksffrMX7oaZ+iSOfE2FVTkppzUt0NlR9pi48hTl41eFQvYQZMkQnSPsB
5WUGRo1KLD2GCBl1eREExXqehOGjE8DTyImfUxG6Ak8Fkcc4FlSialDrjqlHv8laCu9E0CWz5hYC
3xA0UYkYqMj71OvTYUSwv5KxItlAiTtvJpWoUiWUFd7UAsl2WsXMz4hMHoVV+mqar0jHCiUXQpIx
FFyt5C+1Ji4boVgA+YxmpR/JpgcryFhWrbs6ytKzXKcs0Bcl71qIXWTxPOL4KH09GFkNo5jibqb/
N0G2Fpj0EbwInNLrt/PEi4vb5ACD9Fs/+nVDv4lXaomQYFz4KWq3HdcWMPWrZkKbVH35CB5KRGsS
ElDwPxAahUns7D8XUHI2JI0EHZE4AoNvZuajZ//1Y90cALgO23k35geC40SZbpaOl8RvI46SRN35
u1jlB0/9UwtvnlpFPUjUgdaKwvbfzw8vUgEPXGv/PV//V6bgY7TalgZLQA/pd+bhp2bezIP8L+Bl
1O0TXX3+d7AINEnW8VIAjf0PzgBR4WNnQIHwSxUVUWMuf1r/8HvCQaqr+xXyuxPwG6bysk0gKxI+
bncRb5m/ATr+7Q/2xnbYwM6Ipo///qO1lHc/bEGQz00vX0CRf75bHltDf/Pl3vC3/ez+fPeAh12/
62v/VPsPz71lZkP912y/aHbDbPGh//7DLJexM7iw48EcP8eLH5ZvDX6oQ/FOkSTLdP9xJ5rzxRZ+
1RWjtunr0vb2bbUzxWuWRiNSBa+PfgAW/a3mv9k5eLH3G9aWK1dt2TKObz209620w961zNo9tuW7
orAz+9Er9k29aR7jP7551/YGt64dv5v25/FvCfhe1uM/m/e7H0k8uLGLB9cuPuiFXfzYx7jN7I4J
Etvc15Hjp+XY2TfzOvcip+/RTdvBvpE3Dfew1hdl5r07mXevswcrpWm7+HC9tPraR873okxZJgN4
9bsWZA+muigDl53g/Tazm6Ae7HWBrxa4XbtBK6B49Ox4bJHdcyO1bJnHTr6X28Gyw5KkHmx0YUOB
vB/j64JvEfRHj5st8qNp6cFQFzbyj4PnN5vZ0X68b56hD6N97sRmdXbNUh+2u+1hntmB3dVDH8YL
y3M8+PzRM/RhvTbeyDLpeAU92O5N4g1OulZ/D5Z7YzfsDIfjlnsw2+fj9Ufnlin3YLk3dtw99h5M
l+X44JZ2Orhwvczj/661KfdgxNuOvI9OlhYMc+wuNHfLzs1T7sF2525mL/dDfN145B6Mtm16Z7OD
hTf4qykLjsemw5+VezDgues9uF3erNyDAc/dZetofmAJPVjxSwcdG6jSgyXP24nv2N2UHqyYttsX
GyIBe7iQlD5MGdtF+71j4Sh92C+j77ylKH2YLpeTMvrIr+3jevs5AVf9wcpso4XHbj60z0W9061V
ejDbbfNmaQ9mdkSwfD/e151I6cF8P+PGFa5Xd93llB6s93PX2aL2YLbPHk+7e966dhS1j3E4Q2oP
NrzvyK47H6UHI971wGYRJx2ebht1Pnqpbv3DwZx33dlFD/a8e4rPOF0dd2y1hwOZqs1Hu9NZUXuw
5kuaHixYRwHraT/jr8am9mDRl/ZyAI2O095rOnrowZxnSdp9KYONdt/jP48XzpKlt2/lZWbgxd1/
dkTL2y3ucFI0o4eVeZHZP7rG3cOSvODm2N6Oukbew5okCoxvFXefYVqryXXsxnDRTjzjdwatn7Vv
783L7WFRXtihnXdExzSjhwOG0nGeoMOedKGHU2bcvt/O4I8u9HC27ALwNx2RMV3owWDHLJ6PXCBd
6MFu6cBrbLyTwx1TF3ow3bZ9LkqHCxP1u/1i/ee7Dq0/uGCenbzjAqC3kjPHmle7dLrCV3ofGRAT
3z9IgsEYYpD9UF8sV28zoscO/y/2hVtM4PD2spU7PLr5KCayzVugmONwB9V7yYU8YsB4iD/lWt5Q
wB8Zv+VyXeR2jEzze69nV0rUwx60c6yeI065F72/7O366WEzaq8ZPydedq3/7VbUlQZ9AUocJkf3
AIiuP3uf+W1/8RAu7ezP/wAAAP//</cx:binary>
              </cx:geoCache>
            </cx:geography>
          </cx:layoutPr>
        </cx:series>
      </cx:plotAreaRegion>
    </cx:plotArea>
    <cx:legend pos="r" align="min" overlay="0">
      <cx:txPr>
        <a:bodyPr vertOverflow="overflow" horzOverflow="overflow" wrap="square" lIns="0" tIns="0" rIns="0" bIns="0"/>
        <a:lstStyle/>
        <a:p>
          <a:pPr algn="ctr" rtl="0">
            <a:defRPr sz="1197" b="0" i="0" baseline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 baseline="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0.63526</cdr:x>
      <cdr:y>0.47439</cdr:y>
    </cdr:from>
    <cdr:to>
      <cdr:x>1</cdr:x>
      <cdr:y>0.89892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404D5FD6-DF4C-B6BF-9E1C-7C7B5E7A61CF}"/>
            </a:ext>
          </a:extLst>
        </cdr:cNvPr>
        <cdr:cNvSpPr txBox="1"/>
      </cdr:nvSpPr>
      <cdr:spPr>
        <a:xfrm xmlns:a="http://schemas.openxmlformats.org/drawingml/2006/main">
          <a:off x="5538267" y="1444497"/>
          <a:ext cx="3179843" cy="129266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h-TH" sz="4000" b="1" dirty="0">
              <a:solidFill>
                <a:srgbClr val="00B050"/>
              </a:solidFill>
            </a:rPr>
            <a:t>ทำแล้วจ้า</a:t>
          </a:r>
          <a:endParaRPr lang="th-TH" sz="4000" b="1" dirty="0">
            <a:solidFill>
              <a:srgbClr val="FF0000"/>
            </a:solidFill>
            <a:latin typeface="Cascadia Mono" panose="020B0609020000020004" pitchFamily="49" charset="0"/>
          </a:endParaRPr>
        </a:p>
        <a:p xmlns:a="http://schemas.openxmlformats.org/drawingml/2006/main">
          <a:r>
            <a:rPr lang="en-US" sz="1800" dirty="0">
              <a:solidFill>
                <a:srgbClr val="000000"/>
              </a:solidFill>
              <a:latin typeface="Cascadia Mono" panose="020B0609020000020004" pitchFamily="49" charset="0"/>
            </a:rPr>
            <a:t>WG118 </a:t>
          </a:r>
          <a:endParaRPr lang="th-TH" sz="4000" b="1" dirty="0">
            <a:solidFill>
              <a:srgbClr val="00B050"/>
            </a:solidFill>
          </a:endParaRPr>
        </a:p>
        <a:p xmlns:a="http://schemas.openxmlformats.org/drawingml/2006/main">
          <a:r>
            <a: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ไม่มี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</a:t>
          </a:r>
          <a:endParaRPr lang="en-US" sz="105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0B6-2FAB-798F-9C05-F85C25287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4AF71-8045-DF5E-8550-AA5896B9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92BD-498A-246C-A5F0-B1A6FDA6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BF70-825D-1D14-8A0E-27BD5AAE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1B9C-8465-8AEB-538E-8ADEB776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0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5AB1-E9BC-FD69-7B83-F7AA92B6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FFEF3-9A50-E61B-4DA2-4EBF217CF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8DBD-6928-ABA8-90BA-44ABD44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457C-299D-1B75-21B3-939CACB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AA19C-75CA-4D1A-38F5-BAF55CA3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C3820-8E05-E22F-5EE4-BD2032BE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9602F-70C4-4DB0-08CB-F4561409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AB11-FC20-3E71-1B43-7DACF4F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6DE7-8E49-3C78-78EF-C34CE7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4597-6F01-161D-D2A0-9C6AEDD9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4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FA43-F182-80CA-D4B0-D57CECE6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993B-B362-E77F-02F8-37A0D0DE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C83B-39CA-8942-D4F3-42CFA9B1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AF2-16CE-DBF2-9677-DD4C5EB4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41F4-4B8D-4641-2D74-FC65C45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33B5-8E32-7441-2C7C-DB38324F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63CA-174D-3167-CE5A-D04AE1BE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17B5-5591-3D25-A8DE-D2C04DC0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B905-247B-B5B8-F884-54896F33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0DBC-9B97-CBDA-E818-73742689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7DC3-7F52-CA96-717F-D496A7CD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01C4-6561-DF38-BD4B-60BB0C087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829F-8262-0D59-AB30-75291FFDF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0A879-7419-8483-CC98-65A6AE13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AEC-AB80-E647-41D4-D8083B45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44A8-326A-F221-4435-6AFA6B6D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3D44-93EC-A36B-B7E7-8ADBD1A7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98932-455B-4402-92A3-F86A8EE9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D5CD-FD08-FBC6-69D6-FB31BD43F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ADAC3-199A-8914-B6C0-6701A1F89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1D87-9EAA-F99D-ACFC-6F91AC9B8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3756E-BB00-5B3B-A0E8-11166A3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4E62A-CBFD-C9A5-4C5F-81B6398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44AB0-9743-EC72-D2A1-05B3C4A7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8807-0DD7-F3FA-C3C9-0F5FD52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F1DBA-7A07-84A9-B1AA-0E27E6DE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49FD4-4665-9644-2066-34F6B707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552D9-951B-5741-225B-376BC6B4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D8068-6F93-5F84-1459-C29D701B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02688-EB19-FE20-ED92-3CE819FD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A62E-704F-9810-2A9A-54A762A0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223D-B96F-EE6F-9480-5E85FD6A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BFFB-1B45-78E4-5D1F-20E1C09E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61B13-3A48-D1D6-DCC5-6A762BA8B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803A-EAB2-0A06-753F-0F68852A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742A9-369C-725C-B0E8-3D4323EA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572C-667B-0820-9147-48B409B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8DFF-BAB4-D1F2-4197-7A9DF3B3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EE7BC-81A3-BAD9-7AB4-0299C91BD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882F-D713-9068-792E-7BCA7574C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8B394-C9DF-F0CF-FF7F-5C98604C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0BCE5-1952-0FE3-10E3-A2754E5E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C60FA-0B3A-63BE-410E-C83D880C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14149-4B77-BFE3-61A0-07D67F36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F03A3-330D-8377-7565-EA1FA8BB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756A-F438-3C4A-0B24-1C7F63CD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7760-0958-4A07-B6CD-A3779D028B58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BA65-2B54-C512-C1A5-0AC2F0B49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BC995-41CE-8594-E9E1-FC1093316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08FE4-3AE1-4986-9EF2-EC4E231F1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6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C6F3C5-0A19-970A-013A-6D4111634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267093"/>
              </p:ext>
            </p:extLst>
          </p:nvPr>
        </p:nvGraphicFramePr>
        <p:xfrm>
          <a:off x="615203" y="1388903"/>
          <a:ext cx="4344724" cy="3553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D4BDA5-E11C-1CA9-1546-E6C63541C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35078"/>
              </p:ext>
            </p:extLst>
          </p:nvPr>
        </p:nvGraphicFramePr>
        <p:xfrm>
          <a:off x="5793275" y="1796142"/>
          <a:ext cx="6113625" cy="326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FA009D-818C-0D6D-9C7D-F129548C5C16}"/>
              </a:ext>
            </a:extLst>
          </p:cNvPr>
          <p:cNvSpPr txBox="1"/>
          <p:nvPr/>
        </p:nvSpPr>
        <p:spPr>
          <a:xfrm>
            <a:off x="2669488" y="404018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WG105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4BF90-616A-DBA1-244B-5A33511F698E}"/>
              </a:ext>
            </a:extLst>
          </p:cNvPr>
          <p:cNvSpPr txBox="1"/>
          <p:nvPr/>
        </p:nvSpPr>
        <p:spPr>
          <a:xfrm>
            <a:off x="8126705" y="316469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ทำแล้วจ้า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WG106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0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7C59D0B9-8128-5EE2-8C1C-3DE7403C0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357114"/>
              </p:ext>
            </p:extLst>
          </p:nvPr>
        </p:nvGraphicFramePr>
        <p:xfrm>
          <a:off x="2032000" y="719667"/>
          <a:ext cx="7426036" cy="322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1B8025-1F9E-35EC-57A5-A27142B90DBE}"/>
              </a:ext>
            </a:extLst>
          </p:cNvPr>
          <p:cNvSpPr txBox="1"/>
          <p:nvPr/>
        </p:nvSpPr>
        <p:spPr>
          <a:xfrm>
            <a:off x="8470903" y="4507812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9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3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B86F9E06-72DB-BA13-CD4D-847D43172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235239"/>
              </p:ext>
            </p:extLst>
          </p:nvPr>
        </p:nvGraphicFramePr>
        <p:xfrm>
          <a:off x="1028196" y="729672"/>
          <a:ext cx="9947564" cy="123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D2ADD25C-43FB-C5D5-1864-8F2CED26E0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537654"/>
              </p:ext>
            </p:extLst>
          </p:nvPr>
        </p:nvGraphicFramePr>
        <p:xfrm>
          <a:off x="424873" y="2327563"/>
          <a:ext cx="7405893" cy="3878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0DBDDBD-1400-9674-9910-F258F2DC14B6}"/>
              </a:ext>
            </a:extLst>
          </p:cNvPr>
          <p:cNvSpPr txBox="1"/>
          <p:nvPr/>
        </p:nvSpPr>
        <p:spPr>
          <a:xfrm>
            <a:off x="8470903" y="4507812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WG108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D699CAC-DAA8-13F8-8684-5F0A785AD836}"/>
              </a:ext>
            </a:extLst>
          </p:cNvPr>
          <p:cNvSpPr txBox="1"/>
          <p:nvPr/>
        </p:nvSpPr>
        <p:spPr>
          <a:xfrm>
            <a:off x="8227973" y="729672"/>
            <a:ext cx="3179843" cy="129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endParaRPr lang="th-TH" sz="4000" b="1" dirty="0">
              <a:solidFill>
                <a:srgbClr val="FF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WG117 </a:t>
            </a:r>
            <a:endParaRPr lang="th-TH" sz="4000" b="1" dirty="0">
              <a:solidFill>
                <a:srgbClr val="00B050"/>
              </a:solidFill>
            </a:endParaRP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ไม่มี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lang="en-US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8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3D21DB10-D973-C225-9E80-F411C76CB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539380"/>
              </p:ext>
            </p:extLst>
          </p:nvPr>
        </p:nvGraphicFramePr>
        <p:xfrm>
          <a:off x="2042253" y="201647"/>
          <a:ext cx="8718110" cy="3044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แผนภูมิ 8">
            <a:extLst>
              <a:ext uri="{FF2B5EF4-FFF2-40B4-BE49-F238E27FC236}">
                <a16:creationId xmlns:a16="http://schemas.microsoft.com/office/drawing/2014/main" id="{D14C4C5A-110F-DDAE-A966-8C01660C12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081804"/>
              </p:ext>
            </p:extLst>
          </p:nvPr>
        </p:nvGraphicFramePr>
        <p:xfrm>
          <a:off x="1604162" y="3429000"/>
          <a:ext cx="3891474" cy="3227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ED1A3E-1D69-F784-C7B7-5A79A4D1CF61}"/>
              </a:ext>
            </a:extLst>
          </p:cNvPr>
          <p:cNvSpPr txBox="1"/>
          <p:nvPr/>
        </p:nvSpPr>
        <p:spPr>
          <a:xfrm>
            <a:off x="6844685" y="4605467"/>
            <a:ext cx="3179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WG110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EE59745-B857-B5A4-680C-FCF1A3B1C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792756"/>
              </p:ext>
            </p:extLst>
          </p:nvPr>
        </p:nvGraphicFramePr>
        <p:xfrm>
          <a:off x="1098365" y="1348508"/>
          <a:ext cx="9588107" cy="460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F7AD2F-8577-C912-7EA2-5901F205D18B}"/>
              </a:ext>
            </a:extLst>
          </p:cNvPr>
          <p:cNvSpPr txBox="1"/>
          <p:nvPr/>
        </p:nvSpPr>
        <p:spPr>
          <a:xfrm>
            <a:off x="8096436" y="441839"/>
            <a:ext cx="3179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 </a:t>
            </a:r>
            <a:endParaRPr lang="en-US" sz="4000" b="1">
              <a:solidFill>
                <a:srgbClr val="00B050"/>
              </a:solidFill>
            </a:endParaRP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GetWG113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7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4D6BBAED-7A48-DC02-611A-F9AB098AE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740283"/>
              </p:ext>
            </p:extLst>
          </p:nvPr>
        </p:nvGraphicFramePr>
        <p:xfrm>
          <a:off x="1279235" y="683491"/>
          <a:ext cx="9633529" cy="5815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8EB67F-201F-974A-2182-DABEA8602355}"/>
              </a:ext>
            </a:extLst>
          </p:cNvPr>
          <p:cNvSpPr txBox="1"/>
          <p:nvPr/>
        </p:nvSpPr>
        <p:spPr>
          <a:xfrm>
            <a:off x="8705903" y="613880"/>
            <a:ext cx="3179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GetWG119</a:t>
            </a:r>
          </a:p>
        </p:txBody>
      </p:sp>
    </p:spTree>
    <p:extLst>
      <p:ext uri="{BB962C8B-B14F-4D97-AF65-F5344CB8AC3E}">
        <p14:creationId xmlns:p14="http://schemas.microsoft.com/office/powerpoint/2010/main" val="161043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C442D990-CFC2-8358-0544-16041D7F6390}"/>
              </a:ext>
            </a:extLst>
          </p:cNvPr>
          <p:cNvSpPr/>
          <p:nvPr/>
        </p:nvSpPr>
        <p:spPr>
          <a:xfrm>
            <a:off x="4249744" y="674255"/>
            <a:ext cx="6833892" cy="2124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561376D3-2A9E-378B-D20D-A6170A44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957200"/>
              </p:ext>
            </p:extLst>
          </p:nvPr>
        </p:nvGraphicFramePr>
        <p:xfrm>
          <a:off x="4249744" y="785090"/>
          <a:ext cx="6833892" cy="21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1" name="แผนภูมิ 10">
                <a:extLst>
                  <a:ext uri="{FF2B5EF4-FFF2-40B4-BE49-F238E27FC236}">
                    <a16:creationId xmlns:a16="http://schemas.microsoft.com/office/drawing/2014/main" id="{98945915-C90D-E222-EDCD-ADE057A258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3997397"/>
                  </p:ext>
                </p:extLst>
              </p:nvPr>
            </p:nvGraphicFramePr>
            <p:xfrm>
              <a:off x="782583" y="735852"/>
              <a:ext cx="3089961" cy="43472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แผนภูมิ 10">
                <a:extLst>
                  <a:ext uri="{FF2B5EF4-FFF2-40B4-BE49-F238E27FC236}">
                    <a16:creationId xmlns:a16="http://schemas.microsoft.com/office/drawing/2014/main" id="{98945915-C90D-E222-EDCD-ADE057A258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583" y="735852"/>
                <a:ext cx="3089961" cy="434720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AE7045-819F-F607-6E8C-717C064B8C5F}"/>
              </a:ext>
            </a:extLst>
          </p:cNvPr>
          <p:cNvSpPr txBox="1"/>
          <p:nvPr/>
        </p:nvSpPr>
        <p:spPr>
          <a:xfrm>
            <a:off x="6490619" y="3429000"/>
            <a:ext cx="3179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WG201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EST008</a:t>
            </a:r>
          </a:p>
        </p:txBody>
      </p:sp>
    </p:spTree>
    <p:extLst>
      <p:ext uri="{BB962C8B-B14F-4D97-AF65-F5344CB8AC3E}">
        <p14:creationId xmlns:p14="http://schemas.microsoft.com/office/powerpoint/2010/main" val="42738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A5D63D9C-2030-E78C-8C6C-2D7004A3C9A7}"/>
              </a:ext>
            </a:extLst>
          </p:cNvPr>
          <p:cNvSpPr/>
          <p:nvPr/>
        </p:nvSpPr>
        <p:spPr>
          <a:xfrm>
            <a:off x="4573017" y="886691"/>
            <a:ext cx="6833892" cy="21243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แผนภูมิ 4">
            <a:extLst>
              <a:ext uri="{FF2B5EF4-FFF2-40B4-BE49-F238E27FC236}">
                <a16:creationId xmlns:a16="http://schemas.microsoft.com/office/drawing/2014/main" id="{A8675D00-8F41-0B74-3E51-43CE35EB5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8866"/>
              </p:ext>
            </p:extLst>
          </p:nvPr>
        </p:nvGraphicFramePr>
        <p:xfrm>
          <a:off x="4573017" y="997526"/>
          <a:ext cx="6833892" cy="212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แผนภูมิ 5">
                <a:extLst>
                  <a:ext uri="{FF2B5EF4-FFF2-40B4-BE49-F238E27FC236}">
                    <a16:creationId xmlns:a16="http://schemas.microsoft.com/office/drawing/2014/main" id="{D65AEAB7-AADD-9034-6251-CE34F09177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68965370"/>
                  </p:ext>
                </p:extLst>
              </p:nvPr>
            </p:nvGraphicFramePr>
            <p:xfrm>
              <a:off x="1105856" y="948288"/>
              <a:ext cx="3089961" cy="43472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แผนภูมิ 5">
                <a:extLst>
                  <a:ext uri="{FF2B5EF4-FFF2-40B4-BE49-F238E27FC236}">
                    <a16:creationId xmlns:a16="http://schemas.microsoft.com/office/drawing/2014/main" id="{D65AEAB7-AADD-9034-6251-CE34F09177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856" y="948288"/>
                <a:ext cx="3089961" cy="4347202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7F0381-97B3-4E9A-827A-D99CD535E538}"/>
              </a:ext>
            </a:extLst>
          </p:cNvPr>
          <p:cNvSpPr txBox="1"/>
          <p:nvPr/>
        </p:nvSpPr>
        <p:spPr>
          <a:xfrm>
            <a:off x="4717143" y="3429000"/>
            <a:ext cx="6369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WG202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EST007</a:t>
            </a:r>
          </a:p>
          <a:p>
            <a:r>
              <a:rPr lang="th-TH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แผนที่ต้อง</a:t>
            </a:r>
          </a:p>
          <a:p>
            <a:r>
              <a:rPr lang="th-TH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เปลี่ยนเป็น ตารางแทน</a:t>
            </a:r>
            <a:endParaRPr lang="en-US" sz="28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6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แผนภูมิ 8">
            <a:extLst>
              <a:ext uri="{FF2B5EF4-FFF2-40B4-BE49-F238E27FC236}">
                <a16:creationId xmlns:a16="http://schemas.microsoft.com/office/drawing/2014/main" id="{0331ABA0-68FB-1EB0-252C-06FABB64C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402734"/>
              </p:ext>
            </p:extLst>
          </p:nvPr>
        </p:nvGraphicFramePr>
        <p:xfrm>
          <a:off x="3823853" y="719227"/>
          <a:ext cx="4544293" cy="2392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0" name="แผนภูมิ 9">
                <a:extLst>
                  <a:ext uri="{FF2B5EF4-FFF2-40B4-BE49-F238E27FC236}">
                    <a16:creationId xmlns:a16="http://schemas.microsoft.com/office/drawing/2014/main" id="{BE8635F1-D364-8799-ED4F-6C91603A0FB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1545130"/>
                  </p:ext>
                </p:extLst>
              </p:nvPr>
            </p:nvGraphicFramePr>
            <p:xfrm>
              <a:off x="754875" y="895927"/>
              <a:ext cx="3089961" cy="43472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แผนภูมิ 9">
                <a:extLst>
                  <a:ext uri="{FF2B5EF4-FFF2-40B4-BE49-F238E27FC236}">
                    <a16:creationId xmlns:a16="http://schemas.microsoft.com/office/drawing/2014/main" id="{BE8635F1-D364-8799-ED4F-6C91603A0F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875" y="895927"/>
                <a:ext cx="3089961" cy="434720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แผนภูมิ 13">
            <a:extLst>
              <a:ext uri="{FF2B5EF4-FFF2-40B4-BE49-F238E27FC236}">
                <a16:creationId xmlns:a16="http://schemas.microsoft.com/office/drawing/2014/main" id="{BD7D4CAF-68B1-C9A9-487D-E46F3EC85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278194"/>
              </p:ext>
            </p:extLst>
          </p:nvPr>
        </p:nvGraphicFramePr>
        <p:xfrm>
          <a:off x="8102401" y="852054"/>
          <a:ext cx="3089961" cy="257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แผนภูมิ 16">
            <a:extLst>
              <a:ext uri="{FF2B5EF4-FFF2-40B4-BE49-F238E27FC236}">
                <a16:creationId xmlns:a16="http://schemas.microsoft.com/office/drawing/2014/main" id="{ABBB79C6-69F7-409F-1FD4-962AE17B9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740099"/>
              </p:ext>
            </p:extLst>
          </p:nvPr>
        </p:nvGraphicFramePr>
        <p:xfrm>
          <a:off x="4066507" y="3569853"/>
          <a:ext cx="4793276" cy="2994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242EB3-FAFA-AF65-6B87-ED60C7083A67}"/>
              </a:ext>
            </a:extLst>
          </p:cNvPr>
          <p:cNvSpPr txBox="1"/>
          <p:nvPr/>
        </p:nvSpPr>
        <p:spPr>
          <a:xfrm>
            <a:off x="4066507" y="3375"/>
            <a:ext cx="80419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>
                <a:solidFill>
                  <a:srgbClr val="00B050"/>
                </a:solidFill>
              </a:rPr>
              <a:t>ทำแล้วจ้า</a:t>
            </a:r>
            <a:r>
              <a:rPr lang="en-US" sz="2800" b="1">
                <a:solidFill>
                  <a:srgbClr val="FF0000"/>
                </a:solidFill>
              </a:rPr>
              <a:t>  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WG401</a:t>
            </a:r>
            <a:endParaRPr lang="th-TH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h-TH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รอข้อมูลจากอ้น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98BC0-441F-DEB7-7F46-EA0370E8AA34}"/>
              </a:ext>
            </a:extLst>
          </p:cNvPr>
          <p:cNvSpPr txBox="1"/>
          <p:nvPr/>
        </p:nvSpPr>
        <p:spPr>
          <a:xfrm>
            <a:off x="3749448" y="3173442"/>
            <a:ext cx="52802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WG402</a:t>
            </a:r>
            <a:endParaRPr lang="th-TH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h-TH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รอข้อมูลจากอ้น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ACBD1-7A2A-66B5-8DEE-1EEFBF6BE77A}"/>
              </a:ext>
            </a:extLst>
          </p:cNvPr>
          <p:cNvSpPr txBox="1"/>
          <p:nvPr/>
        </p:nvSpPr>
        <p:spPr>
          <a:xfrm>
            <a:off x="8383966" y="3490997"/>
            <a:ext cx="31798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WG403</a:t>
            </a:r>
            <a:endParaRPr lang="th-TH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h-TH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รอข้อมูลจากอ้น</a:t>
            </a:r>
          </a:p>
          <a:p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4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แผนภูมิ 1">
            <a:extLst>
              <a:ext uri="{FF2B5EF4-FFF2-40B4-BE49-F238E27FC236}">
                <a16:creationId xmlns:a16="http://schemas.microsoft.com/office/drawing/2014/main" id="{5457EE03-AD1A-CCA4-0B7D-CA93AB7AB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195024"/>
              </p:ext>
            </p:extLst>
          </p:nvPr>
        </p:nvGraphicFramePr>
        <p:xfrm>
          <a:off x="704181" y="919017"/>
          <a:ext cx="4793276" cy="2994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7">
            <a:extLst>
              <a:ext uri="{FF2B5EF4-FFF2-40B4-BE49-F238E27FC236}">
                <a16:creationId xmlns:a16="http://schemas.microsoft.com/office/drawing/2014/main" id="{8C471295-5D4F-1F65-73AE-F973181C55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3848604"/>
              </p:ext>
            </p:extLst>
          </p:nvPr>
        </p:nvGraphicFramePr>
        <p:xfrm>
          <a:off x="7020818" y="626982"/>
          <a:ext cx="3213073" cy="3286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83E3FE-7CE4-8074-7667-EBAD21EED056}"/>
              </a:ext>
            </a:extLst>
          </p:cNvPr>
          <p:cNvSpPr txBox="1"/>
          <p:nvPr/>
        </p:nvSpPr>
        <p:spPr>
          <a:xfrm>
            <a:off x="1475132" y="3913116"/>
            <a:ext cx="4906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WG404</a:t>
            </a:r>
            <a:endParaRPr lang="th-TH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h-TH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รอข้อมูลจากอ้น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28DB7-0374-C524-662D-08B304C6D6CB}"/>
              </a:ext>
            </a:extLst>
          </p:cNvPr>
          <p:cNvSpPr txBox="1"/>
          <p:nvPr/>
        </p:nvSpPr>
        <p:spPr>
          <a:xfrm>
            <a:off x="8170672" y="3913116"/>
            <a:ext cx="31798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WG301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DPM016</a:t>
            </a:r>
          </a:p>
        </p:txBody>
      </p:sp>
    </p:spTree>
    <p:extLst>
      <p:ext uri="{BB962C8B-B14F-4D97-AF65-F5344CB8AC3E}">
        <p14:creationId xmlns:p14="http://schemas.microsoft.com/office/powerpoint/2010/main" val="155967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6C5F6620-12D4-798F-B430-55F5E15A9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587446"/>
              </p:ext>
            </p:extLst>
          </p:nvPr>
        </p:nvGraphicFramePr>
        <p:xfrm>
          <a:off x="748146" y="787785"/>
          <a:ext cx="5200072" cy="490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83C46A96-B2EB-0C19-29F8-CE6565B57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143040"/>
              </p:ext>
            </p:extLst>
          </p:nvPr>
        </p:nvGraphicFramePr>
        <p:xfrm>
          <a:off x="6336144" y="533401"/>
          <a:ext cx="510770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8D81F7-C880-84F4-A5E4-45B5753F21CB}"/>
              </a:ext>
            </a:extLst>
          </p:cNvPr>
          <p:cNvSpPr txBox="1"/>
          <p:nvPr/>
        </p:nvSpPr>
        <p:spPr>
          <a:xfrm>
            <a:off x="748146" y="5228208"/>
            <a:ext cx="3179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 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WG302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0E70D-9AE1-6A57-E745-1C98FE9DAFF9}"/>
              </a:ext>
            </a:extLst>
          </p:cNvPr>
          <p:cNvSpPr txBox="1"/>
          <p:nvPr/>
        </p:nvSpPr>
        <p:spPr>
          <a:xfrm>
            <a:off x="7249976" y="5431978"/>
            <a:ext cx="3179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r>
              <a:rPr lang="en-US" sz="2800" b="1">
                <a:solidFill>
                  <a:srgbClr val="00B050"/>
                </a:solidFill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WG303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519BA1B-0740-8AFE-7BAE-6A13B6654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40588"/>
              </p:ext>
            </p:extLst>
          </p:nvPr>
        </p:nvGraphicFramePr>
        <p:xfrm>
          <a:off x="5441400" y="537720"/>
          <a:ext cx="5420564" cy="238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9" name="แผนภูมิ 8">
                <a:extLst>
                  <a:ext uri="{FF2B5EF4-FFF2-40B4-BE49-F238E27FC236}">
                    <a16:creationId xmlns:a16="http://schemas.microsoft.com/office/drawing/2014/main" id="{39100661-A172-91E2-B130-2A9F432BBB2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8863770"/>
                  </p:ext>
                </p:extLst>
              </p:nvPr>
            </p:nvGraphicFramePr>
            <p:xfrm>
              <a:off x="1662145" y="857482"/>
              <a:ext cx="3089961" cy="43472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9" name="แผนภูมิ 8">
                <a:extLst>
                  <a:ext uri="{FF2B5EF4-FFF2-40B4-BE49-F238E27FC236}">
                    <a16:creationId xmlns:a16="http://schemas.microsoft.com/office/drawing/2014/main" id="{39100661-A172-91E2-B130-2A9F432BBB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2145" y="857482"/>
                <a:ext cx="3089961" cy="434720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Chart 7">
            <a:extLst>
              <a:ext uri="{FF2B5EF4-FFF2-40B4-BE49-F238E27FC236}">
                <a16:creationId xmlns:a16="http://schemas.microsoft.com/office/drawing/2014/main" id="{4A9C7698-44BE-A675-ACBD-C40FFC85B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342092"/>
              </p:ext>
            </p:extLst>
          </p:nvPr>
        </p:nvGraphicFramePr>
        <p:xfrm>
          <a:off x="5441399" y="3429000"/>
          <a:ext cx="5660710" cy="2648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CCBB66-C954-10C5-EC40-A849BC5D6D05}"/>
              </a:ext>
            </a:extLst>
          </p:cNvPr>
          <p:cNvSpPr txBox="1"/>
          <p:nvPr/>
        </p:nvSpPr>
        <p:spPr>
          <a:xfrm>
            <a:off x="9103201" y="1696518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2CDE3-34E2-FB74-626D-181D3B670F99}"/>
              </a:ext>
            </a:extLst>
          </p:cNvPr>
          <p:cNvSpPr txBox="1"/>
          <p:nvPr/>
        </p:nvSpPr>
        <p:spPr>
          <a:xfrm>
            <a:off x="9596069" y="4465658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WG102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2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แผนภูมิ 5">
            <a:extLst>
              <a:ext uri="{FF2B5EF4-FFF2-40B4-BE49-F238E27FC236}">
                <a16:creationId xmlns:a16="http://schemas.microsoft.com/office/drawing/2014/main" id="{BC0023BD-6180-96BB-1080-328C40964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4318"/>
              </p:ext>
            </p:extLst>
          </p:nvPr>
        </p:nvGraphicFramePr>
        <p:xfrm>
          <a:off x="757380" y="674255"/>
          <a:ext cx="4941455" cy="4913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A55451CA-D287-CF7C-1414-B4717EAF0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281757"/>
              </p:ext>
            </p:extLst>
          </p:nvPr>
        </p:nvGraphicFramePr>
        <p:xfrm>
          <a:off x="6636327" y="674255"/>
          <a:ext cx="4618184" cy="4712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37B8B0-D070-486C-0F2A-37976F911BE3}"/>
              </a:ext>
            </a:extLst>
          </p:cNvPr>
          <p:cNvSpPr txBox="1"/>
          <p:nvPr/>
        </p:nvSpPr>
        <p:spPr>
          <a:xfrm>
            <a:off x="757380" y="5386339"/>
            <a:ext cx="5705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FFC000"/>
                </a:solidFill>
              </a:rPr>
              <a:t>ทำ </a:t>
            </a:r>
            <a:r>
              <a:rPr lang="en-US" sz="2800" b="1" dirty="0">
                <a:solidFill>
                  <a:srgbClr val="FFC000"/>
                </a:solidFill>
              </a:rPr>
              <a:t>chart</a:t>
            </a:r>
            <a:r>
              <a:rPr lang="th-TH" sz="2800" b="1" dirty="0">
                <a:solidFill>
                  <a:srgbClr val="FFC000"/>
                </a:solidFill>
              </a:rPr>
              <a:t> แล้ว แต่ เป็น </a:t>
            </a:r>
            <a:r>
              <a:rPr lang="en-US" sz="2800" b="1" dirty="0">
                <a:solidFill>
                  <a:srgbClr val="FFC000"/>
                </a:solidFill>
              </a:rPr>
              <a:t>mock data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WG304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th-T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ยังไม่รุ้แหล่งข้อมูล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0A5A5-F808-AD9D-1CBA-A4628D4A8FEB}"/>
              </a:ext>
            </a:extLst>
          </p:cNvPr>
          <p:cNvSpPr txBox="1"/>
          <p:nvPr/>
        </p:nvSpPr>
        <p:spPr>
          <a:xfrm>
            <a:off x="7994852" y="5386339"/>
            <a:ext cx="3179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WG305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10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แผนภูมิ 7">
            <a:extLst>
              <a:ext uri="{FF2B5EF4-FFF2-40B4-BE49-F238E27FC236}">
                <a16:creationId xmlns:a16="http://schemas.microsoft.com/office/drawing/2014/main" id="{680615CC-DA79-4659-38EF-91F356428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50481"/>
              </p:ext>
            </p:extLst>
          </p:nvPr>
        </p:nvGraphicFramePr>
        <p:xfrm>
          <a:off x="711200" y="719666"/>
          <a:ext cx="1098203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ECC51B-EE24-10B7-8824-65F7F379FE7B}"/>
              </a:ext>
            </a:extLst>
          </p:cNvPr>
          <p:cNvSpPr txBox="1"/>
          <p:nvPr/>
        </p:nvSpPr>
        <p:spPr>
          <a:xfrm>
            <a:off x="2032741" y="5371720"/>
            <a:ext cx="33512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00B050"/>
                </a:solidFill>
              </a:rPr>
              <a:t>ทำแล้วจ้า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WG507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800" b="0" i="0" u="none" strike="noStrike" dirty="0">
                <a:effectLst/>
                <a:latin typeface="Calibri" panose="020F0502020204030204" pitchFamily="34" charset="0"/>
              </a:rPr>
              <a:t>DATA507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4">
            <a:extLst>
              <a:ext uri="{FF2B5EF4-FFF2-40B4-BE49-F238E27FC236}">
                <a16:creationId xmlns:a16="http://schemas.microsoft.com/office/drawing/2014/main" id="{27061F69-EBB4-0591-4688-B1D249DEE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038309"/>
              </p:ext>
            </p:extLst>
          </p:nvPr>
        </p:nvGraphicFramePr>
        <p:xfrm>
          <a:off x="444199" y="1276025"/>
          <a:ext cx="4664268" cy="326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6" name="แผนภูมิ 5">
                <a:extLst>
                  <a:ext uri="{FF2B5EF4-FFF2-40B4-BE49-F238E27FC236}">
                    <a16:creationId xmlns:a16="http://schemas.microsoft.com/office/drawing/2014/main" id="{045EE85A-2E7E-1480-5B1D-7E8AE11613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0297981"/>
                  </p:ext>
                </p:extLst>
              </p:nvPr>
            </p:nvGraphicFramePr>
            <p:xfrm>
              <a:off x="4996473" y="1255399"/>
              <a:ext cx="3089961" cy="43472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แผนภูมิ 5">
                <a:extLst>
                  <a:ext uri="{FF2B5EF4-FFF2-40B4-BE49-F238E27FC236}">
                    <a16:creationId xmlns:a16="http://schemas.microsoft.com/office/drawing/2014/main" id="{045EE85A-2E7E-1480-5B1D-7E8AE11613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473" y="1255399"/>
                <a:ext cx="3089961" cy="434720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7">
            <a:extLst>
              <a:ext uri="{FF2B5EF4-FFF2-40B4-BE49-F238E27FC236}">
                <a16:creationId xmlns:a16="http://schemas.microsoft.com/office/drawing/2014/main" id="{2C4DEF4F-4575-5529-59EB-2AC29504A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068756"/>
              </p:ext>
            </p:extLst>
          </p:nvPr>
        </p:nvGraphicFramePr>
        <p:xfrm>
          <a:off x="7974439" y="3329553"/>
          <a:ext cx="4023598" cy="189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0C0E9B-1844-4510-6734-FF932EA9E090}"/>
              </a:ext>
            </a:extLst>
          </p:cNvPr>
          <p:cNvSpPr txBox="1"/>
          <p:nvPr/>
        </p:nvSpPr>
        <p:spPr>
          <a:xfrm>
            <a:off x="9215069" y="2286338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WG111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B6A4D-4119-3E7F-1BFF-B10FEE9524E1}"/>
              </a:ext>
            </a:extLst>
          </p:cNvPr>
          <p:cNvSpPr txBox="1"/>
          <p:nvPr/>
        </p:nvSpPr>
        <p:spPr>
          <a:xfrm>
            <a:off x="1928655" y="215164"/>
            <a:ext cx="3179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WG120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DDF46-2A38-BC13-F683-0C98F9F59ACB}"/>
              </a:ext>
            </a:extLst>
          </p:cNvPr>
          <p:cNvSpPr txBox="1"/>
          <p:nvPr/>
        </p:nvSpPr>
        <p:spPr>
          <a:xfrm>
            <a:off x="471980" y="4431561"/>
            <a:ext cx="3575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***</a:t>
            </a:r>
            <a:r>
              <a:rPr lang="th-TH" sz="1100" b="1" dirty="0">
                <a:solidFill>
                  <a:srgbClr val="FF0000"/>
                </a:solidFill>
              </a:rPr>
              <a:t>เปลี่ยน แท่งเป็นประเภทรถ และ </a:t>
            </a:r>
            <a:r>
              <a:rPr lang="en-US" sz="1100" b="1" dirty="0">
                <a:solidFill>
                  <a:srgbClr val="FF0000"/>
                </a:solidFill>
              </a:rPr>
              <a:t>X</a:t>
            </a:r>
            <a:r>
              <a:rPr lang="th-TH" sz="1100" b="1" dirty="0">
                <a:solidFill>
                  <a:srgbClr val="FF0000"/>
                </a:solidFill>
              </a:rPr>
              <a:t> เป็น วันที่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95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2B29081F-5194-16DF-2DC4-FD8A84521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093624"/>
              </p:ext>
            </p:extLst>
          </p:nvPr>
        </p:nvGraphicFramePr>
        <p:xfrm>
          <a:off x="323272" y="719666"/>
          <a:ext cx="1167476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A87BAC-3181-0A40-89AC-C44D91CF6565}"/>
              </a:ext>
            </a:extLst>
          </p:cNvPr>
          <p:cNvSpPr txBox="1"/>
          <p:nvPr/>
        </p:nvSpPr>
        <p:spPr>
          <a:xfrm>
            <a:off x="426128" y="248575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GetWG103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7">
            <a:extLst>
              <a:ext uri="{FF2B5EF4-FFF2-40B4-BE49-F238E27FC236}">
                <a16:creationId xmlns:a16="http://schemas.microsoft.com/office/drawing/2014/main" id="{9E9A8F67-EE2A-CEA9-85A4-06488DC86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8713"/>
              </p:ext>
            </p:extLst>
          </p:nvPr>
        </p:nvGraphicFramePr>
        <p:xfrm>
          <a:off x="6585012" y="1385156"/>
          <a:ext cx="5006624" cy="321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แผนภูมิ 17">
            <a:extLst>
              <a:ext uri="{FF2B5EF4-FFF2-40B4-BE49-F238E27FC236}">
                <a16:creationId xmlns:a16="http://schemas.microsoft.com/office/drawing/2014/main" id="{D955DDA1-57C7-39D7-53FE-F03E4F0A9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35654"/>
              </p:ext>
            </p:extLst>
          </p:nvPr>
        </p:nvGraphicFramePr>
        <p:xfrm>
          <a:off x="803563" y="988291"/>
          <a:ext cx="5163128" cy="361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6E63A7-54EF-4566-ED26-E6D6F7B2DC3B}"/>
              </a:ext>
            </a:extLst>
          </p:cNvPr>
          <p:cNvSpPr txBox="1"/>
          <p:nvPr/>
        </p:nvSpPr>
        <p:spPr>
          <a:xfrm>
            <a:off x="7605821" y="400271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WG112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2E4EF-3583-642A-09AE-DDDC4A2A13AA}"/>
              </a:ext>
            </a:extLst>
          </p:cNvPr>
          <p:cNvSpPr txBox="1"/>
          <p:nvPr/>
        </p:nvSpPr>
        <p:spPr>
          <a:xfrm>
            <a:off x="1397047" y="4972742"/>
            <a:ext cx="31798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GetWG115</a:t>
            </a:r>
          </a:p>
          <a:p>
            <a:r>
              <a:rPr lang="th-TH" b="1" dirty="0">
                <a:solidFill>
                  <a:srgbClr val="000000"/>
                </a:solidFill>
                <a:latin typeface="Cascadia Mono" panose="020B0609020000020004" pitchFamily="49" charset="0"/>
              </a:rPr>
              <a:t>ขอเปลี่ยนเป็นกราฟแท่ง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1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71C24F4F-9070-72C0-9FA3-AC21E9003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2" t="16835" r="74698" b="17037"/>
          <a:stretch/>
        </p:blipFill>
        <p:spPr>
          <a:xfrm>
            <a:off x="4110181" y="146047"/>
            <a:ext cx="3971638" cy="6565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D5FD6-DF4C-B6BF-9E1C-7C7B5E7A61CF}"/>
              </a:ext>
            </a:extLst>
          </p:cNvPr>
          <p:cNvSpPr txBox="1"/>
          <p:nvPr/>
        </p:nvSpPr>
        <p:spPr>
          <a:xfrm>
            <a:off x="742322" y="2143868"/>
            <a:ext cx="3179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GetWG114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แผนภูมิ 1">
                <a:extLst>
                  <a:ext uri="{FF2B5EF4-FFF2-40B4-BE49-F238E27FC236}">
                    <a16:creationId xmlns:a16="http://schemas.microsoft.com/office/drawing/2014/main" id="{204FEC02-9D69-217F-18CF-EEDAA7658A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96672302"/>
                  </p:ext>
                </p:extLst>
              </p:nvPr>
            </p:nvGraphicFramePr>
            <p:xfrm>
              <a:off x="2318326" y="849746"/>
              <a:ext cx="7222838" cy="50107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แผนภูมิ 1">
                <a:extLst>
                  <a:ext uri="{FF2B5EF4-FFF2-40B4-BE49-F238E27FC236}">
                    <a16:creationId xmlns:a16="http://schemas.microsoft.com/office/drawing/2014/main" id="{204FEC02-9D69-217F-18CF-EEDAA7658A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326" y="849746"/>
                <a:ext cx="7222838" cy="501072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58DB9C8-A27A-9F20-8DCB-4F9A0FFFAF7C}"/>
              </a:ext>
            </a:extLst>
          </p:cNvPr>
          <p:cNvSpPr txBox="1"/>
          <p:nvPr/>
        </p:nvSpPr>
        <p:spPr>
          <a:xfrm>
            <a:off x="2456872" y="5860473"/>
            <a:ext cx="7222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1-14 ปี	15-19 ปี 	20-29 ปี 	30-39 ปี 	40-49 ปี 	50-59 ปี 	60-69 ปี 	70 ขึ้นไป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491E-A0A3-FC1E-64C5-13C4324A8A90}"/>
              </a:ext>
            </a:extLst>
          </p:cNvPr>
          <p:cNvSpPr txBox="1"/>
          <p:nvPr/>
        </p:nvSpPr>
        <p:spPr>
          <a:xfrm>
            <a:off x="8126705" y="316469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ทำแล้วจ้า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WG107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78EAF459-5819-AC04-6F6B-FCAC36D1383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4306985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แผนภูมิ 3">
                <a:extLst>
                  <a:ext uri="{FF2B5EF4-FFF2-40B4-BE49-F238E27FC236}">
                    <a16:creationId xmlns:a16="http://schemas.microsoft.com/office/drawing/2014/main" id="{78EAF459-5819-AC04-6F6B-FCAC36D138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327A8A8-6B09-5664-DA2A-B0A1874D5A92}"/>
              </a:ext>
            </a:extLst>
          </p:cNvPr>
          <p:cNvSpPr txBox="1"/>
          <p:nvPr/>
        </p:nvSpPr>
        <p:spPr>
          <a:xfrm>
            <a:off x="194971" y="2936556"/>
            <a:ext cx="31798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th-TH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rPr>
              <a:t>ทำแล้วจ้า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WG116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3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แผนภูมิ 3">
            <a:extLst>
              <a:ext uri="{FF2B5EF4-FFF2-40B4-BE49-F238E27FC236}">
                <a16:creationId xmlns:a16="http://schemas.microsoft.com/office/drawing/2014/main" id="{2BDD128A-B50A-2860-C393-DFA9D8685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6459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76333D9-0717-03ED-24CC-EBA1B13ABB99}"/>
              </a:ext>
            </a:extLst>
          </p:cNvPr>
          <p:cNvSpPr txBox="1"/>
          <p:nvPr/>
        </p:nvSpPr>
        <p:spPr>
          <a:xfrm>
            <a:off x="9103201" y="1696518"/>
            <a:ext cx="22904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000" b="1" dirty="0">
                <a:solidFill>
                  <a:srgbClr val="00B050"/>
                </a:solidFill>
              </a:rPr>
              <a:t>ทำแล้วจ้า</a:t>
            </a:r>
            <a:r>
              <a:rPr lang="en-US" sz="4000" b="1" dirty="0">
                <a:solidFill>
                  <a:srgbClr val="00B05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WG104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4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5751</TotalTime>
  <Words>449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MS Mincho</vt:lpstr>
      <vt:lpstr>Arial</vt:lpstr>
      <vt:lpstr>Calibri</vt:lpstr>
      <vt:lpstr>Calibri Light</vt:lpstr>
      <vt:lpstr>Cascadia Mono</vt:lpstr>
      <vt:lpstr>Tahoma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กิ่งแก้ว ศรสุข</dc:creator>
  <cp:lastModifiedBy>Tammon Y</cp:lastModifiedBy>
  <cp:revision>113</cp:revision>
  <dcterms:created xsi:type="dcterms:W3CDTF">2022-06-27T12:26:09Z</dcterms:created>
  <dcterms:modified xsi:type="dcterms:W3CDTF">2022-10-31T08:47:33Z</dcterms:modified>
</cp:coreProperties>
</file>