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6" r:id="rId10"/>
    <p:sldId id="268" r:id="rId11"/>
    <p:sldId id="256" r:id="rId12"/>
    <p:sldId id="257" r:id="rId13"/>
    <p:sldId id="258" r:id="rId14"/>
    <p:sldId id="259" r:id="rId15"/>
    <p:sldId id="260" r:id="rId16"/>
    <p:sldId id="263" r:id="rId17"/>
    <p:sldId id="264" r:id="rId18"/>
    <p:sldId id="265" r:id="rId19"/>
    <p:sldId id="261" r:id="rId20"/>
    <p:sldId id="262" r:id="rId21"/>
    <p:sldId id="267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E739-B3E4-4FC1-9BD8-24CD64F16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3BBCB-8B05-48F7-8D18-85CD45F7E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6477-7014-42A4-A5FE-1C9BD6F8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C251-00EB-453F-A6FF-3C1DA72736A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DAA1F-9076-4EDC-B78F-0585F8AF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1A73-6F08-4950-9321-DCD7379B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F565-6526-44F3-9AEE-1261A416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9B14-60E9-4ADA-91C6-78FE3A7F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9569D-0190-4869-8EED-B69F1C13E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32C3-2EFD-4634-8BBA-34D8441E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C251-00EB-453F-A6FF-3C1DA72736A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C866-761D-40F8-B346-246FA1A8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C57C-8760-4D02-B7DA-1AE804ED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F565-6526-44F3-9AEE-1261A416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BBA9C-DDAF-42CC-BAC0-BD31C2B97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7721B-B1D0-4D03-90C2-2D7185EC9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3DC3-8BE4-4583-B1C9-1B986D13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C251-00EB-453F-A6FF-3C1DA72736A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3B52-57C8-48DD-A888-11ABF02F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1D8C-1227-4D4E-8CBA-623E03D2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F565-6526-44F3-9AEE-1261A416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9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85D6-F5E7-4FA2-8D4D-C902DF00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75C0-F2B7-4445-B83B-138FD141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720D-B0C6-4F2D-95E6-EDA1B432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C251-00EB-453F-A6FF-3C1DA72736A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F84CB-DA63-4B9C-838C-08EA77A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429BE-1B0E-4268-AE7F-77C0DC16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F565-6526-44F3-9AEE-1261A416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4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000A-E4B1-4AB7-B132-A830A0C4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5201C-9792-4776-B932-14BEEB6D5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1BC1-C5C0-4C24-8F5E-5F04F18E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C251-00EB-453F-A6FF-3C1DA72736A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A29C-E88F-42FF-81AC-CFC462A2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294A-5A6A-4713-A495-053FB554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F565-6526-44F3-9AEE-1261A416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16E6-25C2-4E96-9135-460FDE1A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1C4C-ED83-4926-A09C-634D01AD6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67220-8917-4996-8443-C72282D73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0E24E-2FE4-4D29-A256-865FE544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C251-00EB-453F-A6FF-3C1DA72736A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F0EC1-46A6-499F-8AA3-BC0FD459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9D474-A4EC-4090-AB9E-0BDB03B7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F565-6526-44F3-9AEE-1261A416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1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6813-A4FA-403F-9219-62BB1651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95CEF-66A7-47AC-B64C-D2FD7CCD3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03703-1443-4E3D-9238-D9F20C68E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78284-FA6F-458A-B135-DBF640D77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C4F16-A8CF-4B70-93D3-D3C943AFC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17D90-6ED9-4086-A487-77E08AAD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C251-00EB-453F-A6FF-3C1DA72736A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604FD-2887-4FE7-A47D-AA7B5422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3CB82-C9F7-47B5-BE53-00091D74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F565-6526-44F3-9AEE-1261A416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D67F-4971-4A86-A47C-A790CAF7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C3BE1-BA1F-4B8E-ABFD-19CAC8EA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C251-00EB-453F-A6FF-3C1DA72736A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48727-2766-4B99-94FF-6933AD92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6DD12-1636-4583-BB0D-9F6F9BBC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F565-6526-44F3-9AEE-1261A416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D2A68-B3EE-4BB8-B97A-6FA3A40B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C251-00EB-453F-A6FF-3C1DA72736A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1590A-2496-42AF-9907-7BB43F62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6EFC9-B1D4-4EA0-B250-2F02E7A4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F565-6526-44F3-9AEE-1261A416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0432-3AAB-4B90-8E51-AAC313D0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8995-3FC6-467E-819D-BC3E6430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F5550-453D-4C5E-BDC9-8E2FD6C74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60CE-5E41-493D-8BEE-96AAB97C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C251-00EB-453F-A6FF-3C1DA72736A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DC2F7-0831-472E-A90B-D7563484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35C32-0E57-42F7-9D3D-C3549A5F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F565-6526-44F3-9AEE-1261A416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3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35D0-635E-458A-831A-38CACAA9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ECE9D-538A-4B65-B58F-668D2C8AB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0B7D-E05E-4392-808A-D35321FDC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D6171-4C38-4CAB-94BA-2F10773B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C251-00EB-453F-A6FF-3C1DA72736A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A3B25-EF2A-4E56-9FC3-7A6966ED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215F-107C-4C22-8D51-3D17D3E3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F565-6526-44F3-9AEE-1261A416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A6CC8-4803-462E-AA7D-2CB0EF27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9397-1786-4E06-9FD1-01A98EDDE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4719-FAD8-4CF3-B6D2-F7F945CFB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C251-00EB-453F-A6FF-3C1DA72736A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8192-9A68-4785-8CA7-F65EB2CD1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5920-9CC9-43AA-92A9-DE4C8C59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F565-6526-44F3-9AEE-1261A416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1527907" y="1169962"/>
            <a:ext cx="4790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POS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5FEE0-0FE1-47DA-BED6-0BE53291F45B}"/>
              </a:ext>
            </a:extLst>
          </p:cNvPr>
          <p:cNvSpPr txBox="1"/>
          <p:nvPr/>
        </p:nvSpPr>
        <p:spPr>
          <a:xfrm>
            <a:off x="1527906" y="2747109"/>
            <a:ext cx="4790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ส่วนของระบบขาย</a:t>
            </a:r>
            <a:endParaRPr 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9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1527907" y="1169962"/>
            <a:ext cx="4790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POS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5FEE0-0FE1-47DA-BED6-0BE53291F45B}"/>
              </a:ext>
            </a:extLst>
          </p:cNvPr>
          <p:cNvSpPr txBox="1"/>
          <p:nvPr/>
        </p:nvSpPr>
        <p:spPr>
          <a:xfrm>
            <a:off x="1527906" y="2747109"/>
            <a:ext cx="4790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ส่วนของหลังบ้าน</a:t>
            </a:r>
            <a:endParaRPr 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3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7C8F74A-2606-4228-9E8B-54A50B284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53" y="695569"/>
            <a:ext cx="4000543" cy="5584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017845" y="872977"/>
            <a:ext cx="47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หน้าเมนูหลัก ระบบหลังบ้าน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096000" y="1650608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จะเห็นเมนูตามสิทธิ์ที่ตั้งค่าให้ผู้ใช้งาน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908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885352" y="789354"/>
            <a:ext cx="47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ระบบเบิกสินค้าจาก คลัง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885352" y="1611532"/>
            <a:ext cx="4853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เพื่อให้ร้านค้า หรือสาขาเบิกสินค้าเพื่อนำไปขายในสาขาของตน</a:t>
            </a:r>
            <a:endParaRPr lang="en-US" sz="20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FF058E-28CA-4A95-9600-6232CA730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3" y="789353"/>
            <a:ext cx="5972633" cy="45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7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885352" y="789354"/>
            <a:ext cx="47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ระบบรับสินค้าเข้าร้าน สาขา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885352" y="1611532"/>
            <a:ext cx="4853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เพื่อรับสินค้าที่ได้จากการเบิก โดนจำนวนที่ได้จะขึ้นอยู่คลังจัดให้เท่าไรให้รับตามจริง</a:t>
            </a:r>
            <a:endParaRPr lang="en-US" sz="2000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2CAC568-6036-4556-88A2-F47C82131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5" y="635780"/>
            <a:ext cx="6353989" cy="48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0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885352" y="789354"/>
            <a:ext cx="511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ระบบคลังรับสินค้าที่สาขาสั่งเข้ามา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885352" y="1611532"/>
            <a:ext cx="4853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เพื่อให้คลังเห็นข้อมูลที่สาขาเบิกเข้ามา คลังจะนำไปผลิตต่อหรือจัดซื้อ</a:t>
            </a:r>
            <a:endParaRPr lang="en-US" sz="20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008E7F-73A8-422D-ADC2-56B6FD87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" y="890269"/>
            <a:ext cx="5819269" cy="44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6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885352" y="789354"/>
            <a:ext cx="511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ระบบจัดซื้อสินค้า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885352" y="1611532"/>
            <a:ext cx="4900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เพื่อให้สร้างใส </a:t>
            </a:r>
            <a:r>
              <a:rPr lang="en-US" sz="2000" dirty="0"/>
              <a:t>PO </a:t>
            </a:r>
            <a:r>
              <a:rPr lang="th-TH" sz="2000" dirty="0"/>
              <a:t>จัดซื้อสินค้าเข้าคลัง โดยบางส่วนนำข้อมูลจากใบเบิกสาขามาสร้าง </a:t>
            </a:r>
            <a:r>
              <a:rPr lang="en-US" sz="2000" dirty="0"/>
              <a:t>PO</a:t>
            </a:r>
            <a:r>
              <a:rPr lang="th-TH" sz="2000" dirty="0"/>
              <a:t> ให้โดยอัตโนมัติ แต่สาขาแก้ไขจำนวนได้เองด้วย</a:t>
            </a:r>
            <a:endParaRPr lang="en-US" sz="2000" dirty="0"/>
          </a:p>
        </p:txBody>
      </p:sp>
      <p:pic>
        <p:nvPicPr>
          <p:cNvPr id="4" name="Picture 3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53A5310A-C546-4E2A-AF43-1EA738086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4" y="679938"/>
            <a:ext cx="6610831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0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885352" y="789354"/>
            <a:ext cx="511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สต๊อกคงเหลือ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885352" y="1611532"/>
            <a:ext cx="490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สำหรับดูยอดของเหลือในแต่ละสาขา และดูสต๊อกของทุกสาขาแบบ </a:t>
            </a:r>
            <a:r>
              <a:rPr lang="en-US" sz="2000" dirty="0"/>
              <a:t>Realtime</a:t>
            </a:r>
          </a:p>
        </p:txBody>
      </p:sp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10F760F-999A-4633-9CAC-F482E269B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8" y="1077929"/>
            <a:ext cx="5728932" cy="35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2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885352" y="754763"/>
            <a:ext cx="511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สต๊อกเคลื่อนไหว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885352" y="1611532"/>
            <a:ext cx="490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สำหรับดูสต๊อกเคลื่อนไหวของสาขา และดูสต๊อกของทุกสาขาแบบ </a:t>
            </a:r>
            <a:r>
              <a:rPr lang="en-US" sz="2000" dirty="0"/>
              <a:t>Realtime</a:t>
            </a:r>
          </a:p>
        </p:txBody>
      </p:sp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10F760F-999A-4633-9CAC-F482E269B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054483"/>
            <a:ext cx="6043283" cy="376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885352" y="754763"/>
            <a:ext cx="511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สต๊อกเคลื่อนไหว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885352" y="1611532"/>
            <a:ext cx="490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สำหรับดูสต๊อกเคลื่อนไหวของสาขา และดูสต๊อกของทุกสาขาแบบ </a:t>
            </a:r>
            <a:r>
              <a:rPr lang="en-US" sz="2000" dirty="0"/>
              <a:t>Realtime</a:t>
            </a:r>
          </a:p>
        </p:txBody>
      </p:sp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10F760F-999A-4633-9CAC-F482E269B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054483"/>
            <a:ext cx="6043283" cy="376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2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885352" y="789354"/>
            <a:ext cx="511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ระบบจัดการสินค้า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885352" y="1611532"/>
            <a:ext cx="490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สำหรับการเพิ่มแก้ไขลบสินค้า กำหนดราคาขาย</a:t>
            </a:r>
            <a:endParaRPr lang="en-US" sz="20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14CDD6-950C-4940-B98A-CB2C3023F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" y="1289540"/>
            <a:ext cx="6728114" cy="48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8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017845" y="872977"/>
            <a:ext cx="47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หน้าเมนูหลัก ระบบขาย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096000" y="1650608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ปัจจุบัน </a:t>
            </a:r>
            <a:r>
              <a:rPr lang="en-US" sz="2000" dirty="0"/>
              <a:t>Support Android</a:t>
            </a:r>
            <a:r>
              <a:rPr lang="th-TH" sz="2000" dirty="0"/>
              <a:t> และอนาคตจะ </a:t>
            </a:r>
            <a:r>
              <a:rPr lang="en-US" sz="2000" dirty="0"/>
              <a:t>Support </a:t>
            </a:r>
            <a:r>
              <a:rPr lang="th-TH" sz="2000" dirty="0"/>
              <a:t>ในส่วนของ </a:t>
            </a:r>
            <a:r>
              <a:rPr lang="en-US" sz="2000" dirty="0"/>
              <a:t>Web </a:t>
            </a:r>
            <a:r>
              <a:rPr lang="th-TH" sz="2000" dirty="0"/>
              <a:t>และ </a:t>
            </a:r>
            <a:r>
              <a:rPr lang="en-US" sz="2000" dirty="0"/>
              <a:t>Line OA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870BF3-5346-4D92-A3AC-6A23B60DA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8" b="5591"/>
          <a:stretch/>
        </p:blipFill>
        <p:spPr>
          <a:xfrm>
            <a:off x="223497" y="390769"/>
            <a:ext cx="2987104" cy="59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87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885352" y="789354"/>
            <a:ext cx="511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ระบบจัดการราคาขายสินค้า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885352" y="1611532"/>
            <a:ext cx="490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สำหรับ ตั้งราคาขายที่แตกต่างกันในแต่ละช่องทางขาย เช่นขายหน้าร้าน ขายผ่าน </a:t>
            </a:r>
            <a:r>
              <a:rPr lang="en-US" sz="2000" dirty="0"/>
              <a:t>grab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6561E3-2B99-4C0C-BF0E-60F0254A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06" y="1010134"/>
            <a:ext cx="6364446" cy="42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78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189783" y="1101969"/>
            <a:ext cx="511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ระบบจัดการสาขาและจุดขาย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189783" y="1924147"/>
            <a:ext cx="490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สำหรับสร้างแก้ไขข้อมูลสาขาและจุดขายสินค้า</a:t>
            </a:r>
            <a:endParaRPr lang="en-US" sz="20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D4F5941-9A82-4C02-B5F8-257450CD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7" y="0"/>
            <a:ext cx="3167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9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189783" y="1101969"/>
            <a:ext cx="511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ระบบจัดการผู้ใช้งาน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189783" y="1924147"/>
            <a:ext cx="490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สำหรับสร้างแก้ไขข้อมูลข้อมูลผู้ใช้งาน รวมทั้งกำหนดสิทธิ์การใช้งานด้วย</a:t>
            </a:r>
            <a:endParaRPr lang="en-US" sz="20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F86C8C-F4F8-495B-AD93-FC6350F8D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5" y="-140677"/>
            <a:ext cx="3024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9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783753" y="880792"/>
            <a:ext cx="47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หน้าจอขายสินค้า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861908" y="165842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ปัจจุบัน </a:t>
            </a:r>
            <a:r>
              <a:rPr lang="en-US" sz="2000" dirty="0"/>
              <a:t>Support Android</a:t>
            </a:r>
            <a:r>
              <a:rPr lang="th-TH" sz="2000" dirty="0"/>
              <a:t> และอนาคตจะ </a:t>
            </a:r>
            <a:r>
              <a:rPr lang="en-US" sz="2000" dirty="0"/>
              <a:t>Support </a:t>
            </a:r>
            <a:r>
              <a:rPr lang="th-TH" sz="2000" dirty="0"/>
              <a:t>ในส่วนของ </a:t>
            </a:r>
            <a:r>
              <a:rPr lang="en-US" sz="2000" dirty="0"/>
              <a:t>Web </a:t>
            </a:r>
            <a:r>
              <a:rPr lang="th-TH" sz="2000" dirty="0"/>
              <a:t>และ </a:t>
            </a:r>
            <a:r>
              <a:rPr lang="en-US" sz="2000" dirty="0"/>
              <a:t>Line OA</a:t>
            </a:r>
          </a:p>
        </p:txBody>
      </p:sp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DBD8113-D848-469C-96C6-859005030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" b="5641"/>
          <a:stretch/>
        </p:blipFill>
        <p:spPr>
          <a:xfrm>
            <a:off x="225012" y="281354"/>
            <a:ext cx="3085561" cy="6189784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2F307F-9E10-4AAF-8950-5651F5F266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2" b="5640"/>
          <a:stretch/>
        </p:blipFill>
        <p:spPr>
          <a:xfrm>
            <a:off x="3379336" y="281354"/>
            <a:ext cx="3085561" cy="6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6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017845" y="872977"/>
            <a:ext cx="47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หน้าจอเลือกรายการสินค้า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096000" y="1650608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สามารถ </a:t>
            </a:r>
            <a:r>
              <a:rPr lang="en-US" sz="2000" dirty="0"/>
              <a:t>scan barcode </a:t>
            </a:r>
            <a:r>
              <a:rPr lang="th-TH" sz="2000" dirty="0"/>
              <a:t>และค้นหาหรือกดเพื่อเลือก</a:t>
            </a:r>
            <a:endParaRPr lang="en-US" sz="2000" dirty="0"/>
          </a:p>
        </p:txBody>
      </p:sp>
      <p:pic>
        <p:nvPicPr>
          <p:cNvPr id="3" name="Picture 2" descr="Website&#10;&#10;Description automatically generated with medium confidence">
            <a:extLst>
              <a:ext uri="{FF2B5EF4-FFF2-40B4-BE49-F238E27FC236}">
                <a16:creationId xmlns:a16="http://schemas.microsoft.com/office/drawing/2014/main" id="{C2A6ED53-5E97-4AA3-944A-655D79B2E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2" b="5412"/>
          <a:stretch/>
        </p:blipFill>
        <p:spPr>
          <a:xfrm>
            <a:off x="442327" y="359508"/>
            <a:ext cx="3085561" cy="62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6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6017845" y="872977"/>
            <a:ext cx="47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หน้าจอเลือกช่องทางจำหน่าย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52FA-6E68-4914-93E0-658048FB2619}"/>
              </a:ext>
            </a:extLst>
          </p:cNvPr>
          <p:cNvSpPr txBox="1"/>
          <p:nvPr/>
        </p:nvSpPr>
        <p:spPr>
          <a:xfrm>
            <a:off x="6096000" y="1650608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สามารถ เลือกช่องทางจำหน่ายซึ่งจะมีผลต่อราคาขายสินค้า</a:t>
            </a:r>
            <a:endParaRPr lang="en-US" sz="20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3B081C-A98A-49EA-80C1-2F60F283D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b="5413"/>
          <a:stretch/>
        </p:blipFill>
        <p:spPr>
          <a:xfrm>
            <a:off x="645527" y="203200"/>
            <a:ext cx="3085561" cy="61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8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4853355" y="872977"/>
            <a:ext cx="595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พิมพ์ใบสั่งสินค้าและใบเสร็จอย่างย่อได้</a:t>
            </a:r>
            <a:endParaRPr lang="en-US" sz="3600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2DCD01E-8D32-4559-AAE1-64E3F799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9" b="5527"/>
          <a:stretch/>
        </p:blipFill>
        <p:spPr>
          <a:xfrm>
            <a:off x="536110" y="242277"/>
            <a:ext cx="3085561" cy="62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0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4853355" y="872977"/>
            <a:ext cx="595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ออกใบกำกับภาษีอย่างเต็มได้</a:t>
            </a:r>
            <a:endParaRPr lang="en-US" sz="3600" b="1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42EDA2-0F1B-420A-BA7B-2C0C145B5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8" b="5299"/>
          <a:stretch/>
        </p:blipFill>
        <p:spPr>
          <a:xfrm>
            <a:off x="551742" y="318477"/>
            <a:ext cx="3085561" cy="62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7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5584034" y="1482578"/>
            <a:ext cx="5506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ห้องครัวรับแจ้งเตือนการกดสั่งสินค้าแบบ </a:t>
            </a:r>
            <a:r>
              <a:rPr lang="en-US" sz="3600" b="1" dirty="0"/>
              <a:t>Real time</a:t>
            </a:r>
            <a:r>
              <a:rPr lang="th-TH" sz="3600" b="1" dirty="0"/>
              <a:t> </a:t>
            </a:r>
          </a:p>
          <a:p>
            <a:endParaRPr lang="en-US" sz="3600" b="1" dirty="0"/>
          </a:p>
        </p:txBody>
      </p:sp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F605D43-D833-40E7-90B0-5566157AE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8" b="5299"/>
          <a:stretch/>
        </p:blipFill>
        <p:spPr>
          <a:xfrm>
            <a:off x="325096" y="85969"/>
            <a:ext cx="3085561" cy="6221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64EABE-C655-4DCE-94B7-CF51F65008C8}"/>
              </a:ext>
            </a:extLst>
          </p:cNvPr>
          <p:cNvSpPr txBox="1"/>
          <p:nvPr/>
        </p:nvSpPr>
        <p:spPr>
          <a:xfrm>
            <a:off x="5584034" y="2796382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เมื่อปรุงเสร็จมีแจ้งเตือนไปยังผู้เปิดออเดอร์ว่าพร้อมเสริฟ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540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DBDC84-81E6-4C7B-9728-FD6E783A4145}"/>
              </a:ext>
            </a:extLst>
          </p:cNvPr>
          <p:cNvSpPr txBox="1"/>
          <p:nvPr/>
        </p:nvSpPr>
        <p:spPr>
          <a:xfrm>
            <a:off x="7132295" y="1466947"/>
            <a:ext cx="4290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/>
              <a:t>พิมพ์รายงานขายประจำวันได้</a:t>
            </a:r>
          </a:p>
          <a:p>
            <a:r>
              <a:rPr lang="th-TH" sz="3600" b="1" dirty="0"/>
              <a:t>รวมทั้งสรุปจำนวนชิ้นที่ขาย</a:t>
            </a:r>
            <a:endParaRPr lang="en-US" sz="3600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A9D890C-DEBD-492A-B7C5-0DD6EBFDE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" b="5725"/>
          <a:stretch/>
        </p:blipFill>
        <p:spPr>
          <a:xfrm>
            <a:off x="3459065" y="250092"/>
            <a:ext cx="3085561" cy="618196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97F0A25-548E-4B85-A295-BEEF0FB45B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b="5413"/>
          <a:stretch/>
        </p:blipFill>
        <p:spPr>
          <a:xfrm>
            <a:off x="246943" y="338015"/>
            <a:ext cx="3085561" cy="61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364</Words>
  <Application>Microsoft Office PowerPoint</Application>
  <PresentationFormat>Widescreen</PresentationFormat>
  <Paragraphs>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Tammon Y</dc:creator>
  <cp:lastModifiedBy>Tammon Y</cp:lastModifiedBy>
  <cp:revision>12</cp:revision>
  <dcterms:created xsi:type="dcterms:W3CDTF">2022-03-16T02:56:59Z</dcterms:created>
  <dcterms:modified xsi:type="dcterms:W3CDTF">2022-03-16T05:04:05Z</dcterms:modified>
</cp:coreProperties>
</file>