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242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4DE-614C-4A45-89C8-089EBAC576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8B20-0CFC-4EDF-9786-85B259A3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2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4DE-614C-4A45-89C8-089EBAC576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8B20-0CFC-4EDF-9786-85B259A3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5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4DE-614C-4A45-89C8-089EBAC576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8B20-0CFC-4EDF-9786-85B259A3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9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4DE-614C-4A45-89C8-089EBAC576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8B20-0CFC-4EDF-9786-85B259A3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0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4DE-614C-4A45-89C8-089EBAC576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8B20-0CFC-4EDF-9786-85B259A3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4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4DE-614C-4A45-89C8-089EBAC576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8B20-0CFC-4EDF-9786-85B259A3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9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4DE-614C-4A45-89C8-089EBAC576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8B20-0CFC-4EDF-9786-85B259A3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4DE-614C-4A45-89C8-089EBAC576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8B20-0CFC-4EDF-9786-85B259A3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7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4DE-614C-4A45-89C8-089EBAC576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8B20-0CFC-4EDF-9786-85B259A3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5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4DE-614C-4A45-89C8-089EBAC576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8B20-0CFC-4EDF-9786-85B259A3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7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E4DE-614C-4A45-89C8-089EBAC576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8B20-0CFC-4EDF-9786-85B259A3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9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9E4DE-614C-4A45-89C8-089EBAC576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E8B20-0CFC-4EDF-9786-85B259A3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4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7C614A-D719-2DBF-3C3C-EA75AE3513A9}"/>
              </a:ext>
            </a:extLst>
          </p:cNvPr>
          <p:cNvSpPr txBox="1"/>
          <p:nvPr/>
        </p:nvSpPr>
        <p:spPr>
          <a:xfrm>
            <a:off x="438565" y="1270485"/>
            <a:ext cx="313673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rabun" panose="00000500000000000000" pitchFamily="2" charset="-34"/>
                <a:cs typeface="Sarabun" panose="00000500000000000000" pitchFamily="2" charset="-34"/>
              </a:rPr>
              <a:t>1.Create Order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01BA2A-B446-0A58-4C14-EE016BF348B1}"/>
              </a:ext>
            </a:extLst>
          </p:cNvPr>
          <p:cNvSpPr/>
          <p:nvPr/>
        </p:nvSpPr>
        <p:spPr>
          <a:xfrm>
            <a:off x="613454" y="3281809"/>
            <a:ext cx="2280138" cy="284872"/>
          </a:xfrm>
          <a:prstGeom prst="roundRect">
            <a:avLst>
              <a:gd name="adj" fmla="val 10881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Create Order</a:t>
            </a:r>
            <a:endParaRPr lang="th-TH" sz="1100" dirty="0">
              <a:solidFill>
                <a:schemeClr val="tx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B654E5-74A5-1EA6-E520-C3CC8DC62C51}"/>
              </a:ext>
            </a:extLst>
          </p:cNvPr>
          <p:cNvSpPr/>
          <p:nvPr/>
        </p:nvSpPr>
        <p:spPr>
          <a:xfrm>
            <a:off x="613454" y="3831032"/>
            <a:ext cx="2280138" cy="284872"/>
          </a:xfrm>
          <a:prstGeom prst="roundRect">
            <a:avLst>
              <a:gd name="adj" fmla="val 10881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Select Brand</a:t>
            </a:r>
            <a:endParaRPr lang="th-TH" sz="1100" dirty="0">
              <a:solidFill>
                <a:schemeClr val="tx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124F3E9-3D8C-4478-444D-FD52BF730DB3}"/>
              </a:ext>
            </a:extLst>
          </p:cNvPr>
          <p:cNvSpPr/>
          <p:nvPr/>
        </p:nvSpPr>
        <p:spPr>
          <a:xfrm>
            <a:off x="613454" y="4355683"/>
            <a:ext cx="2280138" cy="284872"/>
          </a:xfrm>
          <a:prstGeom prst="roundRect">
            <a:avLst>
              <a:gd name="adj" fmla="val 10881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Select customer</a:t>
            </a:r>
            <a:endParaRPr lang="th-TH" sz="1100" dirty="0">
              <a:solidFill>
                <a:schemeClr val="tx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5E05CD-B61E-698D-7000-9C05599A620B}"/>
              </a:ext>
            </a:extLst>
          </p:cNvPr>
          <p:cNvCxnSpPr>
            <a:cxnSpLocks/>
          </p:cNvCxnSpPr>
          <p:nvPr/>
        </p:nvCxnSpPr>
        <p:spPr>
          <a:xfrm>
            <a:off x="2984178" y="4498119"/>
            <a:ext cx="1445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D1CA692-40FA-D7C6-E882-29E624EDD174}"/>
              </a:ext>
            </a:extLst>
          </p:cNvPr>
          <p:cNvSpPr/>
          <p:nvPr/>
        </p:nvSpPr>
        <p:spPr>
          <a:xfrm>
            <a:off x="4480351" y="4907572"/>
            <a:ext cx="1864916" cy="537078"/>
          </a:xfrm>
          <a:prstGeom prst="roundRect">
            <a:avLst>
              <a:gd name="adj" fmla="val 10881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Approve discount</a:t>
            </a:r>
            <a:endParaRPr lang="th-TH" sz="1100" dirty="0">
              <a:solidFill>
                <a:schemeClr val="tx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76EB329F-E542-F061-771C-6720D7616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2307" y="4407413"/>
            <a:ext cx="890845" cy="6028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5870" rIns="0" bIns="-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Sarabun" panose="00000500000000000000" pitchFamily="2" charset="-34"/>
                <a:cs typeface="Sarabun" panose="00000500000000000000" pitchFamily="2" charset="-34"/>
              </a:rPr>
              <a:t>if not yet in the database</a:t>
            </a:r>
            <a:r>
              <a:rPr kumimoji="0" lang="en-US" altLang="en-US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rabun" panose="00000500000000000000" pitchFamily="2" charset="-34"/>
                <a:cs typeface="Sarabun" panose="00000500000000000000" pitchFamily="2" charset="-34"/>
              </a:rPr>
              <a:t> 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9B61D4EF-DD38-F567-A957-1A259CDCA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667" y="4558684"/>
            <a:ext cx="1445582" cy="1526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5870" rIns="0" bIns="-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" dirty="0">
                <a:latin typeface="Sarabun" panose="00000500000000000000" pitchFamily="2" charset="-34"/>
                <a:cs typeface="Sarabun" panose="00000500000000000000" pitchFamily="2" charset="-34"/>
              </a:rPr>
              <a:t>Inform admin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" dirty="0">
                <a:latin typeface="Sarabun" panose="00000500000000000000" pitchFamily="2" charset="-34"/>
                <a:cs typeface="Sarabun" panose="00000500000000000000" pitchFamily="2" charset="-34"/>
              </a:rPr>
              <a:t>to create new customers info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F442617-7A44-0851-AC39-4186BCFFF1EF}"/>
              </a:ext>
            </a:extLst>
          </p:cNvPr>
          <p:cNvSpPr/>
          <p:nvPr/>
        </p:nvSpPr>
        <p:spPr>
          <a:xfrm>
            <a:off x="613454" y="4924692"/>
            <a:ext cx="2280138" cy="519961"/>
          </a:xfrm>
          <a:prstGeom prst="roundRect">
            <a:avLst>
              <a:gd name="adj" fmla="val 10881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Select Product</a:t>
            </a:r>
          </a:p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Show available stock</a:t>
            </a:r>
          </a:p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Show selling price</a:t>
            </a:r>
            <a:endParaRPr lang="th-TH" sz="700" dirty="0">
              <a:solidFill>
                <a:schemeClr val="tx1">
                  <a:lumMod val="75000"/>
                  <a:lumOff val="25000"/>
                </a:schemeClr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8F1F23-8F1C-DC48-9850-A8BDD0DA5C4D}"/>
              </a:ext>
            </a:extLst>
          </p:cNvPr>
          <p:cNvCxnSpPr>
            <a:cxnSpLocks/>
          </p:cNvCxnSpPr>
          <p:nvPr/>
        </p:nvCxnSpPr>
        <p:spPr>
          <a:xfrm>
            <a:off x="2984178" y="5142595"/>
            <a:ext cx="1445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">
            <a:extLst>
              <a:ext uri="{FF2B5EF4-FFF2-40B4-BE49-F238E27FC236}">
                <a16:creationId xmlns:a16="http://schemas.microsoft.com/office/drawing/2014/main" id="{BCBADEB8-5AAE-3AC9-D8FB-CCF5580CA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667" y="5203160"/>
            <a:ext cx="1445582" cy="1526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5870" rIns="0" bIns="-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" dirty="0">
                <a:latin typeface="Sarabun" panose="00000500000000000000" pitchFamily="2" charset="-34"/>
                <a:cs typeface="Sarabun" panose="00000500000000000000" pitchFamily="2" charset="-34"/>
              </a:rPr>
              <a:t>If the price is different from the selling price, send the admin to approve.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D0974AB-65C8-51DB-FBAA-16D692E7D364}"/>
              </a:ext>
            </a:extLst>
          </p:cNvPr>
          <p:cNvSpPr/>
          <p:nvPr/>
        </p:nvSpPr>
        <p:spPr>
          <a:xfrm>
            <a:off x="4480351" y="4355683"/>
            <a:ext cx="1864916" cy="275020"/>
          </a:xfrm>
          <a:prstGeom prst="roundRect">
            <a:avLst>
              <a:gd name="adj" fmla="val 10881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Add customer by brand</a:t>
            </a:r>
            <a:endParaRPr lang="th-TH" sz="1100" dirty="0">
              <a:solidFill>
                <a:schemeClr val="tx1"/>
              </a:solidFill>
              <a:latin typeface="Sarabun" panose="00000500000000000000" pitchFamily="2" charset="-34"/>
              <a:cs typeface="Sarabun" panose="00000500000000000000" pitchFamily="2" charset="-34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7399BC8-9FF9-362D-DD25-14DB799EB5B6}"/>
              </a:ext>
            </a:extLst>
          </p:cNvPr>
          <p:cNvSpPr/>
          <p:nvPr/>
        </p:nvSpPr>
        <p:spPr>
          <a:xfrm>
            <a:off x="613454" y="5748227"/>
            <a:ext cx="2280138" cy="519961"/>
          </a:xfrm>
          <a:prstGeom prst="roundRect">
            <a:avLst>
              <a:gd name="adj" fmla="val 10881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Confirm Order</a:t>
            </a:r>
          </a:p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Allocate stock</a:t>
            </a:r>
          </a:p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Delete orders to return stock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756413A-30B6-2A57-04F1-EC72ADE72FA9}"/>
              </a:ext>
            </a:extLst>
          </p:cNvPr>
          <p:cNvCxnSpPr>
            <a:cxnSpLocks/>
          </p:cNvCxnSpPr>
          <p:nvPr/>
        </p:nvCxnSpPr>
        <p:spPr>
          <a:xfrm>
            <a:off x="2984178" y="6008207"/>
            <a:ext cx="1445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C8B5F51-F96B-08CF-12E9-56A3D8866832}"/>
              </a:ext>
            </a:extLst>
          </p:cNvPr>
          <p:cNvSpPr/>
          <p:nvPr/>
        </p:nvSpPr>
        <p:spPr>
          <a:xfrm>
            <a:off x="4480351" y="5748226"/>
            <a:ext cx="1864916" cy="537077"/>
          </a:xfrm>
          <a:prstGeom prst="roundRect">
            <a:avLst>
              <a:gd name="adj" fmla="val 10881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Create Express Order</a:t>
            </a:r>
          </a:p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link by custom application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D5A4F2-7F99-063E-8ED9-CB6735DA7ED6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753523" y="3559478"/>
            <a:ext cx="0" cy="27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FF7E522-8259-8A67-F044-22FC02B322A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753523" y="4115904"/>
            <a:ext cx="0" cy="239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6874682-1687-3B41-4974-727B11F92C0D}"/>
              </a:ext>
            </a:extLst>
          </p:cNvPr>
          <p:cNvCxnSpPr>
            <a:cxnSpLocks/>
          </p:cNvCxnSpPr>
          <p:nvPr/>
        </p:nvCxnSpPr>
        <p:spPr>
          <a:xfrm>
            <a:off x="1753523" y="4667793"/>
            <a:ext cx="0" cy="239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12BF52D-00D3-3C38-5372-22F777575C0A}"/>
              </a:ext>
            </a:extLst>
          </p:cNvPr>
          <p:cNvCxnSpPr>
            <a:cxnSpLocks/>
          </p:cNvCxnSpPr>
          <p:nvPr/>
        </p:nvCxnSpPr>
        <p:spPr>
          <a:xfrm>
            <a:off x="1753523" y="5444653"/>
            <a:ext cx="0" cy="239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1734273-2E2D-CBAD-AE62-EA5FA2214827}"/>
              </a:ext>
            </a:extLst>
          </p:cNvPr>
          <p:cNvSpPr txBox="1"/>
          <p:nvPr/>
        </p:nvSpPr>
        <p:spPr>
          <a:xfrm>
            <a:off x="529151" y="2672699"/>
            <a:ext cx="245502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Sale man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F4316F-5EB0-445E-5D18-DF0C6A7516B3}"/>
              </a:ext>
            </a:extLst>
          </p:cNvPr>
          <p:cNvSpPr txBox="1"/>
          <p:nvPr/>
        </p:nvSpPr>
        <p:spPr>
          <a:xfrm>
            <a:off x="4381687" y="3768656"/>
            <a:ext cx="144558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Admin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544AA50-4C4E-2669-08D0-442E14F8BFF1}"/>
              </a:ext>
            </a:extLst>
          </p:cNvPr>
          <p:cNvCxnSpPr>
            <a:cxnSpLocks/>
          </p:cNvCxnSpPr>
          <p:nvPr/>
        </p:nvCxnSpPr>
        <p:spPr>
          <a:xfrm>
            <a:off x="5443220" y="6285303"/>
            <a:ext cx="0" cy="300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BE31090-E425-F2DE-605F-79CF22BD3A9B}"/>
              </a:ext>
            </a:extLst>
          </p:cNvPr>
          <p:cNvSpPr/>
          <p:nvPr/>
        </p:nvSpPr>
        <p:spPr>
          <a:xfrm>
            <a:off x="4480351" y="6612745"/>
            <a:ext cx="1864916" cy="509887"/>
          </a:xfrm>
          <a:prstGeom prst="roundRect">
            <a:avLst>
              <a:gd name="adj" fmla="val 10881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Create Invoice From Order</a:t>
            </a:r>
          </a:p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arabun" panose="00000500000000000000" pitchFamily="2" charset="-34"/>
                <a:cs typeface="Sarabun" panose="00000500000000000000" pitchFamily="2" charset="-34"/>
              </a:rPr>
              <a:t>Use Standard function in Express</a:t>
            </a:r>
          </a:p>
        </p:txBody>
      </p:sp>
    </p:spTree>
    <p:extLst>
      <p:ext uri="{BB962C8B-B14F-4D97-AF65-F5344CB8AC3E}">
        <p14:creationId xmlns:p14="http://schemas.microsoft.com/office/powerpoint/2010/main" val="424296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163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518</TotalTime>
  <Words>81</Words>
  <Application>Microsoft Office PowerPoint</Application>
  <PresentationFormat>A4 Paper (210x297 mm)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Sarabun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Tammon Y</dc:creator>
  <cp:lastModifiedBy>Tammon Y</cp:lastModifiedBy>
  <cp:revision>26</cp:revision>
  <dcterms:created xsi:type="dcterms:W3CDTF">2023-02-20T05:22:53Z</dcterms:created>
  <dcterms:modified xsi:type="dcterms:W3CDTF">2023-03-16T06:55:28Z</dcterms:modified>
</cp:coreProperties>
</file>