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57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586" y="-2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4DE-614C-4A45-89C8-089EBAC5760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8B20-0CFC-4EDF-9786-85B259A3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2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4DE-614C-4A45-89C8-089EBAC5760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8B20-0CFC-4EDF-9786-85B259A3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5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4DE-614C-4A45-89C8-089EBAC5760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8B20-0CFC-4EDF-9786-85B259A3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9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4DE-614C-4A45-89C8-089EBAC5760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8B20-0CFC-4EDF-9786-85B259A3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0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4DE-614C-4A45-89C8-089EBAC5760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8B20-0CFC-4EDF-9786-85B259A3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4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4DE-614C-4A45-89C8-089EBAC5760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8B20-0CFC-4EDF-9786-85B259A3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9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4DE-614C-4A45-89C8-089EBAC5760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8B20-0CFC-4EDF-9786-85B259A3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4DE-614C-4A45-89C8-089EBAC5760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8B20-0CFC-4EDF-9786-85B259A3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7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4DE-614C-4A45-89C8-089EBAC5760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8B20-0CFC-4EDF-9786-85B259A3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5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4DE-614C-4A45-89C8-089EBAC5760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8B20-0CFC-4EDF-9786-85B259A3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7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4DE-614C-4A45-89C8-089EBAC5760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8B20-0CFC-4EDF-9786-85B259A3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9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9E4DE-614C-4A45-89C8-089EBAC5760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E8B20-0CFC-4EDF-9786-85B259A3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4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CBAEE7-0400-2954-596C-D9C1CB2CCDD9}"/>
              </a:ext>
            </a:extLst>
          </p:cNvPr>
          <p:cNvSpPr txBox="1"/>
          <p:nvPr/>
        </p:nvSpPr>
        <p:spPr>
          <a:xfrm>
            <a:off x="758486" y="682335"/>
            <a:ext cx="2263284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หน้า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Main menu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2AAD290-EC5B-480C-106F-3089E5E53F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43" t="12187" r="33333" b="44142"/>
          <a:stretch/>
        </p:blipFill>
        <p:spPr>
          <a:xfrm>
            <a:off x="2430684" y="1284790"/>
            <a:ext cx="2141316" cy="423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6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7C614A-D719-2DBF-3C3C-EA75AE3513A9}"/>
              </a:ext>
            </a:extLst>
          </p:cNvPr>
          <p:cNvSpPr txBox="1"/>
          <p:nvPr/>
        </p:nvSpPr>
        <p:spPr>
          <a:xfrm>
            <a:off x="1499266" y="1330517"/>
            <a:ext cx="2263284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เลือก ยี่ห้อ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id="{A7F0A01C-7F62-3712-4616-3CAAF2F95967}"/>
              </a:ext>
            </a:extLst>
          </p:cNvPr>
          <p:cNvSpPr txBox="1"/>
          <p:nvPr/>
        </p:nvSpPr>
        <p:spPr>
          <a:xfrm>
            <a:off x="1499266" y="2192756"/>
            <a:ext cx="3881077" cy="369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Rolex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sp useBgFill="1">
        <p:nvSpPr>
          <p:cNvPr id="5" name="TextBox 4">
            <a:extLst>
              <a:ext uri="{FF2B5EF4-FFF2-40B4-BE49-F238E27FC236}">
                <a16:creationId xmlns:a16="http://schemas.microsoft.com/office/drawing/2014/main" id="{D36F9ADD-3DE4-A5FE-FF3E-A0ADF28F119C}"/>
              </a:ext>
            </a:extLst>
          </p:cNvPr>
          <p:cNvSpPr txBox="1"/>
          <p:nvPr/>
        </p:nvSpPr>
        <p:spPr>
          <a:xfrm>
            <a:off x="1499266" y="2685665"/>
            <a:ext cx="3881077" cy="369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Omega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sp useBgFill="1">
        <p:nvSpPr>
          <p:cNvPr id="7" name="TextBox 6">
            <a:extLst>
              <a:ext uri="{FF2B5EF4-FFF2-40B4-BE49-F238E27FC236}">
                <a16:creationId xmlns:a16="http://schemas.microsoft.com/office/drawing/2014/main" id="{2D4B0BB4-7EA9-E8EB-5DB7-4717E7082DCB}"/>
              </a:ext>
            </a:extLst>
          </p:cNvPr>
          <p:cNvSpPr txBox="1"/>
          <p:nvPr/>
        </p:nvSpPr>
        <p:spPr>
          <a:xfrm>
            <a:off x="1499266" y="3153508"/>
            <a:ext cx="3881077" cy="369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Garmin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sp useBgFill="1">
        <p:nvSpPr>
          <p:cNvPr id="8" name="TextBox 7">
            <a:extLst>
              <a:ext uri="{FF2B5EF4-FFF2-40B4-BE49-F238E27FC236}">
                <a16:creationId xmlns:a16="http://schemas.microsoft.com/office/drawing/2014/main" id="{D0FE15E2-75E4-F7C7-7046-AF8C78EB8258}"/>
              </a:ext>
            </a:extLst>
          </p:cNvPr>
          <p:cNvSpPr txBox="1"/>
          <p:nvPr/>
        </p:nvSpPr>
        <p:spPr>
          <a:xfrm>
            <a:off x="1499266" y="3585872"/>
            <a:ext cx="3881077" cy="369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  <a:cs typeface="Sarabun" panose="00000500000000000000" pitchFamily="2" charset="-34"/>
              </a:rPr>
              <a:t>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ag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heuer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0940A6-0BAE-23E4-BD45-776905F56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140" y="4243754"/>
            <a:ext cx="1856611" cy="41265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2490E0-8D85-2D08-1E48-730C14E7985D}"/>
              </a:ext>
            </a:extLst>
          </p:cNvPr>
          <p:cNvSpPr txBox="1"/>
          <p:nvPr/>
        </p:nvSpPr>
        <p:spPr>
          <a:xfrm>
            <a:off x="367624" y="259423"/>
            <a:ext cx="2263284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Create Order Step1</a:t>
            </a:r>
          </a:p>
        </p:txBody>
      </p:sp>
    </p:spTree>
    <p:extLst>
      <p:ext uri="{BB962C8B-B14F-4D97-AF65-F5344CB8AC3E}">
        <p14:creationId xmlns:p14="http://schemas.microsoft.com/office/powerpoint/2010/main" val="246543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B2490E0-8D85-2D08-1E48-730C14E7985D}"/>
              </a:ext>
            </a:extLst>
          </p:cNvPr>
          <p:cNvSpPr txBox="1"/>
          <p:nvPr/>
        </p:nvSpPr>
        <p:spPr>
          <a:xfrm>
            <a:off x="367624" y="259423"/>
            <a:ext cx="2263284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Create Order Step2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CCD35C1-8F74-092E-9030-4945F180F0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0" t="5589" r="51966" b="39759"/>
          <a:stretch/>
        </p:blipFill>
        <p:spPr>
          <a:xfrm>
            <a:off x="2039816" y="2458961"/>
            <a:ext cx="2414954" cy="53017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171A5F-F9DE-F655-91BA-A47A089AD105}"/>
              </a:ext>
            </a:extLst>
          </p:cNvPr>
          <p:cNvSpPr txBox="1"/>
          <p:nvPr/>
        </p:nvSpPr>
        <p:spPr>
          <a:xfrm>
            <a:off x="984009" y="1271902"/>
            <a:ext cx="2263284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หน้า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Order Detail</a:t>
            </a:r>
          </a:p>
        </p:txBody>
      </p:sp>
    </p:spTree>
    <p:extLst>
      <p:ext uri="{BB962C8B-B14F-4D97-AF65-F5344CB8AC3E}">
        <p14:creationId xmlns:p14="http://schemas.microsoft.com/office/powerpoint/2010/main" val="393958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B2490E0-8D85-2D08-1E48-730C14E7985D}"/>
              </a:ext>
            </a:extLst>
          </p:cNvPr>
          <p:cNvSpPr txBox="1"/>
          <p:nvPr/>
        </p:nvSpPr>
        <p:spPr>
          <a:xfrm>
            <a:off x="367624" y="259423"/>
            <a:ext cx="2263284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Create Order Step3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171A5F-F9DE-F655-91BA-A47A089AD105}"/>
              </a:ext>
            </a:extLst>
          </p:cNvPr>
          <p:cNvSpPr txBox="1"/>
          <p:nvPr/>
        </p:nvSpPr>
        <p:spPr>
          <a:xfrm>
            <a:off x="984009" y="1271902"/>
            <a:ext cx="2263284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หน้า เลือกลูกค้า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A56E3D-614A-1F96-0DA2-5EE012AB4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651" y="2577514"/>
            <a:ext cx="1856611" cy="412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3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B2490E0-8D85-2D08-1E48-730C14E7985D}"/>
              </a:ext>
            </a:extLst>
          </p:cNvPr>
          <p:cNvSpPr txBox="1"/>
          <p:nvPr/>
        </p:nvSpPr>
        <p:spPr>
          <a:xfrm>
            <a:off x="367624" y="259423"/>
            <a:ext cx="2263284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Create Order Step4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171A5F-F9DE-F655-91BA-A47A089AD105}"/>
              </a:ext>
            </a:extLst>
          </p:cNvPr>
          <p:cNvSpPr txBox="1"/>
          <p:nvPr/>
        </p:nvSpPr>
        <p:spPr>
          <a:xfrm>
            <a:off x="984009" y="1271902"/>
            <a:ext cx="2263284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หน้า เลือกสินค้า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2769B37-156F-21AE-A661-947606CB7D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8" t="23136" r="31909" b="22039"/>
          <a:stretch/>
        </p:blipFill>
        <p:spPr>
          <a:xfrm>
            <a:off x="233147" y="1945983"/>
            <a:ext cx="2397761" cy="5318417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2898C08-6C9B-E785-E511-8E04542C2C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7" t="22490" r="45010" b="26173"/>
          <a:stretch/>
        </p:blipFill>
        <p:spPr>
          <a:xfrm>
            <a:off x="3771226" y="1945983"/>
            <a:ext cx="2397762" cy="498002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BA24E5-3014-0427-7C5E-538230A5B62C}"/>
              </a:ext>
            </a:extLst>
          </p:cNvPr>
          <p:cNvCxnSpPr>
            <a:endCxn id="6" idx="1"/>
          </p:cNvCxnSpPr>
          <p:nvPr/>
        </p:nvCxnSpPr>
        <p:spPr>
          <a:xfrm flipV="1">
            <a:off x="2164080" y="4435993"/>
            <a:ext cx="1607146" cy="139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10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171A5F-F9DE-F655-91BA-A47A089AD105}"/>
              </a:ext>
            </a:extLst>
          </p:cNvPr>
          <p:cNvSpPr txBox="1"/>
          <p:nvPr/>
        </p:nvSpPr>
        <p:spPr>
          <a:xfrm>
            <a:off x="949285" y="866788"/>
            <a:ext cx="2263284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หน้า ประวัติ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4601500-3751-3408-8C77-8CC07634E3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92" t="19465" r="31477" b="25053"/>
          <a:stretch/>
        </p:blipFill>
        <p:spPr>
          <a:xfrm>
            <a:off x="2152891" y="1990846"/>
            <a:ext cx="2546432" cy="538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1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7F7E16-44D2-AD6D-E5D8-51B2F956B6B3}"/>
              </a:ext>
            </a:extLst>
          </p:cNvPr>
          <p:cNvSpPr txBox="1"/>
          <p:nvPr/>
        </p:nvSpPr>
        <p:spPr>
          <a:xfrm>
            <a:off x="1097280" y="3027680"/>
            <a:ext cx="2788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ข้อมูล </a:t>
            </a:r>
            <a:r>
              <a:rPr lang="en-US" dirty="0"/>
              <a:t>Item</a:t>
            </a:r>
          </a:p>
          <a:p>
            <a:r>
              <a:rPr lang="th-TH" dirty="0"/>
              <a:t>ข้อมูล </a:t>
            </a:r>
            <a:r>
              <a:rPr lang="en-US" dirty="0"/>
              <a:t>Location</a:t>
            </a:r>
          </a:p>
          <a:p>
            <a:r>
              <a:rPr lang="th-TH" dirty="0"/>
              <a:t>ข้อมูล </a:t>
            </a:r>
            <a:r>
              <a:rPr lang="en-US"/>
              <a:t>Stock</a:t>
            </a:r>
          </a:p>
        </p:txBody>
      </p:sp>
    </p:spTree>
    <p:extLst>
      <p:ext uri="{BB962C8B-B14F-4D97-AF65-F5344CB8AC3E}">
        <p14:creationId xmlns:p14="http://schemas.microsoft.com/office/powerpoint/2010/main" val="177163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673</TotalTime>
  <Words>39</Words>
  <Application>Microsoft Office PowerPoint</Application>
  <PresentationFormat>A4 Paper (210x297 mm)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Sarabun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Tammon Y</dc:creator>
  <cp:lastModifiedBy>Tammon Y</cp:lastModifiedBy>
  <cp:revision>32</cp:revision>
  <dcterms:created xsi:type="dcterms:W3CDTF">2023-02-20T05:22:53Z</dcterms:created>
  <dcterms:modified xsi:type="dcterms:W3CDTF">2023-04-01T06:41:55Z</dcterms:modified>
</cp:coreProperties>
</file>