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CAA2B-C2CC-49A2-B517-BD237DD42ECF}" v="10" dt="2020-12-23T04:10:0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13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03437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마법 물약으로 눈송이 모습 바꾸기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599"/>
          </a:xfrm>
        </p:spPr>
        <p:txBody>
          <a:bodyPr/>
          <a:lstStyle/>
          <a:p>
            <a:r>
              <a:rPr lang="ko-KR" altLang="en-US" dirty="0"/>
              <a:t>팀원 </a:t>
            </a:r>
            <a:r>
              <a:rPr lang="ko-KR" altLang="en-US" dirty="0" err="1"/>
              <a:t>윤희주</a:t>
            </a:r>
            <a:r>
              <a:rPr lang="en-US" altLang="ko-KR" dirty="0"/>
              <a:t>, </a:t>
            </a:r>
            <a:r>
              <a:rPr lang="ko-KR" altLang="en-US" dirty="0"/>
              <a:t>황정현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57550248">
            <a:extLst>
              <a:ext uri="{FF2B5EF4-FFF2-40B4-BE49-F238E27FC236}">
                <a16:creationId xmlns:a16="http://schemas.microsoft.com/office/drawing/2014/main" id="{2563B8B0-F36D-442A-A845-9282D3F0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58" y="826558"/>
            <a:ext cx="5204883" cy="520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57553632">
            <a:extLst>
              <a:ext uri="{FF2B5EF4-FFF2-40B4-BE49-F238E27FC236}">
                <a16:creationId xmlns:a16="http://schemas.microsoft.com/office/drawing/2014/main" id="{217A88BB-0372-4F02-B90D-2F2F4875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29" y="1422399"/>
            <a:ext cx="5787342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357548592">
            <a:extLst>
              <a:ext uri="{FF2B5EF4-FFF2-40B4-BE49-F238E27FC236}">
                <a16:creationId xmlns:a16="http://schemas.microsoft.com/office/drawing/2014/main" id="{AFBCFA74-F50B-4A6B-90A0-DFE7F3BE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7" y="1838125"/>
            <a:ext cx="5725886" cy="31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9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357556728">
            <a:extLst>
              <a:ext uri="{FF2B5EF4-FFF2-40B4-BE49-F238E27FC236}">
                <a16:creationId xmlns:a16="http://schemas.microsoft.com/office/drawing/2014/main" id="{BFBF3D2A-8C98-48BB-8FEF-991F2962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6" y="2122714"/>
            <a:ext cx="4665308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7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7BE5-1CEA-4C94-BDAA-CCF12335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계획 </a:t>
            </a:r>
            <a:r>
              <a:rPr lang="ko-KR" altLang="en-US" sz="4000" b="1"/>
              <a:t>및 세부 일정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C3618-B3D3-462A-B388-A9280CB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필요한 이미지 파일 준비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코드 짜기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4</a:t>
            </a:r>
            <a:r>
              <a:rPr lang="ko-KR" altLang="en-US" sz="2400" dirty="0"/>
              <a:t>주차 이전 </a:t>
            </a:r>
            <a:r>
              <a:rPr lang="en-US" altLang="ko-KR" sz="2400" dirty="0"/>
              <a:t>: </a:t>
            </a:r>
            <a:r>
              <a:rPr lang="ko-KR" altLang="en-US" sz="2400" dirty="0"/>
              <a:t>최종 점검</a:t>
            </a:r>
          </a:p>
        </p:txBody>
      </p:sp>
    </p:spTree>
    <p:extLst>
      <p:ext uri="{BB962C8B-B14F-4D97-AF65-F5344CB8AC3E}">
        <p14:creationId xmlns:p14="http://schemas.microsoft.com/office/powerpoint/2010/main" val="16893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마법 물약으로 눈송이 모습 바꾸기</vt:lpstr>
      <vt:lpstr>PowerPoint 프레젠테이션</vt:lpstr>
      <vt:lpstr>PowerPoint 프레젠테이션</vt:lpstr>
      <vt:lpstr>PowerPoint 프레젠테이션</vt:lpstr>
      <vt:lpstr>PowerPoint 프레젠테이션</vt:lpstr>
      <vt:lpstr>계획 및 세부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 Yun</dc:creator>
  <cp:lastModifiedBy>윤 희주</cp:lastModifiedBy>
  <cp:revision>2</cp:revision>
  <dcterms:created xsi:type="dcterms:W3CDTF">2020-12-23T04:07:51Z</dcterms:created>
  <dcterms:modified xsi:type="dcterms:W3CDTF">2020-12-23T04:16:05Z</dcterms:modified>
</cp:coreProperties>
</file>