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09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21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8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16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6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6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7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2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7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6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0414-A9D8-4657-BE81-82864BB15671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2354-1E64-4E9A-8887-96EF593E2E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2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2" y="917495"/>
            <a:ext cx="6063509" cy="724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2" y="2142379"/>
            <a:ext cx="6396930" cy="14241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82" y="4792201"/>
            <a:ext cx="3962953" cy="10002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16" y="7827841"/>
            <a:ext cx="5048955" cy="16004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82" y="4067449"/>
            <a:ext cx="3729558" cy="223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582" y="1778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400" smtClean="0"/>
              <a:t>목록 보기 요청</a:t>
            </a:r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82" y="6360784"/>
            <a:ext cx="397724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2" y="703789"/>
            <a:ext cx="6396930" cy="14241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2" y="4148759"/>
            <a:ext cx="4558349" cy="27292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9805" b="25164"/>
          <a:stretch/>
        </p:blipFill>
        <p:spPr>
          <a:xfrm>
            <a:off x="152582" y="2757371"/>
            <a:ext cx="2200583" cy="761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582" y="1778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</a:t>
            </a:r>
            <a:r>
              <a:rPr lang="en-US" altLang="ko-KR" sz="1400" smtClean="0"/>
              <a:t>. </a:t>
            </a:r>
            <a:r>
              <a:rPr lang="ko-KR" altLang="en-US" sz="1400" smtClean="0"/>
              <a:t>목록 보기 응답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414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2" y="887077"/>
            <a:ext cx="6006351" cy="385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2" y="1674394"/>
            <a:ext cx="6625562" cy="1086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82" y="1778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</a:t>
            </a:r>
            <a:r>
              <a:rPr lang="ko-KR" altLang="en-US" sz="1400" smtClean="0"/>
              <a:t>작성 화면 이동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82" y="3161896"/>
            <a:ext cx="1800477" cy="771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82" y="4335029"/>
            <a:ext cx="6011114" cy="27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6" y="633023"/>
            <a:ext cx="6011114" cy="2719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3" y="6104451"/>
            <a:ext cx="4301138" cy="962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49" y="7391611"/>
            <a:ext cx="3600953" cy="719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582" y="1778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작성 요청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63" y="3677790"/>
            <a:ext cx="6430273" cy="15575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86" y="5560345"/>
            <a:ext cx="4039164" cy="219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63" y="8435851"/>
            <a:ext cx="587298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6" y="602014"/>
            <a:ext cx="6430273" cy="3305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1" y="5502446"/>
            <a:ext cx="4820323" cy="21862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9805" b="25164"/>
          <a:stretch/>
        </p:blipFill>
        <p:spPr>
          <a:xfrm>
            <a:off x="166121" y="4335959"/>
            <a:ext cx="2200583" cy="7619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582" y="1778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</a:t>
            </a:r>
            <a:r>
              <a:rPr lang="en-US" altLang="ko-KR" sz="1400" smtClean="0"/>
              <a:t>. </a:t>
            </a:r>
            <a:r>
              <a:rPr lang="ko-KR" altLang="en-US" sz="1400" smtClean="0"/>
              <a:t>작성 결과 응답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0579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050" t="-18174" r="16268" b="5148"/>
          <a:stretch/>
        </p:blipFill>
        <p:spPr>
          <a:xfrm>
            <a:off x="271021" y="982821"/>
            <a:ext cx="6203950" cy="247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9" y="1828191"/>
            <a:ext cx="6577931" cy="1319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18" y="4562136"/>
            <a:ext cx="4082032" cy="9478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582" y="1778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6. </a:t>
            </a:r>
            <a:r>
              <a:rPr lang="ko-KR" altLang="en-US" sz="1400" smtClean="0"/>
              <a:t>상세 보기 요청</a:t>
            </a:r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21" y="3745309"/>
            <a:ext cx="3953427" cy="219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69" y="6107727"/>
            <a:ext cx="4115375" cy="6716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76" y="7377053"/>
            <a:ext cx="6554115" cy="1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3" y="1163187"/>
            <a:ext cx="6577931" cy="13193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95" y="3100129"/>
            <a:ext cx="1914792" cy="800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95" y="4519690"/>
            <a:ext cx="5225192" cy="1100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82" y="1778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7</a:t>
            </a:r>
            <a:r>
              <a:rPr lang="en-US" altLang="ko-KR" sz="1400" smtClean="0"/>
              <a:t>. </a:t>
            </a:r>
            <a:r>
              <a:rPr lang="ko-KR" altLang="en-US" sz="1400" smtClean="0"/>
              <a:t>상세 보기 응답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467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8" y="738024"/>
            <a:ext cx="5328552" cy="1976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8" y="3123831"/>
            <a:ext cx="6391691" cy="14103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58" y="4943774"/>
            <a:ext cx="3888171" cy="227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58" y="5580547"/>
            <a:ext cx="4029638" cy="8487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58" y="6838913"/>
            <a:ext cx="4042498" cy="6087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58" y="7857215"/>
            <a:ext cx="4668378" cy="17833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582" y="1778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8. </a:t>
            </a:r>
            <a:r>
              <a:rPr lang="ko-KR" altLang="en-US" sz="1400" smtClean="0"/>
              <a:t>수정 요청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1380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5" y="1277137"/>
            <a:ext cx="6460280" cy="3005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95" y="4939311"/>
            <a:ext cx="1914792" cy="800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95" y="6396616"/>
            <a:ext cx="4702672" cy="990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82" y="1778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9</a:t>
            </a:r>
            <a:r>
              <a:rPr lang="en-US" altLang="ko-KR" sz="1400" smtClean="0"/>
              <a:t>. </a:t>
            </a:r>
            <a:r>
              <a:rPr lang="ko-KR" altLang="en-US" sz="1400" smtClean="0"/>
              <a:t>수정 응답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317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42</Words>
  <Application>Microsoft Office PowerPoint</Application>
  <PresentationFormat>A4 용지(210x297mm)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GOODEE</dc:creator>
  <cp:lastModifiedBy>GOODEE</cp:lastModifiedBy>
  <cp:revision>32</cp:revision>
  <dcterms:created xsi:type="dcterms:W3CDTF">2023-10-16T09:38:48Z</dcterms:created>
  <dcterms:modified xsi:type="dcterms:W3CDTF">2023-10-17T09:22:57Z</dcterms:modified>
</cp:coreProperties>
</file>