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DA2A0-50E1-FFD2-B4C2-B987BFE6A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D49E4-81CE-D946-7E51-CCA7C8557D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91F6D-F0BA-47A4-445B-60A6F6A69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28E6-5706-D246-A895-938A59D672C1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57359-2607-ADDE-FCA1-3431C91F9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AA663-78B6-2681-38E8-9C152738F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42E8-BB3C-7D42-9775-7B1C4E2EB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744B-11FE-9AED-8763-FFA7B5E85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1C0D8-8CD8-E912-543E-F0D0C18F9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F9872-58C3-0468-B372-5BA93489D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28E6-5706-D246-A895-938A59D672C1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C57DE-45B7-D7BA-476E-0946E5911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B080D-7631-202A-53B4-25CC80121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42E8-BB3C-7D42-9775-7B1C4E2EB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9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7DAF8-83C9-1FF7-ECE8-70B44AE75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72A19-3898-CFA5-8D02-71C7FBB77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521D8-1530-5DC4-D4D8-AAF23F19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28E6-5706-D246-A895-938A59D672C1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9E848-9414-9EF9-AA24-195EBC07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B48C5-7020-C2A1-7CA2-028E0A969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42E8-BB3C-7D42-9775-7B1C4E2EB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9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7D994-7C84-2834-70F8-9B73BF3F5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32E96-4BE4-32D0-B3FA-E84A05F8B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D45E3-39DC-C805-27EC-83763F2F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28E6-5706-D246-A895-938A59D672C1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FC0C9-60EF-DF2F-916A-0194F418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9AFB6-F15B-753D-D33F-B1B7E7CD5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42E8-BB3C-7D42-9775-7B1C4E2EB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48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A1B9-5167-4DC9-2CEA-CA47F668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6D073-6A3A-A729-5D72-4E4CF94B5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3D315-9E3E-97A4-736D-B6A454BE4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28E6-5706-D246-A895-938A59D672C1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071CB-FF43-A8D0-4F48-028D62406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A476C-ED5C-AF61-A691-CDCB16A3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42E8-BB3C-7D42-9775-7B1C4E2EB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7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58F00-95EF-6FAB-18BE-0545AC16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5F117-B32D-CCC2-F0F9-50502D51BF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97510-FA92-6330-118C-DF19E2D078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927A1-D84E-53E9-F0FA-52ACBB8B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28E6-5706-D246-A895-938A59D672C1}" type="datetimeFigureOut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FD17F-8BEC-3F55-232A-22FD537E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A970E-F544-095B-24C2-9C73E34D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42E8-BB3C-7D42-9775-7B1C4E2EB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1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35E9-C3E6-5647-0497-00379ECD4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90293-2455-A800-DD05-F8FCE00E3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DEAE8-74A9-30EE-AA9F-5DAC417F7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94B8DD-D2FE-DC9C-CDFA-7487BD8A0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6EFA82-26E0-EA2C-8FB0-392328B9DF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2B6861-DAF4-B116-4B66-6ADBA8E53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28E6-5706-D246-A895-938A59D672C1}" type="datetimeFigureOut">
              <a:rPr lang="en-US" smtClean="0"/>
              <a:t>6/14/23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A65292-3B39-948A-A237-F13BC2C43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5DA0D9-80AC-6D65-C336-387FDF51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42E8-BB3C-7D42-9775-7B1C4E2EB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6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70335-CB0A-3B26-A37B-1FF54DC7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09FE33-347B-9720-7378-432C58C7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28E6-5706-D246-A895-938A59D672C1}" type="datetimeFigureOut">
              <a:rPr lang="en-US" smtClean="0"/>
              <a:t>6/14/23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FB0C4F-728C-B9E0-3C02-73BAC266D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92F18-CE50-4302-4CF4-ACDC2F74F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42E8-BB3C-7D42-9775-7B1C4E2EB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6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E84AA6-AA45-D8FF-B879-E5C3973C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28E6-5706-D246-A895-938A59D672C1}" type="datetimeFigureOut">
              <a:rPr lang="en-US" smtClean="0"/>
              <a:t>6/14/23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B9A8DA-E427-CC37-E4E1-7F3DB833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CF04E-FEB9-0E31-91A4-412FCD8A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42E8-BB3C-7D42-9775-7B1C4E2EB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9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489CD-E5F0-733B-0BC3-A48D8EC62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1DACE-125C-649E-3AAB-2D7AF1517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C8D0A-5DF4-74C6-E0A8-5C14777EC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08133-8A17-A175-E987-DA57E068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28E6-5706-D246-A895-938A59D672C1}" type="datetimeFigureOut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E8B58-8478-08EA-140C-74D197E8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D4716-D111-F8FC-CB40-F3C39CFBF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42E8-BB3C-7D42-9775-7B1C4E2EB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1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8E88B-CCDD-5039-8C0D-D21666228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D346FC-66EE-3644-ABDB-2BB863CA3D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0709DA-EDC6-7444-518F-5CEB1ED7A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3A85C2-90E9-0B21-B055-02E2DD31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28E6-5706-D246-A895-938A59D672C1}" type="datetimeFigureOut">
              <a:rPr lang="en-US" smtClean="0"/>
              <a:t>6/14/23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7A820-562A-B059-48E0-A524012CA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4B0AC-40A3-33DA-D1F5-7C31E6825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A42E8-BB3C-7D42-9775-7B1C4E2EB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5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C4A853-27C2-9E4E-8421-9FD41453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94FEE-948D-D9DF-5C7E-AEA8EC8C4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17BA9-3A98-989D-EC8E-0391FA0A3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D28E6-5706-D246-A895-938A59D672C1}" type="datetimeFigureOut">
              <a:rPr lang="en-US" smtClean="0"/>
              <a:t>6/14/23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0549E-1512-4E76-B050-25A5E35A3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7CA4E-6CBF-217F-63D3-AA218AA63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A42E8-BB3C-7D42-9775-7B1C4E2EB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9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D1AF7ED-BD12-E0C3-CCF0-4AD388BFE69F}"/>
              </a:ext>
            </a:extLst>
          </p:cNvPr>
          <p:cNvGrpSpPr/>
          <p:nvPr/>
        </p:nvGrpSpPr>
        <p:grpSpPr>
          <a:xfrm>
            <a:off x="2885737" y="1057362"/>
            <a:ext cx="5522539" cy="3472597"/>
            <a:chOff x="6572434" y="3388752"/>
            <a:chExt cx="4589551" cy="28997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81F7C5E-419A-33D7-5A9D-FCD8C3CBEE99}"/>
                </a:ext>
              </a:extLst>
            </p:cNvPr>
            <p:cNvGrpSpPr/>
            <p:nvPr/>
          </p:nvGrpSpPr>
          <p:grpSpPr>
            <a:xfrm>
              <a:off x="6572434" y="3388752"/>
              <a:ext cx="4589551" cy="973735"/>
              <a:chOff x="6572434" y="3388752"/>
              <a:chExt cx="4589551" cy="97373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0A224E4-89E6-DD00-62F4-1356DFC803F3}"/>
                  </a:ext>
                </a:extLst>
              </p:cNvPr>
              <p:cNvSpPr/>
              <p:nvPr/>
            </p:nvSpPr>
            <p:spPr>
              <a:xfrm>
                <a:off x="8538882" y="3528769"/>
                <a:ext cx="1237130" cy="632012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ESN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16322A4-88D4-3E90-0F75-DA0D388C3F56}"/>
                  </a:ext>
                </a:extLst>
              </p:cNvPr>
              <p:cNvSpPr txBox="1"/>
              <p:nvPr/>
            </p:nvSpPr>
            <p:spPr>
              <a:xfrm>
                <a:off x="6985096" y="3959075"/>
                <a:ext cx="1290917" cy="4034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6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ctr"/>
                <a:r>
                  <a:rPr lang="en-US" sz="1050" b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Aerosol optical depth </a:t>
                </a:r>
                <a:r>
                  <a:rPr lang="en-US" sz="105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(lagged)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63EE57E-08C0-12D8-2C78-23F7B4747A31}"/>
                  </a:ext>
                </a:extLst>
              </p:cNvPr>
              <p:cNvSpPr txBox="1"/>
              <p:nvPr/>
            </p:nvSpPr>
            <p:spPr>
              <a:xfrm>
                <a:off x="6572434" y="3388752"/>
                <a:ext cx="1703579" cy="4034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ctr"/>
                <a:r>
                  <a:rPr lang="en-US" sz="1050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Stratosphere temperature </a:t>
                </a:r>
                <a:r>
                  <a:rPr lang="en-US" sz="105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(lagged)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8E4AB2E-A5D7-D337-7A5A-3F8A6C518921}"/>
                  </a:ext>
                </a:extLst>
              </p:cNvPr>
              <p:cNvSpPr txBox="1"/>
              <p:nvPr/>
            </p:nvSpPr>
            <p:spPr>
              <a:xfrm>
                <a:off x="10038880" y="3528769"/>
                <a:ext cx="1123105" cy="6320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ctr"/>
                <a:r>
                  <a:rPr lang="en-US" sz="1050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RMSE Stratosphere temperature </a:t>
                </a:r>
                <a:r>
                  <a:rPr lang="en-US" sz="105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(forecasted)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8420FA1D-6850-AEBD-A5C2-ABB854582D8C}"/>
                  </a:ext>
                </a:extLst>
              </p:cNvPr>
              <p:cNvCxnSpPr>
                <a:cxnSpLocks/>
                <a:stCxn id="19" idx="3"/>
                <a:endCxn id="17" idx="1"/>
              </p:cNvCxnSpPr>
              <p:nvPr/>
            </p:nvCxnSpPr>
            <p:spPr>
              <a:xfrm>
                <a:off x="8276013" y="3590458"/>
                <a:ext cx="262869" cy="254317"/>
              </a:xfrm>
              <a:prstGeom prst="straightConnector1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1F381D9-B36A-ADAC-97D3-ABF9C0C9DEFB}"/>
                  </a:ext>
                </a:extLst>
              </p:cNvPr>
              <p:cNvCxnSpPr>
                <a:cxnSpLocks/>
                <a:stCxn id="18" idx="3"/>
                <a:endCxn id="17" idx="1"/>
              </p:cNvCxnSpPr>
              <p:nvPr/>
            </p:nvCxnSpPr>
            <p:spPr>
              <a:xfrm flipV="1">
                <a:off x="8276013" y="3844775"/>
                <a:ext cx="262869" cy="316006"/>
              </a:xfrm>
              <a:prstGeom prst="straightConnector1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07DAFE0-3383-F725-04EE-2E2732324117}"/>
                  </a:ext>
                </a:extLst>
              </p:cNvPr>
              <p:cNvCxnSpPr>
                <a:cxnSpLocks/>
                <a:stCxn id="17" idx="3"/>
                <a:endCxn id="20" idx="1"/>
              </p:cNvCxnSpPr>
              <p:nvPr/>
            </p:nvCxnSpPr>
            <p:spPr>
              <a:xfrm>
                <a:off x="9776012" y="3844775"/>
                <a:ext cx="262868" cy="0"/>
              </a:xfrm>
              <a:prstGeom prst="straightConnector1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E992D87-A613-AA01-0705-C7C18F375A8A}"/>
                </a:ext>
              </a:extLst>
            </p:cNvPr>
            <p:cNvGrpSpPr/>
            <p:nvPr/>
          </p:nvGrpSpPr>
          <p:grpSpPr>
            <a:xfrm>
              <a:off x="6572434" y="5147379"/>
              <a:ext cx="4584732" cy="1141156"/>
              <a:chOff x="6572434" y="5147379"/>
              <a:chExt cx="4584732" cy="114115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675712C-C424-27D9-6930-D8C8EC9CF968}"/>
                  </a:ext>
                </a:extLst>
              </p:cNvPr>
              <p:cNvSpPr/>
              <p:nvPr/>
            </p:nvSpPr>
            <p:spPr>
              <a:xfrm>
                <a:off x="8538130" y="5349085"/>
                <a:ext cx="1237130" cy="632012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ESN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7E75CE-FFBD-6A6A-D78D-4B027B8DC063}"/>
                  </a:ext>
                </a:extLst>
              </p:cNvPr>
              <p:cNvSpPr txBox="1"/>
              <p:nvPr/>
            </p:nvSpPr>
            <p:spPr>
              <a:xfrm>
                <a:off x="6985095" y="5717702"/>
                <a:ext cx="1290917" cy="57083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6">
                    <a:lumMod val="50000"/>
                    <a:lumOff val="50000"/>
                  </a:schemeClr>
                </a:solidFill>
              </a:ln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ctr"/>
                <a:r>
                  <a:rPr lang="en-US" sz="1050" b="1" dirty="0">
                    <a:solidFill>
                      <a:schemeClr val="accent6">
                        <a:lumMod val="50000"/>
                        <a:lumOff val="50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“Adjusted”</a:t>
                </a:r>
                <a:r>
                  <a:rPr lang="en-US" sz="1050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Aerosol optical depth </a:t>
                </a:r>
                <a:r>
                  <a:rPr lang="en-US" sz="105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(lagged)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E2DB04E-2553-10F3-EDAD-873265B6D114}"/>
                  </a:ext>
                </a:extLst>
              </p:cNvPr>
              <p:cNvSpPr txBox="1"/>
              <p:nvPr/>
            </p:nvSpPr>
            <p:spPr>
              <a:xfrm>
                <a:off x="6572434" y="5147379"/>
                <a:ext cx="1703579" cy="4034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ctr"/>
                <a:r>
                  <a:rPr lang="en-US" sz="1050" b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Stratosphere temperature </a:t>
                </a:r>
                <a:r>
                  <a:rPr lang="en-US" sz="105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(lagged)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F23318FF-1884-DA73-12A8-83C9AF3281E9}"/>
                  </a:ext>
                </a:extLst>
              </p:cNvPr>
              <p:cNvCxnSpPr>
                <a:cxnSpLocks/>
                <a:stCxn id="12" idx="3"/>
                <a:endCxn id="10" idx="1"/>
              </p:cNvCxnSpPr>
              <p:nvPr/>
            </p:nvCxnSpPr>
            <p:spPr>
              <a:xfrm>
                <a:off x="8276013" y="5349085"/>
                <a:ext cx="262117" cy="316006"/>
              </a:xfrm>
              <a:prstGeom prst="straightConnector1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672D568-591E-C3B0-8F59-75DD7A33D6A7}"/>
                  </a:ext>
                </a:extLst>
              </p:cNvPr>
              <p:cNvCxnSpPr>
                <a:cxnSpLocks/>
                <a:stCxn id="11" idx="3"/>
                <a:endCxn id="10" idx="1"/>
              </p:cNvCxnSpPr>
              <p:nvPr/>
            </p:nvCxnSpPr>
            <p:spPr>
              <a:xfrm flipV="1">
                <a:off x="8276012" y="5665091"/>
                <a:ext cx="262118" cy="338028"/>
              </a:xfrm>
              <a:prstGeom prst="straightConnector1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E5E9E8-3C11-7912-C75A-BA07E0E85B93}"/>
                  </a:ext>
                </a:extLst>
              </p:cNvPr>
              <p:cNvSpPr txBox="1"/>
              <p:nvPr/>
            </p:nvSpPr>
            <p:spPr>
              <a:xfrm>
                <a:off x="10034061" y="5195372"/>
                <a:ext cx="1123105" cy="93943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5400">
                <a:solidFill>
                  <a:schemeClr val="accent1"/>
                </a:solidFill>
              </a:ln>
            </p:spPr>
            <p:txBody>
              <a:bodyPr vert="horz" wrap="square" lIns="91440" tIns="45720" rIns="91440" bIns="45720" rtlCol="0" anchor="ctr">
                <a:noAutofit/>
              </a:bodyPr>
              <a:lstStyle/>
              <a:p>
                <a:pPr algn="ctr"/>
                <a:r>
                  <a:rPr lang="en-US" sz="1050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RMSE</a:t>
                </a:r>
              </a:p>
              <a:p>
                <a:pPr algn="ctr"/>
                <a:r>
                  <a:rPr lang="en-US" sz="1050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Stratosphere temperature (forecasted)</a:t>
                </a:r>
                <a:r>
                  <a:rPr lang="en-US" sz="105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en-US" sz="1050" dirty="0">
                    <a:solidFill>
                      <a:schemeClr val="accent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with AOD adjusted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0F34A9BB-A93A-AFB6-BC10-00722099594F}"/>
                  </a:ext>
                </a:extLst>
              </p:cNvPr>
              <p:cNvCxnSpPr>
                <a:cxnSpLocks/>
                <a:stCxn id="10" idx="3"/>
                <a:endCxn id="15" idx="1"/>
              </p:cNvCxnSpPr>
              <p:nvPr/>
            </p:nvCxnSpPr>
            <p:spPr>
              <a:xfrm>
                <a:off x="9775260" y="5665091"/>
                <a:ext cx="258801" cy="0"/>
              </a:xfrm>
              <a:prstGeom prst="straightConnector1">
                <a:avLst/>
              </a:prstGeom>
              <a:ln w="25400">
                <a:solidFill>
                  <a:schemeClr val="tx2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5D2F278-0BE3-7B0D-022F-92D1435E0CB1}"/>
                </a:ext>
              </a:extLst>
            </p:cNvPr>
            <p:cNvGrpSpPr/>
            <p:nvPr/>
          </p:nvGrpSpPr>
          <p:grpSpPr>
            <a:xfrm>
              <a:off x="8822223" y="4204295"/>
              <a:ext cx="1993904" cy="1122768"/>
              <a:chOff x="8822223" y="4204295"/>
              <a:chExt cx="1993904" cy="1122768"/>
            </a:xfrm>
          </p:grpSpPr>
          <p:sp>
            <p:nvSpPr>
              <p:cNvPr id="8" name="Down Arrow 7">
                <a:extLst>
                  <a:ext uri="{FF2B5EF4-FFF2-40B4-BE49-F238E27FC236}">
                    <a16:creationId xmlns:a16="http://schemas.microsoft.com/office/drawing/2014/main" id="{AA5BE4A5-F7EC-FA4E-32C1-97030CFF0B57}"/>
                  </a:ext>
                </a:extLst>
              </p:cNvPr>
              <p:cNvSpPr/>
              <p:nvPr/>
            </p:nvSpPr>
            <p:spPr>
              <a:xfrm>
                <a:off x="8822223" y="4235825"/>
                <a:ext cx="665629" cy="1091238"/>
              </a:xfrm>
              <a:prstGeom prst="downArrow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050">
                    <a:solidFill>
                      <a:schemeClr val="bg1">
                        <a:lumMod val="65000"/>
                      </a:schemeClr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same model</a:t>
                </a:r>
              </a:p>
            </p:txBody>
          </p:sp>
          <p:sp>
            <p:nvSpPr>
              <p:cNvPr id="9" name="Up-Down Arrow 8">
                <a:extLst>
                  <a:ext uri="{FF2B5EF4-FFF2-40B4-BE49-F238E27FC236}">
                    <a16:creationId xmlns:a16="http://schemas.microsoft.com/office/drawing/2014/main" id="{899122A3-F2AC-7BA2-43BB-3D57F76DA13F}"/>
                  </a:ext>
                </a:extLst>
              </p:cNvPr>
              <p:cNvSpPr/>
              <p:nvPr/>
            </p:nvSpPr>
            <p:spPr>
              <a:xfrm>
                <a:off x="10375788" y="4204295"/>
                <a:ext cx="440339" cy="959546"/>
              </a:xfrm>
              <a:prstGeom prst="up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sz="1100" b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compare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11575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45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Goode, Katherine</dc:creator>
  <cp:lastModifiedBy>Goode, Katherine</cp:lastModifiedBy>
  <cp:revision>1</cp:revision>
  <dcterms:created xsi:type="dcterms:W3CDTF">2023-06-14T16:11:38Z</dcterms:created>
  <dcterms:modified xsi:type="dcterms:W3CDTF">2023-06-14T18:19:17Z</dcterms:modified>
</cp:coreProperties>
</file>