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4"/>
  </p:normalViewPr>
  <p:slideViewPr>
    <p:cSldViewPr snapToGrid="0" snapToObjects="1">
      <p:cViewPr varScale="1">
        <p:scale>
          <a:sx n="76" d="100"/>
          <a:sy n="76" d="100"/>
        </p:scale>
        <p:origin x="216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3F407-1340-6348-AF2C-BBE4C7CAB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88ED3-C4C7-6B41-9259-4FB49A9896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36639-F362-EF49-8ADF-3D8EA708F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F839-41FC-424C-B818-0B61A05B198C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C2A81-988C-FB40-85A6-C305C9C54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98422-DFC3-C542-B981-99DBC88AB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5C2E-92A5-774A-8E9E-E6DF76CDA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60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A1934-4E6D-9D43-BFB8-AA2037964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E2687E-4537-904E-AA3F-1E91DB441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A9E3E-06B4-B744-9103-068FE699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F839-41FC-424C-B818-0B61A05B198C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43DF7-91D4-1F42-B354-30E810AE7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3BF5D-FF81-1041-8A1D-A8B01152D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5C2E-92A5-774A-8E9E-E6DF76CDA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2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080D93-0C34-5245-B0C1-026CCD7F1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D21FA7-3A72-EE4D-9B2D-705F34803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685DD-75E2-EA4E-8C51-A3FAEE2EB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F839-41FC-424C-B818-0B61A05B198C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FCDAA-D055-EC45-8120-A610272B6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DCCEB-4F99-B34D-AFF0-8A30FC85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5C2E-92A5-774A-8E9E-E6DF76CDA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85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3D62C-570A-0941-A8E3-06C418280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07CD5-B668-4A45-AB14-F3EE8CCAB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DBDF9-5D8C-AD47-A269-D22041420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F839-41FC-424C-B818-0B61A05B198C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C0E3B-A7C1-5241-943A-CAE3ABABC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A7DC1-CF8E-BF48-8A4A-0A172FF12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5C2E-92A5-774A-8E9E-E6DF76CDA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8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E6B41-DC3A-3947-8471-3DBD2E13A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9E67C-2D2F-1045-9236-556A900B0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EF90B-8413-9949-ABC1-9C0017CC0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F839-41FC-424C-B818-0B61A05B198C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FA0D0-A015-E342-9CF8-B704BD975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CBB9C-7532-834C-AB0F-B9F15BB3A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5C2E-92A5-774A-8E9E-E6DF76CDA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09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1821B-FA4D-534C-BADD-8B01EE498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12848-B714-FA48-BFE0-8F5BCFF616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B4D92-9C59-704B-B3EB-7152E44BF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15291-EAF8-2A4B-888F-4254DB5EA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F839-41FC-424C-B818-0B61A05B198C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1EA6F-F1FF-5A47-A591-CB4948722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0C76F-8E28-C448-8B21-F7BBF1BE8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5C2E-92A5-774A-8E9E-E6DF76CDA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10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6DE64-9CC1-F940-ABC9-F707BFBEE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8B072-B8B2-134E-A6C2-DE0789046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67AF56-6CA1-1D4C-86F3-3FA42DB38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06509A-394A-1E49-8F6E-2EE1C42223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AF4FA2-DEE3-EE4B-A7AF-F9F805424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50927E-05D4-3140-A4FB-5871E2A58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F839-41FC-424C-B818-0B61A05B198C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635FF4-5AAF-3445-8F10-F3EC5EB8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F445E8-AA66-1240-9D80-B1DD50616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5C2E-92A5-774A-8E9E-E6DF76CDA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1E61D-A881-A84E-9A20-D3420ECC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055E1A-2869-C543-88DC-03838DAA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F839-41FC-424C-B818-0B61A05B198C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1FA164-DE04-9744-81C2-FEDA50AF7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F0524D-D1FD-C24E-BD24-92E5A8D75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5C2E-92A5-774A-8E9E-E6DF76CDA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62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F6F1B8-1AE4-1842-86D6-A518C00F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F839-41FC-424C-B818-0B61A05B198C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886EB2-D119-1645-B00B-A8071D63B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85146-9A73-A74D-9CCB-170D4D1B4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5C2E-92A5-774A-8E9E-E6DF76CDA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19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3AB8D-6D58-D64A-99D5-00FB77F82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A5E50-08E6-354F-BE86-CA8FC15F2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03E73-7B01-BF42-9A08-847049A10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CEB70-D84F-D34F-BCA5-4406A793A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F839-41FC-424C-B818-0B61A05B198C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E6E23-ABB0-7D4B-9A3C-995ECE544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C9B29-58D0-9E4E-B888-FDD106FF8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5C2E-92A5-774A-8E9E-E6DF76CDA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04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D6F95-562C-DA41-A162-ECA58A55F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E2598F-52DF-554C-9825-9ADA0FA3F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63056D-E793-1847-B04F-C0E6B44DD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0575D-A27A-A44B-A0B2-C8FEE39B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F839-41FC-424C-B818-0B61A05B198C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50B0C-65C9-9F44-A8AB-F7C58FEAB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185CB-E810-DD42-A25D-482E9303E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5C2E-92A5-774A-8E9E-E6DF76CDA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344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236A7A-D56A-5F49-B073-A3FEEC484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AD8E0-A361-124F-9AEA-FB172E5B1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3D984-5153-274A-BFC6-697533B68F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DF839-41FC-424C-B818-0B61A05B198C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0CA3A-2126-5441-952F-2535797D1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0897A-EDF2-734F-AAC1-8567BC5DF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F5C2E-92A5-774A-8E9E-E6DF76CDA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7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8F712884-98EE-AB42-B8D7-4C93F1908891}"/>
              </a:ext>
            </a:extLst>
          </p:cNvPr>
          <p:cNvGrpSpPr/>
          <p:nvPr/>
        </p:nvGrpSpPr>
        <p:grpSpPr>
          <a:xfrm>
            <a:off x="4293084" y="4453466"/>
            <a:ext cx="3605832" cy="1416868"/>
            <a:chOff x="962247" y="2494453"/>
            <a:chExt cx="10459402" cy="352828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D6A96FD-121F-0A43-93AC-E0659B81C439}"/>
                </a:ext>
              </a:extLst>
            </p:cNvPr>
            <p:cNvSpPr/>
            <p:nvPr/>
          </p:nvSpPr>
          <p:spPr>
            <a:xfrm>
              <a:off x="3665950" y="2494453"/>
              <a:ext cx="4860099" cy="352828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32690DC-FB46-2F41-944B-6FF52A1040DE}"/>
                </a:ext>
              </a:extLst>
            </p:cNvPr>
            <p:cNvSpPr/>
            <p:nvPr/>
          </p:nvSpPr>
          <p:spPr>
            <a:xfrm>
              <a:off x="5367867" y="3893710"/>
              <a:ext cx="728132" cy="70696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12609B1-AA26-3B47-A37E-A2CC12F7D46E}"/>
                </a:ext>
              </a:extLst>
            </p:cNvPr>
            <p:cNvSpPr/>
            <p:nvPr/>
          </p:nvSpPr>
          <p:spPr>
            <a:xfrm>
              <a:off x="6095999" y="3893710"/>
              <a:ext cx="728132" cy="70696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7E269E2-7A68-2248-A551-D396B6C925B7}"/>
                </a:ext>
              </a:extLst>
            </p:cNvPr>
            <p:cNvSpPr/>
            <p:nvPr/>
          </p:nvSpPr>
          <p:spPr>
            <a:xfrm flipH="1" flipV="1">
              <a:off x="5549900" y="4063383"/>
              <a:ext cx="364067" cy="3676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6BBABE7-8CDE-A34A-ACA3-3A3903641F00}"/>
                </a:ext>
              </a:extLst>
            </p:cNvPr>
            <p:cNvSpPr/>
            <p:nvPr/>
          </p:nvSpPr>
          <p:spPr>
            <a:xfrm flipH="1" flipV="1">
              <a:off x="6282266" y="4074785"/>
              <a:ext cx="364067" cy="3676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69A65EE-74B8-AE4E-8CF8-3F78358D3A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27530" y="3112773"/>
              <a:ext cx="711745" cy="318758"/>
            </a:xfrm>
            <a:prstGeom prst="line">
              <a:avLst/>
            </a:prstGeom>
            <a:ln w="146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E4D58D8-6F2E-0D47-BBAA-9430FD3F33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2247" y="3112774"/>
              <a:ext cx="2565285" cy="159378"/>
            </a:xfrm>
            <a:prstGeom prst="line">
              <a:avLst/>
            </a:prstGeom>
            <a:ln w="146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06E0466-C779-5C4C-B29F-10F91C1452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23980" y="4076316"/>
              <a:ext cx="724002" cy="246854"/>
            </a:xfrm>
            <a:prstGeom prst="line">
              <a:avLst/>
            </a:prstGeom>
            <a:ln w="146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86BAAB3-34EC-DD49-A2F5-AAE039C57E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2030" y="4074785"/>
              <a:ext cx="1947871" cy="525891"/>
            </a:xfrm>
            <a:prstGeom prst="line">
              <a:avLst/>
            </a:prstGeom>
            <a:ln w="146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4AD1D64-93A3-5645-9F60-D0106DDC0B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23949" y="5081640"/>
              <a:ext cx="838082" cy="80647"/>
            </a:xfrm>
            <a:prstGeom prst="line">
              <a:avLst/>
            </a:prstGeom>
            <a:ln w="146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F55C89F-6308-BE44-A374-7CD5CD0B40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4746" y="5162287"/>
              <a:ext cx="1909203" cy="763498"/>
            </a:xfrm>
            <a:prstGeom prst="line">
              <a:avLst/>
            </a:prstGeom>
            <a:ln w="146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428086D-088A-1A47-8794-CCF6821380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89627" y="3204667"/>
              <a:ext cx="711745" cy="318758"/>
            </a:xfrm>
            <a:prstGeom prst="line">
              <a:avLst/>
            </a:prstGeom>
            <a:ln w="146050" cap="rnd"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1205529-649F-AD4A-B44B-0C67DDE797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56364" y="3192463"/>
              <a:ext cx="2565285" cy="159378"/>
            </a:xfrm>
            <a:prstGeom prst="line">
              <a:avLst/>
            </a:prstGeom>
            <a:ln w="146050" cap="rnd"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CA3EF6B-2B8E-9849-BB09-DDB1919041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39371" y="4076316"/>
              <a:ext cx="724002" cy="246854"/>
            </a:xfrm>
            <a:prstGeom prst="line">
              <a:avLst/>
            </a:prstGeom>
            <a:ln w="146050" cap="rnd"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9D29733-E75A-7941-AA38-F2A253954D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99320" y="4074785"/>
              <a:ext cx="1947871" cy="525891"/>
            </a:xfrm>
            <a:prstGeom prst="line">
              <a:avLst/>
            </a:prstGeom>
            <a:ln w="146050" cap="rnd"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14CEAA7-299D-6C4A-B371-0483020DD3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44670" y="5121963"/>
              <a:ext cx="838082" cy="80647"/>
            </a:xfrm>
            <a:prstGeom prst="line">
              <a:avLst/>
            </a:prstGeom>
            <a:ln w="146050" cap="rnd"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D0C1921-5F4E-7445-86D1-B4918C2E6E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82752" y="5202610"/>
              <a:ext cx="1909203" cy="763498"/>
            </a:xfrm>
            <a:prstGeom prst="line">
              <a:avLst/>
            </a:prstGeom>
            <a:ln w="146050" cap="rnd"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F1E8AC2-59C8-214D-8DD3-30D94CFF55CD}"/>
              </a:ext>
            </a:extLst>
          </p:cNvPr>
          <p:cNvCxnSpPr>
            <a:cxnSpLocks/>
            <a:stCxn id="66" idx="0"/>
            <a:endCxn id="4" idx="0"/>
          </p:cNvCxnSpPr>
          <p:nvPr/>
        </p:nvCxnSpPr>
        <p:spPr>
          <a:xfrm>
            <a:off x="6062923" y="81419"/>
            <a:ext cx="0" cy="4372047"/>
          </a:xfrm>
          <a:prstGeom prst="line">
            <a:avLst/>
          </a:prstGeom>
          <a:ln w="152400" cap="flat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8E0F241A-5BB4-5046-BAF7-D70914A44447}"/>
              </a:ext>
            </a:extLst>
          </p:cNvPr>
          <p:cNvSpPr/>
          <p:nvPr/>
        </p:nvSpPr>
        <p:spPr>
          <a:xfrm>
            <a:off x="2658457" y="81419"/>
            <a:ext cx="6808931" cy="669516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550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Goode, Katherine J [STAT]</dc:creator>
  <cp:lastModifiedBy>Goode, Katherine J [STAT]</cp:lastModifiedBy>
  <cp:revision>3</cp:revision>
  <dcterms:created xsi:type="dcterms:W3CDTF">2019-10-26T01:18:17Z</dcterms:created>
  <dcterms:modified xsi:type="dcterms:W3CDTF">2019-10-26T16:47:19Z</dcterms:modified>
</cp:coreProperties>
</file>