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96F57-2054-44AD-A93E-5C1ADEF3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71CFD4-F2F0-4BA9-941B-E1829D12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4F63-84CD-4BB5-91C0-49FABB53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E6939-6AA0-4BAB-877C-34DF4910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C20B0-9E0E-4C56-A886-38090B68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5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F2D65-C1BE-4CCE-AD79-A9414B3D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DBD51-F68B-419C-AD91-BD06F45F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BD9E4-5466-4F5A-9911-7658A2FD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C9F64-7512-4678-9BAB-1D79953F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974DA-7021-4B27-9FE6-D31D0AA1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61040D-A36F-457D-992D-2E55A8C4D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0C1BB-18BF-4F8A-847C-A8B42A6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17034-9CFB-44AA-989D-26DECA0E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DC71-252D-42C9-B3BA-8422B7EB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2EEE4-5A0A-4C25-933A-13EAF733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3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379A5-3D21-4FDF-90A6-DB686EB6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1581-5AFE-4FCF-B078-46D1CBE2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BE28-3A5B-43BD-8A9E-2BCEBBE0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8343A-F605-4681-A145-DE7CB714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A46C2-4FAC-4C7A-B5C3-FF7178EC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8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920C8-4C81-4716-9D6C-52D8EEDE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A9E6C-76E1-453D-B417-71600437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78C98-A971-439C-9C7B-61A31724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B01BD-0048-44BA-A93A-D7E08637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70F42-EB37-41C2-8D93-DFE15181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6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F7E4-5F3D-4CB8-ACB8-48C847A9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239B-CF5E-4D4D-943E-75A454E33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F4474-8AF8-4F4A-B25D-F4AB5E77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DB2E9-D23D-4434-A3E7-FF2AC81A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BA663-5711-48F3-8700-00C2474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98F59-F7A6-4AD0-9EFA-FBE23672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33E35-EFCB-4FDD-A4F4-0AC3161A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00474-D5D8-4FCD-91D2-94DFBBA5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752BD-2ABD-4310-8D2A-634A49D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46E8D-FB79-4E18-BCDF-53C3D6EBA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A88804-115E-4E70-8C0E-1B931D353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32BD5D-93F2-4D81-99F9-C9A38886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B3180F-8A3A-47ED-B824-9BF5239E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7CA0D-5245-4B07-99A4-3EA6297B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4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2D85-EC8B-4018-98D9-FBD9CFB9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9AD508-2AAC-4EA3-8733-43D431EE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55C38-2879-4512-99EB-CD4DAEFF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7EDD5-A719-436E-A8AF-2B788CE6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0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F7B74-F3F8-499D-B05F-E6B324EC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8EF23-BF27-464A-BF83-B8559649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C460D-110B-4BC4-8ABE-077BF930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0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D10E-A11D-4735-9A5C-C7AC864B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41384-E9EF-466A-AA73-6EC29155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D266E-B6F5-4AFE-80FE-5AC842CCC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BFEAD-4220-43A4-AFC4-A7B2920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6523A-B525-4A03-A346-FA02AD66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895EB-7478-4E94-88AA-5882F03D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65A1A-5DD2-448B-BC6D-214B6022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EF1CB-27AA-45C4-8E0C-502EA7917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036C4-2E0E-429B-B66E-4AA36AE1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23BE1-412C-49AB-AEF8-F74FF554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B47B4-82E4-410F-BE66-5BE77654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FADC40-70FC-4A18-AE38-61BE708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9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2691BA-6936-4EB7-BFB8-F8E26E1F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F8650-8D8A-4043-BA51-88121D0B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36DE2-2B34-4FE2-AFD1-EDA56C22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9831-EC2C-4008-AED0-FDF6DC6E96BA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8D9EA-F8AE-45BF-B46E-3D5162D71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99695-3072-4D4F-A92D-506F10A04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F886-751B-4C47-8925-D75AE26F7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D1A29-6007-41CA-A3EF-DB87B4E99E0D}"/>
              </a:ext>
            </a:extLst>
          </p:cNvPr>
          <p:cNvSpPr txBox="1"/>
          <p:nvPr/>
        </p:nvSpPr>
        <p:spPr>
          <a:xfrm>
            <a:off x="2845266" y="2205294"/>
            <a:ext cx="6501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/>
              <a:t>연동하기</a:t>
            </a:r>
            <a:endParaRPr lang="en-US" altLang="ko-KR" sz="4000" dirty="0"/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4000" dirty="0"/>
              <a:t>For ubuntu Linux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275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90AD42-37C2-4961-8ED4-B7634653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10" y="1028700"/>
            <a:ext cx="7381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60A042-3BF0-471B-AC5D-70C2EBCB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45" y="192024"/>
            <a:ext cx="7221894" cy="63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4D9B92-4CE5-42D4-9EAE-1B15FF74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48424"/>
            <a:ext cx="4572000" cy="2009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26F5AE-ABD0-4DCC-BDD2-B7897C56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40" y="315468"/>
            <a:ext cx="6349392" cy="62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ECCC99-33AA-4ABE-9C99-8FB51278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6" y="696468"/>
            <a:ext cx="73437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4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C4BE43-987B-490E-A3DC-72B4DBC7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7" y="283464"/>
            <a:ext cx="6125514" cy="59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D1A29-6007-41CA-A3EF-DB87B4E99E0D}"/>
              </a:ext>
            </a:extLst>
          </p:cNvPr>
          <p:cNvSpPr txBox="1"/>
          <p:nvPr/>
        </p:nvSpPr>
        <p:spPr>
          <a:xfrm>
            <a:off x="756406" y="275993"/>
            <a:ext cx="954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r>
              <a:rPr lang="ko-KR" altLang="en-US" sz="4000" dirty="0"/>
              <a:t> 저장소 복사</a:t>
            </a:r>
            <a:r>
              <a:rPr lang="en-US" altLang="ko-KR" sz="4000" dirty="0"/>
              <a:t>(</a:t>
            </a:r>
            <a:r>
              <a:rPr lang="ko-KR" altLang="en-US" sz="4000" dirty="0"/>
              <a:t>그대로 가져오기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85DB8B-42D3-412C-A045-DC5873504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383792"/>
            <a:ext cx="8138160" cy="39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D1A29-6007-41CA-A3EF-DB87B4E99E0D}"/>
              </a:ext>
            </a:extLst>
          </p:cNvPr>
          <p:cNvSpPr txBox="1"/>
          <p:nvPr/>
        </p:nvSpPr>
        <p:spPr>
          <a:xfrm>
            <a:off x="756407" y="477161"/>
            <a:ext cx="6501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Git?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E6A4E9-9303-4CE3-BF30-DB3D924F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49" y="1648437"/>
            <a:ext cx="3467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D1A29-6007-41CA-A3EF-DB87B4E99E0D}"/>
              </a:ext>
            </a:extLst>
          </p:cNvPr>
          <p:cNvSpPr txBox="1"/>
          <p:nvPr/>
        </p:nvSpPr>
        <p:spPr>
          <a:xfrm>
            <a:off x="756407" y="477161"/>
            <a:ext cx="6501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r>
              <a:rPr lang="ko-KR" altLang="en-US" sz="4000" dirty="0"/>
              <a:t> 가입하기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93F935-940D-4A77-9AC5-5666264070EC}"/>
              </a:ext>
            </a:extLst>
          </p:cNvPr>
          <p:cNvSpPr/>
          <p:nvPr/>
        </p:nvSpPr>
        <p:spPr>
          <a:xfrm>
            <a:off x="4304484" y="2875002"/>
            <a:ext cx="35830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/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42824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D1A29-6007-41CA-A3EF-DB87B4E99E0D}"/>
              </a:ext>
            </a:extLst>
          </p:cNvPr>
          <p:cNvSpPr txBox="1"/>
          <p:nvPr/>
        </p:nvSpPr>
        <p:spPr>
          <a:xfrm>
            <a:off x="756406" y="275993"/>
            <a:ext cx="7976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r>
              <a:rPr lang="ko-KR" altLang="en-US" sz="4000" dirty="0"/>
              <a:t> 연동</a:t>
            </a:r>
            <a:r>
              <a:rPr lang="en-US" altLang="ko-KR" sz="4000" dirty="0"/>
              <a:t>, </a:t>
            </a:r>
            <a:r>
              <a:rPr lang="ko-KR" altLang="en-US" sz="4000" dirty="0"/>
              <a:t>기본 사용 명령어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81DD40-E533-4AD8-A0C3-E4911AA4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6" y="1047982"/>
            <a:ext cx="3048000" cy="5534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203727-BED7-42B1-8E1B-C79F50FA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80" y="983879"/>
            <a:ext cx="46482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D1A29-6007-41CA-A3EF-DB87B4E99E0D}"/>
              </a:ext>
            </a:extLst>
          </p:cNvPr>
          <p:cNvSpPr txBox="1"/>
          <p:nvPr/>
        </p:nvSpPr>
        <p:spPr>
          <a:xfrm>
            <a:off x="756406" y="275993"/>
            <a:ext cx="7976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r>
              <a:rPr lang="ko-KR" altLang="en-US" sz="4000" dirty="0"/>
              <a:t> 연동</a:t>
            </a:r>
            <a:r>
              <a:rPr lang="en-US" altLang="ko-KR" sz="4000" dirty="0"/>
              <a:t>, </a:t>
            </a:r>
            <a:r>
              <a:rPr lang="ko-KR" altLang="en-US" sz="4000" dirty="0"/>
              <a:t>기본 사용 명령어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8ACFF9-2E08-4BC2-B9A3-0F9EA773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23" y="1505906"/>
            <a:ext cx="4326005" cy="42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D1A29-6007-41CA-A3EF-DB87B4E99E0D}"/>
              </a:ext>
            </a:extLst>
          </p:cNvPr>
          <p:cNvSpPr txBox="1"/>
          <p:nvPr/>
        </p:nvSpPr>
        <p:spPr>
          <a:xfrm>
            <a:off x="756407" y="477161"/>
            <a:ext cx="10023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r>
              <a:rPr lang="ko-KR" altLang="en-US" sz="4000" dirty="0"/>
              <a:t> 계정 연동하기</a:t>
            </a:r>
            <a:r>
              <a:rPr lang="en-US" altLang="ko-KR" sz="4000" dirty="0"/>
              <a:t>(access token) </a:t>
            </a:r>
            <a:r>
              <a:rPr lang="ko-KR" altLang="en-US" sz="4000" dirty="0"/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ED249B-0A9F-4F0C-8E09-1665FB8C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7" y="1558290"/>
            <a:ext cx="2771775" cy="438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F6F35F-0CD1-4E19-835E-B74550E8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06" y="1558290"/>
            <a:ext cx="4518762" cy="48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4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49FA1E-F84D-4053-92E2-EC965C61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72" y="224028"/>
            <a:ext cx="6060455" cy="64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89BBAB-0AEE-4A34-8A78-2F457795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89" y="965311"/>
            <a:ext cx="9530422" cy="49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E62C2A-945E-4E53-AE02-FE4F42C82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17" y="434340"/>
            <a:ext cx="5891334" cy="5989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220D90-F33D-4AED-AD54-626A280A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112" y="3175635"/>
            <a:ext cx="7439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5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</Words>
  <Application>Microsoft Office PowerPoint</Application>
  <PresentationFormat>와이드스크린</PresentationFormat>
  <Paragraphs>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Home</cp:lastModifiedBy>
  <cp:revision>19</cp:revision>
  <dcterms:created xsi:type="dcterms:W3CDTF">2023-03-10T00:36:54Z</dcterms:created>
  <dcterms:modified xsi:type="dcterms:W3CDTF">2023-06-15T06:02:10Z</dcterms:modified>
</cp:coreProperties>
</file>