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9" r:id="rId4"/>
    <p:sldId id="258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1676-4966-4467-B1EF-0B171D44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D0F92-0E23-4650-8B32-61A248CB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7EA3-7809-415A-887B-DDDD8D15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5C5EB-5254-4B34-A565-0D3F9950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625B-E62C-4B11-93D6-F77760B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4E5D8-DA2C-45EC-951B-F49F1297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10533-D0F9-4C8B-B175-571E0BE1C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D5F97-CB11-47A2-8DAC-F453A216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0EA80-CF23-4F15-AB8E-F1236C96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1AE13-2847-4D76-9F19-B6FBA26B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84F19A-C16D-4C35-9FDD-5FC462784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FDFE6A-0300-477D-B5C9-23D235BF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7CDC-C873-4119-92A4-C67EF43C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7E76-A7A0-4396-8156-E28546C3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58CA-41BB-42E8-BB03-511EFB2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B8E07-FC02-40A3-8430-B1EB7D87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2AF2-DB05-4C63-867A-E193AA0C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190-BDAB-4B95-8F26-2D18E09B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8B1C2-F772-43F8-941C-240B2F2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0BD54-A0EB-4652-ADF2-A9983664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2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11171-F07C-4923-857E-1DC0FF90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F9D22-9C91-4B5D-883F-D88E9812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DC78-E409-44E0-9017-D3421B31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BBE08-7DA5-43DA-8A38-ED7DBD15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1D83F-E50F-4C9E-9502-0376427E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D852-D684-480A-B4BE-938D68D6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E0E97-6095-4D21-A967-BD371114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EF872-7504-4FE7-BE82-1334A9A0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F89E4-3459-46F9-BD87-FD6AF92C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076B7-FF9E-4243-96E9-359E7B13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0555-6889-4459-A6AC-F47FB5D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674C1-75BA-4CFB-BE7E-AA69BEE6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DBD50-B94B-48EE-A157-1C5A91D9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BD2B8-25DD-4461-8081-D126AE95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12E94-8E95-4649-8DAC-E7FBCCB96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DC1AF5-A26B-4448-954E-1D0C27AA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3A6500-0868-4B91-92D1-92BEDE7C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C25C9-A722-460F-8193-164CF67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F4FF8-0BBF-4C96-BAD7-A670913C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6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D76D-7BE2-4225-AB37-7DB87460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81017-0B16-46CC-8C74-AEFC4EA9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C791E-891D-4809-A753-71620030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6D3B3A-D370-439A-BE14-196F6D92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1CB72-A972-410E-B4F7-643B5C0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FFD8A0-E40D-49FB-A487-5A96AB2F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50E63-C235-4BBD-B67E-D7DEA260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88C77F42-69D1-4204-A6AF-7CC40C26CD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4285" y="476672"/>
            <a:ext cx="11111241" cy="5976664"/>
          </a:xfrm>
          <a:prstGeom prst="roundRect">
            <a:avLst>
              <a:gd name="adj" fmla="val 4005"/>
            </a:avLst>
          </a:prstGeom>
          <a:noFill/>
          <a:ln w="53975">
            <a:solidFill>
              <a:srgbClr val="15038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A867F9-4C1C-40EB-BBB9-A84B1149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05" y="233350"/>
            <a:ext cx="2770881" cy="4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A790-558E-470F-8E8C-6F2DCBB6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A71BD-BFEE-4C89-9429-D641760E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E3810-A20B-4D4B-B214-2E79C139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63090-A879-474F-A783-880C31AB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927CA-2725-4D4D-A3CA-004E33EE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BC41-7273-41BB-8AB6-33786DCF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8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A0129-9672-423A-8DB6-54E8BC42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FB3DE-18AE-45E3-94A5-B7D76BFB1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CC4DC-EC64-4323-8F1E-E5248DE7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3399-D7A8-445C-B9DF-A69DA1A7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983D-D89D-4D4E-B2B2-9303C3F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DEA19-FD6A-42B2-9926-8664B87C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7486C-010C-4EEA-B267-6442F5FF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AE6F7-EEB4-4056-B06D-6084AF36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01968-8354-4974-ADA6-44576BD09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22DE-8EEE-4224-94FA-33A45432935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C1E82-1A61-4BF9-B0CC-B2C644EE0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65B37-56A2-4FC7-9387-E0BFBC520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4C84A-4E3B-4D03-8639-3BBBBBF316E9}"/>
              </a:ext>
            </a:extLst>
          </p:cNvPr>
          <p:cNvSpPr txBox="1"/>
          <p:nvPr/>
        </p:nvSpPr>
        <p:spPr>
          <a:xfrm>
            <a:off x="3198997" y="2871071"/>
            <a:ext cx="59506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Windows</a:t>
            </a:r>
            <a:r>
              <a:rPr lang="ko-KR" altLang="en-US" sz="4000" dirty="0"/>
              <a:t>에 </a:t>
            </a:r>
            <a:r>
              <a:rPr lang="en-US" altLang="ko-KR" sz="4000" dirty="0"/>
              <a:t>Ubuntu </a:t>
            </a:r>
            <a:r>
              <a:rPr lang="ko-KR" altLang="en-US" sz="4000" dirty="0"/>
              <a:t>설치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F94323-171E-4609-AF29-EF566A480E3B}"/>
              </a:ext>
            </a:extLst>
          </p:cNvPr>
          <p:cNvSpPr/>
          <p:nvPr/>
        </p:nvSpPr>
        <p:spPr>
          <a:xfrm>
            <a:off x="8083540" y="5316415"/>
            <a:ext cx="3006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endParaRPr lang="en-US" altLang="ko-KR" dirty="0"/>
          </a:p>
          <a:p>
            <a:r>
              <a:rPr lang="ko-KR" altLang="en-US" dirty="0"/>
              <a:t>https://ulegi.tistory.com/1</a:t>
            </a:r>
          </a:p>
        </p:txBody>
      </p:sp>
    </p:spTree>
    <p:extLst>
      <p:ext uri="{BB962C8B-B14F-4D97-AF65-F5344CB8AC3E}">
        <p14:creationId xmlns:p14="http://schemas.microsoft.com/office/powerpoint/2010/main" val="3245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1491F9-B388-42D3-A509-E78ECBCD3FB2}"/>
              </a:ext>
            </a:extLst>
          </p:cNvPr>
          <p:cNvSpPr txBox="1"/>
          <p:nvPr/>
        </p:nvSpPr>
        <p:spPr>
          <a:xfrm>
            <a:off x="774163" y="752886"/>
            <a:ext cx="63984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1. </a:t>
            </a:r>
            <a:r>
              <a:rPr lang="ko-KR" altLang="en-US" sz="2500" dirty="0"/>
              <a:t>윈도우 설정 </a:t>
            </a:r>
            <a:r>
              <a:rPr lang="en-US" altLang="ko-KR" sz="2500" dirty="0"/>
              <a:t>(</a:t>
            </a:r>
            <a:r>
              <a:rPr lang="ko-KR" altLang="en-US" sz="2500" dirty="0"/>
              <a:t>개발자용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740811-98CF-4066-8FDA-F528269F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2" y="1572717"/>
            <a:ext cx="71532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3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F93F42-597D-4E54-9B09-EE66082F5E1B}"/>
              </a:ext>
            </a:extLst>
          </p:cNvPr>
          <p:cNvSpPr txBox="1"/>
          <p:nvPr/>
        </p:nvSpPr>
        <p:spPr>
          <a:xfrm>
            <a:off x="774164" y="752886"/>
            <a:ext cx="56765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2. </a:t>
            </a:r>
            <a:r>
              <a:rPr lang="ko-KR" altLang="en-US" sz="2500" dirty="0"/>
              <a:t>제어판 설정</a:t>
            </a:r>
            <a:r>
              <a:rPr lang="en-US" altLang="ko-KR" sz="2500" dirty="0"/>
              <a:t>(</a:t>
            </a:r>
            <a:r>
              <a:rPr lang="ko-KR" altLang="en-US" sz="2500" dirty="0"/>
              <a:t>프로그램 및 기능 켜기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383D9D-0ECD-4CDA-B0E8-1784D9CFE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1821285"/>
            <a:ext cx="39909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3A22E5-B9D8-4D37-8CDA-BC65CA90F361}"/>
              </a:ext>
            </a:extLst>
          </p:cNvPr>
          <p:cNvSpPr txBox="1"/>
          <p:nvPr/>
        </p:nvSpPr>
        <p:spPr>
          <a:xfrm>
            <a:off x="774164" y="752886"/>
            <a:ext cx="51134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3. </a:t>
            </a:r>
            <a:r>
              <a:rPr lang="ko-KR" altLang="en-US" sz="2500" dirty="0"/>
              <a:t>우분투 설치</a:t>
            </a:r>
            <a:r>
              <a:rPr lang="en-US" altLang="ko-KR" sz="2500" dirty="0"/>
              <a:t>(Microsoft Store </a:t>
            </a:r>
            <a:r>
              <a:rPr lang="ko-KR" altLang="en-US" sz="2500" dirty="0"/>
              <a:t>앱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B342E1-C77E-4242-933A-9CEC62FC8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1" y="1572017"/>
            <a:ext cx="4171950" cy="2371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42DE14-5197-45A3-9B4D-289D5E712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811" y="1572017"/>
            <a:ext cx="5341688" cy="27821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BECD7AF-EE76-4A6D-A079-AA9AA4E46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501" y="4354146"/>
            <a:ext cx="28194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5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69D482-4A19-42B8-8380-52223C298898}"/>
              </a:ext>
            </a:extLst>
          </p:cNvPr>
          <p:cNvSpPr txBox="1"/>
          <p:nvPr/>
        </p:nvSpPr>
        <p:spPr>
          <a:xfrm>
            <a:off x="774163" y="752886"/>
            <a:ext cx="79587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4. </a:t>
            </a:r>
            <a:r>
              <a:rPr lang="ko-KR" altLang="en-US" sz="2500" dirty="0"/>
              <a:t>우분투 계정 생성 및 로그인</a:t>
            </a:r>
            <a:r>
              <a:rPr lang="en-US" altLang="ko-KR" sz="2500" dirty="0"/>
              <a:t>(PowerShell) </a:t>
            </a:r>
            <a:endParaRPr lang="ko-KR" altLang="en-US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A2CEA-6575-43CD-951F-14C37CD86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34" y="1665083"/>
            <a:ext cx="5876925" cy="1514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C27871-545A-4C65-832A-47243155D822}"/>
              </a:ext>
            </a:extLst>
          </p:cNvPr>
          <p:cNvSpPr txBox="1"/>
          <p:nvPr/>
        </p:nvSpPr>
        <p:spPr>
          <a:xfrm>
            <a:off x="774163" y="3925323"/>
            <a:ext cx="79587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5. </a:t>
            </a:r>
            <a:r>
              <a:rPr lang="ko-KR" altLang="en-US" sz="2500" dirty="0"/>
              <a:t>패키지 업데이트 및 다운로드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CE463D-914D-472B-84D3-120DC23C13EB}"/>
              </a:ext>
            </a:extLst>
          </p:cNvPr>
          <p:cNvSpPr/>
          <p:nvPr/>
        </p:nvSpPr>
        <p:spPr>
          <a:xfrm>
            <a:off x="1154233" y="4731252"/>
            <a:ext cx="4818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 update</a:t>
            </a:r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/>
              <a:t>apt</a:t>
            </a:r>
            <a:r>
              <a:rPr lang="ko-KR" altLang="en-US" dirty="0"/>
              <a:t> </a:t>
            </a:r>
            <a:r>
              <a:rPr lang="en-US" altLang="ko-KR" dirty="0"/>
              <a:t>install &lt;</a:t>
            </a:r>
            <a:r>
              <a:rPr lang="ko-KR" altLang="en-US" dirty="0"/>
              <a:t>패키지명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07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66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JHDESKTOP</dc:creator>
  <cp:lastModifiedBy>Home</cp:lastModifiedBy>
  <cp:revision>21</cp:revision>
  <dcterms:created xsi:type="dcterms:W3CDTF">2020-04-10T01:28:10Z</dcterms:created>
  <dcterms:modified xsi:type="dcterms:W3CDTF">2023-09-07T07:02:22Z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D:\이종환\종환\New Job\대덕소프트\리눅스 시스템\Vmware 설치.pptx</vt:lpwstr>
  </property>
</Properties>
</file>