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5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0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6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4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2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E0B3-CB24-4B9C-9401-E94395379B9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910834"/>
            <a:ext cx="2880000" cy="216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00" y="1910834"/>
            <a:ext cx="2880000" cy="2160000"/>
          </a:xfrm>
          <a:prstGeom prst="rect">
            <a:avLst/>
          </a:prstGeom>
        </p:spPr>
      </p:pic>
      <p:cxnSp>
        <p:nvCxnSpPr>
          <p:cNvPr id="31" name="구부러진 연결선 30"/>
          <p:cNvCxnSpPr/>
          <p:nvPr/>
        </p:nvCxnSpPr>
        <p:spPr>
          <a:xfrm flipV="1">
            <a:off x="3568700" y="1318134"/>
            <a:ext cx="3594383" cy="71015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6234" y="1510724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02783" y="1105379"/>
            <a:ext cx="395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p’</a:t>
            </a:r>
            <a:endParaRPr lang="ko-KR" altLang="en-US" sz="2000" b="1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7163083" y="1318134"/>
            <a:ext cx="0" cy="6480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24692" y="4070834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Target image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24761" y="4075668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Source image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3568700" y="1948934"/>
            <a:ext cx="3600000" cy="10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2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657200" y="3099279"/>
            <a:ext cx="6513600" cy="3329587"/>
            <a:chOff x="2657200" y="3099279"/>
            <a:chExt cx="6513600" cy="3329587"/>
          </a:xfrm>
        </p:grpSpPr>
        <p:sp>
          <p:nvSpPr>
            <p:cNvPr id="3" name="직사각형 2"/>
            <p:cNvSpPr/>
            <p:nvPr/>
          </p:nvSpPr>
          <p:spPr>
            <a:xfrm>
              <a:off x="6146800" y="3822700"/>
              <a:ext cx="3024000" cy="230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800" y="3894700"/>
              <a:ext cx="2880000" cy="216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200" y="3894700"/>
              <a:ext cx="2880000" cy="216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50692" y="6054700"/>
              <a:ext cx="154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Target image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0761" y="6059534"/>
              <a:ext cx="161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Source image</a:t>
              </a:r>
              <a:endParaRPr lang="ko-KR" altLang="en-US" dirty="0"/>
            </a:p>
          </p:txBody>
        </p:sp>
        <p:cxnSp>
          <p:nvCxnSpPr>
            <p:cNvPr id="13" name="구부러진 연결선 12"/>
            <p:cNvCxnSpPr/>
            <p:nvPr/>
          </p:nvCxnSpPr>
          <p:spPr>
            <a:xfrm flipV="1">
              <a:off x="3894693" y="3312034"/>
              <a:ext cx="3594383" cy="710150"/>
            </a:xfrm>
            <a:prstGeom prst="curved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52227" y="3504624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p</a:t>
              </a:r>
              <a:endParaRPr lang="ko-KR" alt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8776" y="3099279"/>
              <a:ext cx="395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p’</a:t>
              </a:r>
              <a:endParaRPr lang="ko-KR" altLang="en-US" sz="2000" b="1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489076" y="3312034"/>
              <a:ext cx="0" cy="5760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3894693" y="3866634"/>
              <a:ext cx="3600000" cy="1800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31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HYUKDOO</dc:creator>
  <cp:lastModifiedBy>CHOI HYUKDOO</cp:lastModifiedBy>
  <cp:revision>5</cp:revision>
  <dcterms:created xsi:type="dcterms:W3CDTF">2019-08-05T14:03:03Z</dcterms:created>
  <dcterms:modified xsi:type="dcterms:W3CDTF">2019-08-05T15:10:23Z</dcterms:modified>
</cp:coreProperties>
</file>