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765D-F015-4A83-8BDD-422079FF034A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FEE-6FC4-40B2-9C09-06E5D7EEE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7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765D-F015-4A83-8BDD-422079FF034A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FEE-6FC4-40B2-9C09-06E5D7EEE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765D-F015-4A83-8BDD-422079FF034A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FEE-6FC4-40B2-9C09-06E5D7EEE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8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765D-F015-4A83-8BDD-422079FF034A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FEE-6FC4-40B2-9C09-06E5D7EEE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7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765D-F015-4A83-8BDD-422079FF034A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FEE-6FC4-40B2-9C09-06E5D7EEE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1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765D-F015-4A83-8BDD-422079FF034A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FEE-6FC4-40B2-9C09-06E5D7EEE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0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765D-F015-4A83-8BDD-422079FF034A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FEE-6FC4-40B2-9C09-06E5D7EEE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6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765D-F015-4A83-8BDD-422079FF034A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FEE-6FC4-40B2-9C09-06E5D7EEE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8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765D-F015-4A83-8BDD-422079FF034A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FEE-6FC4-40B2-9C09-06E5D7EEE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5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765D-F015-4A83-8BDD-422079FF034A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FEE-6FC4-40B2-9C09-06E5D7EEE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0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765D-F015-4A83-8BDD-422079FF034A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FEE-6FC4-40B2-9C09-06E5D7EEE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0765D-F015-4A83-8BDD-422079FF034A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9FEE-6FC4-40B2-9C09-06E5D7EEE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685925" y="2071687"/>
            <a:ext cx="8820150" cy="2714625"/>
            <a:chOff x="1685925" y="2071687"/>
            <a:chExt cx="8820150" cy="27146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5925" y="2071687"/>
              <a:ext cx="8820150" cy="271462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77056" y="2139696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(4)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4774" y="3922842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(2)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94841" y="2901764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(5)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1244" y="2901764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(6)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45588" y="3584443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(7)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45588" y="2591326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(8)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20364" y="4212331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(9)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91545" y="4441959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(9)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35930" y="3201957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(10)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44481" y="275545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(11)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25016" y="2235131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(12)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73534" y="3272539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(4)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46942" y="4324646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(3)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28241" y="308018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(1)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2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HYUKDOO</dc:creator>
  <cp:lastModifiedBy>CHOI HYUKDOO</cp:lastModifiedBy>
  <cp:revision>3</cp:revision>
  <dcterms:created xsi:type="dcterms:W3CDTF">2019-07-14T16:40:42Z</dcterms:created>
  <dcterms:modified xsi:type="dcterms:W3CDTF">2019-07-14T17:09:19Z</dcterms:modified>
</cp:coreProperties>
</file>