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116DC-FF0E-40E4-87C5-531D7D4B92B9}"/>
              </a:ext>
            </a:extLst>
          </p:cNvPr>
          <p:cNvGrpSpPr/>
          <p:nvPr/>
        </p:nvGrpSpPr>
        <p:grpSpPr>
          <a:xfrm>
            <a:off x="2563500" y="832297"/>
            <a:ext cx="5827262" cy="2092115"/>
            <a:chOff x="2563500" y="832297"/>
            <a:chExt cx="5827262" cy="209211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D2DA68E-70A1-40D1-B329-5B35D300A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3180" y="992483"/>
              <a:ext cx="0" cy="18242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A4066D2-293F-48FA-88E8-6509AB8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00" y="1646290"/>
              <a:ext cx="2547090" cy="1119367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BCF327-560E-4EA6-B4F2-C38C4C6EFBCA}"/>
                </a:ext>
              </a:extLst>
            </p:cNvPr>
            <p:cNvSpPr/>
            <p:nvPr/>
          </p:nvSpPr>
          <p:spPr>
            <a:xfrm>
              <a:off x="5205125" y="1559089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(Large scale)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9B364E-46F7-4FF6-BEA4-5F92904DCA0B}"/>
                </a:ext>
              </a:extLst>
            </p:cNvPr>
            <p:cNvSpPr/>
            <p:nvPr/>
          </p:nvSpPr>
          <p:spPr>
            <a:xfrm>
              <a:off x="5206802" y="223381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(Small scale)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1B6347-E8A8-4608-9BB2-2B68991B0005}"/>
                </a:ext>
              </a:extLst>
            </p:cNvPr>
            <p:cNvSpPr/>
            <p:nvPr/>
          </p:nvSpPr>
          <p:spPr>
            <a:xfrm>
              <a:off x="5204237" y="188946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(Medium scale)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7D23C8-5295-4CF0-8420-1EEC22AA45F2}"/>
                </a:ext>
              </a:extLst>
            </p:cNvPr>
            <p:cNvSpPr txBox="1"/>
            <p:nvPr/>
          </p:nvSpPr>
          <p:spPr>
            <a:xfrm>
              <a:off x="2745667" y="2708968"/>
              <a:ext cx="766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입력 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56676-0A1D-4F17-8244-6008CB28AFB2}"/>
                </a:ext>
              </a:extLst>
            </p:cNvPr>
            <p:cNvSpPr txBox="1"/>
            <p:nvPr/>
          </p:nvSpPr>
          <p:spPr>
            <a:xfrm>
              <a:off x="3014276" y="852478"/>
              <a:ext cx="164553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Backbone network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Feature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29D8B-5A03-4DA3-A617-4315267AE7CF}"/>
                </a:ext>
              </a:extLst>
            </p:cNvPr>
            <p:cNvSpPr txBox="1"/>
            <p:nvPr/>
          </p:nvSpPr>
          <p:spPr>
            <a:xfrm>
              <a:off x="6176564" y="832297"/>
              <a:ext cx="141862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Detection Head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결과 출력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F85E12-C826-44B1-882E-02C8C5E92409}"/>
                </a:ext>
              </a:extLst>
            </p:cNvPr>
            <p:cNvSpPr txBox="1"/>
            <p:nvPr/>
          </p:nvSpPr>
          <p:spPr>
            <a:xfrm>
              <a:off x="2940813" y="1493209"/>
              <a:ext cx="899277" cy="1538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Darknet-53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86DC95-B729-4634-B150-5AE9458542EB}"/>
                </a:ext>
              </a:extLst>
            </p:cNvPr>
            <p:cNvSpPr txBox="1"/>
            <p:nvPr/>
          </p:nvSpPr>
          <p:spPr>
            <a:xfrm>
              <a:off x="3962671" y="1394765"/>
              <a:ext cx="1138110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Feature Pyramid </a:t>
              </a:r>
            </a:p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Network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5A7932F-CD14-4047-A700-03C4B7C7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781" y="1493209"/>
              <a:ext cx="291788" cy="39625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CB30C94-10CA-4613-8EFC-6900F7130E3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776" y="2170578"/>
              <a:ext cx="295357" cy="427621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4ECDC4-D8D0-43ED-B837-2A7D93BEBA6A}"/>
                </a:ext>
              </a:extLst>
            </p:cNvPr>
            <p:cNvSpPr/>
            <p:nvPr/>
          </p:nvSpPr>
          <p:spPr>
            <a:xfrm>
              <a:off x="6405134" y="1485810"/>
              <a:ext cx="1958704" cy="110499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LG스마트체 Regular" panose="020B0600000101010101"/>
                </a:rPr>
                <a:t>`</a:t>
              </a:r>
              <a:endParaRPr lang="ko-KR" altLang="en-US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1FC5B3-8B27-4C88-A967-03D63464BBD8}"/>
                </a:ext>
              </a:extLst>
            </p:cNvPr>
            <p:cNvSpPr/>
            <p:nvPr/>
          </p:nvSpPr>
          <p:spPr>
            <a:xfrm>
              <a:off x="6488720" y="1653465"/>
              <a:ext cx="147417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Bounding Box (XYWH)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25ADF5-F6D0-4832-8C32-E9458C34645E}"/>
                </a:ext>
              </a:extLst>
            </p:cNvPr>
            <p:cNvSpPr/>
            <p:nvPr/>
          </p:nvSpPr>
          <p:spPr>
            <a:xfrm>
              <a:off x="6488719" y="1912578"/>
              <a:ext cx="1474180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Objectness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(O)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6D1450-32D3-48C2-90B6-766817361BFD}"/>
                </a:ext>
              </a:extLst>
            </p:cNvPr>
            <p:cNvSpPr/>
            <p:nvPr/>
          </p:nvSpPr>
          <p:spPr>
            <a:xfrm>
              <a:off x="6488740" y="2163462"/>
              <a:ext cx="147415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Class Probability (P1,…,PK)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B8090-1A41-4DFB-8871-EBF7B4E8145C}"/>
                </a:ext>
              </a:extLst>
            </p:cNvPr>
            <p:cNvSpPr txBox="1"/>
            <p:nvPr/>
          </p:nvSpPr>
          <p:spPr>
            <a:xfrm>
              <a:off x="7970454" y="190213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5+K</a:t>
              </a:r>
              <a:endParaRPr lang="ko-KR" altLang="en-US" sz="1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5026587-FBC8-4484-B2C0-250FB5736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3955" y="1649907"/>
              <a:ext cx="1" cy="778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190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hyukdoo.choi@sch.ac.kr</cp:lastModifiedBy>
  <cp:revision>18</cp:revision>
  <dcterms:created xsi:type="dcterms:W3CDTF">2021-02-03T08:03:05Z</dcterms:created>
  <dcterms:modified xsi:type="dcterms:W3CDTF">2021-03-04T02:54:56Z</dcterms:modified>
</cp:coreProperties>
</file>