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>
        <p:scale>
          <a:sx n="150" d="100"/>
          <a:sy n="150" d="100"/>
        </p:scale>
        <p:origin x="108" y="-5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3D9018-79AE-468B-AA36-03BF996DB2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015FE32-F9D1-4A47-ABA0-49CA6BD12A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525A3A-2947-4750-83C1-919557438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EE84C-1BA9-492D-BEBF-4AB0B5FCE851}" type="datetimeFigureOut">
              <a:rPr lang="ko-KR" altLang="en-US" smtClean="0"/>
              <a:t>2021-03-03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AF9F70-CED2-4EE8-B33F-3218EE39C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A4E874-26F4-4A0E-AA8A-2DAD0A683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A4998-E323-43F3-8C4E-8D7150A20D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1403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754686-DCF2-4A7C-A420-E76ED2402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AF33336-E313-4AFE-B1B5-DD5320DF84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80C4B0-9313-4762-B55B-7CC8662DA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EE84C-1BA9-492D-BEBF-4AB0B5FCE851}" type="datetimeFigureOut">
              <a:rPr lang="ko-KR" altLang="en-US" smtClean="0"/>
              <a:t>2021-03-03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455BE7-57F5-49AA-AE94-878E73224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43B962-0B22-41C2-8820-39722FF2F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A4998-E323-43F3-8C4E-8D7150A20D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156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BB00F25-FCA8-4EC0-B6FC-C060C162A3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BD14E4E-0559-4DC6-BC22-E264D8CE51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FA8F30-CECD-4506-BD59-406F1E9D5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EE84C-1BA9-492D-BEBF-4AB0B5FCE851}" type="datetimeFigureOut">
              <a:rPr lang="ko-KR" altLang="en-US" smtClean="0"/>
              <a:t>2021-03-03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D71966-49A3-425E-BD9B-C8A97C5BC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457A73-7BB3-47B9-B602-DF86E2E1E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A4998-E323-43F3-8C4E-8D7150A20D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1616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F5B6A0-7E1B-43F1-A9D0-551B257FF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0A3341-C514-47F0-8D7A-2834D5B77A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E7FEA9-E351-44AD-9F2C-E51CFECE1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EE84C-1BA9-492D-BEBF-4AB0B5FCE851}" type="datetimeFigureOut">
              <a:rPr lang="ko-KR" altLang="en-US" smtClean="0"/>
              <a:t>2021-03-03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89ED07-7D4C-4469-978C-9D7C131EE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A43B1D-ACC4-4B10-9614-79AB798D7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A4998-E323-43F3-8C4E-8D7150A20D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8994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30EB7F-DD21-4366-9F81-8BA6459A0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E9D7A6-E475-4791-A083-738CCCF5AC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9514E6-9D6D-4EB8-8AA2-BC1A4593B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EE84C-1BA9-492D-BEBF-4AB0B5FCE851}" type="datetimeFigureOut">
              <a:rPr lang="ko-KR" altLang="en-US" smtClean="0"/>
              <a:t>2021-03-03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A5C9A1-E49C-45D4-9D82-C77F3828D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FED7DB-9EC0-445F-BE76-7BEC4E3F4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A4998-E323-43F3-8C4E-8D7150A20D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4078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69BF61-DB22-4E30-A8CF-58859C280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4506ED-5080-4E90-84E0-AA59A1B93B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F702464-1A07-4F77-8D48-A3B5A6258B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CE73922-8841-4C7D-92C4-4DA7A28F2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EE84C-1BA9-492D-BEBF-4AB0B5FCE851}" type="datetimeFigureOut">
              <a:rPr lang="ko-KR" altLang="en-US" smtClean="0"/>
              <a:t>2021-03-03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3B69214-D184-4EB9-B566-10373AC1A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B00AC6-E104-43EA-B367-EB34596CF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A4998-E323-43F3-8C4E-8D7150A20D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6700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AFF3D2-D102-42FA-9008-06A25EC3D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44396F-E4E8-4EE7-9C44-7560C662AE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BA3ECD2-B828-4C4C-B055-6CD12F8623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B05E30D-3EC5-45A6-90EB-4B64BC1E39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F4FD455-DD29-4F5B-865C-81C86466BC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1430DDA-9479-4FD0-B61C-9553BDB6E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EE84C-1BA9-492D-BEBF-4AB0B5FCE851}" type="datetimeFigureOut">
              <a:rPr lang="ko-KR" altLang="en-US" smtClean="0"/>
              <a:t>2021-03-03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7974409-4DAE-471A-AE55-FC4D610A6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C541AC4-7784-4BCC-9279-0526B0ACB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A4998-E323-43F3-8C4E-8D7150A20D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5807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AA8D62-2391-4AD6-B29D-06D9BD87E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7A7EB74-865D-40A6-8759-422983658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EE84C-1BA9-492D-BEBF-4AB0B5FCE851}" type="datetimeFigureOut">
              <a:rPr lang="ko-KR" altLang="en-US" smtClean="0"/>
              <a:t>2021-03-03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BDEB887-782A-4CE3-BDD9-5E27B4834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1816ADB-65E9-4FD5-9373-850BC3FD8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A4998-E323-43F3-8C4E-8D7150A20D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6404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7E4B0B0-FEE3-43A3-9053-A90A3B629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EE84C-1BA9-492D-BEBF-4AB0B5FCE851}" type="datetimeFigureOut">
              <a:rPr lang="ko-KR" altLang="en-US" smtClean="0"/>
              <a:t>2021-03-03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1CFFB20-2A85-45D3-A211-0BE74675C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B4AE3F7-3719-49EC-B26B-F9C0A9FBD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A4998-E323-43F3-8C4E-8D7150A20D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9601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5D1DA2-C8F1-4B16-827E-E90E2CF72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0F73E8-BE14-4FE5-A790-2F2EF9A28E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EEEA54B-F187-4562-839C-D5BF188B04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15D6F87-601F-4C8A-A883-3B9C275E2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EE84C-1BA9-492D-BEBF-4AB0B5FCE851}" type="datetimeFigureOut">
              <a:rPr lang="ko-KR" altLang="en-US" smtClean="0"/>
              <a:t>2021-03-03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2F23F06-0AF5-4EF6-BBD1-DE95A1424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0305243-424D-4174-8750-8EEE5F4AC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A4998-E323-43F3-8C4E-8D7150A20D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7178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0A207A-7CCB-4593-AC40-781212BCB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59213D0-D127-4642-A38F-5E02167F94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5B6CA55-3DA3-4206-9F56-7D625BEAB9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2D8CA9E-BED9-4D8D-83A7-415FDBB44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EE84C-1BA9-492D-BEBF-4AB0B5FCE851}" type="datetimeFigureOut">
              <a:rPr lang="ko-KR" altLang="en-US" smtClean="0"/>
              <a:t>2021-03-03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04C60D5-4D9A-4E55-BABD-3E3B90F5D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A73533C-B6E6-499D-AAEB-AE2E3B872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A4998-E323-43F3-8C4E-8D7150A20D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995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83BB2B0-0AC3-4AD5-B48C-1CB25D329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8626E4-13E1-46B3-93A0-0C19F437C7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DFCE4A-E7D5-45DF-8EDA-EB60D64CBC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4EE84C-1BA9-492D-BEBF-4AB0B5FCE851}" type="datetimeFigureOut">
              <a:rPr lang="ko-KR" altLang="en-US" smtClean="0"/>
              <a:t>2021-03-03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612FD9-4596-421A-8711-CCEA5156B6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D935BF-C5CA-4E4B-95BF-E4B0F1B7AE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BA4998-E323-43F3-8C4E-8D7150A20D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3233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6D2DA68E-70A1-40D1-B329-5B35D300ADDB}"/>
              </a:ext>
            </a:extLst>
          </p:cNvPr>
          <p:cNvCxnSpPr>
            <a:cxnSpLocks/>
          </p:cNvCxnSpPr>
          <p:nvPr/>
        </p:nvCxnSpPr>
        <p:spPr bwMode="auto">
          <a:xfrm>
            <a:off x="5143180" y="992483"/>
            <a:ext cx="0" cy="192083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pic>
        <p:nvPicPr>
          <p:cNvPr id="74" name="그림 73">
            <a:extLst>
              <a:ext uri="{FF2B5EF4-FFF2-40B4-BE49-F238E27FC236}">
                <a16:creationId xmlns:a16="http://schemas.microsoft.com/office/drawing/2014/main" id="{FA4066D2-293F-48FA-88E8-6509AB85E7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3500" y="1646290"/>
            <a:ext cx="2547090" cy="1119367"/>
          </a:xfrm>
          <a:prstGeom prst="rect">
            <a:avLst/>
          </a:prstGeom>
        </p:spPr>
      </p:pic>
      <p:sp>
        <p:nvSpPr>
          <p:cNvPr id="77" name="직사각형 76">
            <a:extLst>
              <a:ext uri="{FF2B5EF4-FFF2-40B4-BE49-F238E27FC236}">
                <a16:creationId xmlns:a16="http://schemas.microsoft.com/office/drawing/2014/main" id="{47BCF327-560E-4EA6-B4F2-C38C4C6EFBCA}"/>
              </a:ext>
            </a:extLst>
          </p:cNvPr>
          <p:cNvSpPr/>
          <p:nvPr/>
        </p:nvSpPr>
        <p:spPr>
          <a:xfrm>
            <a:off x="5205125" y="1559089"/>
            <a:ext cx="906544" cy="28219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8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LG스마트체 Regular" panose="020B0600000101010101"/>
              </a:rPr>
              <a:t>Detection</a:t>
            </a:r>
          </a:p>
          <a:p>
            <a:pPr algn="ctr"/>
            <a:r>
              <a:rPr lang="en-US" altLang="ko-KR" sz="8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LG스마트체 Regular" panose="020B0600000101010101"/>
              </a:rPr>
              <a:t>(Large scale)</a:t>
            </a: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DA9B364E-46F7-4FF6-BEA4-5F92904DCA0B}"/>
              </a:ext>
            </a:extLst>
          </p:cNvPr>
          <p:cNvSpPr/>
          <p:nvPr/>
        </p:nvSpPr>
        <p:spPr>
          <a:xfrm>
            <a:off x="5206802" y="2233813"/>
            <a:ext cx="906544" cy="28219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8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LG스마트체 Regular" panose="020B0600000101010101"/>
              </a:rPr>
              <a:t>Detection</a:t>
            </a:r>
          </a:p>
          <a:p>
            <a:pPr algn="ctr"/>
            <a:r>
              <a:rPr lang="en-US" altLang="ko-KR" sz="8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LG스마트체 Regular" panose="020B0600000101010101"/>
              </a:rPr>
              <a:t>(Small scale)</a:t>
            </a: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371B6347-E8A8-4608-9BB2-2B68991B0005}"/>
              </a:ext>
            </a:extLst>
          </p:cNvPr>
          <p:cNvSpPr/>
          <p:nvPr/>
        </p:nvSpPr>
        <p:spPr>
          <a:xfrm>
            <a:off x="5204237" y="1889463"/>
            <a:ext cx="906544" cy="28219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8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LG스마트체 Regular" panose="020B0600000101010101"/>
              </a:rPr>
              <a:t>Detection</a:t>
            </a:r>
          </a:p>
          <a:p>
            <a:pPr algn="ctr"/>
            <a:r>
              <a:rPr lang="en-US" altLang="ko-KR" sz="8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LG스마트체 Regular" panose="020B0600000101010101"/>
              </a:rPr>
              <a:t>(Medium scale)</a:t>
            </a:r>
          </a:p>
        </p:txBody>
      </p: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568F9314-A74D-453C-A98C-A4B0281673B6}"/>
              </a:ext>
            </a:extLst>
          </p:cNvPr>
          <p:cNvCxnSpPr>
            <a:cxnSpLocks/>
          </p:cNvCxnSpPr>
          <p:nvPr/>
        </p:nvCxnSpPr>
        <p:spPr>
          <a:xfrm flipV="1">
            <a:off x="6611554" y="1732338"/>
            <a:ext cx="125785" cy="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3ABA5AC2-C444-45A8-968A-10760A2E0B63}"/>
              </a:ext>
            </a:extLst>
          </p:cNvPr>
          <p:cNvCxnSpPr>
            <a:cxnSpLocks/>
          </p:cNvCxnSpPr>
          <p:nvPr/>
        </p:nvCxnSpPr>
        <p:spPr>
          <a:xfrm flipV="1">
            <a:off x="6506734" y="2170213"/>
            <a:ext cx="230606" cy="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8CB33B64-59F2-4EA7-A340-F57E40959444}"/>
              </a:ext>
            </a:extLst>
          </p:cNvPr>
          <p:cNvCxnSpPr>
            <a:cxnSpLocks/>
          </p:cNvCxnSpPr>
          <p:nvPr/>
        </p:nvCxnSpPr>
        <p:spPr>
          <a:xfrm flipV="1">
            <a:off x="6611554" y="2608090"/>
            <a:ext cx="125785" cy="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직선 연결선 170">
            <a:extLst>
              <a:ext uri="{FF2B5EF4-FFF2-40B4-BE49-F238E27FC236}">
                <a16:creationId xmlns:a16="http://schemas.microsoft.com/office/drawing/2014/main" id="{5C12DAE5-3B31-4E9D-8413-E683D634EE2E}"/>
              </a:ext>
            </a:extLst>
          </p:cNvPr>
          <p:cNvCxnSpPr/>
          <p:nvPr/>
        </p:nvCxnSpPr>
        <p:spPr>
          <a:xfrm>
            <a:off x="6743164" y="1619169"/>
            <a:ext cx="0" cy="326736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직선 연결선 171">
            <a:extLst>
              <a:ext uri="{FF2B5EF4-FFF2-40B4-BE49-F238E27FC236}">
                <a16:creationId xmlns:a16="http://schemas.microsoft.com/office/drawing/2014/main" id="{A9FBCB1B-80A6-41FD-BC98-276E4EFB7353}"/>
              </a:ext>
            </a:extLst>
          </p:cNvPr>
          <p:cNvCxnSpPr/>
          <p:nvPr/>
        </p:nvCxnSpPr>
        <p:spPr>
          <a:xfrm>
            <a:off x="6805617" y="1619169"/>
            <a:ext cx="0" cy="326736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직선 연결선 172">
            <a:extLst>
              <a:ext uri="{FF2B5EF4-FFF2-40B4-BE49-F238E27FC236}">
                <a16:creationId xmlns:a16="http://schemas.microsoft.com/office/drawing/2014/main" id="{0FB1574D-57D4-428E-BDC3-0DC964F82F09}"/>
              </a:ext>
            </a:extLst>
          </p:cNvPr>
          <p:cNvCxnSpPr/>
          <p:nvPr/>
        </p:nvCxnSpPr>
        <p:spPr>
          <a:xfrm>
            <a:off x="7098157" y="1514714"/>
            <a:ext cx="0" cy="326736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직선 연결선 173">
            <a:extLst>
              <a:ext uri="{FF2B5EF4-FFF2-40B4-BE49-F238E27FC236}">
                <a16:creationId xmlns:a16="http://schemas.microsoft.com/office/drawing/2014/main" id="{07C99663-1298-47DE-9660-E245B9D6F7EA}"/>
              </a:ext>
            </a:extLst>
          </p:cNvPr>
          <p:cNvCxnSpPr>
            <a:cxnSpLocks/>
          </p:cNvCxnSpPr>
          <p:nvPr/>
        </p:nvCxnSpPr>
        <p:spPr>
          <a:xfrm flipV="1">
            <a:off x="6805617" y="1514714"/>
            <a:ext cx="292540" cy="104455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직선 연결선 174">
            <a:extLst>
              <a:ext uri="{FF2B5EF4-FFF2-40B4-BE49-F238E27FC236}">
                <a16:creationId xmlns:a16="http://schemas.microsoft.com/office/drawing/2014/main" id="{20BEBFD0-4864-4FB5-B58D-E1D5CA2F9C50}"/>
              </a:ext>
            </a:extLst>
          </p:cNvPr>
          <p:cNvCxnSpPr>
            <a:cxnSpLocks/>
          </p:cNvCxnSpPr>
          <p:nvPr/>
        </p:nvCxnSpPr>
        <p:spPr>
          <a:xfrm flipV="1">
            <a:off x="6805617" y="1841450"/>
            <a:ext cx="292540" cy="104455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직선 연결선 175">
            <a:extLst>
              <a:ext uri="{FF2B5EF4-FFF2-40B4-BE49-F238E27FC236}">
                <a16:creationId xmlns:a16="http://schemas.microsoft.com/office/drawing/2014/main" id="{0EF3444F-7312-446B-8D64-201558145158}"/>
              </a:ext>
            </a:extLst>
          </p:cNvPr>
          <p:cNvCxnSpPr>
            <a:cxnSpLocks/>
          </p:cNvCxnSpPr>
          <p:nvPr/>
        </p:nvCxnSpPr>
        <p:spPr>
          <a:xfrm flipV="1">
            <a:off x="6743164" y="1514714"/>
            <a:ext cx="292540" cy="104455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연결선 176">
            <a:extLst>
              <a:ext uri="{FF2B5EF4-FFF2-40B4-BE49-F238E27FC236}">
                <a16:creationId xmlns:a16="http://schemas.microsoft.com/office/drawing/2014/main" id="{CC1768F6-A0E7-4256-B470-F760A6E02C5A}"/>
              </a:ext>
            </a:extLst>
          </p:cNvPr>
          <p:cNvCxnSpPr>
            <a:cxnSpLocks/>
          </p:cNvCxnSpPr>
          <p:nvPr/>
        </p:nvCxnSpPr>
        <p:spPr>
          <a:xfrm>
            <a:off x="6742238" y="1619169"/>
            <a:ext cx="73374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직선 연결선 177">
            <a:extLst>
              <a:ext uri="{FF2B5EF4-FFF2-40B4-BE49-F238E27FC236}">
                <a16:creationId xmlns:a16="http://schemas.microsoft.com/office/drawing/2014/main" id="{7DEC7B63-CE6C-4326-AB01-D3F580A8D829}"/>
              </a:ext>
            </a:extLst>
          </p:cNvPr>
          <p:cNvCxnSpPr>
            <a:cxnSpLocks/>
          </p:cNvCxnSpPr>
          <p:nvPr/>
        </p:nvCxnSpPr>
        <p:spPr>
          <a:xfrm>
            <a:off x="7026561" y="1514714"/>
            <a:ext cx="73374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직선 연결선 178">
            <a:extLst>
              <a:ext uri="{FF2B5EF4-FFF2-40B4-BE49-F238E27FC236}">
                <a16:creationId xmlns:a16="http://schemas.microsoft.com/office/drawing/2014/main" id="{76EAD101-27FB-4335-8C48-6DE30C8FB111}"/>
              </a:ext>
            </a:extLst>
          </p:cNvPr>
          <p:cNvCxnSpPr>
            <a:cxnSpLocks/>
          </p:cNvCxnSpPr>
          <p:nvPr/>
        </p:nvCxnSpPr>
        <p:spPr>
          <a:xfrm>
            <a:off x="6742238" y="1945905"/>
            <a:ext cx="73374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1E1CF266-5CF4-49F4-91C0-806BFE30B11F}"/>
              </a:ext>
            </a:extLst>
          </p:cNvPr>
          <p:cNvSpPr txBox="1"/>
          <p:nvPr/>
        </p:nvSpPr>
        <p:spPr>
          <a:xfrm>
            <a:off x="6815611" y="1613541"/>
            <a:ext cx="340798" cy="233536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lIns="36000" tIns="0" rIns="0" bIns="0" rtlCol="0" anchor="ctr">
            <a:spAutoFit/>
          </a:bodyPr>
          <a:lstStyle/>
          <a:p>
            <a:r>
              <a:rPr lang="en-US" altLang="ko-KR" sz="800" dirty="0">
                <a:latin typeface="맑은 고딕" panose="020B0503020000020004" pitchFamily="50" charset="-127"/>
                <a:ea typeface="LG스마트체 Regular" panose="020B0600000101010101"/>
              </a:rPr>
              <a:t>class</a:t>
            </a:r>
          </a:p>
          <a:p>
            <a:r>
              <a:rPr lang="en-US" altLang="ko-KR" sz="800" dirty="0">
                <a:latin typeface="맑은 고딕" panose="020B0503020000020004" pitchFamily="50" charset="-127"/>
                <a:ea typeface="LG스마트체 Regular" panose="020B0600000101010101"/>
              </a:rPr>
              <a:t>subnet</a:t>
            </a:r>
            <a:endParaRPr lang="ko-KR" altLang="en-US" sz="800" dirty="0">
              <a:latin typeface="맑은 고딕" panose="020B0503020000020004" pitchFamily="50" charset="-127"/>
              <a:ea typeface="LG스마트체 Regular" panose="020B0600000101010101"/>
            </a:endParaRPr>
          </a:p>
        </p:txBody>
      </p:sp>
      <p:cxnSp>
        <p:nvCxnSpPr>
          <p:cNvPr id="162" name="직선 연결선 161">
            <a:extLst>
              <a:ext uri="{FF2B5EF4-FFF2-40B4-BE49-F238E27FC236}">
                <a16:creationId xmlns:a16="http://schemas.microsoft.com/office/drawing/2014/main" id="{381AE2D2-252F-49AA-B6D1-02AA4177799C}"/>
              </a:ext>
            </a:extLst>
          </p:cNvPr>
          <p:cNvCxnSpPr/>
          <p:nvPr/>
        </p:nvCxnSpPr>
        <p:spPr>
          <a:xfrm>
            <a:off x="6741385" y="2057045"/>
            <a:ext cx="0" cy="326736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연결선 162">
            <a:extLst>
              <a:ext uri="{FF2B5EF4-FFF2-40B4-BE49-F238E27FC236}">
                <a16:creationId xmlns:a16="http://schemas.microsoft.com/office/drawing/2014/main" id="{20D6C4A3-4F4A-4DB1-A2F9-3DCECA6F601C}"/>
              </a:ext>
            </a:extLst>
          </p:cNvPr>
          <p:cNvCxnSpPr/>
          <p:nvPr/>
        </p:nvCxnSpPr>
        <p:spPr>
          <a:xfrm>
            <a:off x="6803838" y="2057045"/>
            <a:ext cx="0" cy="326736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연결선 163">
            <a:extLst>
              <a:ext uri="{FF2B5EF4-FFF2-40B4-BE49-F238E27FC236}">
                <a16:creationId xmlns:a16="http://schemas.microsoft.com/office/drawing/2014/main" id="{AE35E632-C550-4FA9-B91A-38BD0777E70B}"/>
              </a:ext>
            </a:extLst>
          </p:cNvPr>
          <p:cNvCxnSpPr/>
          <p:nvPr/>
        </p:nvCxnSpPr>
        <p:spPr>
          <a:xfrm>
            <a:off x="7096378" y="1952590"/>
            <a:ext cx="0" cy="326736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직선 연결선 164">
            <a:extLst>
              <a:ext uri="{FF2B5EF4-FFF2-40B4-BE49-F238E27FC236}">
                <a16:creationId xmlns:a16="http://schemas.microsoft.com/office/drawing/2014/main" id="{118D0EC3-A73F-403E-823B-7FB8EF66B6DA}"/>
              </a:ext>
            </a:extLst>
          </p:cNvPr>
          <p:cNvCxnSpPr>
            <a:cxnSpLocks/>
          </p:cNvCxnSpPr>
          <p:nvPr/>
        </p:nvCxnSpPr>
        <p:spPr>
          <a:xfrm flipV="1">
            <a:off x="6803838" y="1952590"/>
            <a:ext cx="292540" cy="104455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직선 연결선 165">
            <a:extLst>
              <a:ext uri="{FF2B5EF4-FFF2-40B4-BE49-F238E27FC236}">
                <a16:creationId xmlns:a16="http://schemas.microsoft.com/office/drawing/2014/main" id="{3F982A62-3F42-421D-A312-AF3357B7BDEB}"/>
              </a:ext>
            </a:extLst>
          </p:cNvPr>
          <p:cNvCxnSpPr>
            <a:cxnSpLocks/>
          </p:cNvCxnSpPr>
          <p:nvPr/>
        </p:nvCxnSpPr>
        <p:spPr>
          <a:xfrm flipV="1">
            <a:off x="6803838" y="2279326"/>
            <a:ext cx="292540" cy="104455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직선 연결선 166">
            <a:extLst>
              <a:ext uri="{FF2B5EF4-FFF2-40B4-BE49-F238E27FC236}">
                <a16:creationId xmlns:a16="http://schemas.microsoft.com/office/drawing/2014/main" id="{9836B00F-823D-4071-9F99-627EACE97B53}"/>
              </a:ext>
            </a:extLst>
          </p:cNvPr>
          <p:cNvCxnSpPr>
            <a:cxnSpLocks/>
          </p:cNvCxnSpPr>
          <p:nvPr/>
        </p:nvCxnSpPr>
        <p:spPr>
          <a:xfrm flipV="1">
            <a:off x="6741385" y="1952590"/>
            <a:ext cx="292540" cy="104455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직선 연결선 167">
            <a:extLst>
              <a:ext uri="{FF2B5EF4-FFF2-40B4-BE49-F238E27FC236}">
                <a16:creationId xmlns:a16="http://schemas.microsoft.com/office/drawing/2014/main" id="{B7156847-BD01-4E52-99C8-A1B20E4EDF73}"/>
              </a:ext>
            </a:extLst>
          </p:cNvPr>
          <p:cNvCxnSpPr>
            <a:cxnSpLocks/>
          </p:cNvCxnSpPr>
          <p:nvPr/>
        </p:nvCxnSpPr>
        <p:spPr>
          <a:xfrm>
            <a:off x="6740459" y="2057045"/>
            <a:ext cx="73374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직선 연결선 168">
            <a:extLst>
              <a:ext uri="{FF2B5EF4-FFF2-40B4-BE49-F238E27FC236}">
                <a16:creationId xmlns:a16="http://schemas.microsoft.com/office/drawing/2014/main" id="{91DE8A1C-0F21-4B53-B303-B5D09C583E74}"/>
              </a:ext>
            </a:extLst>
          </p:cNvPr>
          <p:cNvCxnSpPr>
            <a:cxnSpLocks/>
          </p:cNvCxnSpPr>
          <p:nvPr/>
        </p:nvCxnSpPr>
        <p:spPr>
          <a:xfrm>
            <a:off x="7024782" y="1952590"/>
            <a:ext cx="73374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직선 연결선 169">
            <a:extLst>
              <a:ext uri="{FF2B5EF4-FFF2-40B4-BE49-F238E27FC236}">
                <a16:creationId xmlns:a16="http://schemas.microsoft.com/office/drawing/2014/main" id="{B58A4584-1577-4BC9-8598-25B9A6A40130}"/>
              </a:ext>
            </a:extLst>
          </p:cNvPr>
          <p:cNvCxnSpPr>
            <a:cxnSpLocks/>
          </p:cNvCxnSpPr>
          <p:nvPr/>
        </p:nvCxnSpPr>
        <p:spPr>
          <a:xfrm>
            <a:off x="6740459" y="2383781"/>
            <a:ext cx="73374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970EA058-2EF9-4195-B76C-1F0FA4B07D88}"/>
              </a:ext>
            </a:extLst>
          </p:cNvPr>
          <p:cNvSpPr txBox="1"/>
          <p:nvPr/>
        </p:nvSpPr>
        <p:spPr>
          <a:xfrm>
            <a:off x="6813834" y="2051417"/>
            <a:ext cx="340798" cy="233536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lIns="36000" tIns="0" rIns="0" bIns="0" rtlCol="0" anchor="ctr">
            <a:spAutoFit/>
          </a:bodyPr>
          <a:lstStyle/>
          <a:p>
            <a:r>
              <a:rPr lang="en-US" altLang="ko-KR" sz="800" dirty="0">
                <a:latin typeface="맑은 고딕" panose="020B0503020000020004" pitchFamily="50" charset="-127"/>
                <a:ea typeface="LG스마트체 Regular" panose="020B0600000101010101"/>
              </a:rPr>
              <a:t>box</a:t>
            </a:r>
          </a:p>
          <a:p>
            <a:r>
              <a:rPr lang="en-US" altLang="ko-KR" sz="800" dirty="0">
                <a:latin typeface="맑은 고딕" panose="020B0503020000020004" pitchFamily="50" charset="-127"/>
                <a:ea typeface="LG스마트체 Regular" panose="020B0600000101010101"/>
              </a:rPr>
              <a:t>subnet</a:t>
            </a:r>
            <a:endParaRPr lang="ko-KR" altLang="en-US" sz="800" dirty="0">
              <a:latin typeface="맑은 고딕" panose="020B0503020000020004" pitchFamily="50" charset="-127"/>
              <a:ea typeface="LG스마트체 Regular" panose="020B0600000101010101"/>
            </a:endParaRPr>
          </a:p>
        </p:txBody>
      </p:sp>
      <p:cxnSp>
        <p:nvCxnSpPr>
          <p:cNvPr id="153" name="직선 연결선 152">
            <a:extLst>
              <a:ext uri="{FF2B5EF4-FFF2-40B4-BE49-F238E27FC236}">
                <a16:creationId xmlns:a16="http://schemas.microsoft.com/office/drawing/2014/main" id="{CF4CECA2-5055-4BFF-8E96-88ADB731E2F2}"/>
              </a:ext>
            </a:extLst>
          </p:cNvPr>
          <p:cNvCxnSpPr/>
          <p:nvPr/>
        </p:nvCxnSpPr>
        <p:spPr>
          <a:xfrm>
            <a:off x="6739608" y="2494921"/>
            <a:ext cx="0" cy="326736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연결선 153">
            <a:extLst>
              <a:ext uri="{FF2B5EF4-FFF2-40B4-BE49-F238E27FC236}">
                <a16:creationId xmlns:a16="http://schemas.microsoft.com/office/drawing/2014/main" id="{9AEF0C98-83EF-4E33-9810-1755F8E06A9A}"/>
              </a:ext>
            </a:extLst>
          </p:cNvPr>
          <p:cNvCxnSpPr/>
          <p:nvPr/>
        </p:nvCxnSpPr>
        <p:spPr>
          <a:xfrm>
            <a:off x="6802061" y="2494921"/>
            <a:ext cx="0" cy="326736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연결선 154">
            <a:extLst>
              <a:ext uri="{FF2B5EF4-FFF2-40B4-BE49-F238E27FC236}">
                <a16:creationId xmlns:a16="http://schemas.microsoft.com/office/drawing/2014/main" id="{0A3A7AD6-476B-4A43-97A3-8AEDC4775D8B}"/>
              </a:ext>
            </a:extLst>
          </p:cNvPr>
          <p:cNvCxnSpPr/>
          <p:nvPr/>
        </p:nvCxnSpPr>
        <p:spPr>
          <a:xfrm>
            <a:off x="7094601" y="2390466"/>
            <a:ext cx="0" cy="326736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연결선 155">
            <a:extLst>
              <a:ext uri="{FF2B5EF4-FFF2-40B4-BE49-F238E27FC236}">
                <a16:creationId xmlns:a16="http://schemas.microsoft.com/office/drawing/2014/main" id="{A3D1DF70-D945-4E74-BF29-D30E53879AE2}"/>
              </a:ext>
            </a:extLst>
          </p:cNvPr>
          <p:cNvCxnSpPr>
            <a:cxnSpLocks/>
          </p:cNvCxnSpPr>
          <p:nvPr/>
        </p:nvCxnSpPr>
        <p:spPr>
          <a:xfrm flipV="1">
            <a:off x="6802061" y="2390466"/>
            <a:ext cx="292540" cy="104455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직선 연결선 156">
            <a:extLst>
              <a:ext uri="{FF2B5EF4-FFF2-40B4-BE49-F238E27FC236}">
                <a16:creationId xmlns:a16="http://schemas.microsoft.com/office/drawing/2014/main" id="{B40D9902-E124-4A8B-914F-BF1A8D3203D9}"/>
              </a:ext>
            </a:extLst>
          </p:cNvPr>
          <p:cNvCxnSpPr>
            <a:cxnSpLocks/>
          </p:cNvCxnSpPr>
          <p:nvPr/>
        </p:nvCxnSpPr>
        <p:spPr>
          <a:xfrm flipV="1">
            <a:off x="6802061" y="2717202"/>
            <a:ext cx="292540" cy="104455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연결선 157">
            <a:extLst>
              <a:ext uri="{FF2B5EF4-FFF2-40B4-BE49-F238E27FC236}">
                <a16:creationId xmlns:a16="http://schemas.microsoft.com/office/drawing/2014/main" id="{24771C9F-509D-4810-9A5C-BBC7693E3514}"/>
              </a:ext>
            </a:extLst>
          </p:cNvPr>
          <p:cNvCxnSpPr>
            <a:cxnSpLocks/>
          </p:cNvCxnSpPr>
          <p:nvPr/>
        </p:nvCxnSpPr>
        <p:spPr>
          <a:xfrm flipV="1">
            <a:off x="6739608" y="2390466"/>
            <a:ext cx="292540" cy="104455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직선 연결선 158">
            <a:extLst>
              <a:ext uri="{FF2B5EF4-FFF2-40B4-BE49-F238E27FC236}">
                <a16:creationId xmlns:a16="http://schemas.microsoft.com/office/drawing/2014/main" id="{66D71B20-8A40-4E79-9FB0-B19196E52CAD}"/>
              </a:ext>
            </a:extLst>
          </p:cNvPr>
          <p:cNvCxnSpPr>
            <a:cxnSpLocks/>
          </p:cNvCxnSpPr>
          <p:nvPr/>
        </p:nvCxnSpPr>
        <p:spPr>
          <a:xfrm>
            <a:off x="6738682" y="2494921"/>
            <a:ext cx="73374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직선 연결선 159">
            <a:extLst>
              <a:ext uri="{FF2B5EF4-FFF2-40B4-BE49-F238E27FC236}">
                <a16:creationId xmlns:a16="http://schemas.microsoft.com/office/drawing/2014/main" id="{EFC627D1-F486-4063-ACE5-70135E1C3FC0}"/>
              </a:ext>
            </a:extLst>
          </p:cNvPr>
          <p:cNvCxnSpPr>
            <a:cxnSpLocks/>
          </p:cNvCxnSpPr>
          <p:nvPr/>
        </p:nvCxnSpPr>
        <p:spPr>
          <a:xfrm>
            <a:off x="7023005" y="2390466"/>
            <a:ext cx="73374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연결선 160">
            <a:extLst>
              <a:ext uri="{FF2B5EF4-FFF2-40B4-BE49-F238E27FC236}">
                <a16:creationId xmlns:a16="http://schemas.microsoft.com/office/drawing/2014/main" id="{A0844B8D-4AED-4F9F-8EEF-C8238AF3B613}"/>
              </a:ext>
            </a:extLst>
          </p:cNvPr>
          <p:cNvCxnSpPr>
            <a:cxnSpLocks/>
          </p:cNvCxnSpPr>
          <p:nvPr/>
        </p:nvCxnSpPr>
        <p:spPr>
          <a:xfrm>
            <a:off x="6738682" y="2821657"/>
            <a:ext cx="73374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132910A5-BEBA-4847-8257-5677BB0FECB5}"/>
              </a:ext>
            </a:extLst>
          </p:cNvPr>
          <p:cNvSpPr txBox="1"/>
          <p:nvPr/>
        </p:nvSpPr>
        <p:spPr>
          <a:xfrm>
            <a:off x="6812056" y="2482952"/>
            <a:ext cx="525268" cy="246221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lIns="36000" tIns="0" rIns="0" bIns="0" rtlCol="0" anchor="ctr">
            <a:spAutoFit/>
          </a:bodyPr>
          <a:lstStyle/>
          <a:p>
            <a:r>
              <a:rPr lang="en-US" altLang="ko-KR" sz="800" dirty="0" err="1">
                <a:latin typeface="맑은 고딕" panose="020B0503020000020004" pitchFamily="50" charset="-127"/>
                <a:ea typeface="LG스마트체 Regular" panose="020B0600000101010101"/>
              </a:rPr>
              <a:t>objectness</a:t>
            </a:r>
            <a:endParaRPr lang="en-US" altLang="ko-KR" sz="800" dirty="0">
              <a:latin typeface="맑은 고딕" panose="020B0503020000020004" pitchFamily="50" charset="-127"/>
              <a:ea typeface="LG스마트체 Regular" panose="020B0600000101010101"/>
            </a:endParaRPr>
          </a:p>
          <a:p>
            <a:r>
              <a:rPr lang="en-US" altLang="ko-KR" sz="800" dirty="0">
                <a:latin typeface="맑은 고딕" panose="020B0503020000020004" pitchFamily="50" charset="-127"/>
                <a:ea typeface="LG스마트체 Regular" panose="020B0600000101010101"/>
              </a:rPr>
              <a:t>subnet</a:t>
            </a:r>
            <a:endParaRPr lang="ko-KR" altLang="en-US" sz="800" dirty="0">
              <a:latin typeface="맑은 고딕" panose="020B0503020000020004" pitchFamily="50" charset="-127"/>
              <a:ea typeface="LG스마트체 Regular" panose="020B0600000101010101"/>
            </a:endParaRPr>
          </a:p>
        </p:txBody>
      </p:sp>
      <p:cxnSp>
        <p:nvCxnSpPr>
          <p:cNvPr id="144" name="직선 연결선 143">
            <a:extLst>
              <a:ext uri="{FF2B5EF4-FFF2-40B4-BE49-F238E27FC236}">
                <a16:creationId xmlns:a16="http://schemas.microsoft.com/office/drawing/2014/main" id="{DD2B873D-934C-4BF2-AADE-9037EC7B2DA4}"/>
              </a:ext>
            </a:extLst>
          </p:cNvPr>
          <p:cNvCxnSpPr/>
          <p:nvPr/>
        </p:nvCxnSpPr>
        <p:spPr>
          <a:xfrm>
            <a:off x="7436060" y="1619169"/>
            <a:ext cx="0" cy="326736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연결선 144">
            <a:extLst>
              <a:ext uri="{FF2B5EF4-FFF2-40B4-BE49-F238E27FC236}">
                <a16:creationId xmlns:a16="http://schemas.microsoft.com/office/drawing/2014/main" id="{DCC21A4B-8CC6-4BB7-970E-A30B31EFE9D1}"/>
              </a:ext>
            </a:extLst>
          </p:cNvPr>
          <p:cNvCxnSpPr/>
          <p:nvPr/>
        </p:nvCxnSpPr>
        <p:spPr>
          <a:xfrm>
            <a:off x="7498513" y="1619169"/>
            <a:ext cx="0" cy="326736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연결선 145">
            <a:extLst>
              <a:ext uri="{FF2B5EF4-FFF2-40B4-BE49-F238E27FC236}">
                <a16:creationId xmlns:a16="http://schemas.microsoft.com/office/drawing/2014/main" id="{00629BDA-7F07-4101-85C4-A9CB5D0AC7D3}"/>
              </a:ext>
            </a:extLst>
          </p:cNvPr>
          <p:cNvCxnSpPr/>
          <p:nvPr/>
        </p:nvCxnSpPr>
        <p:spPr>
          <a:xfrm>
            <a:off x="7791053" y="1514714"/>
            <a:ext cx="0" cy="326736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연결선 146">
            <a:extLst>
              <a:ext uri="{FF2B5EF4-FFF2-40B4-BE49-F238E27FC236}">
                <a16:creationId xmlns:a16="http://schemas.microsoft.com/office/drawing/2014/main" id="{F268A45F-50AF-4BE7-9A73-E3C6AD5F8965}"/>
              </a:ext>
            </a:extLst>
          </p:cNvPr>
          <p:cNvCxnSpPr>
            <a:cxnSpLocks/>
          </p:cNvCxnSpPr>
          <p:nvPr/>
        </p:nvCxnSpPr>
        <p:spPr>
          <a:xfrm flipV="1">
            <a:off x="7498513" y="1514714"/>
            <a:ext cx="292540" cy="104455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연결선 147">
            <a:extLst>
              <a:ext uri="{FF2B5EF4-FFF2-40B4-BE49-F238E27FC236}">
                <a16:creationId xmlns:a16="http://schemas.microsoft.com/office/drawing/2014/main" id="{516318EF-5F6C-49D9-A07A-ED5EA33A1D6F}"/>
              </a:ext>
            </a:extLst>
          </p:cNvPr>
          <p:cNvCxnSpPr>
            <a:cxnSpLocks/>
          </p:cNvCxnSpPr>
          <p:nvPr/>
        </p:nvCxnSpPr>
        <p:spPr>
          <a:xfrm flipV="1">
            <a:off x="7498513" y="1841450"/>
            <a:ext cx="292540" cy="104455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연결선 148">
            <a:extLst>
              <a:ext uri="{FF2B5EF4-FFF2-40B4-BE49-F238E27FC236}">
                <a16:creationId xmlns:a16="http://schemas.microsoft.com/office/drawing/2014/main" id="{9E3B43DC-5B25-47F9-9BAA-BF4F560AE52E}"/>
              </a:ext>
            </a:extLst>
          </p:cNvPr>
          <p:cNvCxnSpPr>
            <a:cxnSpLocks/>
          </p:cNvCxnSpPr>
          <p:nvPr/>
        </p:nvCxnSpPr>
        <p:spPr>
          <a:xfrm flipV="1">
            <a:off x="7436060" y="1514714"/>
            <a:ext cx="292540" cy="104455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연결선 149">
            <a:extLst>
              <a:ext uri="{FF2B5EF4-FFF2-40B4-BE49-F238E27FC236}">
                <a16:creationId xmlns:a16="http://schemas.microsoft.com/office/drawing/2014/main" id="{7B83BC97-86DF-4273-9DC8-D39C1B06115D}"/>
              </a:ext>
            </a:extLst>
          </p:cNvPr>
          <p:cNvCxnSpPr>
            <a:cxnSpLocks/>
          </p:cNvCxnSpPr>
          <p:nvPr/>
        </p:nvCxnSpPr>
        <p:spPr>
          <a:xfrm>
            <a:off x="7435134" y="1619169"/>
            <a:ext cx="73374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연결선 150">
            <a:extLst>
              <a:ext uri="{FF2B5EF4-FFF2-40B4-BE49-F238E27FC236}">
                <a16:creationId xmlns:a16="http://schemas.microsoft.com/office/drawing/2014/main" id="{BAB46B2F-BF2D-4BA3-93ED-98F452683449}"/>
              </a:ext>
            </a:extLst>
          </p:cNvPr>
          <p:cNvCxnSpPr>
            <a:cxnSpLocks/>
          </p:cNvCxnSpPr>
          <p:nvPr/>
        </p:nvCxnSpPr>
        <p:spPr>
          <a:xfrm>
            <a:off x="7719457" y="1514714"/>
            <a:ext cx="73374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연결선 151">
            <a:extLst>
              <a:ext uri="{FF2B5EF4-FFF2-40B4-BE49-F238E27FC236}">
                <a16:creationId xmlns:a16="http://schemas.microsoft.com/office/drawing/2014/main" id="{888B6B3E-BE11-457D-B1E0-4ECE4D93F48A}"/>
              </a:ext>
            </a:extLst>
          </p:cNvPr>
          <p:cNvCxnSpPr>
            <a:cxnSpLocks/>
          </p:cNvCxnSpPr>
          <p:nvPr/>
        </p:nvCxnSpPr>
        <p:spPr>
          <a:xfrm>
            <a:off x="7435134" y="1945905"/>
            <a:ext cx="73374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연결선 134">
            <a:extLst>
              <a:ext uri="{FF2B5EF4-FFF2-40B4-BE49-F238E27FC236}">
                <a16:creationId xmlns:a16="http://schemas.microsoft.com/office/drawing/2014/main" id="{8938B062-6EB3-435F-9012-54756A569266}"/>
              </a:ext>
            </a:extLst>
          </p:cNvPr>
          <p:cNvCxnSpPr/>
          <p:nvPr/>
        </p:nvCxnSpPr>
        <p:spPr>
          <a:xfrm>
            <a:off x="7434282" y="2057045"/>
            <a:ext cx="0" cy="326736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연결선 135">
            <a:extLst>
              <a:ext uri="{FF2B5EF4-FFF2-40B4-BE49-F238E27FC236}">
                <a16:creationId xmlns:a16="http://schemas.microsoft.com/office/drawing/2014/main" id="{88A53364-54D6-473C-BE90-93EB41C66372}"/>
              </a:ext>
            </a:extLst>
          </p:cNvPr>
          <p:cNvCxnSpPr/>
          <p:nvPr/>
        </p:nvCxnSpPr>
        <p:spPr>
          <a:xfrm>
            <a:off x="7496735" y="2057045"/>
            <a:ext cx="0" cy="326736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연결선 136">
            <a:extLst>
              <a:ext uri="{FF2B5EF4-FFF2-40B4-BE49-F238E27FC236}">
                <a16:creationId xmlns:a16="http://schemas.microsoft.com/office/drawing/2014/main" id="{BBE8ECE2-EC0B-4264-8F7E-2603529BBAAD}"/>
              </a:ext>
            </a:extLst>
          </p:cNvPr>
          <p:cNvCxnSpPr/>
          <p:nvPr/>
        </p:nvCxnSpPr>
        <p:spPr>
          <a:xfrm>
            <a:off x="7789275" y="1952590"/>
            <a:ext cx="0" cy="326736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연결선 137">
            <a:extLst>
              <a:ext uri="{FF2B5EF4-FFF2-40B4-BE49-F238E27FC236}">
                <a16:creationId xmlns:a16="http://schemas.microsoft.com/office/drawing/2014/main" id="{3C7870EA-82FD-4DF6-91F2-ED94622AC1EE}"/>
              </a:ext>
            </a:extLst>
          </p:cNvPr>
          <p:cNvCxnSpPr>
            <a:cxnSpLocks/>
          </p:cNvCxnSpPr>
          <p:nvPr/>
        </p:nvCxnSpPr>
        <p:spPr>
          <a:xfrm flipV="1">
            <a:off x="7496735" y="1952590"/>
            <a:ext cx="292540" cy="104455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연결선 138">
            <a:extLst>
              <a:ext uri="{FF2B5EF4-FFF2-40B4-BE49-F238E27FC236}">
                <a16:creationId xmlns:a16="http://schemas.microsoft.com/office/drawing/2014/main" id="{0DB76B72-78DD-4BDB-A89F-352E28231123}"/>
              </a:ext>
            </a:extLst>
          </p:cNvPr>
          <p:cNvCxnSpPr>
            <a:cxnSpLocks/>
          </p:cNvCxnSpPr>
          <p:nvPr/>
        </p:nvCxnSpPr>
        <p:spPr>
          <a:xfrm flipV="1">
            <a:off x="7496735" y="2279326"/>
            <a:ext cx="292540" cy="104455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C9D1BE9E-A6C1-4032-8EB7-D08CACD3E739}"/>
              </a:ext>
            </a:extLst>
          </p:cNvPr>
          <p:cNvCxnSpPr>
            <a:cxnSpLocks/>
          </p:cNvCxnSpPr>
          <p:nvPr/>
        </p:nvCxnSpPr>
        <p:spPr>
          <a:xfrm flipV="1">
            <a:off x="7434282" y="1952590"/>
            <a:ext cx="292540" cy="104455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>
            <a:extLst>
              <a:ext uri="{FF2B5EF4-FFF2-40B4-BE49-F238E27FC236}">
                <a16:creationId xmlns:a16="http://schemas.microsoft.com/office/drawing/2014/main" id="{ED2D17B6-B303-4336-98BC-143F6B0D9D83}"/>
              </a:ext>
            </a:extLst>
          </p:cNvPr>
          <p:cNvCxnSpPr>
            <a:cxnSpLocks/>
          </p:cNvCxnSpPr>
          <p:nvPr/>
        </p:nvCxnSpPr>
        <p:spPr>
          <a:xfrm>
            <a:off x="7433356" y="2057045"/>
            <a:ext cx="73374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연결선 141">
            <a:extLst>
              <a:ext uri="{FF2B5EF4-FFF2-40B4-BE49-F238E27FC236}">
                <a16:creationId xmlns:a16="http://schemas.microsoft.com/office/drawing/2014/main" id="{0E3BC062-F1CC-44F5-84C0-82E77E343212}"/>
              </a:ext>
            </a:extLst>
          </p:cNvPr>
          <p:cNvCxnSpPr>
            <a:cxnSpLocks/>
          </p:cNvCxnSpPr>
          <p:nvPr/>
        </p:nvCxnSpPr>
        <p:spPr>
          <a:xfrm>
            <a:off x="7717679" y="1952590"/>
            <a:ext cx="73374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연결선 142">
            <a:extLst>
              <a:ext uri="{FF2B5EF4-FFF2-40B4-BE49-F238E27FC236}">
                <a16:creationId xmlns:a16="http://schemas.microsoft.com/office/drawing/2014/main" id="{C20BFCB3-086B-4FB8-BA14-3761170B9CA5}"/>
              </a:ext>
            </a:extLst>
          </p:cNvPr>
          <p:cNvCxnSpPr>
            <a:cxnSpLocks/>
          </p:cNvCxnSpPr>
          <p:nvPr/>
        </p:nvCxnSpPr>
        <p:spPr>
          <a:xfrm>
            <a:off x="7433356" y="2383781"/>
            <a:ext cx="73374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>
            <a:extLst>
              <a:ext uri="{FF2B5EF4-FFF2-40B4-BE49-F238E27FC236}">
                <a16:creationId xmlns:a16="http://schemas.microsoft.com/office/drawing/2014/main" id="{5DDA07FD-D612-4E03-8887-71DF915DB2C2}"/>
              </a:ext>
            </a:extLst>
          </p:cNvPr>
          <p:cNvCxnSpPr/>
          <p:nvPr/>
        </p:nvCxnSpPr>
        <p:spPr>
          <a:xfrm>
            <a:off x="7432505" y="2494921"/>
            <a:ext cx="0" cy="326736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A154914A-9FFF-4B25-811A-911B477060B5}"/>
              </a:ext>
            </a:extLst>
          </p:cNvPr>
          <p:cNvCxnSpPr/>
          <p:nvPr/>
        </p:nvCxnSpPr>
        <p:spPr>
          <a:xfrm>
            <a:off x="7494958" y="2494921"/>
            <a:ext cx="0" cy="326736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>
            <a:extLst>
              <a:ext uri="{FF2B5EF4-FFF2-40B4-BE49-F238E27FC236}">
                <a16:creationId xmlns:a16="http://schemas.microsoft.com/office/drawing/2014/main" id="{297E59FB-AF34-487C-810A-7DC818DC1392}"/>
              </a:ext>
            </a:extLst>
          </p:cNvPr>
          <p:cNvCxnSpPr/>
          <p:nvPr/>
        </p:nvCxnSpPr>
        <p:spPr>
          <a:xfrm>
            <a:off x="7787498" y="2390466"/>
            <a:ext cx="0" cy="326736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연결선 128">
            <a:extLst>
              <a:ext uri="{FF2B5EF4-FFF2-40B4-BE49-F238E27FC236}">
                <a16:creationId xmlns:a16="http://schemas.microsoft.com/office/drawing/2014/main" id="{6E4C754E-075D-42E0-8C34-FE042DF8E11C}"/>
              </a:ext>
            </a:extLst>
          </p:cNvPr>
          <p:cNvCxnSpPr>
            <a:cxnSpLocks/>
          </p:cNvCxnSpPr>
          <p:nvPr/>
        </p:nvCxnSpPr>
        <p:spPr>
          <a:xfrm flipV="1">
            <a:off x="7494958" y="2390466"/>
            <a:ext cx="292540" cy="104455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연결선 129">
            <a:extLst>
              <a:ext uri="{FF2B5EF4-FFF2-40B4-BE49-F238E27FC236}">
                <a16:creationId xmlns:a16="http://schemas.microsoft.com/office/drawing/2014/main" id="{8AADC4F0-6ACF-4CD2-B795-7E0996F24E71}"/>
              </a:ext>
            </a:extLst>
          </p:cNvPr>
          <p:cNvCxnSpPr>
            <a:cxnSpLocks/>
          </p:cNvCxnSpPr>
          <p:nvPr/>
        </p:nvCxnSpPr>
        <p:spPr>
          <a:xfrm flipV="1">
            <a:off x="7494958" y="2717202"/>
            <a:ext cx="292540" cy="104455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연결선 130">
            <a:extLst>
              <a:ext uri="{FF2B5EF4-FFF2-40B4-BE49-F238E27FC236}">
                <a16:creationId xmlns:a16="http://schemas.microsoft.com/office/drawing/2014/main" id="{AC8EAC77-7761-4C2A-B44E-1195E5BE5301}"/>
              </a:ext>
            </a:extLst>
          </p:cNvPr>
          <p:cNvCxnSpPr>
            <a:cxnSpLocks/>
          </p:cNvCxnSpPr>
          <p:nvPr/>
        </p:nvCxnSpPr>
        <p:spPr>
          <a:xfrm flipV="1">
            <a:off x="7432505" y="2390466"/>
            <a:ext cx="292540" cy="104455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연결선 131">
            <a:extLst>
              <a:ext uri="{FF2B5EF4-FFF2-40B4-BE49-F238E27FC236}">
                <a16:creationId xmlns:a16="http://schemas.microsoft.com/office/drawing/2014/main" id="{6F24D8EE-D0C9-4463-97B7-3181BD7C55AB}"/>
              </a:ext>
            </a:extLst>
          </p:cNvPr>
          <p:cNvCxnSpPr>
            <a:cxnSpLocks/>
          </p:cNvCxnSpPr>
          <p:nvPr/>
        </p:nvCxnSpPr>
        <p:spPr>
          <a:xfrm>
            <a:off x="7431579" y="2494921"/>
            <a:ext cx="73374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연결선 132">
            <a:extLst>
              <a:ext uri="{FF2B5EF4-FFF2-40B4-BE49-F238E27FC236}">
                <a16:creationId xmlns:a16="http://schemas.microsoft.com/office/drawing/2014/main" id="{CF7C6367-989A-4E1A-ACC8-1E5FA942DCE2}"/>
              </a:ext>
            </a:extLst>
          </p:cNvPr>
          <p:cNvCxnSpPr>
            <a:cxnSpLocks/>
          </p:cNvCxnSpPr>
          <p:nvPr/>
        </p:nvCxnSpPr>
        <p:spPr>
          <a:xfrm>
            <a:off x="7715902" y="2390466"/>
            <a:ext cx="73374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연결선 133">
            <a:extLst>
              <a:ext uri="{FF2B5EF4-FFF2-40B4-BE49-F238E27FC236}">
                <a16:creationId xmlns:a16="http://schemas.microsoft.com/office/drawing/2014/main" id="{8A28286C-55A1-44EF-860C-D7D8CEA2E638}"/>
              </a:ext>
            </a:extLst>
          </p:cNvPr>
          <p:cNvCxnSpPr>
            <a:cxnSpLocks/>
          </p:cNvCxnSpPr>
          <p:nvPr/>
        </p:nvCxnSpPr>
        <p:spPr>
          <a:xfrm>
            <a:off x="7431579" y="2821657"/>
            <a:ext cx="73374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B8A894BB-F78D-45D0-83DF-F523E90D0A68}"/>
              </a:ext>
            </a:extLst>
          </p:cNvPr>
          <p:cNvCxnSpPr>
            <a:cxnSpLocks/>
          </p:cNvCxnSpPr>
          <p:nvPr/>
        </p:nvCxnSpPr>
        <p:spPr>
          <a:xfrm flipV="1">
            <a:off x="7205455" y="1727681"/>
            <a:ext cx="230606" cy="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8EB8F594-88C0-4D3D-B9B9-3787B9FCB73E}"/>
              </a:ext>
            </a:extLst>
          </p:cNvPr>
          <p:cNvCxnSpPr>
            <a:cxnSpLocks/>
          </p:cNvCxnSpPr>
          <p:nvPr/>
        </p:nvCxnSpPr>
        <p:spPr>
          <a:xfrm flipV="1">
            <a:off x="7205455" y="2165556"/>
            <a:ext cx="230606" cy="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4B46BB50-DFE7-4DC0-9B72-29C44B0A756D}"/>
              </a:ext>
            </a:extLst>
          </p:cNvPr>
          <p:cNvCxnSpPr>
            <a:cxnSpLocks/>
          </p:cNvCxnSpPr>
          <p:nvPr/>
        </p:nvCxnSpPr>
        <p:spPr>
          <a:xfrm flipV="1">
            <a:off x="7205455" y="2603433"/>
            <a:ext cx="230606" cy="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D2D98780-C0DA-473D-B622-F8BA88D12B8D}"/>
              </a:ext>
            </a:extLst>
          </p:cNvPr>
          <p:cNvSpPr txBox="1"/>
          <p:nvPr/>
        </p:nvSpPr>
        <p:spPr>
          <a:xfrm>
            <a:off x="7504953" y="1607199"/>
            <a:ext cx="852281" cy="246221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36000" tIns="0" rIns="0" bIns="0" rtlCol="0" anchor="ctr">
            <a:spAutoFit/>
          </a:bodyPr>
          <a:lstStyle/>
          <a:p>
            <a:r>
              <a:rPr lang="en-US" altLang="ko-KR" sz="800" b="1" dirty="0">
                <a:latin typeface="맑은 고딕" panose="020B0503020000020004" pitchFamily="50" charset="-127"/>
                <a:ea typeface="LG스마트체 Regular" panose="020B0600000101010101"/>
              </a:rPr>
              <a:t>Class Probability</a:t>
            </a:r>
          </a:p>
          <a:p>
            <a:r>
              <a:rPr lang="en-US" altLang="ko-KR" sz="800" dirty="0">
                <a:latin typeface="맑은 고딕" panose="020B0503020000020004" pitchFamily="50" charset="-127"/>
                <a:ea typeface="LG스마트체 Regular" panose="020B0600000101010101"/>
              </a:rPr>
              <a:t>(Person,</a:t>
            </a:r>
            <a:r>
              <a:rPr lang="ko-KR" altLang="en-US" sz="800" dirty="0">
                <a:latin typeface="맑은 고딕" panose="020B0503020000020004" pitchFamily="50" charset="-127"/>
                <a:ea typeface="LG스마트체 Regular" panose="020B0600000101010101"/>
              </a:rPr>
              <a:t> </a:t>
            </a:r>
            <a:r>
              <a:rPr lang="en-US" altLang="ko-KR" sz="800" dirty="0">
                <a:latin typeface="맑은 고딕" panose="020B0503020000020004" pitchFamily="50" charset="-127"/>
                <a:ea typeface="LG스마트체 Regular" panose="020B0600000101010101"/>
              </a:rPr>
              <a:t>Car, ...)</a:t>
            </a:r>
            <a:endParaRPr lang="ko-KR" altLang="en-US" sz="800" dirty="0">
              <a:latin typeface="맑은 고딕" panose="020B0503020000020004" pitchFamily="50" charset="-127"/>
              <a:ea typeface="LG스마트체 Regular" panose="020B0600000101010101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B36AA53D-743F-4216-9769-9D226C1BD739}"/>
              </a:ext>
            </a:extLst>
          </p:cNvPr>
          <p:cNvSpPr txBox="1"/>
          <p:nvPr/>
        </p:nvSpPr>
        <p:spPr>
          <a:xfrm>
            <a:off x="7504953" y="2051417"/>
            <a:ext cx="711710" cy="233536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36000" tIns="0" rIns="0" bIns="0" rtlCol="0" anchor="ctr">
            <a:spAutoFit/>
          </a:bodyPr>
          <a:lstStyle/>
          <a:p>
            <a:r>
              <a:rPr lang="en-US" altLang="ko-KR" sz="800" b="1" dirty="0">
                <a:latin typeface="맑은 고딕" panose="020B0503020000020004" pitchFamily="50" charset="-127"/>
                <a:ea typeface="LG스마트체 Regular" panose="020B0600000101010101"/>
              </a:rPr>
              <a:t>Bounding Box</a:t>
            </a:r>
          </a:p>
          <a:p>
            <a:r>
              <a:rPr lang="en-US" altLang="ko-KR" sz="800" dirty="0">
                <a:latin typeface="맑은 고딕" panose="020B0503020000020004" pitchFamily="50" charset="-127"/>
                <a:ea typeface="LG스마트체 Regular" panose="020B0600000101010101"/>
              </a:rPr>
              <a:t>(XYHW)</a:t>
            </a:r>
            <a:endParaRPr lang="ko-KR" altLang="en-US" sz="800" dirty="0">
              <a:latin typeface="맑은 고딕" panose="020B0503020000020004" pitchFamily="50" charset="-127"/>
              <a:ea typeface="LG스마트체 Regular" panose="020B0600000101010101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D6E2B3AF-283B-4855-9C81-501785D46960}"/>
              </a:ext>
            </a:extLst>
          </p:cNvPr>
          <p:cNvSpPr txBox="1"/>
          <p:nvPr/>
        </p:nvSpPr>
        <p:spPr>
          <a:xfrm>
            <a:off x="7504953" y="2482952"/>
            <a:ext cx="570152" cy="246221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36000" tIns="0" rIns="0" bIns="0" rtlCol="0" anchor="ctr">
            <a:spAutoFit/>
          </a:bodyPr>
          <a:lstStyle/>
          <a:p>
            <a:r>
              <a:rPr lang="en-US" altLang="ko-KR" sz="800" b="1" dirty="0" err="1">
                <a:solidFill>
                  <a:sysClr val="windowText" lastClr="000000"/>
                </a:solidFill>
                <a:latin typeface="맑은 고딕" panose="020B0503020000020004" pitchFamily="50" charset="-127"/>
                <a:ea typeface="LG스마트체 Regular" panose="020B0600000101010101"/>
              </a:rPr>
              <a:t>Objectness</a:t>
            </a:r>
            <a:endParaRPr lang="en-US" altLang="ko-KR" sz="800" b="1" dirty="0">
              <a:solidFill>
                <a:sysClr val="windowText" lastClr="000000"/>
              </a:solidFill>
              <a:latin typeface="맑은 고딕" panose="020B0503020000020004" pitchFamily="50" charset="-127"/>
              <a:ea typeface="LG스마트체 Regular" panose="020B0600000101010101"/>
            </a:endParaRPr>
          </a:p>
          <a:p>
            <a:r>
              <a:rPr lang="en-US" altLang="ko-KR" sz="8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LG스마트체 Regular" panose="020B0600000101010101"/>
              </a:rPr>
              <a:t>(O)</a:t>
            </a:r>
            <a:endParaRPr lang="ko-KR" altLang="en-US" sz="800" dirty="0">
              <a:solidFill>
                <a:sysClr val="windowText" lastClr="000000"/>
              </a:solidFill>
              <a:latin typeface="맑은 고딕" panose="020B0503020000020004" pitchFamily="50" charset="-127"/>
              <a:ea typeface="LG스마트체 Regular" panose="020B0600000101010101"/>
            </a:endParaRPr>
          </a:p>
        </p:txBody>
      </p: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9E3ED132-7F80-45B0-B93A-BFBCA6727C8F}"/>
              </a:ext>
            </a:extLst>
          </p:cNvPr>
          <p:cNvCxnSpPr>
            <a:cxnSpLocks/>
          </p:cNvCxnSpPr>
          <p:nvPr/>
        </p:nvCxnSpPr>
        <p:spPr>
          <a:xfrm>
            <a:off x="6615462" y="1727681"/>
            <a:ext cx="0" cy="876246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49C6AB2A-4743-45E8-81BD-7EEF6E3A83A6}"/>
              </a:ext>
            </a:extLst>
          </p:cNvPr>
          <p:cNvSpPr/>
          <p:nvPr/>
        </p:nvSpPr>
        <p:spPr>
          <a:xfrm>
            <a:off x="6506734" y="1378585"/>
            <a:ext cx="1939478" cy="1534728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맑은 고딕" panose="020B0503020000020004" pitchFamily="50" charset="-127"/>
                <a:ea typeface="LG스마트체 Regular" panose="020B0600000101010101"/>
              </a:rPr>
              <a:t>`</a:t>
            </a:r>
            <a:endParaRPr lang="ko-KR" altLang="en-US" dirty="0">
              <a:latin typeface="맑은 고딕" panose="020B0503020000020004" pitchFamily="50" charset="-127"/>
              <a:ea typeface="LG스마트체 Regular" panose="020B0600000101010101"/>
            </a:endParaRPr>
          </a:p>
        </p:txBody>
      </p: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B9935A6F-375B-4844-B219-A361994FCFF9}"/>
              </a:ext>
            </a:extLst>
          </p:cNvPr>
          <p:cNvCxnSpPr>
            <a:cxnSpLocks/>
          </p:cNvCxnSpPr>
          <p:nvPr/>
        </p:nvCxnSpPr>
        <p:spPr>
          <a:xfrm flipV="1">
            <a:off x="6110781" y="1397448"/>
            <a:ext cx="380377" cy="492015"/>
          </a:xfrm>
          <a:prstGeom prst="line">
            <a:avLst/>
          </a:prstGeom>
          <a:noFill/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0" name="직선 연결선 119">
            <a:extLst>
              <a:ext uri="{FF2B5EF4-FFF2-40B4-BE49-F238E27FC236}">
                <a16:creationId xmlns:a16="http://schemas.microsoft.com/office/drawing/2014/main" id="{2E2680F0-F884-496F-A4F3-8A9992452482}"/>
              </a:ext>
            </a:extLst>
          </p:cNvPr>
          <p:cNvCxnSpPr>
            <a:cxnSpLocks/>
          </p:cNvCxnSpPr>
          <p:nvPr/>
        </p:nvCxnSpPr>
        <p:spPr>
          <a:xfrm>
            <a:off x="6109776" y="2170578"/>
            <a:ext cx="396958" cy="742735"/>
          </a:xfrm>
          <a:prstGeom prst="line">
            <a:avLst/>
          </a:prstGeom>
          <a:noFill/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C77D23C8-5295-4CF0-8420-1EEC22AA45F2}"/>
              </a:ext>
            </a:extLst>
          </p:cNvPr>
          <p:cNvSpPr txBox="1"/>
          <p:nvPr/>
        </p:nvSpPr>
        <p:spPr>
          <a:xfrm>
            <a:off x="2745667" y="2708968"/>
            <a:ext cx="766998" cy="204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err="1">
                <a:latin typeface="맑은 고딕" panose="020B0503020000020004" pitchFamily="50" charset="-127"/>
                <a:ea typeface="LG스마트체 Regular" panose="020B0600000101010101"/>
                <a:cs typeface="Arial" panose="020B0604020202020204" pitchFamily="34" charset="0"/>
              </a:rPr>
              <a:t>입력이미지</a:t>
            </a:r>
            <a:endParaRPr lang="ko-KR" altLang="en-US" sz="800" dirty="0">
              <a:latin typeface="맑은 고딕" panose="020B0503020000020004" pitchFamily="50" charset="-127"/>
              <a:ea typeface="LG스마트체 Regular" panose="020B0600000101010101"/>
              <a:cs typeface="Arial" panose="020B0604020202020204" pitchFamily="34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F956676-0A1D-4F17-8244-6008CB28AFB2}"/>
              </a:ext>
            </a:extLst>
          </p:cNvPr>
          <p:cNvSpPr txBox="1"/>
          <p:nvPr/>
        </p:nvSpPr>
        <p:spPr>
          <a:xfrm>
            <a:off x="3014276" y="852478"/>
            <a:ext cx="1645539" cy="5400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altLang="ko-KR" sz="1400" u="sng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Backbone network</a:t>
            </a:r>
          </a:p>
          <a:p>
            <a:pPr algn="ctr">
              <a:spcAft>
                <a:spcPts val="600"/>
              </a:spcAft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Feature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map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추출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1429D8B-5A03-4DA3-A617-4315267AE7CF}"/>
              </a:ext>
            </a:extLst>
          </p:cNvPr>
          <p:cNvSpPr txBox="1"/>
          <p:nvPr/>
        </p:nvSpPr>
        <p:spPr>
          <a:xfrm>
            <a:off x="6176564" y="832297"/>
            <a:ext cx="1418629" cy="5400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altLang="ko-KR" sz="1400" u="sng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Detection Head</a:t>
            </a:r>
          </a:p>
          <a:p>
            <a:pPr algn="ctr">
              <a:spcAft>
                <a:spcPts val="600"/>
              </a:spcAft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검출 결과 출력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0DF85E12-C826-44B1-882E-02C8C5E92409}"/>
              </a:ext>
            </a:extLst>
          </p:cNvPr>
          <p:cNvSpPr txBox="1"/>
          <p:nvPr/>
        </p:nvSpPr>
        <p:spPr>
          <a:xfrm>
            <a:off x="2940813" y="1493209"/>
            <a:ext cx="899277" cy="153888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dirty="0">
                <a:latin typeface="맑은 고딕" panose="020B0503020000020004" pitchFamily="50" charset="-127"/>
                <a:ea typeface="LG스마트체 Regular" panose="020B0600000101010101"/>
                <a:cs typeface="Arial" panose="020B0604020202020204" pitchFamily="34" charset="0"/>
              </a:rPr>
              <a:t>Darknet-53</a:t>
            </a:r>
            <a:endParaRPr lang="ko-KR" altLang="en-US" sz="1000" dirty="0">
              <a:latin typeface="맑은 고딕" panose="020B0503020000020004" pitchFamily="50" charset="-127"/>
              <a:ea typeface="LG스마트체 Regular" panose="020B0600000101010101"/>
              <a:cs typeface="Arial" panose="020B0604020202020204" pitchFamily="34" charset="0"/>
            </a:endParaRP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CB86DC95-B729-4634-B150-5AE9458542EB}"/>
              </a:ext>
            </a:extLst>
          </p:cNvPr>
          <p:cNvSpPr txBox="1"/>
          <p:nvPr/>
        </p:nvSpPr>
        <p:spPr>
          <a:xfrm>
            <a:off x="3962671" y="1394765"/>
            <a:ext cx="1138110" cy="307777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000" dirty="0">
                <a:latin typeface="맑은 고딕" panose="020B0503020000020004" pitchFamily="50" charset="-127"/>
                <a:ea typeface="LG스마트체 Regular" panose="020B0600000101010101"/>
                <a:cs typeface="Arial" panose="020B0604020202020204" pitchFamily="34" charset="0"/>
              </a:rPr>
              <a:t>Feature Pyramid </a:t>
            </a:r>
          </a:p>
          <a:p>
            <a:pPr algn="ctr"/>
            <a:r>
              <a:rPr lang="en-US" altLang="ko-KR" sz="1000" dirty="0">
                <a:latin typeface="맑은 고딕" panose="020B0503020000020004" pitchFamily="50" charset="-127"/>
                <a:ea typeface="LG스마트체 Regular" panose="020B0600000101010101"/>
                <a:cs typeface="Arial" panose="020B0604020202020204" pitchFamily="34" charset="0"/>
              </a:rPr>
              <a:t>Network</a:t>
            </a:r>
            <a:endParaRPr lang="ko-KR" altLang="en-US" sz="1000" dirty="0">
              <a:latin typeface="맑은 고딕" panose="020B0503020000020004" pitchFamily="50" charset="-127"/>
              <a:ea typeface="LG스마트체 Regular" panose="020B0600000101010101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8121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1B3116DC-FF0E-40E4-87C5-531D7D4B92B9}"/>
              </a:ext>
            </a:extLst>
          </p:cNvPr>
          <p:cNvGrpSpPr/>
          <p:nvPr/>
        </p:nvGrpSpPr>
        <p:grpSpPr>
          <a:xfrm>
            <a:off x="2563500" y="832297"/>
            <a:ext cx="5827262" cy="2092115"/>
            <a:chOff x="2563500" y="832297"/>
            <a:chExt cx="5827262" cy="2092115"/>
          </a:xfrm>
        </p:grpSpPr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6D2DA68E-70A1-40D1-B329-5B35D300ADD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143180" y="992483"/>
              <a:ext cx="0" cy="1824207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accent1">
                  <a:lumMod val="75000"/>
                </a:schemeClr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pic>
          <p:nvPicPr>
            <p:cNvPr id="74" name="그림 73">
              <a:extLst>
                <a:ext uri="{FF2B5EF4-FFF2-40B4-BE49-F238E27FC236}">
                  <a16:creationId xmlns:a16="http://schemas.microsoft.com/office/drawing/2014/main" id="{FA4066D2-293F-48FA-88E8-6509AB85E74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63500" y="1646290"/>
              <a:ext cx="2547090" cy="1119367"/>
            </a:xfrm>
            <a:prstGeom prst="rect">
              <a:avLst/>
            </a:prstGeom>
          </p:spPr>
        </p:pic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47BCF327-560E-4EA6-B4F2-C38C4C6EFBCA}"/>
                </a:ext>
              </a:extLst>
            </p:cNvPr>
            <p:cNvSpPr/>
            <p:nvPr/>
          </p:nvSpPr>
          <p:spPr>
            <a:xfrm>
              <a:off x="5205125" y="1559089"/>
              <a:ext cx="906544" cy="282190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800" dirty="0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LG스마트체 Regular" panose="020B0600000101010101"/>
                </a:rPr>
                <a:t>Detection</a:t>
              </a:r>
            </a:p>
            <a:p>
              <a:pPr algn="ctr"/>
              <a:r>
                <a:rPr lang="en-US" altLang="ko-KR" sz="800" dirty="0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LG스마트체 Regular" panose="020B0600000101010101"/>
                </a:rPr>
                <a:t>(Large scale)</a:t>
              </a:r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DA9B364E-46F7-4FF6-BEA4-5F92904DCA0B}"/>
                </a:ext>
              </a:extLst>
            </p:cNvPr>
            <p:cNvSpPr/>
            <p:nvPr/>
          </p:nvSpPr>
          <p:spPr>
            <a:xfrm>
              <a:off x="5206802" y="2233813"/>
              <a:ext cx="906544" cy="282190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800" dirty="0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LG스마트체 Regular" panose="020B0600000101010101"/>
                </a:rPr>
                <a:t>Detection</a:t>
              </a:r>
            </a:p>
            <a:p>
              <a:pPr algn="ctr"/>
              <a:r>
                <a:rPr lang="en-US" altLang="ko-KR" sz="800" dirty="0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LG스마트체 Regular" panose="020B0600000101010101"/>
                </a:rPr>
                <a:t>(Small scale)</a:t>
              </a:r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371B6347-E8A8-4608-9BB2-2B68991B0005}"/>
                </a:ext>
              </a:extLst>
            </p:cNvPr>
            <p:cNvSpPr/>
            <p:nvPr/>
          </p:nvSpPr>
          <p:spPr>
            <a:xfrm>
              <a:off x="5204237" y="1889463"/>
              <a:ext cx="906544" cy="282190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800" dirty="0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LG스마트체 Regular" panose="020B0600000101010101"/>
                </a:rPr>
                <a:t>Detection</a:t>
              </a:r>
            </a:p>
            <a:p>
              <a:pPr algn="ctr"/>
              <a:r>
                <a:rPr lang="en-US" altLang="ko-KR" sz="800" dirty="0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LG스마트체 Regular" panose="020B0600000101010101"/>
                </a:rPr>
                <a:t>(Medium scale)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C77D23C8-5295-4CF0-8420-1EEC22AA45F2}"/>
                </a:ext>
              </a:extLst>
            </p:cNvPr>
            <p:cNvSpPr txBox="1"/>
            <p:nvPr/>
          </p:nvSpPr>
          <p:spPr>
            <a:xfrm>
              <a:off x="2745667" y="2708968"/>
              <a:ext cx="76699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>
                  <a:latin typeface="맑은 고딕" panose="020B0503020000020004" pitchFamily="50" charset="-127"/>
                  <a:ea typeface="LG스마트체 Regular" panose="020B0600000101010101"/>
                  <a:cs typeface="Arial" panose="020B0604020202020204" pitchFamily="34" charset="0"/>
                </a:rPr>
                <a:t>입력 이미지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BF956676-0A1D-4F17-8244-6008CB28AFB2}"/>
                </a:ext>
              </a:extLst>
            </p:cNvPr>
            <p:cNvSpPr txBox="1"/>
            <p:nvPr/>
          </p:nvSpPr>
          <p:spPr>
            <a:xfrm>
              <a:off x="3014276" y="852478"/>
              <a:ext cx="1645539" cy="5400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altLang="ko-KR" sz="1400" u="sng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Backbone network</a:t>
              </a:r>
            </a:p>
            <a:p>
              <a:pPr algn="ctr">
                <a:spcAft>
                  <a:spcPts val="600"/>
                </a:spcAft>
              </a:pPr>
              <a:r>
                <a:rPr lang="en-US" altLang="ko-KR" sz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: Feature</a:t>
              </a:r>
              <a:r>
                <a:rPr lang="ko-KR" altLang="en-US" sz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map</a:t>
              </a:r>
              <a:r>
                <a:rPr lang="ko-KR" altLang="en-US" sz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추출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D1429D8B-5A03-4DA3-A617-4315267AE7CF}"/>
                </a:ext>
              </a:extLst>
            </p:cNvPr>
            <p:cNvSpPr txBox="1"/>
            <p:nvPr/>
          </p:nvSpPr>
          <p:spPr>
            <a:xfrm>
              <a:off x="6176564" y="832297"/>
              <a:ext cx="1418629" cy="5400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altLang="ko-KR" sz="1400" u="sng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Detection Head</a:t>
              </a:r>
            </a:p>
            <a:p>
              <a:pPr algn="ctr">
                <a:spcAft>
                  <a:spcPts val="600"/>
                </a:spcAft>
              </a:pPr>
              <a:r>
                <a:rPr lang="en-US" altLang="ko-KR" sz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ko-KR" altLang="en-US" sz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검출 결과 출력</a:t>
              </a:r>
            </a:p>
          </p:txBody>
        </p: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0DF85E12-C826-44B1-882E-02C8C5E92409}"/>
                </a:ext>
              </a:extLst>
            </p:cNvPr>
            <p:cNvSpPr txBox="1"/>
            <p:nvPr/>
          </p:nvSpPr>
          <p:spPr>
            <a:xfrm>
              <a:off x="2940813" y="1493209"/>
              <a:ext cx="899277" cy="153888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000" dirty="0">
                  <a:latin typeface="맑은 고딕" panose="020B0503020000020004" pitchFamily="50" charset="-127"/>
                  <a:ea typeface="LG스마트체 Regular" panose="020B0600000101010101"/>
                  <a:cs typeface="Arial" panose="020B0604020202020204" pitchFamily="34" charset="0"/>
                </a:rPr>
                <a:t>Darknet-53</a:t>
              </a:r>
              <a:endParaRPr lang="ko-KR" altLang="en-US" sz="1000" dirty="0">
                <a:latin typeface="맑은 고딕" panose="020B0503020000020004" pitchFamily="50" charset="-127"/>
                <a:ea typeface="LG스마트체 Regular" panose="020B0600000101010101"/>
                <a:cs typeface="Arial" panose="020B0604020202020204" pitchFamily="34" charset="0"/>
              </a:endParaRPr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CB86DC95-B729-4634-B150-5AE9458542EB}"/>
                </a:ext>
              </a:extLst>
            </p:cNvPr>
            <p:cNvSpPr txBox="1"/>
            <p:nvPr/>
          </p:nvSpPr>
          <p:spPr>
            <a:xfrm>
              <a:off x="3962671" y="1394765"/>
              <a:ext cx="1138110" cy="307777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000" dirty="0">
                  <a:latin typeface="맑은 고딕" panose="020B0503020000020004" pitchFamily="50" charset="-127"/>
                  <a:ea typeface="LG스마트체 Regular" panose="020B0600000101010101"/>
                  <a:cs typeface="Arial" panose="020B0604020202020204" pitchFamily="34" charset="0"/>
                </a:rPr>
                <a:t>Feature Pyramid </a:t>
              </a:r>
            </a:p>
            <a:p>
              <a:pPr algn="ctr"/>
              <a:r>
                <a:rPr lang="en-US" altLang="ko-KR" sz="1000" dirty="0">
                  <a:latin typeface="맑은 고딕" panose="020B0503020000020004" pitchFamily="50" charset="-127"/>
                  <a:ea typeface="LG스마트체 Regular" panose="020B0600000101010101"/>
                  <a:cs typeface="Arial" panose="020B0604020202020204" pitchFamily="34" charset="0"/>
                </a:rPr>
                <a:t>Network</a:t>
              </a:r>
              <a:endParaRPr lang="ko-KR" altLang="en-US" sz="1000" dirty="0">
                <a:latin typeface="맑은 고딕" panose="020B0503020000020004" pitchFamily="50" charset="-127"/>
                <a:ea typeface="LG스마트체 Regular" panose="020B0600000101010101"/>
                <a:cs typeface="Arial" panose="020B0604020202020204" pitchFamily="34" charset="0"/>
              </a:endParaRPr>
            </a:p>
          </p:txBody>
        </p:sp>
        <p:cxnSp>
          <p:nvCxnSpPr>
            <p:cNvPr id="122" name="직선 연결선 121">
              <a:extLst>
                <a:ext uri="{FF2B5EF4-FFF2-40B4-BE49-F238E27FC236}">
                  <a16:creationId xmlns:a16="http://schemas.microsoft.com/office/drawing/2014/main" id="{95A7932F-CD14-4047-A700-03C4B7C7F91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10781" y="1493209"/>
              <a:ext cx="291788" cy="396259"/>
            </a:xfrm>
            <a:prstGeom prst="line">
              <a:avLst/>
            </a:prstGeom>
            <a:noFill/>
            <a:ln w="1905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3" name="직선 연결선 122">
              <a:extLst>
                <a:ext uri="{FF2B5EF4-FFF2-40B4-BE49-F238E27FC236}">
                  <a16:creationId xmlns:a16="http://schemas.microsoft.com/office/drawing/2014/main" id="{0CB30C94-10CA-4613-8EFC-6900F7130E39}"/>
                </a:ext>
              </a:extLst>
            </p:cNvPr>
            <p:cNvCxnSpPr>
              <a:cxnSpLocks/>
            </p:cNvCxnSpPr>
            <p:nvPr/>
          </p:nvCxnSpPr>
          <p:spPr>
            <a:xfrm>
              <a:off x="6109776" y="2170578"/>
              <a:ext cx="295357" cy="427621"/>
            </a:xfrm>
            <a:prstGeom prst="line">
              <a:avLst/>
            </a:prstGeom>
            <a:noFill/>
            <a:ln w="1905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BB4ECDC4-D8D0-43ED-B837-2A7D93BEBA6A}"/>
                </a:ext>
              </a:extLst>
            </p:cNvPr>
            <p:cNvSpPr/>
            <p:nvPr/>
          </p:nvSpPr>
          <p:spPr>
            <a:xfrm>
              <a:off x="6405134" y="1485810"/>
              <a:ext cx="1958704" cy="1104990"/>
            </a:xfrm>
            <a:prstGeom prst="rect">
              <a:avLst/>
            </a:prstGeom>
            <a:noFill/>
            <a:ln w="1905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맑은 고딕" panose="020B0503020000020004" pitchFamily="50" charset="-127"/>
                  <a:ea typeface="LG스마트체 Regular" panose="020B0600000101010101"/>
                </a:rPr>
                <a:t>`</a:t>
              </a:r>
              <a:endParaRPr lang="ko-KR" altLang="en-US" dirty="0">
                <a:latin typeface="맑은 고딕" panose="020B0503020000020004" pitchFamily="50" charset="-127"/>
                <a:ea typeface="LG스마트체 Regular" panose="020B0600000101010101"/>
              </a:endParaRPr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911FC5B3-8B27-4C88-A967-03D63464BBD8}"/>
                </a:ext>
              </a:extLst>
            </p:cNvPr>
            <p:cNvSpPr/>
            <p:nvPr/>
          </p:nvSpPr>
          <p:spPr>
            <a:xfrm>
              <a:off x="6488720" y="1653465"/>
              <a:ext cx="1474178" cy="252000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800" dirty="0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LG스마트체 Regular" panose="020B0600000101010101"/>
                </a:rPr>
                <a:t>Bounding Box (XYWH)</a:t>
              </a:r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4A25ADF5-F6D0-4832-8C32-E9458C34645E}"/>
                </a:ext>
              </a:extLst>
            </p:cNvPr>
            <p:cNvSpPr/>
            <p:nvPr/>
          </p:nvSpPr>
          <p:spPr>
            <a:xfrm>
              <a:off x="6488719" y="1912578"/>
              <a:ext cx="1474180" cy="252000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800" dirty="0" err="1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LG스마트체 Regular" panose="020B0600000101010101"/>
                </a:rPr>
                <a:t>Objectness</a:t>
              </a:r>
              <a:r>
                <a:rPr lang="en-US" altLang="ko-KR" sz="800" dirty="0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LG스마트체 Regular" panose="020B0600000101010101"/>
                </a:rPr>
                <a:t>(O)</a:t>
              </a:r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E26D1450-32D3-48C2-90B6-766817361BFD}"/>
                </a:ext>
              </a:extLst>
            </p:cNvPr>
            <p:cNvSpPr/>
            <p:nvPr/>
          </p:nvSpPr>
          <p:spPr>
            <a:xfrm>
              <a:off x="6488740" y="2163462"/>
              <a:ext cx="1474158" cy="252000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800" dirty="0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LG스마트체 Regular" panose="020B0600000101010101"/>
                </a:rPr>
                <a:t>Class Probability (P0,P1,…,PK)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51B8090-1A41-4DFB-8871-EBF7B4E8145C}"/>
                </a:ext>
              </a:extLst>
            </p:cNvPr>
            <p:cNvSpPr txBox="1"/>
            <p:nvPr/>
          </p:nvSpPr>
          <p:spPr>
            <a:xfrm>
              <a:off x="7970454" y="1902133"/>
              <a:ext cx="42030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5+K</a:t>
              </a:r>
              <a:endParaRPr lang="ko-KR" altLang="en-US" sz="1000" dirty="0"/>
            </a:p>
          </p:txBody>
        </p:sp>
        <p:cxnSp>
          <p:nvCxnSpPr>
            <p:cNvPr id="3" name="직선 화살표 연결선 2">
              <a:extLst>
                <a:ext uri="{FF2B5EF4-FFF2-40B4-BE49-F238E27FC236}">
                  <a16:creationId xmlns:a16="http://schemas.microsoft.com/office/drawing/2014/main" id="{E5026587-FBC8-4484-B2C0-250FB5736D4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033955" y="1649907"/>
              <a:ext cx="1" cy="77825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98750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그룹 98">
            <a:extLst>
              <a:ext uri="{FF2B5EF4-FFF2-40B4-BE49-F238E27FC236}">
                <a16:creationId xmlns:a16="http://schemas.microsoft.com/office/drawing/2014/main" id="{898183AD-2BAE-437C-942F-62AF384278B0}"/>
              </a:ext>
            </a:extLst>
          </p:cNvPr>
          <p:cNvGrpSpPr/>
          <p:nvPr/>
        </p:nvGrpSpPr>
        <p:grpSpPr>
          <a:xfrm>
            <a:off x="3630446" y="1111699"/>
            <a:ext cx="6190803" cy="3585318"/>
            <a:chOff x="3630446" y="1111699"/>
            <a:chExt cx="6190803" cy="3585318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B7226A56-7850-4687-B99F-68D14948D7AE}"/>
                </a:ext>
              </a:extLst>
            </p:cNvPr>
            <p:cNvSpPr/>
            <p:nvPr/>
          </p:nvSpPr>
          <p:spPr>
            <a:xfrm>
              <a:off x="6941274" y="1681242"/>
              <a:ext cx="684000" cy="216000"/>
            </a:xfrm>
            <a:prstGeom prst="rect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800" dirty="0">
                  <a:solidFill>
                    <a:sysClr val="windowText" lastClr="000000"/>
                  </a:solidFill>
                </a:rPr>
                <a:t>Conv 1x1</a:t>
              </a:r>
              <a:endParaRPr lang="ko-KR" altLang="en-US" sz="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E9734FBD-66C6-42D0-AFE4-FA54E6D9330D}"/>
                </a:ext>
              </a:extLst>
            </p:cNvPr>
            <p:cNvSpPr/>
            <p:nvPr/>
          </p:nvSpPr>
          <p:spPr>
            <a:xfrm>
              <a:off x="6941273" y="1965102"/>
              <a:ext cx="684000" cy="216000"/>
            </a:xfrm>
            <a:prstGeom prst="rect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800" dirty="0" err="1">
                  <a:solidFill>
                    <a:sysClr val="windowText" lastClr="000000"/>
                  </a:solidFill>
                </a:rPr>
                <a:t>Upsample</a:t>
              </a:r>
              <a:r>
                <a:rPr lang="en-US" altLang="ko-KR" sz="800" dirty="0">
                  <a:solidFill>
                    <a:sysClr val="windowText" lastClr="000000"/>
                  </a:solidFill>
                </a:rPr>
                <a:t> 2x</a:t>
              </a:r>
              <a:endParaRPr lang="ko-KR" altLang="en-US" sz="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BD211624-B871-470F-A728-79B1CC738A09}"/>
                </a:ext>
              </a:extLst>
            </p:cNvPr>
            <p:cNvSpPr/>
            <p:nvPr/>
          </p:nvSpPr>
          <p:spPr>
            <a:xfrm>
              <a:off x="6941273" y="2244743"/>
              <a:ext cx="684000" cy="216000"/>
            </a:xfrm>
            <a:prstGeom prst="roundRect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800" dirty="0" err="1">
                  <a:solidFill>
                    <a:sysClr val="windowText" lastClr="000000"/>
                  </a:solidFill>
                </a:rPr>
                <a:t>Concat</a:t>
              </a:r>
              <a:endParaRPr lang="ko-KR" altLang="en-US" sz="8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992B01D2-280A-4795-8EE8-F63322833E95}"/>
                </a:ext>
              </a:extLst>
            </p:cNvPr>
            <p:cNvCxnSpPr>
              <a:stCxn id="17" idx="2"/>
              <a:endCxn id="18" idx="0"/>
            </p:cNvCxnSpPr>
            <p:nvPr/>
          </p:nvCxnSpPr>
          <p:spPr>
            <a:xfrm flipH="1">
              <a:off x="7283273" y="1897242"/>
              <a:ext cx="1" cy="678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6D25BE5C-7AC4-4FA5-A347-843ADD5E04AA}"/>
                </a:ext>
              </a:extLst>
            </p:cNvPr>
            <p:cNvCxnSpPr>
              <a:stCxn id="18" idx="2"/>
              <a:endCxn id="23" idx="0"/>
            </p:cNvCxnSpPr>
            <p:nvPr/>
          </p:nvCxnSpPr>
          <p:spPr>
            <a:xfrm>
              <a:off x="7283273" y="2181102"/>
              <a:ext cx="0" cy="636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40D8D9FA-B1C5-41D7-820C-AA831A1C281A}"/>
                </a:ext>
              </a:extLst>
            </p:cNvPr>
            <p:cNvCxnSpPr>
              <a:cxnSpLocks/>
              <a:stCxn id="31" idx="3"/>
              <a:endCxn id="23" idx="1"/>
            </p:cNvCxnSpPr>
            <p:nvPr/>
          </p:nvCxnSpPr>
          <p:spPr>
            <a:xfrm>
              <a:off x="6656094" y="2352743"/>
              <a:ext cx="28517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84A273A4-8576-4CA1-9165-8F79F4D8272B}"/>
                </a:ext>
              </a:extLst>
            </p:cNvPr>
            <p:cNvSpPr/>
            <p:nvPr/>
          </p:nvSpPr>
          <p:spPr>
            <a:xfrm>
              <a:off x="5900094" y="1352939"/>
              <a:ext cx="756000" cy="2160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800" dirty="0">
                  <a:solidFill>
                    <a:sysClr val="windowText" lastClr="000000"/>
                  </a:solidFill>
                </a:rPr>
                <a:t>Feat. Large</a:t>
              </a:r>
              <a:endParaRPr lang="ko-KR" altLang="en-US" sz="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ED5AEC8B-EDA0-4B0F-B3F8-9798B2769376}"/>
                </a:ext>
              </a:extLst>
            </p:cNvPr>
            <p:cNvSpPr/>
            <p:nvPr/>
          </p:nvSpPr>
          <p:spPr>
            <a:xfrm>
              <a:off x="5900094" y="2244743"/>
              <a:ext cx="756000" cy="2160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800" dirty="0">
                  <a:solidFill>
                    <a:sysClr val="windowText" lastClr="000000"/>
                  </a:solidFill>
                </a:rPr>
                <a:t>Feat. Medium</a:t>
              </a:r>
              <a:endParaRPr lang="ko-KR" altLang="en-US" sz="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1336A919-69EB-4C2A-BCDE-FBEDC841E112}"/>
                </a:ext>
              </a:extLst>
            </p:cNvPr>
            <p:cNvSpPr/>
            <p:nvPr/>
          </p:nvSpPr>
          <p:spPr>
            <a:xfrm>
              <a:off x="5900094" y="3136548"/>
              <a:ext cx="756000" cy="2160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800" dirty="0">
                  <a:solidFill>
                    <a:sysClr val="windowText" lastClr="000000"/>
                  </a:solidFill>
                </a:rPr>
                <a:t>Feat. Small</a:t>
              </a:r>
              <a:endParaRPr lang="ko-KR" altLang="en-US" sz="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B364EB0C-773A-46FC-9D36-D2269206D419}"/>
                </a:ext>
              </a:extLst>
            </p:cNvPr>
            <p:cNvSpPr/>
            <p:nvPr/>
          </p:nvSpPr>
          <p:spPr>
            <a:xfrm>
              <a:off x="6941274" y="2573047"/>
              <a:ext cx="684000" cy="216000"/>
            </a:xfrm>
            <a:prstGeom prst="rect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800" dirty="0">
                  <a:solidFill>
                    <a:sysClr val="windowText" lastClr="000000"/>
                  </a:solidFill>
                </a:rPr>
                <a:t>Conv 1x1</a:t>
              </a:r>
              <a:endParaRPr lang="ko-KR" altLang="en-US" sz="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088E9C7D-6257-4987-BB11-DCB5F6AEE7FD}"/>
                </a:ext>
              </a:extLst>
            </p:cNvPr>
            <p:cNvSpPr/>
            <p:nvPr/>
          </p:nvSpPr>
          <p:spPr>
            <a:xfrm>
              <a:off x="6941273" y="2856907"/>
              <a:ext cx="684000" cy="216000"/>
            </a:xfrm>
            <a:prstGeom prst="rect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800" dirty="0" err="1">
                  <a:solidFill>
                    <a:sysClr val="windowText" lastClr="000000"/>
                  </a:solidFill>
                </a:rPr>
                <a:t>Upsample</a:t>
              </a:r>
              <a:r>
                <a:rPr lang="en-US" altLang="ko-KR" sz="800" dirty="0">
                  <a:solidFill>
                    <a:sysClr val="windowText" lastClr="000000"/>
                  </a:solidFill>
                </a:rPr>
                <a:t> 2x</a:t>
              </a:r>
              <a:endParaRPr lang="ko-KR" altLang="en-US" sz="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8DEC0F07-7237-4C1B-9DEB-868D761E3C13}"/>
                </a:ext>
              </a:extLst>
            </p:cNvPr>
            <p:cNvSpPr/>
            <p:nvPr/>
          </p:nvSpPr>
          <p:spPr>
            <a:xfrm>
              <a:off x="6941273" y="3136548"/>
              <a:ext cx="684000" cy="216000"/>
            </a:xfrm>
            <a:prstGeom prst="roundRect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800" dirty="0" err="1">
                  <a:solidFill>
                    <a:sysClr val="windowText" lastClr="000000"/>
                  </a:solidFill>
                </a:rPr>
                <a:t>Concat</a:t>
              </a:r>
              <a:endParaRPr lang="ko-KR" altLang="en-US" sz="8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CCA3F825-9900-4FCB-B65D-E488155B7E1E}"/>
                </a:ext>
              </a:extLst>
            </p:cNvPr>
            <p:cNvCxnSpPr>
              <a:stCxn id="34" idx="2"/>
              <a:endCxn id="35" idx="0"/>
            </p:cNvCxnSpPr>
            <p:nvPr/>
          </p:nvCxnSpPr>
          <p:spPr>
            <a:xfrm flipH="1">
              <a:off x="7283273" y="2789047"/>
              <a:ext cx="1" cy="678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7C7EB2EE-C7BB-4D9B-B599-8BBC5CC02CB7}"/>
                </a:ext>
              </a:extLst>
            </p:cNvPr>
            <p:cNvCxnSpPr>
              <a:stCxn id="35" idx="2"/>
              <a:endCxn id="36" idx="0"/>
            </p:cNvCxnSpPr>
            <p:nvPr/>
          </p:nvCxnSpPr>
          <p:spPr>
            <a:xfrm>
              <a:off x="7283273" y="3072907"/>
              <a:ext cx="0" cy="636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86905178-0082-46FA-86E1-A2BF4D52E115}"/>
                </a:ext>
              </a:extLst>
            </p:cNvPr>
            <p:cNvCxnSpPr>
              <a:cxnSpLocks/>
              <a:stCxn id="32" idx="3"/>
              <a:endCxn id="36" idx="1"/>
            </p:cNvCxnSpPr>
            <p:nvPr/>
          </p:nvCxnSpPr>
          <p:spPr>
            <a:xfrm>
              <a:off x="6656094" y="3244548"/>
              <a:ext cx="28517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31DDA20A-429A-4972-B21B-970D927A43A6}"/>
                </a:ext>
              </a:extLst>
            </p:cNvPr>
            <p:cNvCxnSpPr>
              <a:stCxn id="23" idx="2"/>
              <a:endCxn id="34" idx="0"/>
            </p:cNvCxnSpPr>
            <p:nvPr/>
          </p:nvCxnSpPr>
          <p:spPr>
            <a:xfrm>
              <a:off x="7283273" y="2460743"/>
              <a:ext cx="1" cy="1123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BA746BA9-C2C9-429B-904E-B90A0AD7F856}"/>
                </a:ext>
              </a:extLst>
            </p:cNvPr>
            <p:cNvCxnSpPr>
              <a:cxnSpLocks/>
              <a:stCxn id="30" idx="3"/>
              <a:endCxn id="56" idx="1"/>
            </p:cNvCxnSpPr>
            <p:nvPr/>
          </p:nvCxnSpPr>
          <p:spPr>
            <a:xfrm flipV="1">
              <a:off x="6656094" y="1457035"/>
              <a:ext cx="123635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D15EAA24-CFCD-4F97-8D41-38F43A7C9263}"/>
                </a:ext>
              </a:extLst>
            </p:cNvPr>
            <p:cNvCxnSpPr>
              <a:cxnSpLocks/>
              <a:endCxn id="17" idx="0"/>
            </p:cNvCxnSpPr>
            <p:nvPr/>
          </p:nvCxnSpPr>
          <p:spPr>
            <a:xfrm>
              <a:off x="7283273" y="1457035"/>
              <a:ext cx="1" cy="22420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C20665DD-6CE0-49F3-8360-E450FA1DEF45}"/>
                </a:ext>
              </a:extLst>
            </p:cNvPr>
            <p:cNvCxnSpPr>
              <a:cxnSpLocks/>
              <a:stCxn id="23" idx="3"/>
              <a:endCxn id="57" idx="1"/>
            </p:cNvCxnSpPr>
            <p:nvPr/>
          </p:nvCxnSpPr>
          <p:spPr>
            <a:xfrm flipV="1">
              <a:off x="7625273" y="2349481"/>
              <a:ext cx="26717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8A7DED54-10BA-433B-92F7-4FF901C8008A}"/>
                </a:ext>
              </a:extLst>
            </p:cNvPr>
            <p:cNvCxnSpPr>
              <a:cxnSpLocks/>
            </p:cNvCxnSpPr>
            <p:nvPr/>
          </p:nvCxnSpPr>
          <p:spPr>
            <a:xfrm>
              <a:off x="7625273" y="3256763"/>
              <a:ext cx="252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D4288B08-7E2C-4404-B9C4-1A0DA17E5603}"/>
                </a:ext>
              </a:extLst>
            </p:cNvPr>
            <p:cNvSpPr/>
            <p:nvPr/>
          </p:nvSpPr>
          <p:spPr>
            <a:xfrm>
              <a:off x="7892452" y="1313035"/>
              <a:ext cx="720000" cy="288000"/>
            </a:xfrm>
            <a:prstGeom prst="rect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800" dirty="0">
                  <a:solidFill>
                    <a:sysClr val="windowText" lastClr="000000"/>
                  </a:solidFill>
                </a:rPr>
                <a:t>Output Block</a:t>
              </a:r>
              <a:endParaRPr lang="ko-KR" altLang="en-US" sz="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E58AD57D-261B-4471-A5A1-2B29721EA071}"/>
                </a:ext>
              </a:extLst>
            </p:cNvPr>
            <p:cNvSpPr/>
            <p:nvPr/>
          </p:nvSpPr>
          <p:spPr>
            <a:xfrm>
              <a:off x="7892452" y="2205481"/>
              <a:ext cx="720000" cy="288000"/>
            </a:xfrm>
            <a:prstGeom prst="rect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800" dirty="0">
                  <a:solidFill>
                    <a:sysClr val="windowText" lastClr="000000"/>
                  </a:solidFill>
                </a:rPr>
                <a:t>Output Block</a:t>
              </a:r>
              <a:endParaRPr lang="ko-KR" altLang="en-US" sz="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3F633A37-914C-4D40-A878-AC2540C0DD8B}"/>
                </a:ext>
              </a:extLst>
            </p:cNvPr>
            <p:cNvSpPr/>
            <p:nvPr/>
          </p:nvSpPr>
          <p:spPr>
            <a:xfrm>
              <a:off x="7877273" y="3121952"/>
              <a:ext cx="720000" cy="288000"/>
            </a:xfrm>
            <a:prstGeom prst="rect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800" dirty="0">
                  <a:solidFill>
                    <a:sysClr val="windowText" lastClr="000000"/>
                  </a:solidFill>
                </a:rPr>
                <a:t>Output Block</a:t>
              </a:r>
              <a:endParaRPr lang="ko-KR" altLang="en-US" sz="800" dirty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64" name="그림 63">
              <a:extLst>
                <a:ext uri="{FF2B5EF4-FFF2-40B4-BE49-F238E27FC236}">
                  <a16:creationId xmlns:a16="http://schemas.microsoft.com/office/drawing/2014/main" id="{71901E7A-CED6-46C7-BA27-7428D99954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30446" y="1111699"/>
              <a:ext cx="2258316" cy="3585318"/>
            </a:xfrm>
            <a:prstGeom prst="rect">
              <a:avLst/>
            </a:prstGeom>
          </p:spPr>
        </p:pic>
        <p:grpSp>
          <p:nvGrpSpPr>
            <p:cNvPr id="77" name="그룹 76">
              <a:extLst>
                <a:ext uri="{FF2B5EF4-FFF2-40B4-BE49-F238E27FC236}">
                  <a16:creationId xmlns:a16="http://schemas.microsoft.com/office/drawing/2014/main" id="{B2EEC341-5CFF-4BEC-8331-0E0BC9B11899}"/>
                </a:ext>
              </a:extLst>
            </p:cNvPr>
            <p:cNvGrpSpPr/>
            <p:nvPr/>
          </p:nvGrpSpPr>
          <p:grpSpPr>
            <a:xfrm>
              <a:off x="6193031" y="3758522"/>
              <a:ext cx="2882163" cy="688482"/>
              <a:chOff x="6582686" y="3620031"/>
              <a:chExt cx="2882163" cy="688482"/>
            </a:xfrm>
          </p:grpSpPr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1A01B00F-62E1-447A-9F14-71F2595BA199}"/>
                  </a:ext>
                </a:extLst>
              </p:cNvPr>
              <p:cNvSpPr/>
              <p:nvPr/>
            </p:nvSpPr>
            <p:spPr>
              <a:xfrm>
                <a:off x="6582686" y="3620500"/>
                <a:ext cx="335373" cy="688013"/>
              </a:xfrm>
              <a:prstGeom prst="rect">
                <a:avLst/>
              </a:prstGeom>
              <a:noFill/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rtlCol="0" anchor="ctr"/>
              <a:lstStyle/>
              <a:p>
                <a:pPr algn="ctr"/>
                <a:r>
                  <a:rPr lang="en-US" altLang="ko-KR" sz="800" dirty="0">
                    <a:solidFill>
                      <a:sysClr val="windowText" lastClr="000000"/>
                    </a:solidFill>
                  </a:rPr>
                  <a:t>Conv 1x1</a:t>
                </a:r>
                <a:endParaRPr lang="ko-KR" altLang="en-US" sz="8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2" name="직사각형 71">
                <a:extLst>
                  <a:ext uri="{FF2B5EF4-FFF2-40B4-BE49-F238E27FC236}">
                    <a16:creationId xmlns:a16="http://schemas.microsoft.com/office/drawing/2014/main" id="{9F3AB3A7-13DB-447B-8E21-35FB5E2F8875}"/>
                  </a:ext>
                </a:extLst>
              </p:cNvPr>
              <p:cNvSpPr/>
              <p:nvPr/>
            </p:nvSpPr>
            <p:spPr>
              <a:xfrm>
                <a:off x="9129476" y="3620031"/>
                <a:ext cx="335373" cy="688013"/>
              </a:xfrm>
              <a:prstGeom prst="rect">
                <a:avLst/>
              </a:prstGeom>
              <a:noFill/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rtlCol="0" anchor="ctr"/>
              <a:lstStyle/>
              <a:p>
                <a:pPr algn="ctr"/>
                <a:r>
                  <a:rPr lang="en-US" altLang="ko-KR" sz="800" dirty="0">
                    <a:solidFill>
                      <a:sysClr val="windowText" lastClr="000000"/>
                    </a:solidFill>
                  </a:rPr>
                  <a:t>Conv 1x1</a:t>
                </a:r>
                <a:endParaRPr lang="ko-KR" altLang="en-US" sz="800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74" name="직선 연결선 73">
                <a:extLst>
                  <a:ext uri="{FF2B5EF4-FFF2-40B4-BE49-F238E27FC236}">
                    <a16:creationId xmlns:a16="http://schemas.microsoft.com/office/drawing/2014/main" id="{05D8B590-02E4-4197-875B-BC5735F4CF49}"/>
                  </a:ext>
                </a:extLst>
              </p:cNvPr>
              <p:cNvCxnSpPr>
                <a:cxnSpLocks/>
                <a:endCxn id="72" idx="1"/>
              </p:cNvCxnSpPr>
              <p:nvPr/>
            </p:nvCxnSpPr>
            <p:spPr>
              <a:xfrm>
                <a:off x="6916002" y="3962563"/>
                <a:ext cx="2213474" cy="147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9004244D-C625-42F1-8F93-AD002283A059}"/>
                  </a:ext>
                </a:extLst>
              </p:cNvPr>
              <p:cNvSpPr/>
              <p:nvPr/>
            </p:nvSpPr>
            <p:spPr>
              <a:xfrm>
                <a:off x="7008014" y="3620500"/>
                <a:ext cx="335373" cy="68801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rtlCol="0" anchor="ctr"/>
              <a:lstStyle/>
              <a:p>
                <a:pPr algn="ctr"/>
                <a:r>
                  <a:rPr lang="en-US" altLang="ko-KR" sz="800" dirty="0">
                    <a:solidFill>
                      <a:sysClr val="windowText" lastClr="000000"/>
                    </a:solidFill>
                  </a:rPr>
                  <a:t>Conv 3x3</a:t>
                </a:r>
                <a:endParaRPr lang="ko-KR" altLang="en-US" sz="8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DE38B68E-6BF0-44A5-923F-F77EAD2671A5}"/>
                  </a:ext>
                </a:extLst>
              </p:cNvPr>
              <p:cNvSpPr/>
              <p:nvPr/>
            </p:nvSpPr>
            <p:spPr>
              <a:xfrm>
                <a:off x="7433342" y="3620500"/>
                <a:ext cx="335373" cy="68801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rtlCol="0" anchor="ctr"/>
              <a:lstStyle/>
              <a:p>
                <a:pPr algn="ctr"/>
                <a:r>
                  <a:rPr lang="en-US" altLang="ko-KR" sz="800" dirty="0">
                    <a:solidFill>
                      <a:sysClr val="windowText" lastClr="000000"/>
                    </a:solidFill>
                  </a:rPr>
                  <a:t>Conv 1x1</a:t>
                </a:r>
                <a:endParaRPr lang="ko-KR" altLang="en-US" sz="8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FA5E6F9D-D1A4-4A4E-836A-3A6DBA1C954C}"/>
                  </a:ext>
                </a:extLst>
              </p:cNvPr>
              <p:cNvSpPr/>
              <p:nvPr/>
            </p:nvSpPr>
            <p:spPr>
              <a:xfrm>
                <a:off x="7858670" y="3620500"/>
                <a:ext cx="335373" cy="68801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rtlCol="0" anchor="ctr"/>
              <a:lstStyle/>
              <a:p>
                <a:pPr algn="ctr"/>
                <a:r>
                  <a:rPr lang="en-US" altLang="ko-KR" sz="800" dirty="0">
                    <a:solidFill>
                      <a:sysClr val="windowText" lastClr="000000"/>
                    </a:solidFill>
                  </a:rPr>
                  <a:t>Conv 3x3</a:t>
                </a:r>
                <a:endParaRPr lang="ko-KR" altLang="en-US" sz="8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0" name="직사각형 69">
                <a:extLst>
                  <a:ext uri="{FF2B5EF4-FFF2-40B4-BE49-F238E27FC236}">
                    <a16:creationId xmlns:a16="http://schemas.microsoft.com/office/drawing/2014/main" id="{6072EC86-F4AA-480F-AE43-AEA2CFD96D31}"/>
                  </a:ext>
                </a:extLst>
              </p:cNvPr>
              <p:cNvSpPr/>
              <p:nvPr/>
            </p:nvSpPr>
            <p:spPr>
              <a:xfrm>
                <a:off x="8278820" y="3620031"/>
                <a:ext cx="335373" cy="68801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rtlCol="0" anchor="ctr"/>
              <a:lstStyle/>
              <a:p>
                <a:pPr algn="ctr"/>
                <a:r>
                  <a:rPr lang="en-US" altLang="ko-KR" sz="800" dirty="0">
                    <a:solidFill>
                      <a:sysClr val="windowText" lastClr="000000"/>
                    </a:solidFill>
                  </a:rPr>
                  <a:t>Conv 1x1</a:t>
                </a:r>
                <a:endParaRPr lang="ko-KR" altLang="en-US" sz="8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1" name="직사각형 70">
                <a:extLst>
                  <a:ext uri="{FF2B5EF4-FFF2-40B4-BE49-F238E27FC236}">
                    <a16:creationId xmlns:a16="http://schemas.microsoft.com/office/drawing/2014/main" id="{39AC461A-BD09-4EEB-93DB-33BCF8C55D48}"/>
                  </a:ext>
                </a:extLst>
              </p:cNvPr>
              <p:cNvSpPr/>
              <p:nvPr/>
            </p:nvSpPr>
            <p:spPr>
              <a:xfrm>
                <a:off x="8704148" y="3620031"/>
                <a:ext cx="335373" cy="68801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rtlCol="0" anchor="ctr"/>
              <a:lstStyle/>
              <a:p>
                <a:pPr algn="ctr"/>
                <a:r>
                  <a:rPr lang="en-US" altLang="ko-KR" sz="800" dirty="0">
                    <a:solidFill>
                      <a:sysClr val="windowText" lastClr="000000"/>
                    </a:solidFill>
                  </a:rPr>
                  <a:t>Conv 3x3</a:t>
                </a:r>
                <a:endParaRPr lang="ko-KR" altLang="en-US" sz="800" dirty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356CEDFF-2277-438B-8ED9-569883EC5634}"/>
                </a:ext>
              </a:extLst>
            </p:cNvPr>
            <p:cNvSpPr/>
            <p:nvPr/>
          </p:nvSpPr>
          <p:spPr>
            <a:xfrm>
              <a:off x="6140112" y="3688763"/>
              <a:ext cx="2988000" cy="82800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altLang="ko-KR" sz="8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LG스마트체 Regular" panose="020B0600000101010101"/>
              </a:endParaRPr>
            </a:p>
          </p:txBody>
        </p: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C4904D7E-9B0F-45AF-8153-195E1661750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57520" y="3400762"/>
              <a:ext cx="1731645" cy="29039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>
              <a:extLst>
                <a:ext uri="{FF2B5EF4-FFF2-40B4-BE49-F238E27FC236}">
                  <a16:creationId xmlns:a16="http://schemas.microsoft.com/office/drawing/2014/main" id="{EEECAAD3-7751-4893-AF82-D87F20C93C1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597273" y="3407179"/>
              <a:ext cx="530839" cy="279641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사각형: 둥근 모서리 85">
              <a:extLst>
                <a:ext uri="{FF2B5EF4-FFF2-40B4-BE49-F238E27FC236}">
                  <a16:creationId xmlns:a16="http://schemas.microsoft.com/office/drawing/2014/main" id="{697FF66F-D6EA-47EC-AE2E-8490E1D6DF49}"/>
                </a:ext>
              </a:extLst>
            </p:cNvPr>
            <p:cNvSpPr/>
            <p:nvPr/>
          </p:nvSpPr>
          <p:spPr>
            <a:xfrm>
              <a:off x="8885249" y="1313035"/>
              <a:ext cx="936000" cy="288000"/>
            </a:xfrm>
            <a:prstGeom prst="round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800" dirty="0">
                  <a:solidFill>
                    <a:sysClr val="windowText" lastClr="000000"/>
                  </a:solidFill>
                </a:rPr>
                <a:t>3 x (H/32 x W/32 </a:t>
              </a:r>
            </a:p>
            <a:p>
              <a:pPr algn="ctr"/>
              <a:r>
                <a:rPr lang="en-US" altLang="ko-KR" sz="800" dirty="0">
                  <a:solidFill>
                    <a:sysClr val="windowText" lastClr="000000"/>
                  </a:solidFill>
                </a:rPr>
                <a:t>x (5+K))</a:t>
              </a:r>
              <a:endParaRPr lang="ko-KR" altLang="en-US" sz="8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88" name="직선 화살표 연결선 87">
              <a:extLst>
                <a:ext uri="{FF2B5EF4-FFF2-40B4-BE49-F238E27FC236}">
                  <a16:creationId xmlns:a16="http://schemas.microsoft.com/office/drawing/2014/main" id="{A4536ADC-945E-4310-8E49-19161DA6A723}"/>
                </a:ext>
              </a:extLst>
            </p:cNvPr>
            <p:cNvCxnSpPr>
              <a:stCxn id="56" idx="3"/>
              <a:endCxn id="86" idx="1"/>
            </p:cNvCxnSpPr>
            <p:nvPr/>
          </p:nvCxnSpPr>
          <p:spPr>
            <a:xfrm>
              <a:off x="8612452" y="1457035"/>
              <a:ext cx="27279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사각형: 둥근 모서리 91">
              <a:extLst>
                <a:ext uri="{FF2B5EF4-FFF2-40B4-BE49-F238E27FC236}">
                  <a16:creationId xmlns:a16="http://schemas.microsoft.com/office/drawing/2014/main" id="{92027DC2-C20D-4848-8DA5-D24D03A1821B}"/>
                </a:ext>
              </a:extLst>
            </p:cNvPr>
            <p:cNvSpPr/>
            <p:nvPr/>
          </p:nvSpPr>
          <p:spPr>
            <a:xfrm>
              <a:off x="8879631" y="2197853"/>
              <a:ext cx="936000" cy="288000"/>
            </a:xfrm>
            <a:prstGeom prst="round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800" dirty="0">
                  <a:solidFill>
                    <a:sysClr val="windowText" lastClr="000000"/>
                  </a:solidFill>
                </a:rPr>
                <a:t>3 x (H/16 x W/16 </a:t>
              </a:r>
            </a:p>
            <a:p>
              <a:pPr algn="ctr"/>
              <a:r>
                <a:rPr lang="en-US" altLang="ko-KR" sz="800" dirty="0">
                  <a:solidFill>
                    <a:sysClr val="windowText" lastClr="000000"/>
                  </a:solidFill>
                </a:rPr>
                <a:t>x (5+K))</a:t>
              </a:r>
              <a:endParaRPr lang="ko-KR" altLang="en-US" sz="8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93" name="직선 화살표 연결선 92">
              <a:extLst>
                <a:ext uri="{FF2B5EF4-FFF2-40B4-BE49-F238E27FC236}">
                  <a16:creationId xmlns:a16="http://schemas.microsoft.com/office/drawing/2014/main" id="{931B67AE-95E5-4A4B-A308-C9BD7370726C}"/>
                </a:ext>
              </a:extLst>
            </p:cNvPr>
            <p:cNvCxnSpPr>
              <a:endCxn id="92" idx="1"/>
            </p:cNvCxnSpPr>
            <p:nvPr/>
          </p:nvCxnSpPr>
          <p:spPr>
            <a:xfrm>
              <a:off x="8606834" y="2341853"/>
              <a:ext cx="27279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사각형: 둥근 모서리 93">
              <a:extLst>
                <a:ext uri="{FF2B5EF4-FFF2-40B4-BE49-F238E27FC236}">
                  <a16:creationId xmlns:a16="http://schemas.microsoft.com/office/drawing/2014/main" id="{24D27999-5375-4992-95E1-07256E7DD059}"/>
                </a:ext>
              </a:extLst>
            </p:cNvPr>
            <p:cNvSpPr/>
            <p:nvPr/>
          </p:nvSpPr>
          <p:spPr>
            <a:xfrm>
              <a:off x="8879631" y="3119180"/>
              <a:ext cx="936000" cy="288000"/>
            </a:xfrm>
            <a:prstGeom prst="round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800" dirty="0">
                  <a:solidFill>
                    <a:sysClr val="windowText" lastClr="000000"/>
                  </a:solidFill>
                </a:rPr>
                <a:t>3 x (H/8 x W/8 </a:t>
              </a:r>
            </a:p>
            <a:p>
              <a:pPr algn="ctr"/>
              <a:r>
                <a:rPr lang="en-US" altLang="ko-KR" sz="800" dirty="0">
                  <a:solidFill>
                    <a:sysClr val="windowText" lastClr="000000"/>
                  </a:solidFill>
                </a:rPr>
                <a:t>x (5+K))</a:t>
              </a:r>
              <a:endParaRPr lang="ko-KR" altLang="en-US" sz="8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95" name="직선 화살표 연결선 94">
              <a:extLst>
                <a:ext uri="{FF2B5EF4-FFF2-40B4-BE49-F238E27FC236}">
                  <a16:creationId xmlns:a16="http://schemas.microsoft.com/office/drawing/2014/main" id="{BB285966-AC54-48E3-B071-02BFF8D11BD6}"/>
                </a:ext>
              </a:extLst>
            </p:cNvPr>
            <p:cNvCxnSpPr>
              <a:endCxn id="94" idx="1"/>
            </p:cNvCxnSpPr>
            <p:nvPr/>
          </p:nvCxnSpPr>
          <p:spPr>
            <a:xfrm>
              <a:off x="8606834" y="3263180"/>
              <a:ext cx="27279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16688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208389E7-FCCF-4AAD-874E-715E76771D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8301" y="4380804"/>
            <a:ext cx="2956291" cy="1800000"/>
          </a:xfrm>
          <a:prstGeom prst="rect">
            <a:avLst/>
          </a:prstGeom>
        </p:spPr>
      </p:pic>
      <p:pic>
        <p:nvPicPr>
          <p:cNvPr id="5" name="그림 4" descr="텍스트, 벽, 실내이(가) 표시된 사진&#10;&#10;자동 생성된 설명">
            <a:extLst>
              <a:ext uri="{FF2B5EF4-FFF2-40B4-BE49-F238E27FC236}">
                <a16:creationId xmlns:a16="http://schemas.microsoft.com/office/drawing/2014/main" id="{AAE393FB-8AE2-4E40-A751-3C68073195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8301" y="2297252"/>
            <a:ext cx="2165822" cy="202213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D21BB1E-A412-4615-9422-7ED6D19950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9033" y="4272804"/>
            <a:ext cx="3184969" cy="19080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EDC5A9D-FCF8-4AB3-B2D2-75C051F9263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4321" y="2297252"/>
            <a:ext cx="3543954" cy="19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27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순서도: 데이터 34">
            <a:extLst>
              <a:ext uri="{FF2B5EF4-FFF2-40B4-BE49-F238E27FC236}">
                <a16:creationId xmlns:a16="http://schemas.microsoft.com/office/drawing/2014/main" id="{9541DCED-A71E-438D-A13D-43811F5C5652}"/>
              </a:ext>
            </a:extLst>
          </p:cNvPr>
          <p:cNvSpPr/>
          <p:nvPr/>
        </p:nvSpPr>
        <p:spPr>
          <a:xfrm flipH="1">
            <a:off x="4301438" y="2955738"/>
            <a:ext cx="432000" cy="288000"/>
          </a:xfrm>
          <a:prstGeom prst="flowChartInputOutpu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순서도: 데이터 35">
            <a:extLst>
              <a:ext uri="{FF2B5EF4-FFF2-40B4-BE49-F238E27FC236}">
                <a16:creationId xmlns:a16="http://schemas.microsoft.com/office/drawing/2014/main" id="{C7BC4888-5D9C-44D3-9289-1F31282C8F65}"/>
              </a:ext>
            </a:extLst>
          </p:cNvPr>
          <p:cNvSpPr/>
          <p:nvPr/>
        </p:nvSpPr>
        <p:spPr>
          <a:xfrm flipH="1">
            <a:off x="4301438" y="2744605"/>
            <a:ext cx="432000" cy="288000"/>
          </a:xfrm>
          <a:prstGeom prst="flowChartInputOutpu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순서도: 데이터 36">
            <a:extLst>
              <a:ext uri="{FF2B5EF4-FFF2-40B4-BE49-F238E27FC236}">
                <a16:creationId xmlns:a16="http://schemas.microsoft.com/office/drawing/2014/main" id="{163D78CD-613D-41F5-9DCE-A9F8645EEF96}"/>
              </a:ext>
            </a:extLst>
          </p:cNvPr>
          <p:cNvSpPr/>
          <p:nvPr/>
        </p:nvSpPr>
        <p:spPr>
          <a:xfrm flipH="1">
            <a:off x="3868142" y="2955738"/>
            <a:ext cx="432000" cy="288000"/>
          </a:xfrm>
          <a:prstGeom prst="flowChartInputOutpu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순서도: 데이터 37">
            <a:extLst>
              <a:ext uri="{FF2B5EF4-FFF2-40B4-BE49-F238E27FC236}">
                <a16:creationId xmlns:a16="http://schemas.microsoft.com/office/drawing/2014/main" id="{CE90223B-73AF-4253-B906-6162C5109F39}"/>
              </a:ext>
            </a:extLst>
          </p:cNvPr>
          <p:cNvSpPr/>
          <p:nvPr/>
        </p:nvSpPr>
        <p:spPr>
          <a:xfrm flipH="1">
            <a:off x="3868142" y="2744605"/>
            <a:ext cx="432000" cy="288000"/>
          </a:xfrm>
          <a:prstGeom prst="flowChartInputOutpu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순서도: 데이터 38">
            <a:extLst>
              <a:ext uri="{FF2B5EF4-FFF2-40B4-BE49-F238E27FC236}">
                <a16:creationId xmlns:a16="http://schemas.microsoft.com/office/drawing/2014/main" id="{56FA9282-1286-4996-9688-4AB0E8D48F33}"/>
              </a:ext>
            </a:extLst>
          </p:cNvPr>
          <p:cNvSpPr/>
          <p:nvPr/>
        </p:nvSpPr>
        <p:spPr>
          <a:xfrm flipH="1">
            <a:off x="3426185" y="2955738"/>
            <a:ext cx="432000" cy="288000"/>
          </a:xfrm>
          <a:prstGeom prst="flowChartInputOutpu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순서도: 데이터 39">
            <a:extLst>
              <a:ext uri="{FF2B5EF4-FFF2-40B4-BE49-F238E27FC236}">
                <a16:creationId xmlns:a16="http://schemas.microsoft.com/office/drawing/2014/main" id="{20C7A089-2781-4C07-8439-05965756D047}"/>
              </a:ext>
            </a:extLst>
          </p:cNvPr>
          <p:cNvSpPr/>
          <p:nvPr/>
        </p:nvSpPr>
        <p:spPr>
          <a:xfrm flipH="1">
            <a:off x="3426185" y="2744605"/>
            <a:ext cx="432000" cy="288000"/>
          </a:xfrm>
          <a:prstGeom prst="flowChartInputOutpu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순서도: 데이터 40">
            <a:extLst>
              <a:ext uri="{FF2B5EF4-FFF2-40B4-BE49-F238E27FC236}">
                <a16:creationId xmlns:a16="http://schemas.microsoft.com/office/drawing/2014/main" id="{464F66D5-CA3C-42D8-B90A-6F2A9CF9A61E}"/>
              </a:ext>
            </a:extLst>
          </p:cNvPr>
          <p:cNvSpPr/>
          <p:nvPr/>
        </p:nvSpPr>
        <p:spPr>
          <a:xfrm flipH="1">
            <a:off x="2985859" y="2955738"/>
            <a:ext cx="432000" cy="288000"/>
          </a:xfrm>
          <a:prstGeom prst="flowChartInputOutpu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순서도: 데이터 41">
            <a:extLst>
              <a:ext uri="{FF2B5EF4-FFF2-40B4-BE49-F238E27FC236}">
                <a16:creationId xmlns:a16="http://schemas.microsoft.com/office/drawing/2014/main" id="{D325EDBD-E71B-4C10-B6AB-C0B40D0CC499}"/>
              </a:ext>
            </a:extLst>
          </p:cNvPr>
          <p:cNvSpPr/>
          <p:nvPr/>
        </p:nvSpPr>
        <p:spPr>
          <a:xfrm flipH="1">
            <a:off x="2985859" y="2744605"/>
            <a:ext cx="432000" cy="288000"/>
          </a:xfrm>
          <a:prstGeom prst="flowChartInputOutpu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순서도: 데이터 33">
            <a:extLst>
              <a:ext uri="{FF2B5EF4-FFF2-40B4-BE49-F238E27FC236}">
                <a16:creationId xmlns:a16="http://schemas.microsoft.com/office/drawing/2014/main" id="{996FB988-56D7-456E-A77F-E07D83BEFD37}"/>
              </a:ext>
            </a:extLst>
          </p:cNvPr>
          <p:cNvSpPr/>
          <p:nvPr/>
        </p:nvSpPr>
        <p:spPr>
          <a:xfrm flipH="1">
            <a:off x="4717206" y="2955738"/>
            <a:ext cx="432000" cy="288000"/>
          </a:xfrm>
          <a:prstGeom prst="flowChartInputOutpu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순서도: 데이터 32">
            <a:extLst>
              <a:ext uri="{FF2B5EF4-FFF2-40B4-BE49-F238E27FC236}">
                <a16:creationId xmlns:a16="http://schemas.microsoft.com/office/drawing/2014/main" id="{7A0ADF47-546B-4A6E-8666-8F6272B6E2E8}"/>
              </a:ext>
            </a:extLst>
          </p:cNvPr>
          <p:cNvSpPr/>
          <p:nvPr/>
        </p:nvSpPr>
        <p:spPr>
          <a:xfrm flipH="1">
            <a:off x="4717206" y="2744605"/>
            <a:ext cx="432000" cy="288000"/>
          </a:xfrm>
          <a:prstGeom prst="flowChartInputOutpu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순서도: 데이터 2">
            <a:extLst>
              <a:ext uri="{FF2B5EF4-FFF2-40B4-BE49-F238E27FC236}">
                <a16:creationId xmlns:a16="http://schemas.microsoft.com/office/drawing/2014/main" id="{9DFCB438-3D46-48F3-A335-42789E439E0D}"/>
              </a:ext>
            </a:extLst>
          </p:cNvPr>
          <p:cNvSpPr/>
          <p:nvPr/>
        </p:nvSpPr>
        <p:spPr>
          <a:xfrm flipH="1">
            <a:off x="4717206" y="2533472"/>
            <a:ext cx="432000" cy="28800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순서도: 데이터 3">
            <a:extLst>
              <a:ext uri="{FF2B5EF4-FFF2-40B4-BE49-F238E27FC236}">
                <a16:creationId xmlns:a16="http://schemas.microsoft.com/office/drawing/2014/main" id="{03859E4B-D21D-4708-92F7-9F7A7902A544}"/>
              </a:ext>
            </a:extLst>
          </p:cNvPr>
          <p:cNvSpPr/>
          <p:nvPr/>
        </p:nvSpPr>
        <p:spPr>
          <a:xfrm flipH="1">
            <a:off x="4285206" y="2533472"/>
            <a:ext cx="432000" cy="28800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순서도: 데이터 4">
            <a:extLst>
              <a:ext uri="{FF2B5EF4-FFF2-40B4-BE49-F238E27FC236}">
                <a16:creationId xmlns:a16="http://schemas.microsoft.com/office/drawing/2014/main" id="{7143E0F3-EFE8-43A7-B623-2BD7B9F3C041}"/>
              </a:ext>
            </a:extLst>
          </p:cNvPr>
          <p:cNvSpPr/>
          <p:nvPr/>
        </p:nvSpPr>
        <p:spPr>
          <a:xfrm flipH="1">
            <a:off x="3853206" y="2533472"/>
            <a:ext cx="432000" cy="28800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순서도: 데이터 5">
            <a:extLst>
              <a:ext uri="{FF2B5EF4-FFF2-40B4-BE49-F238E27FC236}">
                <a16:creationId xmlns:a16="http://schemas.microsoft.com/office/drawing/2014/main" id="{2BE5BF52-E4C9-4EA7-9A36-6CA1E65D581B}"/>
              </a:ext>
            </a:extLst>
          </p:cNvPr>
          <p:cNvSpPr/>
          <p:nvPr/>
        </p:nvSpPr>
        <p:spPr>
          <a:xfrm flipH="1">
            <a:off x="3421206" y="2533472"/>
            <a:ext cx="432000" cy="28800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순서도: 데이터 6">
            <a:extLst>
              <a:ext uri="{FF2B5EF4-FFF2-40B4-BE49-F238E27FC236}">
                <a16:creationId xmlns:a16="http://schemas.microsoft.com/office/drawing/2014/main" id="{444CA547-F437-409E-883B-04E667879C3F}"/>
              </a:ext>
            </a:extLst>
          </p:cNvPr>
          <p:cNvSpPr/>
          <p:nvPr/>
        </p:nvSpPr>
        <p:spPr>
          <a:xfrm flipH="1">
            <a:off x="2989206" y="2533472"/>
            <a:ext cx="432000" cy="28800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순서도: 데이터 7">
            <a:extLst>
              <a:ext uri="{FF2B5EF4-FFF2-40B4-BE49-F238E27FC236}">
                <a16:creationId xmlns:a16="http://schemas.microsoft.com/office/drawing/2014/main" id="{15FF1B51-7386-4457-A09F-05F6891DD3FC}"/>
              </a:ext>
            </a:extLst>
          </p:cNvPr>
          <p:cNvSpPr/>
          <p:nvPr/>
        </p:nvSpPr>
        <p:spPr>
          <a:xfrm flipH="1">
            <a:off x="4620220" y="2178339"/>
            <a:ext cx="432000" cy="28800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순서도: 데이터 8">
            <a:extLst>
              <a:ext uri="{FF2B5EF4-FFF2-40B4-BE49-F238E27FC236}">
                <a16:creationId xmlns:a16="http://schemas.microsoft.com/office/drawing/2014/main" id="{A3A64AB3-24BD-4778-8505-AFDC8808FC24}"/>
              </a:ext>
            </a:extLst>
          </p:cNvPr>
          <p:cNvSpPr/>
          <p:nvPr/>
        </p:nvSpPr>
        <p:spPr>
          <a:xfrm flipH="1">
            <a:off x="4188220" y="2178339"/>
            <a:ext cx="432000" cy="28800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데이터 9">
            <a:extLst>
              <a:ext uri="{FF2B5EF4-FFF2-40B4-BE49-F238E27FC236}">
                <a16:creationId xmlns:a16="http://schemas.microsoft.com/office/drawing/2014/main" id="{C10C50B9-C717-4C0D-A1DF-31AB36C6954C}"/>
              </a:ext>
            </a:extLst>
          </p:cNvPr>
          <p:cNvSpPr/>
          <p:nvPr/>
        </p:nvSpPr>
        <p:spPr>
          <a:xfrm flipH="1">
            <a:off x="3756220" y="2178339"/>
            <a:ext cx="432000" cy="28800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순서도: 데이터 10">
            <a:extLst>
              <a:ext uri="{FF2B5EF4-FFF2-40B4-BE49-F238E27FC236}">
                <a16:creationId xmlns:a16="http://schemas.microsoft.com/office/drawing/2014/main" id="{96B8ED9C-D76A-4424-9364-EFDD370C966D}"/>
              </a:ext>
            </a:extLst>
          </p:cNvPr>
          <p:cNvSpPr/>
          <p:nvPr/>
        </p:nvSpPr>
        <p:spPr>
          <a:xfrm flipH="1">
            <a:off x="3324220" y="2178339"/>
            <a:ext cx="432000" cy="28800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순서도: 데이터 11">
            <a:extLst>
              <a:ext uri="{FF2B5EF4-FFF2-40B4-BE49-F238E27FC236}">
                <a16:creationId xmlns:a16="http://schemas.microsoft.com/office/drawing/2014/main" id="{C3F312D0-1804-4B41-BBFB-C532F21FE031}"/>
              </a:ext>
            </a:extLst>
          </p:cNvPr>
          <p:cNvSpPr/>
          <p:nvPr/>
        </p:nvSpPr>
        <p:spPr>
          <a:xfrm flipH="1">
            <a:off x="2892220" y="2178339"/>
            <a:ext cx="432000" cy="28800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순서도: 데이터 12">
            <a:extLst>
              <a:ext uri="{FF2B5EF4-FFF2-40B4-BE49-F238E27FC236}">
                <a16:creationId xmlns:a16="http://schemas.microsoft.com/office/drawing/2014/main" id="{EBF86945-E5EA-4E0B-845A-81746A63B3AD}"/>
              </a:ext>
            </a:extLst>
          </p:cNvPr>
          <p:cNvSpPr/>
          <p:nvPr/>
        </p:nvSpPr>
        <p:spPr>
          <a:xfrm flipH="1">
            <a:off x="4511163" y="1823206"/>
            <a:ext cx="432000" cy="28800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순서도: 데이터 13">
            <a:extLst>
              <a:ext uri="{FF2B5EF4-FFF2-40B4-BE49-F238E27FC236}">
                <a16:creationId xmlns:a16="http://schemas.microsoft.com/office/drawing/2014/main" id="{CA22AC41-3C6D-4BFF-B6F0-3437663D7077}"/>
              </a:ext>
            </a:extLst>
          </p:cNvPr>
          <p:cNvSpPr/>
          <p:nvPr/>
        </p:nvSpPr>
        <p:spPr>
          <a:xfrm flipH="1">
            <a:off x="4079163" y="1823206"/>
            <a:ext cx="432000" cy="28800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순서도: 데이터 14">
            <a:extLst>
              <a:ext uri="{FF2B5EF4-FFF2-40B4-BE49-F238E27FC236}">
                <a16:creationId xmlns:a16="http://schemas.microsoft.com/office/drawing/2014/main" id="{17C1F55A-6ABA-4F9F-8FDC-0167A8398411}"/>
              </a:ext>
            </a:extLst>
          </p:cNvPr>
          <p:cNvSpPr/>
          <p:nvPr/>
        </p:nvSpPr>
        <p:spPr>
          <a:xfrm flipH="1">
            <a:off x="3647163" y="1823206"/>
            <a:ext cx="432000" cy="28800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순서도: 데이터 15">
            <a:extLst>
              <a:ext uri="{FF2B5EF4-FFF2-40B4-BE49-F238E27FC236}">
                <a16:creationId xmlns:a16="http://schemas.microsoft.com/office/drawing/2014/main" id="{B80C70DB-1B20-4565-B2FB-5F822385553E}"/>
              </a:ext>
            </a:extLst>
          </p:cNvPr>
          <p:cNvSpPr/>
          <p:nvPr/>
        </p:nvSpPr>
        <p:spPr>
          <a:xfrm flipH="1">
            <a:off x="3215163" y="1823206"/>
            <a:ext cx="432000" cy="28800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순서도: 데이터 16">
            <a:extLst>
              <a:ext uri="{FF2B5EF4-FFF2-40B4-BE49-F238E27FC236}">
                <a16:creationId xmlns:a16="http://schemas.microsoft.com/office/drawing/2014/main" id="{A3B5A5BD-871B-4367-A1DC-A32E1783DEB8}"/>
              </a:ext>
            </a:extLst>
          </p:cNvPr>
          <p:cNvSpPr/>
          <p:nvPr/>
        </p:nvSpPr>
        <p:spPr>
          <a:xfrm flipH="1">
            <a:off x="2783163" y="1823206"/>
            <a:ext cx="432000" cy="28800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순서도: 데이터 17">
            <a:extLst>
              <a:ext uri="{FF2B5EF4-FFF2-40B4-BE49-F238E27FC236}">
                <a16:creationId xmlns:a16="http://schemas.microsoft.com/office/drawing/2014/main" id="{56C9EB1F-2194-445E-806F-4EFE34DF5283}"/>
              </a:ext>
            </a:extLst>
          </p:cNvPr>
          <p:cNvSpPr/>
          <p:nvPr/>
        </p:nvSpPr>
        <p:spPr>
          <a:xfrm flipH="1">
            <a:off x="4404220" y="1472266"/>
            <a:ext cx="432000" cy="28800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순서도: 데이터 18">
            <a:extLst>
              <a:ext uri="{FF2B5EF4-FFF2-40B4-BE49-F238E27FC236}">
                <a16:creationId xmlns:a16="http://schemas.microsoft.com/office/drawing/2014/main" id="{1CE6ADD9-609F-4CB2-8337-4A886320C93F}"/>
              </a:ext>
            </a:extLst>
          </p:cNvPr>
          <p:cNvSpPr/>
          <p:nvPr/>
        </p:nvSpPr>
        <p:spPr>
          <a:xfrm flipH="1">
            <a:off x="3972220" y="1472266"/>
            <a:ext cx="432000" cy="28800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순서도: 데이터 19">
            <a:extLst>
              <a:ext uri="{FF2B5EF4-FFF2-40B4-BE49-F238E27FC236}">
                <a16:creationId xmlns:a16="http://schemas.microsoft.com/office/drawing/2014/main" id="{D57F744C-0A70-4F36-9F38-BB75501EBD98}"/>
              </a:ext>
            </a:extLst>
          </p:cNvPr>
          <p:cNvSpPr/>
          <p:nvPr/>
        </p:nvSpPr>
        <p:spPr>
          <a:xfrm flipH="1">
            <a:off x="3540220" y="1472266"/>
            <a:ext cx="432000" cy="28800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순서도: 데이터 20">
            <a:extLst>
              <a:ext uri="{FF2B5EF4-FFF2-40B4-BE49-F238E27FC236}">
                <a16:creationId xmlns:a16="http://schemas.microsoft.com/office/drawing/2014/main" id="{FFE801AC-935A-42D9-BC0C-251774C85C1F}"/>
              </a:ext>
            </a:extLst>
          </p:cNvPr>
          <p:cNvSpPr/>
          <p:nvPr/>
        </p:nvSpPr>
        <p:spPr>
          <a:xfrm flipH="1">
            <a:off x="3108220" y="1472266"/>
            <a:ext cx="432000" cy="28800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순서도: 데이터 21">
            <a:extLst>
              <a:ext uri="{FF2B5EF4-FFF2-40B4-BE49-F238E27FC236}">
                <a16:creationId xmlns:a16="http://schemas.microsoft.com/office/drawing/2014/main" id="{84D71394-976B-4BB4-9D27-D28CCCB58C05}"/>
              </a:ext>
            </a:extLst>
          </p:cNvPr>
          <p:cNvSpPr/>
          <p:nvPr/>
        </p:nvSpPr>
        <p:spPr>
          <a:xfrm flipH="1">
            <a:off x="2676220" y="1472266"/>
            <a:ext cx="432000" cy="28800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28723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850</TotalTime>
  <Words>198</Words>
  <Application>Microsoft Office PowerPoint</Application>
  <PresentationFormat>와이드스크린</PresentationFormat>
  <Paragraphs>71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Hyukdoo Choi</dc:creator>
  <cp:lastModifiedBy>hyukdoo.choi@sch.ac.kr</cp:lastModifiedBy>
  <cp:revision>16</cp:revision>
  <dcterms:created xsi:type="dcterms:W3CDTF">2021-02-03T08:03:05Z</dcterms:created>
  <dcterms:modified xsi:type="dcterms:W3CDTF">2021-03-03T13:54:35Z</dcterms:modified>
</cp:coreProperties>
</file>