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kdoo Choi" initials="HC" lastIdx="1" clrIdx="0">
    <p:extLst>
      <p:ext uri="{19B8F6BF-5375-455C-9EA6-DF929625EA0E}">
        <p15:presenceInfo xmlns:p15="http://schemas.microsoft.com/office/powerpoint/2012/main" userId="Hyukdo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D9018-79AE-468B-AA36-03BF996DB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15FE32-F9D1-4A47-ABA0-49CA6BD12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25A3A-2947-4750-83C1-91955743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F9F70-CED2-4EE8-B33F-3218EE39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4E874-26F4-4A0E-AA8A-2DAD0A68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40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4686-DCF2-4A7C-A420-E76ED240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33336-E313-4AFE-B1B5-DD5320DF8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0C4B0-9313-4762-B55B-7CC8662D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55BE7-57F5-49AA-AE94-878E7322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3B962-0B22-41C2-8820-39722FF2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5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B00F25-FCA8-4EC0-B6FC-C060C162A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D14E4E-0559-4DC6-BC22-E264D8CE5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A8F30-CECD-4506-BD59-406F1E9D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71966-49A3-425E-BD9B-C8A97C5B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57A73-7BB3-47B9-B602-DF86E2E1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1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5B6A0-7E1B-43F1-A9D0-551B257F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A3341-C514-47F0-8D7A-2834D5B7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7FEA9-E351-44AD-9F2C-E51CFECE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9ED07-7D4C-4469-978C-9D7C131E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43B1D-ACC4-4B10-9614-79AB798D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99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EB7F-DD21-4366-9F81-8BA6459A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9D7A6-E475-4791-A083-738CCCF5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514E6-9D6D-4EB8-8AA2-BC1A4593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5C9A1-E49C-45D4-9D82-C77F3828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ED7DB-9EC0-445F-BE76-7BEC4E3F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9BF61-DB22-4E30-A8CF-58859C28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506ED-5080-4E90-84E0-AA59A1B93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702464-1A07-4F77-8D48-A3B5A625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73922-8841-4C7D-92C4-4DA7A28F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69214-D184-4EB9-B566-10373AC1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00AC6-E104-43EA-B367-EB34596C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0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FF3D2-D102-42FA-9008-06A25EC3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4396F-E4E8-4EE7-9C44-7560C662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A3ECD2-B828-4C4C-B055-6CD12F86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05E30D-3EC5-45A6-90EB-4B64BC1E3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4FD455-DD29-4F5B-865C-81C86466B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430DDA-9479-4FD0-B61C-9553BDB6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974409-4DAE-471A-AE55-FC4D610A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541AC4-7784-4BCC-9279-0526B0AC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0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A8D62-2391-4AD6-B29D-06D9BD87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A7EB74-865D-40A6-8759-42298365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EB887-782A-4CE3-BDD9-5E27B483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816ADB-65E9-4FD5-9373-850BC3FD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4B0B0-FEE3-43A3-9053-A90A3B62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CFFB20-2A85-45D3-A211-0BE74675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AE3F7-3719-49EC-B26B-F9C0A9FB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D1DA2-C8F1-4B16-827E-E90E2CF7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F73E8-BE14-4FE5-A790-2F2EF9A2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EA54B-F187-4562-839C-D5BF188B0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5D6F87-601F-4C8A-A883-3B9C275E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23F06-0AF5-4EF6-BBD1-DE95A142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5243-424D-4174-8750-8EEE5F4A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7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A207A-7CCB-4593-AC40-781212BC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9213D0-D127-4642-A38F-5E02167F9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B6CA55-3DA3-4206-9F56-7D625BEA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8CA9E-BED9-4D8D-83A7-415FDBB4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E84C-1BA9-492D-BEBF-4AB0B5FCE85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C60D5-4D9A-4E55-BABD-3E3B90F5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73533C-B6E6-499D-AAEB-AE2E3B87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3BB2B0-0AC3-4AD5-B48C-1CB25D32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626E4-13E1-46B3-93A0-0C19F437C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FCE4A-E7D5-45DF-8EDA-EB60D64CB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EE84C-1BA9-492D-BEBF-4AB0B5FCE851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12FD9-4596-421A-8711-CCEA5156B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935BF-C5CA-4E4B-95BF-E4B0F1B7A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4998-E323-43F3-8C4E-8D7150A2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3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D2DA68E-70A1-40D1-B329-5B35D300ADDB}"/>
              </a:ext>
            </a:extLst>
          </p:cNvPr>
          <p:cNvCxnSpPr>
            <a:cxnSpLocks/>
          </p:cNvCxnSpPr>
          <p:nvPr/>
        </p:nvCxnSpPr>
        <p:spPr bwMode="auto">
          <a:xfrm>
            <a:off x="5143180" y="992483"/>
            <a:ext cx="0" cy="19208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FA4066D2-293F-48FA-88E8-6509AB85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00" y="1646290"/>
            <a:ext cx="2547090" cy="1119367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47BCF327-560E-4EA6-B4F2-C38C4C6EFBCA}"/>
              </a:ext>
            </a:extLst>
          </p:cNvPr>
          <p:cNvSpPr/>
          <p:nvPr/>
        </p:nvSpPr>
        <p:spPr>
          <a:xfrm>
            <a:off x="5205125" y="1559089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(Large scale)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A9B364E-46F7-4FF6-BEA4-5F92904DCA0B}"/>
              </a:ext>
            </a:extLst>
          </p:cNvPr>
          <p:cNvSpPr/>
          <p:nvPr/>
        </p:nvSpPr>
        <p:spPr>
          <a:xfrm>
            <a:off x="5206802" y="2233813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(Small scale)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71B6347-E8A8-4608-9BB2-2B68991B0005}"/>
              </a:ext>
            </a:extLst>
          </p:cNvPr>
          <p:cNvSpPr/>
          <p:nvPr/>
        </p:nvSpPr>
        <p:spPr>
          <a:xfrm>
            <a:off x="5204237" y="1889463"/>
            <a:ext cx="906544" cy="2821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Detection</a:t>
            </a:r>
          </a:p>
          <a:p>
            <a:pPr algn="ctr"/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(Medium scale)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68F9314-A74D-453C-A98C-A4B0281673B6}"/>
              </a:ext>
            </a:extLst>
          </p:cNvPr>
          <p:cNvCxnSpPr>
            <a:cxnSpLocks/>
          </p:cNvCxnSpPr>
          <p:nvPr/>
        </p:nvCxnSpPr>
        <p:spPr>
          <a:xfrm flipV="1">
            <a:off x="6611554" y="1732338"/>
            <a:ext cx="12578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ABA5AC2-C444-45A8-968A-10760A2E0B63}"/>
              </a:ext>
            </a:extLst>
          </p:cNvPr>
          <p:cNvCxnSpPr>
            <a:cxnSpLocks/>
          </p:cNvCxnSpPr>
          <p:nvPr/>
        </p:nvCxnSpPr>
        <p:spPr>
          <a:xfrm flipV="1">
            <a:off x="6506734" y="2170213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CB33B64-59F2-4EA7-A340-F57E40959444}"/>
              </a:ext>
            </a:extLst>
          </p:cNvPr>
          <p:cNvCxnSpPr>
            <a:cxnSpLocks/>
          </p:cNvCxnSpPr>
          <p:nvPr/>
        </p:nvCxnSpPr>
        <p:spPr>
          <a:xfrm flipV="1">
            <a:off x="6611554" y="2608090"/>
            <a:ext cx="125785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5C12DAE5-3B31-4E9D-8413-E683D634EE2E}"/>
              </a:ext>
            </a:extLst>
          </p:cNvPr>
          <p:cNvCxnSpPr/>
          <p:nvPr/>
        </p:nvCxnSpPr>
        <p:spPr>
          <a:xfrm>
            <a:off x="6743164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A9FBCB1B-80A6-41FD-BC98-276E4EFB7353}"/>
              </a:ext>
            </a:extLst>
          </p:cNvPr>
          <p:cNvCxnSpPr/>
          <p:nvPr/>
        </p:nvCxnSpPr>
        <p:spPr>
          <a:xfrm>
            <a:off x="6805617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0FB1574D-57D4-428E-BDC3-0DC964F82F09}"/>
              </a:ext>
            </a:extLst>
          </p:cNvPr>
          <p:cNvCxnSpPr/>
          <p:nvPr/>
        </p:nvCxnSpPr>
        <p:spPr>
          <a:xfrm>
            <a:off x="7098157" y="1514714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07C99663-1298-47DE-9660-E245B9D6F7EA}"/>
              </a:ext>
            </a:extLst>
          </p:cNvPr>
          <p:cNvCxnSpPr>
            <a:cxnSpLocks/>
          </p:cNvCxnSpPr>
          <p:nvPr/>
        </p:nvCxnSpPr>
        <p:spPr>
          <a:xfrm flipV="1">
            <a:off x="6805617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20BEBFD0-4864-4FB5-B58D-E1D5CA2F9C50}"/>
              </a:ext>
            </a:extLst>
          </p:cNvPr>
          <p:cNvCxnSpPr>
            <a:cxnSpLocks/>
          </p:cNvCxnSpPr>
          <p:nvPr/>
        </p:nvCxnSpPr>
        <p:spPr>
          <a:xfrm flipV="1">
            <a:off x="6805617" y="184145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0EF3444F-7312-446B-8D64-201558145158}"/>
              </a:ext>
            </a:extLst>
          </p:cNvPr>
          <p:cNvCxnSpPr>
            <a:cxnSpLocks/>
          </p:cNvCxnSpPr>
          <p:nvPr/>
        </p:nvCxnSpPr>
        <p:spPr>
          <a:xfrm flipV="1">
            <a:off x="6743164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C1768F6-A0E7-4256-B470-F760A6E02C5A}"/>
              </a:ext>
            </a:extLst>
          </p:cNvPr>
          <p:cNvCxnSpPr>
            <a:cxnSpLocks/>
          </p:cNvCxnSpPr>
          <p:nvPr/>
        </p:nvCxnSpPr>
        <p:spPr>
          <a:xfrm>
            <a:off x="6742238" y="1619169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7DEC7B63-CE6C-4326-AB01-D3F580A8D829}"/>
              </a:ext>
            </a:extLst>
          </p:cNvPr>
          <p:cNvCxnSpPr>
            <a:cxnSpLocks/>
          </p:cNvCxnSpPr>
          <p:nvPr/>
        </p:nvCxnSpPr>
        <p:spPr>
          <a:xfrm>
            <a:off x="7026561" y="1514714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6EAD101-27FB-4335-8C48-6DE30C8FB111}"/>
              </a:ext>
            </a:extLst>
          </p:cNvPr>
          <p:cNvCxnSpPr>
            <a:cxnSpLocks/>
          </p:cNvCxnSpPr>
          <p:nvPr/>
        </p:nvCxnSpPr>
        <p:spPr>
          <a:xfrm>
            <a:off x="6742238" y="194590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E1CF266-5CF4-49F4-91C0-806BFE30B11F}"/>
              </a:ext>
            </a:extLst>
          </p:cNvPr>
          <p:cNvSpPr txBox="1"/>
          <p:nvPr/>
        </p:nvSpPr>
        <p:spPr>
          <a:xfrm>
            <a:off x="6815611" y="1613541"/>
            <a:ext cx="340798" cy="23353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class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subnet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81AE2D2-252F-49AA-B6D1-02AA4177799C}"/>
              </a:ext>
            </a:extLst>
          </p:cNvPr>
          <p:cNvCxnSpPr/>
          <p:nvPr/>
        </p:nvCxnSpPr>
        <p:spPr>
          <a:xfrm>
            <a:off x="6741385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0D6C4A3-4F4A-4DB1-A2F9-3DCECA6F601C}"/>
              </a:ext>
            </a:extLst>
          </p:cNvPr>
          <p:cNvCxnSpPr/>
          <p:nvPr/>
        </p:nvCxnSpPr>
        <p:spPr>
          <a:xfrm>
            <a:off x="6803838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35E632-C550-4FA9-B91A-38BD0777E70B}"/>
              </a:ext>
            </a:extLst>
          </p:cNvPr>
          <p:cNvCxnSpPr/>
          <p:nvPr/>
        </p:nvCxnSpPr>
        <p:spPr>
          <a:xfrm>
            <a:off x="7096378" y="1952590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18D0EC3-A73F-403E-823B-7FB8EF66B6DA}"/>
              </a:ext>
            </a:extLst>
          </p:cNvPr>
          <p:cNvCxnSpPr>
            <a:cxnSpLocks/>
          </p:cNvCxnSpPr>
          <p:nvPr/>
        </p:nvCxnSpPr>
        <p:spPr>
          <a:xfrm flipV="1">
            <a:off x="6803838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F982A62-3F42-421D-A312-AF3357B7BDEB}"/>
              </a:ext>
            </a:extLst>
          </p:cNvPr>
          <p:cNvCxnSpPr>
            <a:cxnSpLocks/>
          </p:cNvCxnSpPr>
          <p:nvPr/>
        </p:nvCxnSpPr>
        <p:spPr>
          <a:xfrm flipV="1">
            <a:off x="6803838" y="227932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9836B00F-823D-4071-9F99-627EACE97B53}"/>
              </a:ext>
            </a:extLst>
          </p:cNvPr>
          <p:cNvCxnSpPr>
            <a:cxnSpLocks/>
          </p:cNvCxnSpPr>
          <p:nvPr/>
        </p:nvCxnSpPr>
        <p:spPr>
          <a:xfrm flipV="1">
            <a:off x="6741385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7156847-BD01-4E52-99C8-A1B20E4EDF73}"/>
              </a:ext>
            </a:extLst>
          </p:cNvPr>
          <p:cNvCxnSpPr>
            <a:cxnSpLocks/>
          </p:cNvCxnSpPr>
          <p:nvPr/>
        </p:nvCxnSpPr>
        <p:spPr>
          <a:xfrm>
            <a:off x="6740459" y="205704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1DE8A1C-0F21-4B53-B303-B5D09C583E74}"/>
              </a:ext>
            </a:extLst>
          </p:cNvPr>
          <p:cNvCxnSpPr>
            <a:cxnSpLocks/>
          </p:cNvCxnSpPr>
          <p:nvPr/>
        </p:nvCxnSpPr>
        <p:spPr>
          <a:xfrm>
            <a:off x="7024782" y="1952590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B58A4584-1577-4BC9-8598-25B9A6A40130}"/>
              </a:ext>
            </a:extLst>
          </p:cNvPr>
          <p:cNvCxnSpPr>
            <a:cxnSpLocks/>
          </p:cNvCxnSpPr>
          <p:nvPr/>
        </p:nvCxnSpPr>
        <p:spPr>
          <a:xfrm>
            <a:off x="6740459" y="238378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70EA058-2EF9-4195-B76C-1F0FA4B07D88}"/>
              </a:ext>
            </a:extLst>
          </p:cNvPr>
          <p:cNvSpPr txBox="1"/>
          <p:nvPr/>
        </p:nvSpPr>
        <p:spPr>
          <a:xfrm>
            <a:off x="6813834" y="2051417"/>
            <a:ext cx="340798" cy="23353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box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subnet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CF4CECA2-5055-4BFF-8E96-88ADB731E2F2}"/>
              </a:ext>
            </a:extLst>
          </p:cNvPr>
          <p:cNvCxnSpPr/>
          <p:nvPr/>
        </p:nvCxnSpPr>
        <p:spPr>
          <a:xfrm>
            <a:off x="6739608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AEF0C98-83EF-4E33-9810-1755F8E06A9A}"/>
              </a:ext>
            </a:extLst>
          </p:cNvPr>
          <p:cNvCxnSpPr/>
          <p:nvPr/>
        </p:nvCxnSpPr>
        <p:spPr>
          <a:xfrm>
            <a:off x="6802061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0A3A7AD6-476B-4A43-97A3-8AEDC4775D8B}"/>
              </a:ext>
            </a:extLst>
          </p:cNvPr>
          <p:cNvCxnSpPr/>
          <p:nvPr/>
        </p:nvCxnSpPr>
        <p:spPr>
          <a:xfrm>
            <a:off x="7094601" y="2390466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A3D1DF70-D945-4E74-BF29-D30E53879AE2}"/>
              </a:ext>
            </a:extLst>
          </p:cNvPr>
          <p:cNvCxnSpPr>
            <a:cxnSpLocks/>
          </p:cNvCxnSpPr>
          <p:nvPr/>
        </p:nvCxnSpPr>
        <p:spPr>
          <a:xfrm flipV="1">
            <a:off x="6802061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B40D9902-E124-4A8B-914F-BF1A8D3203D9}"/>
              </a:ext>
            </a:extLst>
          </p:cNvPr>
          <p:cNvCxnSpPr>
            <a:cxnSpLocks/>
          </p:cNvCxnSpPr>
          <p:nvPr/>
        </p:nvCxnSpPr>
        <p:spPr>
          <a:xfrm flipV="1">
            <a:off x="6802061" y="2717202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4771C9F-509D-4810-9A5C-BBC7693E3514}"/>
              </a:ext>
            </a:extLst>
          </p:cNvPr>
          <p:cNvCxnSpPr>
            <a:cxnSpLocks/>
          </p:cNvCxnSpPr>
          <p:nvPr/>
        </p:nvCxnSpPr>
        <p:spPr>
          <a:xfrm flipV="1">
            <a:off x="6739608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66D71B20-8A40-4E79-9FB0-B19196E52CAD}"/>
              </a:ext>
            </a:extLst>
          </p:cNvPr>
          <p:cNvCxnSpPr>
            <a:cxnSpLocks/>
          </p:cNvCxnSpPr>
          <p:nvPr/>
        </p:nvCxnSpPr>
        <p:spPr>
          <a:xfrm>
            <a:off x="6738682" y="249492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FC627D1-F486-4063-ACE5-70135E1C3FC0}"/>
              </a:ext>
            </a:extLst>
          </p:cNvPr>
          <p:cNvCxnSpPr>
            <a:cxnSpLocks/>
          </p:cNvCxnSpPr>
          <p:nvPr/>
        </p:nvCxnSpPr>
        <p:spPr>
          <a:xfrm>
            <a:off x="7023005" y="2390466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A0844B8D-4AED-4F9F-8EEF-C8238AF3B613}"/>
              </a:ext>
            </a:extLst>
          </p:cNvPr>
          <p:cNvCxnSpPr>
            <a:cxnSpLocks/>
          </p:cNvCxnSpPr>
          <p:nvPr/>
        </p:nvCxnSpPr>
        <p:spPr>
          <a:xfrm>
            <a:off x="6738682" y="2821657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32910A5-BEBA-4847-8257-5677BB0FECB5}"/>
              </a:ext>
            </a:extLst>
          </p:cNvPr>
          <p:cNvSpPr txBox="1"/>
          <p:nvPr/>
        </p:nvSpPr>
        <p:spPr>
          <a:xfrm>
            <a:off x="6812056" y="2482952"/>
            <a:ext cx="525268" cy="24622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dirty="0" err="1">
                <a:latin typeface="맑은 고딕" panose="020B0503020000020004" pitchFamily="50" charset="-127"/>
                <a:ea typeface="LG스마트체 Regular" panose="020B0600000101010101"/>
              </a:rPr>
              <a:t>objectness</a:t>
            </a:r>
            <a:endParaRPr lang="en-US" altLang="ko-KR" sz="800" dirty="0">
              <a:latin typeface="맑은 고딕" panose="020B0503020000020004" pitchFamily="50" charset="-127"/>
              <a:ea typeface="LG스마트체 Regular" panose="020B0600000101010101"/>
            </a:endParaRP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subnet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DD2B873D-934C-4BF2-AADE-9037EC7B2DA4}"/>
              </a:ext>
            </a:extLst>
          </p:cNvPr>
          <p:cNvCxnSpPr/>
          <p:nvPr/>
        </p:nvCxnSpPr>
        <p:spPr>
          <a:xfrm>
            <a:off x="7436060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DCC21A4B-8CC6-4BB7-970E-A30B31EFE9D1}"/>
              </a:ext>
            </a:extLst>
          </p:cNvPr>
          <p:cNvCxnSpPr/>
          <p:nvPr/>
        </p:nvCxnSpPr>
        <p:spPr>
          <a:xfrm>
            <a:off x="7498513" y="1619169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0629BDA-7F07-4101-85C4-A9CB5D0AC7D3}"/>
              </a:ext>
            </a:extLst>
          </p:cNvPr>
          <p:cNvCxnSpPr/>
          <p:nvPr/>
        </p:nvCxnSpPr>
        <p:spPr>
          <a:xfrm>
            <a:off x="7791053" y="1514714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F268A45F-50AF-4BE7-9A73-E3C6AD5F8965}"/>
              </a:ext>
            </a:extLst>
          </p:cNvPr>
          <p:cNvCxnSpPr>
            <a:cxnSpLocks/>
          </p:cNvCxnSpPr>
          <p:nvPr/>
        </p:nvCxnSpPr>
        <p:spPr>
          <a:xfrm flipV="1">
            <a:off x="7498513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16318EF-5F6C-49D9-A07A-ED5EA33A1D6F}"/>
              </a:ext>
            </a:extLst>
          </p:cNvPr>
          <p:cNvCxnSpPr>
            <a:cxnSpLocks/>
          </p:cNvCxnSpPr>
          <p:nvPr/>
        </p:nvCxnSpPr>
        <p:spPr>
          <a:xfrm flipV="1">
            <a:off x="7498513" y="184145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E3B43DC-5B25-47F9-9BAA-BF4F560AE52E}"/>
              </a:ext>
            </a:extLst>
          </p:cNvPr>
          <p:cNvCxnSpPr>
            <a:cxnSpLocks/>
          </p:cNvCxnSpPr>
          <p:nvPr/>
        </p:nvCxnSpPr>
        <p:spPr>
          <a:xfrm flipV="1">
            <a:off x="7436060" y="1514714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B83BC97-86DF-4273-9DC8-D39C1B06115D}"/>
              </a:ext>
            </a:extLst>
          </p:cNvPr>
          <p:cNvCxnSpPr>
            <a:cxnSpLocks/>
          </p:cNvCxnSpPr>
          <p:nvPr/>
        </p:nvCxnSpPr>
        <p:spPr>
          <a:xfrm>
            <a:off x="7435134" y="1619169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AB46B2F-BF2D-4BA3-93ED-98F452683449}"/>
              </a:ext>
            </a:extLst>
          </p:cNvPr>
          <p:cNvCxnSpPr>
            <a:cxnSpLocks/>
          </p:cNvCxnSpPr>
          <p:nvPr/>
        </p:nvCxnSpPr>
        <p:spPr>
          <a:xfrm>
            <a:off x="7719457" y="1514714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888B6B3E-BE11-457D-B1E0-4ECE4D93F48A}"/>
              </a:ext>
            </a:extLst>
          </p:cNvPr>
          <p:cNvCxnSpPr>
            <a:cxnSpLocks/>
          </p:cNvCxnSpPr>
          <p:nvPr/>
        </p:nvCxnSpPr>
        <p:spPr>
          <a:xfrm>
            <a:off x="7435134" y="194590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938B062-6EB3-435F-9012-54756A569266}"/>
              </a:ext>
            </a:extLst>
          </p:cNvPr>
          <p:cNvCxnSpPr/>
          <p:nvPr/>
        </p:nvCxnSpPr>
        <p:spPr>
          <a:xfrm>
            <a:off x="7434282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8A53364-54D6-473C-BE90-93EB41C66372}"/>
              </a:ext>
            </a:extLst>
          </p:cNvPr>
          <p:cNvCxnSpPr/>
          <p:nvPr/>
        </p:nvCxnSpPr>
        <p:spPr>
          <a:xfrm>
            <a:off x="7496735" y="2057045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BBE8ECE2-EC0B-4264-8F7E-2603529BBAAD}"/>
              </a:ext>
            </a:extLst>
          </p:cNvPr>
          <p:cNvCxnSpPr/>
          <p:nvPr/>
        </p:nvCxnSpPr>
        <p:spPr>
          <a:xfrm>
            <a:off x="7789275" y="1952590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3C7870EA-82FD-4DF6-91F2-ED94622AC1EE}"/>
              </a:ext>
            </a:extLst>
          </p:cNvPr>
          <p:cNvCxnSpPr>
            <a:cxnSpLocks/>
          </p:cNvCxnSpPr>
          <p:nvPr/>
        </p:nvCxnSpPr>
        <p:spPr>
          <a:xfrm flipV="1">
            <a:off x="7496735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0DB76B72-78DD-4BDB-A89F-352E28231123}"/>
              </a:ext>
            </a:extLst>
          </p:cNvPr>
          <p:cNvCxnSpPr>
            <a:cxnSpLocks/>
          </p:cNvCxnSpPr>
          <p:nvPr/>
        </p:nvCxnSpPr>
        <p:spPr>
          <a:xfrm flipV="1">
            <a:off x="7496735" y="227932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C9D1BE9E-A6C1-4032-8EB7-D08CACD3E739}"/>
              </a:ext>
            </a:extLst>
          </p:cNvPr>
          <p:cNvCxnSpPr>
            <a:cxnSpLocks/>
          </p:cNvCxnSpPr>
          <p:nvPr/>
        </p:nvCxnSpPr>
        <p:spPr>
          <a:xfrm flipV="1">
            <a:off x="7434282" y="1952590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D2D17B6-B303-4336-98BC-143F6B0D9D83}"/>
              </a:ext>
            </a:extLst>
          </p:cNvPr>
          <p:cNvCxnSpPr>
            <a:cxnSpLocks/>
          </p:cNvCxnSpPr>
          <p:nvPr/>
        </p:nvCxnSpPr>
        <p:spPr>
          <a:xfrm>
            <a:off x="7433356" y="2057045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E3BC062-F1CC-44F5-84C0-82E77E343212}"/>
              </a:ext>
            </a:extLst>
          </p:cNvPr>
          <p:cNvCxnSpPr>
            <a:cxnSpLocks/>
          </p:cNvCxnSpPr>
          <p:nvPr/>
        </p:nvCxnSpPr>
        <p:spPr>
          <a:xfrm>
            <a:off x="7717679" y="1952590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20BFCB3-086B-4FB8-BA14-3761170B9CA5}"/>
              </a:ext>
            </a:extLst>
          </p:cNvPr>
          <p:cNvCxnSpPr>
            <a:cxnSpLocks/>
          </p:cNvCxnSpPr>
          <p:nvPr/>
        </p:nvCxnSpPr>
        <p:spPr>
          <a:xfrm>
            <a:off x="7433356" y="238378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DDA07FD-D612-4E03-8887-71DF915DB2C2}"/>
              </a:ext>
            </a:extLst>
          </p:cNvPr>
          <p:cNvCxnSpPr/>
          <p:nvPr/>
        </p:nvCxnSpPr>
        <p:spPr>
          <a:xfrm>
            <a:off x="7432505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154914A-9FFF-4B25-811A-911B477060B5}"/>
              </a:ext>
            </a:extLst>
          </p:cNvPr>
          <p:cNvCxnSpPr/>
          <p:nvPr/>
        </p:nvCxnSpPr>
        <p:spPr>
          <a:xfrm>
            <a:off x="7494958" y="2494921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97E59FB-AF34-487C-810A-7DC818DC1392}"/>
              </a:ext>
            </a:extLst>
          </p:cNvPr>
          <p:cNvCxnSpPr/>
          <p:nvPr/>
        </p:nvCxnSpPr>
        <p:spPr>
          <a:xfrm>
            <a:off x="7787498" y="2390466"/>
            <a:ext cx="0" cy="3267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E4C754E-075D-42E0-8C34-FE042DF8E11C}"/>
              </a:ext>
            </a:extLst>
          </p:cNvPr>
          <p:cNvCxnSpPr>
            <a:cxnSpLocks/>
          </p:cNvCxnSpPr>
          <p:nvPr/>
        </p:nvCxnSpPr>
        <p:spPr>
          <a:xfrm flipV="1">
            <a:off x="7494958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AADC4F0-6ACF-4CD2-B795-7E0996F24E71}"/>
              </a:ext>
            </a:extLst>
          </p:cNvPr>
          <p:cNvCxnSpPr>
            <a:cxnSpLocks/>
          </p:cNvCxnSpPr>
          <p:nvPr/>
        </p:nvCxnSpPr>
        <p:spPr>
          <a:xfrm flipV="1">
            <a:off x="7494958" y="2717202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C8EAC77-7761-4C2A-B44E-1195E5BE5301}"/>
              </a:ext>
            </a:extLst>
          </p:cNvPr>
          <p:cNvCxnSpPr>
            <a:cxnSpLocks/>
          </p:cNvCxnSpPr>
          <p:nvPr/>
        </p:nvCxnSpPr>
        <p:spPr>
          <a:xfrm flipV="1">
            <a:off x="7432505" y="2390466"/>
            <a:ext cx="292540" cy="104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F24D8EE-D0C9-4463-97B7-3181BD7C55AB}"/>
              </a:ext>
            </a:extLst>
          </p:cNvPr>
          <p:cNvCxnSpPr>
            <a:cxnSpLocks/>
          </p:cNvCxnSpPr>
          <p:nvPr/>
        </p:nvCxnSpPr>
        <p:spPr>
          <a:xfrm>
            <a:off x="7431579" y="2494921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F7C6367-989A-4E1A-ACC8-1E5FA942DCE2}"/>
              </a:ext>
            </a:extLst>
          </p:cNvPr>
          <p:cNvCxnSpPr>
            <a:cxnSpLocks/>
          </p:cNvCxnSpPr>
          <p:nvPr/>
        </p:nvCxnSpPr>
        <p:spPr>
          <a:xfrm>
            <a:off x="7715902" y="2390466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A28286C-55A1-44EF-860C-D7D8CEA2E638}"/>
              </a:ext>
            </a:extLst>
          </p:cNvPr>
          <p:cNvCxnSpPr>
            <a:cxnSpLocks/>
          </p:cNvCxnSpPr>
          <p:nvPr/>
        </p:nvCxnSpPr>
        <p:spPr>
          <a:xfrm>
            <a:off x="7431579" y="2821657"/>
            <a:ext cx="73374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8A894BB-F78D-45D0-83DF-F523E90D0A68}"/>
              </a:ext>
            </a:extLst>
          </p:cNvPr>
          <p:cNvCxnSpPr>
            <a:cxnSpLocks/>
          </p:cNvCxnSpPr>
          <p:nvPr/>
        </p:nvCxnSpPr>
        <p:spPr>
          <a:xfrm flipV="1">
            <a:off x="7205455" y="1727681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EB8F594-88C0-4D3D-B9B9-3787B9FCB73E}"/>
              </a:ext>
            </a:extLst>
          </p:cNvPr>
          <p:cNvCxnSpPr>
            <a:cxnSpLocks/>
          </p:cNvCxnSpPr>
          <p:nvPr/>
        </p:nvCxnSpPr>
        <p:spPr>
          <a:xfrm flipV="1">
            <a:off x="7205455" y="2165556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B46BB50-DFE7-4DC0-9B72-29C44B0A756D}"/>
              </a:ext>
            </a:extLst>
          </p:cNvPr>
          <p:cNvCxnSpPr>
            <a:cxnSpLocks/>
          </p:cNvCxnSpPr>
          <p:nvPr/>
        </p:nvCxnSpPr>
        <p:spPr>
          <a:xfrm flipV="1">
            <a:off x="7205455" y="2603433"/>
            <a:ext cx="23060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2D98780-C0DA-473D-B622-F8BA88D12B8D}"/>
              </a:ext>
            </a:extLst>
          </p:cNvPr>
          <p:cNvSpPr txBox="1"/>
          <p:nvPr/>
        </p:nvSpPr>
        <p:spPr>
          <a:xfrm>
            <a:off x="7504953" y="1607199"/>
            <a:ext cx="852281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LG스마트체 Regular" panose="020B0600000101010101"/>
              </a:rPr>
              <a:t>Class Probability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(Person,</a:t>
            </a:r>
            <a:r>
              <a:rPr lang="ko-KR" altLang="en-US" sz="800" dirty="0">
                <a:latin typeface="맑은 고딕" panose="020B0503020000020004" pitchFamily="50" charset="-127"/>
                <a:ea typeface="LG스마트체 Regular" panose="020B0600000101010101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Car, ...)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36AA53D-743F-4216-9769-9D226C1BD739}"/>
              </a:ext>
            </a:extLst>
          </p:cNvPr>
          <p:cNvSpPr txBox="1"/>
          <p:nvPr/>
        </p:nvSpPr>
        <p:spPr>
          <a:xfrm>
            <a:off x="7504953" y="2051417"/>
            <a:ext cx="711710" cy="23353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LG스마트체 Regular" panose="020B0600000101010101"/>
              </a:rPr>
              <a:t>Bounding Box</a:t>
            </a:r>
          </a:p>
          <a:p>
            <a:r>
              <a:rPr lang="en-US" altLang="ko-KR" sz="800" dirty="0">
                <a:latin typeface="맑은 고딕" panose="020B0503020000020004" pitchFamily="50" charset="-127"/>
                <a:ea typeface="LG스마트체 Regular" panose="020B0600000101010101"/>
              </a:rPr>
              <a:t>(XYHW)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6E2B3AF-283B-4855-9C81-501785D46960}"/>
              </a:ext>
            </a:extLst>
          </p:cNvPr>
          <p:cNvSpPr txBox="1"/>
          <p:nvPr/>
        </p:nvSpPr>
        <p:spPr>
          <a:xfrm>
            <a:off x="7504953" y="2482952"/>
            <a:ext cx="570152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36000" tIns="0" rIns="0" bIns="0" rtlCol="0" anchor="ctr">
            <a:spAutoFit/>
          </a:bodyPr>
          <a:lstStyle/>
          <a:p>
            <a:r>
              <a:rPr lang="en-US" altLang="ko-KR" sz="800" b="1" dirty="0" err="1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Objectness</a:t>
            </a:r>
            <a:endParaRPr lang="en-US" altLang="ko-KR" sz="800" b="1" dirty="0">
              <a:solidFill>
                <a:sysClr val="windowText" lastClr="000000"/>
              </a:solidFill>
              <a:latin typeface="맑은 고딕" panose="020B0503020000020004" pitchFamily="50" charset="-127"/>
              <a:ea typeface="LG스마트체 Regular" panose="020B0600000101010101"/>
            </a:endParaRPr>
          </a:p>
          <a:p>
            <a:r>
              <a: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rPr>
              <a:t>(O)</a:t>
            </a:r>
            <a:endParaRPr lang="ko-KR" altLang="en-US" sz="800" dirty="0">
              <a:solidFill>
                <a:sysClr val="windowText" lastClr="000000"/>
              </a:solidFill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E3ED132-7F80-45B0-B93A-BFBCA6727C8F}"/>
              </a:ext>
            </a:extLst>
          </p:cNvPr>
          <p:cNvCxnSpPr>
            <a:cxnSpLocks/>
          </p:cNvCxnSpPr>
          <p:nvPr/>
        </p:nvCxnSpPr>
        <p:spPr>
          <a:xfrm>
            <a:off x="6615462" y="1727681"/>
            <a:ext cx="0" cy="87624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C6AB2A-4743-45E8-81BD-7EEF6E3A83A6}"/>
              </a:ext>
            </a:extLst>
          </p:cNvPr>
          <p:cNvSpPr/>
          <p:nvPr/>
        </p:nvSpPr>
        <p:spPr>
          <a:xfrm>
            <a:off x="6506734" y="1378585"/>
            <a:ext cx="1939478" cy="153472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LG스마트체 Regular" panose="020B0600000101010101"/>
              </a:rPr>
              <a:t>`</a:t>
            </a:r>
            <a:endParaRPr lang="ko-KR" altLang="en-US" dirty="0">
              <a:latin typeface="맑은 고딕" panose="020B0503020000020004" pitchFamily="50" charset="-127"/>
              <a:ea typeface="LG스마트체 Regular" panose="020B0600000101010101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9935A6F-375B-4844-B219-A361994FCFF9}"/>
              </a:ext>
            </a:extLst>
          </p:cNvPr>
          <p:cNvCxnSpPr>
            <a:cxnSpLocks/>
          </p:cNvCxnSpPr>
          <p:nvPr/>
        </p:nvCxnSpPr>
        <p:spPr>
          <a:xfrm flipV="1">
            <a:off x="6110781" y="1397448"/>
            <a:ext cx="380377" cy="492015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2E2680F0-F884-496F-A4F3-8A9992452482}"/>
              </a:ext>
            </a:extLst>
          </p:cNvPr>
          <p:cNvCxnSpPr>
            <a:cxnSpLocks/>
          </p:cNvCxnSpPr>
          <p:nvPr/>
        </p:nvCxnSpPr>
        <p:spPr>
          <a:xfrm>
            <a:off x="6109776" y="2170578"/>
            <a:ext cx="396958" cy="742735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77D23C8-5295-4CF0-8420-1EEC22AA45F2}"/>
              </a:ext>
            </a:extLst>
          </p:cNvPr>
          <p:cNvSpPr txBox="1"/>
          <p:nvPr/>
        </p:nvSpPr>
        <p:spPr>
          <a:xfrm>
            <a:off x="2745667" y="2708968"/>
            <a:ext cx="766998" cy="20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입력이미지</a:t>
            </a:r>
            <a:endParaRPr lang="ko-KR" altLang="en-US" sz="8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956676-0A1D-4F17-8244-6008CB28AFB2}"/>
              </a:ext>
            </a:extLst>
          </p:cNvPr>
          <p:cNvSpPr txBox="1"/>
          <p:nvPr/>
        </p:nvSpPr>
        <p:spPr>
          <a:xfrm>
            <a:off x="3014276" y="852478"/>
            <a:ext cx="1645539" cy="540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Backbone network</a:t>
            </a:r>
          </a:p>
          <a:p>
            <a:pPr algn="ctr">
              <a:spcAft>
                <a:spcPts val="600"/>
              </a:spcAft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Feature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429D8B-5A03-4DA3-A617-4315267AE7CF}"/>
              </a:ext>
            </a:extLst>
          </p:cNvPr>
          <p:cNvSpPr txBox="1"/>
          <p:nvPr/>
        </p:nvSpPr>
        <p:spPr>
          <a:xfrm>
            <a:off x="6176564" y="832297"/>
            <a:ext cx="1418629" cy="540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4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Detection Head</a:t>
            </a:r>
          </a:p>
          <a:p>
            <a:pPr algn="ctr">
              <a:spcAft>
                <a:spcPts val="600"/>
              </a:spcAft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검출 결과 출력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DF85E12-C826-44B1-882E-02C8C5E92409}"/>
              </a:ext>
            </a:extLst>
          </p:cNvPr>
          <p:cNvSpPr txBox="1"/>
          <p:nvPr/>
        </p:nvSpPr>
        <p:spPr>
          <a:xfrm>
            <a:off x="2940813" y="1493209"/>
            <a:ext cx="899277" cy="15388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Darknet-53</a:t>
            </a:r>
            <a:endParaRPr lang="ko-KR" altLang="en-US" sz="10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B86DC95-B729-4634-B150-5AE9458542EB}"/>
              </a:ext>
            </a:extLst>
          </p:cNvPr>
          <p:cNvSpPr txBox="1"/>
          <p:nvPr/>
        </p:nvSpPr>
        <p:spPr>
          <a:xfrm>
            <a:off x="3962671" y="1394765"/>
            <a:ext cx="1138110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Feature Pyramid </a:t>
            </a:r>
          </a:p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rPr>
              <a:t>Network</a:t>
            </a:r>
            <a:endParaRPr lang="ko-KR" altLang="en-US" sz="1000" dirty="0">
              <a:latin typeface="맑은 고딕" panose="020B0503020000020004" pitchFamily="50" charset="-127"/>
              <a:ea typeface="LG스마트체 Regular" panose="020B0600000101010101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12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116DC-FF0E-40E4-87C5-531D7D4B92B9}"/>
              </a:ext>
            </a:extLst>
          </p:cNvPr>
          <p:cNvGrpSpPr/>
          <p:nvPr/>
        </p:nvGrpSpPr>
        <p:grpSpPr>
          <a:xfrm>
            <a:off x="2563500" y="832297"/>
            <a:ext cx="5827262" cy="2092115"/>
            <a:chOff x="2563500" y="832297"/>
            <a:chExt cx="5827262" cy="2092115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6D2DA68E-70A1-40D1-B329-5B35D300AD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43180" y="992483"/>
              <a:ext cx="0" cy="182420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FA4066D2-293F-48FA-88E8-6509AB85E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3500" y="1646290"/>
              <a:ext cx="2547090" cy="1119367"/>
            </a:xfrm>
            <a:prstGeom prst="rect">
              <a:avLst/>
            </a:prstGeom>
          </p:spPr>
        </p:pic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7BCF327-560E-4EA6-B4F2-C38C4C6EFBCA}"/>
                </a:ext>
              </a:extLst>
            </p:cNvPr>
            <p:cNvSpPr/>
            <p:nvPr/>
          </p:nvSpPr>
          <p:spPr>
            <a:xfrm>
              <a:off x="5205125" y="1559089"/>
              <a:ext cx="906544" cy="28219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Detection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(Large scale)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A9B364E-46F7-4FF6-BEA4-5F92904DCA0B}"/>
                </a:ext>
              </a:extLst>
            </p:cNvPr>
            <p:cNvSpPr/>
            <p:nvPr/>
          </p:nvSpPr>
          <p:spPr>
            <a:xfrm>
              <a:off x="5206802" y="2233813"/>
              <a:ext cx="906544" cy="28219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Detection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(Small scale)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71B6347-E8A8-4608-9BB2-2B68991B0005}"/>
                </a:ext>
              </a:extLst>
            </p:cNvPr>
            <p:cNvSpPr/>
            <p:nvPr/>
          </p:nvSpPr>
          <p:spPr>
            <a:xfrm>
              <a:off x="5204237" y="1889463"/>
              <a:ext cx="906544" cy="28219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Detection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(Medium scale)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77D23C8-5295-4CF0-8420-1EEC22AA45F2}"/>
                </a:ext>
              </a:extLst>
            </p:cNvPr>
            <p:cNvSpPr txBox="1"/>
            <p:nvPr/>
          </p:nvSpPr>
          <p:spPr>
            <a:xfrm>
              <a:off x="2745667" y="2708968"/>
              <a:ext cx="7669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입력 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956676-0A1D-4F17-8244-6008CB28AFB2}"/>
                </a:ext>
              </a:extLst>
            </p:cNvPr>
            <p:cNvSpPr txBox="1"/>
            <p:nvPr/>
          </p:nvSpPr>
          <p:spPr>
            <a:xfrm>
              <a:off x="3014276" y="852478"/>
              <a:ext cx="1645539" cy="540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Backbone network</a:t>
              </a:r>
            </a:p>
            <a:p>
              <a:pPr algn="ctr">
                <a:spcAft>
                  <a:spcPts val="600"/>
                </a:spcAft>
              </a:pP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Feature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추출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1429D8B-5A03-4DA3-A617-4315267AE7CF}"/>
                </a:ext>
              </a:extLst>
            </p:cNvPr>
            <p:cNvSpPr txBox="1"/>
            <p:nvPr/>
          </p:nvSpPr>
          <p:spPr>
            <a:xfrm>
              <a:off x="6176564" y="832297"/>
              <a:ext cx="1418629" cy="540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ko-KR" sz="1400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Detection Head</a:t>
              </a:r>
            </a:p>
            <a:p>
              <a:pPr algn="ctr">
                <a:spcAft>
                  <a:spcPts val="600"/>
                </a:spcAft>
              </a:pP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검출 결과 출력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DF85E12-C826-44B1-882E-02C8C5E92409}"/>
                </a:ext>
              </a:extLst>
            </p:cNvPr>
            <p:cNvSpPr txBox="1"/>
            <p:nvPr/>
          </p:nvSpPr>
          <p:spPr>
            <a:xfrm>
              <a:off x="2940813" y="1493209"/>
              <a:ext cx="899277" cy="1538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0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Darknet-53</a:t>
              </a:r>
              <a:endParaRPr lang="ko-KR" altLang="en-US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B86DC95-B729-4634-B150-5AE9458542EB}"/>
                </a:ext>
              </a:extLst>
            </p:cNvPr>
            <p:cNvSpPr txBox="1"/>
            <p:nvPr/>
          </p:nvSpPr>
          <p:spPr>
            <a:xfrm>
              <a:off x="3962671" y="1394765"/>
              <a:ext cx="1138110" cy="30777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Feature Pyramid </a:t>
              </a:r>
            </a:p>
            <a:p>
              <a:pPr algn="ctr"/>
              <a:r>
                <a:rPr lang="en-US" altLang="ko-KR" sz="1000" dirty="0">
                  <a:latin typeface="맑은 고딕" panose="020B0503020000020004" pitchFamily="50" charset="-127"/>
                  <a:ea typeface="LG스마트체 Regular" panose="020B0600000101010101"/>
                  <a:cs typeface="Arial" panose="020B0604020202020204" pitchFamily="34" charset="0"/>
                </a:rPr>
                <a:t>Network</a:t>
              </a:r>
              <a:endParaRPr lang="ko-KR" altLang="en-US" sz="1000" dirty="0">
                <a:latin typeface="맑은 고딕" panose="020B0503020000020004" pitchFamily="50" charset="-127"/>
                <a:ea typeface="LG스마트체 Regular" panose="020B0600000101010101"/>
                <a:cs typeface="Arial" panose="020B0604020202020204" pitchFamily="34" charset="0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95A7932F-CD14-4047-A700-03C4B7C7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781" y="1493209"/>
              <a:ext cx="291788" cy="396259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0CB30C94-10CA-4613-8EFC-6900F7130E39}"/>
                </a:ext>
              </a:extLst>
            </p:cNvPr>
            <p:cNvCxnSpPr>
              <a:cxnSpLocks/>
            </p:cNvCxnSpPr>
            <p:nvPr/>
          </p:nvCxnSpPr>
          <p:spPr>
            <a:xfrm>
              <a:off x="6109776" y="2170578"/>
              <a:ext cx="295357" cy="427621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BB4ECDC4-D8D0-43ED-B837-2A7D93BEBA6A}"/>
                </a:ext>
              </a:extLst>
            </p:cNvPr>
            <p:cNvSpPr/>
            <p:nvPr/>
          </p:nvSpPr>
          <p:spPr>
            <a:xfrm>
              <a:off x="6405134" y="1485810"/>
              <a:ext cx="1958704" cy="110499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LG스마트체 Regular" panose="020B0600000101010101"/>
                </a:rPr>
                <a:t>`</a:t>
              </a:r>
              <a:endParaRPr lang="ko-KR" altLang="en-US" dirty="0">
                <a:latin typeface="맑은 고딕" panose="020B0503020000020004" pitchFamily="50" charset="-127"/>
                <a:ea typeface="LG스마트체 Regular" panose="020B0600000101010101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11FC5B3-8B27-4C88-A967-03D63464BBD8}"/>
                </a:ext>
              </a:extLst>
            </p:cNvPr>
            <p:cNvSpPr/>
            <p:nvPr/>
          </p:nvSpPr>
          <p:spPr>
            <a:xfrm>
              <a:off x="6488720" y="1653465"/>
              <a:ext cx="1474178" cy="252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Bounding Box (XYWH)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A25ADF5-F6D0-4832-8C32-E9458C34645E}"/>
                </a:ext>
              </a:extLst>
            </p:cNvPr>
            <p:cNvSpPr/>
            <p:nvPr/>
          </p:nvSpPr>
          <p:spPr>
            <a:xfrm>
              <a:off x="6488719" y="1912578"/>
              <a:ext cx="1474180" cy="252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Objectness</a:t>
              </a:r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(O)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26D1450-32D3-48C2-90B6-766817361BFD}"/>
                </a:ext>
              </a:extLst>
            </p:cNvPr>
            <p:cNvSpPr/>
            <p:nvPr/>
          </p:nvSpPr>
          <p:spPr>
            <a:xfrm>
              <a:off x="6488740" y="2163462"/>
              <a:ext cx="1474158" cy="2520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LG스마트체 Regular" panose="020B0600000101010101"/>
                </a:rPr>
                <a:t>Class Probability (P1,…,PK)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1B8090-1A41-4DFB-8871-EBF7B4E8145C}"/>
                </a:ext>
              </a:extLst>
            </p:cNvPr>
            <p:cNvSpPr txBox="1"/>
            <p:nvPr/>
          </p:nvSpPr>
          <p:spPr>
            <a:xfrm>
              <a:off x="7970454" y="1902133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5+K</a:t>
              </a:r>
              <a:endParaRPr lang="ko-KR" altLang="en-US" sz="1000" dirty="0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E5026587-FBC8-4484-B2C0-250FB5736D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3955" y="1649907"/>
              <a:ext cx="1" cy="7782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75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>
            <a:extLst>
              <a:ext uri="{FF2B5EF4-FFF2-40B4-BE49-F238E27FC236}">
                <a16:creationId xmlns:a16="http://schemas.microsoft.com/office/drawing/2014/main" id="{898183AD-2BAE-437C-942F-62AF384278B0}"/>
              </a:ext>
            </a:extLst>
          </p:cNvPr>
          <p:cNvGrpSpPr/>
          <p:nvPr/>
        </p:nvGrpSpPr>
        <p:grpSpPr>
          <a:xfrm>
            <a:off x="3630446" y="1111699"/>
            <a:ext cx="6190803" cy="3585318"/>
            <a:chOff x="3630446" y="1111699"/>
            <a:chExt cx="6190803" cy="35853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7226A56-7850-4687-B99F-68D14948D7AE}"/>
                </a:ext>
              </a:extLst>
            </p:cNvPr>
            <p:cNvSpPr/>
            <p:nvPr/>
          </p:nvSpPr>
          <p:spPr>
            <a:xfrm>
              <a:off x="6941274" y="1681242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Conv 1x1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9734FBD-66C6-42D0-AFE4-FA54E6D9330D}"/>
                </a:ext>
              </a:extLst>
            </p:cNvPr>
            <p:cNvSpPr/>
            <p:nvPr/>
          </p:nvSpPr>
          <p:spPr>
            <a:xfrm>
              <a:off x="6941273" y="1965102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Upsample</a:t>
              </a:r>
              <a:r>
                <a:rPr lang="en-US" altLang="ko-KR" sz="800" dirty="0">
                  <a:solidFill>
                    <a:sysClr val="windowText" lastClr="000000"/>
                  </a:solidFill>
                </a:rPr>
                <a:t> 2x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BD211624-B871-470F-A728-79B1CC738A09}"/>
                </a:ext>
              </a:extLst>
            </p:cNvPr>
            <p:cNvSpPr/>
            <p:nvPr/>
          </p:nvSpPr>
          <p:spPr>
            <a:xfrm>
              <a:off x="6941273" y="2244743"/>
              <a:ext cx="684000" cy="2160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Concat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2B01D2-280A-4795-8EE8-F63322833E95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flipH="1">
              <a:off x="7283273" y="1897242"/>
              <a:ext cx="1" cy="6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D25BE5C-7AC4-4FA5-A347-843ADD5E04AA}"/>
                </a:ext>
              </a:extLst>
            </p:cNvPr>
            <p:cNvCxnSpPr>
              <a:stCxn id="18" idx="2"/>
              <a:endCxn id="23" idx="0"/>
            </p:cNvCxnSpPr>
            <p:nvPr/>
          </p:nvCxnSpPr>
          <p:spPr>
            <a:xfrm>
              <a:off x="7283273" y="2181102"/>
              <a:ext cx="0" cy="6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0D8D9FA-B1C5-41D7-820C-AA831A1C281A}"/>
                </a:ext>
              </a:extLst>
            </p:cNvPr>
            <p:cNvCxnSpPr>
              <a:cxnSpLocks/>
              <a:stCxn id="31" idx="3"/>
              <a:endCxn id="23" idx="1"/>
            </p:cNvCxnSpPr>
            <p:nvPr/>
          </p:nvCxnSpPr>
          <p:spPr>
            <a:xfrm>
              <a:off x="6656094" y="2352743"/>
              <a:ext cx="285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4A273A4-8576-4CA1-9165-8F79F4D8272B}"/>
                </a:ext>
              </a:extLst>
            </p:cNvPr>
            <p:cNvSpPr/>
            <p:nvPr/>
          </p:nvSpPr>
          <p:spPr>
            <a:xfrm>
              <a:off x="5900094" y="1352939"/>
              <a:ext cx="756000" cy="216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Feat. Large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5AEC8B-EDA0-4B0F-B3F8-9798B2769376}"/>
                </a:ext>
              </a:extLst>
            </p:cNvPr>
            <p:cNvSpPr/>
            <p:nvPr/>
          </p:nvSpPr>
          <p:spPr>
            <a:xfrm>
              <a:off x="5900094" y="2244743"/>
              <a:ext cx="756000" cy="216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Feat. Medium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336A919-69EB-4C2A-BCDE-FBEDC841E112}"/>
                </a:ext>
              </a:extLst>
            </p:cNvPr>
            <p:cNvSpPr/>
            <p:nvPr/>
          </p:nvSpPr>
          <p:spPr>
            <a:xfrm>
              <a:off x="5900094" y="3136548"/>
              <a:ext cx="756000" cy="216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Feat. Small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364EB0C-773A-46FC-9D36-D2269206D419}"/>
                </a:ext>
              </a:extLst>
            </p:cNvPr>
            <p:cNvSpPr/>
            <p:nvPr/>
          </p:nvSpPr>
          <p:spPr>
            <a:xfrm>
              <a:off x="6941274" y="2573047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Conv 1x1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88E9C7D-6257-4987-BB11-DCB5F6AEE7FD}"/>
                </a:ext>
              </a:extLst>
            </p:cNvPr>
            <p:cNvSpPr/>
            <p:nvPr/>
          </p:nvSpPr>
          <p:spPr>
            <a:xfrm>
              <a:off x="6941273" y="2856907"/>
              <a:ext cx="684000" cy="216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Upsample</a:t>
              </a:r>
              <a:r>
                <a:rPr lang="en-US" altLang="ko-KR" sz="800" dirty="0">
                  <a:solidFill>
                    <a:sysClr val="windowText" lastClr="000000"/>
                  </a:solidFill>
                </a:rPr>
                <a:t> 2x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8DEC0F07-7237-4C1B-9DEB-868D761E3C13}"/>
                </a:ext>
              </a:extLst>
            </p:cNvPr>
            <p:cNvSpPr/>
            <p:nvPr/>
          </p:nvSpPr>
          <p:spPr>
            <a:xfrm>
              <a:off x="6941273" y="3136548"/>
              <a:ext cx="684000" cy="216000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 err="1">
                  <a:solidFill>
                    <a:sysClr val="windowText" lastClr="000000"/>
                  </a:solidFill>
                </a:rPr>
                <a:t>Concat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CA3F825-9900-4FCB-B65D-E488155B7E1E}"/>
                </a:ext>
              </a:extLst>
            </p:cNvPr>
            <p:cNvCxnSpPr>
              <a:stCxn id="34" idx="2"/>
              <a:endCxn id="35" idx="0"/>
            </p:cNvCxnSpPr>
            <p:nvPr/>
          </p:nvCxnSpPr>
          <p:spPr>
            <a:xfrm flipH="1">
              <a:off x="7283273" y="2789047"/>
              <a:ext cx="1" cy="6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C7EB2EE-C7BB-4D9B-B599-8BBC5CC02CB7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>
              <a:off x="7283273" y="3072907"/>
              <a:ext cx="0" cy="6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6905178-0082-46FA-86E1-A2BF4D52E115}"/>
                </a:ext>
              </a:extLst>
            </p:cNvPr>
            <p:cNvCxnSpPr>
              <a:cxnSpLocks/>
              <a:stCxn id="32" idx="3"/>
              <a:endCxn id="36" idx="1"/>
            </p:cNvCxnSpPr>
            <p:nvPr/>
          </p:nvCxnSpPr>
          <p:spPr>
            <a:xfrm>
              <a:off x="6656094" y="3244548"/>
              <a:ext cx="285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DDA20A-429A-4972-B21B-970D927A43A6}"/>
                </a:ext>
              </a:extLst>
            </p:cNvPr>
            <p:cNvCxnSpPr>
              <a:stCxn id="23" idx="2"/>
              <a:endCxn id="34" idx="0"/>
            </p:cNvCxnSpPr>
            <p:nvPr/>
          </p:nvCxnSpPr>
          <p:spPr>
            <a:xfrm>
              <a:off x="7283273" y="2460743"/>
              <a:ext cx="1" cy="11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A746BA9-C2C9-429B-904E-B90A0AD7F856}"/>
                </a:ext>
              </a:extLst>
            </p:cNvPr>
            <p:cNvCxnSpPr>
              <a:cxnSpLocks/>
              <a:stCxn id="30" idx="3"/>
              <a:endCxn id="56" idx="1"/>
            </p:cNvCxnSpPr>
            <p:nvPr/>
          </p:nvCxnSpPr>
          <p:spPr>
            <a:xfrm flipV="1">
              <a:off x="6656094" y="1457035"/>
              <a:ext cx="12363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15EAA24-CFCD-4F97-8D41-38F43A7C926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7283273" y="1457035"/>
              <a:ext cx="1" cy="2242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20665DD-6CE0-49F3-8360-E450FA1DEF45}"/>
                </a:ext>
              </a:extLst>
            </p:cNvPr>
            <p:cNvCxnSpPr>
              <a:cxnSpLocks/>
              <a:stCxn id="23" idx="3"/>
              <a:endCxn id="57" idx="1"/>
            </p:cNvCxnSpPr>
            <p:nvPr/>
          </p:nvCxnSpPr>
          <p:spPr>
            <a:xfrm flipV="1">
              <a:off x="7625273" y="2349481"/>
              <a:ext cx="267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A7DED54-10BA-433B-92F7-4FF901C8008A}"/>
                </a:ext>
              </a:extLst>
            </p:cNvPr>
            <p:cNvCxnSpPr>
              <a:cxnSpLocks/>
            </p:cNvCxnSpPr>
            <p:nvPr/>
          </p:nvCxnSpPr>
          <p:spPr>
            <a:xfrm>
              <a:off x="7625273" y="325676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288B08-7E2C-4404-B9C4-1A0DA17E5603}"/>
                </a:ext>
              </a:extLst>
            </p:cNvPr>
            <p:cNvSpPr/>
            <p:nvPr/>
          </p:nvSpPr>
          <p:spPr>
            <a:xfrm>
              <a:off x="7892452" y="1313035"/>
              <a:ext cx="720000" cy="288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Output Block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58AD57D-261B-4471-A5A1-2B29721EA071}"/>
                </a:ext>
              </a:extLst>
            </p:cNvPr>
            <p:cNvSpPr/>
            <p:nvPr/>
          </p:nvSpPr>
          <p:spPr>
            <a:xfrm>
              <a:off x="7892452" y="2205481"/>
              <a:ext cx="720000" cy="288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Output Block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F633A37-914C-4D40-A878-AC2540C0DD8B}"/>
                </a:ext>
              </a:extLst>
            </p:cNvPr>
            <p:cNvSpPr/>
            <p:nvPr/>
          </p:nvSpPr>
          <p:spPr>
            <a:xfrm>
              <a:off x="7877273" y="3121952"/>
              <a:ext cx="720000" cy="288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Output Block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71901E7A-CED6-46C7-BA27-7428D9995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0446" y="1111699"/>
              <a:ext cx="2258316" cy="3585318"/>
            </a:xfrm>
            <a:prstGeom prst="rect">
              <a:avLst/>
            </a:prstGeom>
          </p:spPr>
        </p:pic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2EEC341-5CFF-4BEC-8331-0E0BC9B11899}"/>
                </a:ext>
              </a:extLst>
            </p:cNvPr>
            <p:cNvGrpSpPr/>
            <p:nvPr/>
          </p:nvGrpSpPr>
          <p:grpSpPr>
            <a:xfrm>
              <a:off x="6193031" y="3758522"/>
              <a:ext cx="2882163" cy="688482"/>
              <a:chOff x="6582686" y="3620031"/>
              <a:chExt cx="2882163" cy="688482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A01B00F-62E1-447A-9F14-71F2595BA199}"/>
                  </a:ext>
                </a:extLst>
              </p:cNvPr>
              <p:cNvSpPr/>
              <p:nvPr/>
            </p:nvSpPr>
            <p:spPr>
              <a:xfrm>
                <a:off x="6582686" y="3620500"/>
                <a:ext cx="335373" cy="68801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F3AB3A7-13DB-447B-8E21-35FB5E2F8875}"/>
                  </a:ext>
                </a:extLst>
              </p:cNvPr>
              <p:cNvSpPr/>
              <p:nvPr/>
            </p:nvSpPr>
            <p:spPr>
              <a:xfrm>
                <a:off x="9129476" y="3620031"/>
                <a:ext cx="335373" cy="688013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05D8B590-02E4-4197-875B-BC5735F4CF49}"/>
                  </a:ext>
                </a:extLst>
              </p:cNvPr>
              <p:cNvCxnSpPr>
                <a:cxnSpLocks/>
                <a:endCxn id="72" idx="1"/>
              </p:cNvCxnSpPr>
              <p:nvPr/>
            </p:nvCxnSpPr>
            <p:spPr>
              <a:xfrm>
                <a:off x="6916002" y="3962563"/>
                <a:ext cx="2213474" cy="14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004244D-C625-42F1-8F93-AD002283A059}"/>
                  </a:ext>
                </a:extLst>
              </p:cNvPr>
              <p:cNvSpPr/>
              <p:nvPr/>
            </p:nvSpPr>
            <p:spPr>
              <a:xfrm>
                <a:off x="7008014" y="3620500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3x3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E38B68E-6BF0-44A5-923F-F77EAD2671A5}"/>
                  </a:ext>
                </a:extLst>
              </p:cNvPr>
              <p:cNvSpPr/>
              <p:nvPr/>
            </p:nvSpPr>
            <p:spPr>
              <a:xfrm>
                <a:off x="7433342" y="3620500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A5E6F9D-D1A4-4A4E-836A-3A6DBA1C954C}"/>
                  </a:ext>
                </a:extLst>
              </p:cNvPr>
              <p:cNvSpPr/>
              <p:nvPr/>
            </p:nvSpPr>
            <p:spPr>
              <a:xfrm>
                <a:off x="7858670" y="3620500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3x3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072EC86-F4AA-480F-AE43-AEA2CFD96D31}"/>
                  </a:ext>
                </a:extLst>
              </p:cNvPr>
              <p:cNvSpPr/>
              <p:nvPr/>
            </p:nvSpPr>
            <p:spPr>
              <a:xfrm>
                <a:off x="8278820" y="3620031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1x1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9AC461A-BD09-4EEB-93DB-33BCF8C55D48}"/>
                  </a:ext>
                </a:extLst>
              </p:cNvPr>
              <p:cNvSpPr/>
              <p:nvPr/>
            </p:nvSpPr>
            <p:spPr>
              <a:xfrm>
                <a:off x="8704148" y="3620031"/>
                <a:ext cx="335373" cy="688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800" dirty="0">
                    <a:solidFill>
                      <a:sysClr val="windowText" lastClr="000000"/>
                    </a:solidFill>
                  </a:rPr>
                  <a:t>Conv 3x3</a:t>
                </a:r>
                <a:endParaRPr lang="ko-KR" altLang="en-US" sz="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56CEDFF-2277-438B-8ED9-569883EC5634}"/>
                </a:ext>
              </a:extLst>
            </p:cNvPr>
            <p:cNvSpPr/>
            <p:nvPr/>
          </p:nvSpPr>
          <p:spPr>
            <a:xfrm>
              <a:off x="6140112" y="3688763"/>
              <a:ext cx="2988000" cy="8280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LG스마트체 Regular" panose="020B0600000101010101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4904D7E-9B0F-45AF-8153-195E16617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7520" y="3400762"/>
              <a:ext cx="1731645" cy="2903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EECAAD3-7751-4893-AF82-D87F20C93C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7273" y="3407179"/>
              <a:ext cx="530839" cy="279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697FF66F-D6EA-47EC-AE2E-8490E1D6DF49}"/>
                </a:ext>
              </a:extLst>
            </p:cNvPr>
            <p:cNvSpPr/>
            <p:nvPr/>
          </p:nvSpPr>
          <p:spPr>
            <a:xfrm>
              <a:off x="8885249" y="1313035"/>
              <a:ext cx="936000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H/32 x W/32 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x 3*(5+K)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A4536ADC-945E-4310-8E49-19161DA6A723}"/>
                </a:ext>
              </a:extLst>
            </p:cNvPr>
            <p:cNvCxnSpPr>
              <a:stCxn id="56" idx="3"/>
              <a:endCxn id="86" idx="1"/>
            </p:cNvCxnSpPr>
            <p:nvPr/>
          </p:nvCxnSpPr>
          <p:spPr>
            <a:xfrm>
              <a:off x="8612452" y="1457035"/>
              <a:ext cx="27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92027DC2-C20D-4848-8DA5-D24D03A1821B}"/>
                </a:ext>
              </a:extLst>
            </p:cNvPr>
            <p:cNvSpPr/>
            <p:nvPr/>
          </p:nvSpPr>
          <p:spPr>
            <a:xfrm>
              <a:off x="8879631" y="2197853"/>
              <a:ext cx="936000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H/16 x W/16 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x 3*(5+K)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31B67AE-95E5-4A4B-A308-C9BD7370726C}"/>
                </a:ext>
              </a:extLst>
            </p:cNvPr>
            <p:cNvCxnSpPr>
              <a:endCxn id="92" idx="1"/>
            </p:cNvCxnSpPr>
            <p:nvPr/>
          </p:nvCxnSpPr>
          <p:spPr>
            <a:xfrm>
              <a:off x="8606834" y="2341853"/>
              <a:ext cx="27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24D27999-5375-4992-95E1-07256E7DD059}"/>
                </a:ext>
              </a:extLst>
            </p:cNvPr>
            <p:cNvSpPr/>
            <p:nvPr/>
          </p:nvSpPr>
          <p:spPr>
            <a:xfrm>
              <a:off x="8879631" y="3119180"/>
              <a:ext cx="936000" cy="2880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H/8 x W/8 </a:t>
              </a:r>
            </a:p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x 3*(5+K)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BB285966-AC54-48E3-B071-02BFF8D11BD6}"/>
                </a:ext>
              </a:extLst>
            </p:cNvPr>
            <p:cNvCxnSpPr>
              <a:endCxn id="94" idx="1"/>
            </p:cNvCxnSpPr>
            <p:nvPr/>
          </p:nvCxnSpPr>
          <p:spPr>
            <a:xfrm>
              <a:off x="8606834" y="3263180"/>
              <a:ext cx="272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668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08389E7-FCCF-4AAD-874E-715E76771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01" y="4380804"/>
            <a:ext cx="2956291" cy="1800000"/>
          </a:xfrm>
          <a:prstGeom prst="rect">
            <a:avLst/>
          </a:prstGeom>
        </p:spPr>
      </p:pic>
      <p:pic>
        <p:nvPicPr>
          <p:cNvPr id="5" name="그림 4" descr="텍스트, 벽, 실내이(가) 표시된 사진&#10;&#10;자동 생성된 설명">
            <a:extLst>
              <a:ext uri="{FF2B5EF4-FFF2-40B4-BE49-F238E27FC236}">
                <a16:creationId xmlns:a16="http://schemas.microsoft.com/office/drawing/2014/main" id="{AAE393FB-8AE2-4E40-A751-3C6807319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01" y="2297252"/>
            <a:ext cx="2165822" cy="20221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21BB1E-A412-4615-9422-7ED6D1995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033" y="4272804"/>
            <a:ext cx="3184969" cy="190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DC5A9D-FCF8-4AB3-B2D2-75C051F92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21" y="2297252"/>
            <a:ext cx="3543954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순서도: 데이터 34">
            <a:extLst>
              <a:ext uri="{FF2B5EF4-FFF2-40B4-BE49-F238E27FC236}">
                <a16:creationId xmlns:a16="http://schemas.microsoft.com/office/drawing/2014/main" id="{9541DCED-A71E-438D-A13D-43811F5C5652}"/>
              </a:ext>
            </a:extLst>
          </p:cNvPr>
          <p:cNvSpPr/>
          <p:nvPr/>
        </p:nvSpPr>
        <p:spPr>
          <a:xfrm flipH="1">
            <a:off x="4301438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데이터 35">
            <a:extLst>
              <a:ext uri="{FF2B5EF4-FFF2-40B4-BE49-F238E27FC236}">
                <a16:creationId xmlns:a16="http://schemas.microsoft.com/office/drawing/2014/main" id="{C7BC4888-5D9C-44D3-9289-1F31282C8F65}"/>
              </a:ext>
            </a:extLst>
          </p:cNvPr>
          <p:cNvSpPr/>
          <p:nvPr/>
        </p:nvSpPr>
        <p:spPr>
          <a:xfrm flipH="1">
            <a:off x="4301438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데이터 36">
            <a:extLst>
              <a:ext uri="{FF2B5EF4-FFF2-40B4-BE49-F238E27FC236}">
                <a16:creationId xmlns:a16="http://schemas.microsoft.com/office/drawing/2014/main" id="{163D78CD-613D-41F5-9DCE-A9F8645EEF96}"/>
              </a:ext>
            </a:extLst>
          </p:cNvPr>
          <p:cNvSpPr/>
          <p:nvPr/>
        </p:nvSpPr>
        <p:spPr>
          <a:xfrm flipH="1">
            <a:off x="3868142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데이터 37">
            <a:extLst>
              <a:ext uri="{FF2B5EF4-FFF2-40B4-BE49-F238E27FC236}">
                <a16:creationId xmlns:a16="http://schemas.microsoft.com/office/drawing/2014/main" id="{CE90223B-73AF-4253-B906-6162C5109F39}"/>
              </a:ext>
            </a:extLst>
          </p:cNvPr>
          <p:cNvSpPr/>
          <p:nvPr/>
        </p:nvSpPr>
        <p:spPr>
          <a:xfrm flipH="1">
            <a:off x="3868142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데이터 38">
            <a:extLst>
              <a:ext uri="{FF2B5EF4-FFF2-40B4-BE49-F238E27FC236}">
                <a16:creationId xmlns:a16="http://schemas.microsoft.com/office/drawing/2014/main" id="{56FA9282-1286-4996-9688-4AB0E8D48F33}"/>
              </a:ext>
            </a:extLst>
          </p:cNvPr>
          <p:cNvSpPr/>
          <p:nvPr/>
        </p:nvSpPr>
        <p:spPr>
          <a:xfrm flipH="1">
            <a:off x="3426185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데이터 39">
            <a:extLst>
              <a:ext uri="{FF2B5EF4-FFF2-40B4-BE49-F238E27FC236}">
                <a16:creationId xmlns:a16="http://schemas.microsoft.com/office/drawing/2014/main" id="{20C7A089-2781-4C07-8439-05965756D047}"/>
              </a:ext>
            </a:extLst>
          </p:cNvPr>
          <p:cNvSpPr/>
          <p:nvPr/>
        </p:nvSpPr>
        <p:spPr>
          <a:xfrm flipH="1">
            <a:off x="3426185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데이터 40">
            <a:extLst>
              <a:ext uri="{FF2B5EF4-FFF2-40B4-BE49-F238E27FC236}">
                <a16:creationId xmlns:a16="http://schemas.microsoft.com/office/drawing/2014/main" id="{464F66D5-CA3C-42D8-B90A-6F2A9CF9A61E}"/>
              </a:ext>
            </a:extLst>
          </p:cNvPr>
          <p:cNvSpPr/>
          <p:nvPr/>
        </p:nvSpPr>
        <p:spPr>
          <a:xfrm flipH="1">
            <a:off x="2985859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데이터 41">
            <a:extLst>
              <a:ext uri="{FF2B5EF4-FFF2-40B4-BE49-F238E27FC236}">
                <a16:creationId xmlns:a16="http://schemas.microsoft.com/office/drawing/2014/main" id="{D325EDBD-E71B-4C10-B6AB-C0B40D0CC499}"/>
              </a:ext>
            </a:extLst>
          </p:cNvPr>
          <p:cNvSpPr/>
          <p:nvPr/>
        </p:nvSpPr>
        <p:spPr>
          <a:xfrm flipH="1">
            <a:off x="2985859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996FB988-56D7-456E-A77F-E07D83BEFD37}"/>
              </a:ext>
            </a:extLst>
          </p:cNvPr>
          <p:cNvSpPr/>
          <p:nvPr/>
        </p:nvSpPr>
        <p:spPr>
          <a:xfrm flipH="1">
            <a:off x="4717206" y="2955738"/>
            <a:ext cx="432000" cy="288000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7A0ADF47-546B-4A6E-8666-8F6272B6E2E8}"/>
              </a:ext>
            </a:extLst>
          </p:cNvPr>
          <p:cNvSpPr/>
          <p:nvPr/>
        </p:nvSpPr>
        <p:spPr>
          <a:xfrm flipH="1">
            <a:off x="4717206" y="2744605"/>
            <a:ext cx="432000" cy="288000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데이터 2">
            <a:extLst>
              <a:ext uri="{FF2B5EF4-FFF2-40B4-BE49-F238E27FC236}">
                <a16:creationId xmlns:a16="http://schemas.microsoft.com/office/drawing/2014/main" id="{9DFCB438-3D46-48F3-A335-42789E439E0D}"/>
              </a:ext>
            </a:extLst>
          </p:cNvPr>
          <p:cNvSpPr/>
          <p:nvPr/>
        </p:nvSpPr>
        <p:spPr>
          <a:xfrm flipH="1">
            <a:off x="4717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데이터 3">
            <a:extLst>
              <a:ext uri="{FF2B5EF4-FFF2-40B4-BE49-F238E27FC236}">
                <a16:creationId xmlns:a16="http://schemas.microsoft.com/office/drawing/2014/main" id="{03859E4B-D21D-4708-92F7-9F7A7902A544}"/>
              </a:ext>
            </a:extLst>
          </p:cNvPr>
          <p:cNvSpPr/>
          <p:nvPr/>
        </p:nvSpPr>
        <p:spPr>
          <a:xfrm flipH="1">
            <a:off x="4285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7143E0F3-EFE8-43A7-B623-2BD7B9F3C041}"/>
              </a:ext>
            </a:extLst>
          </p:cNvPr>
          <p:cNvSpPr/>
          <p:nvPr/>
        </p:nvSpPr>
        <p:spPr>
          <a:xfrm flipH="1">
            <a:off x="3853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데이터 5">
            <a:extLst>
              <a:ext uri="{FF2B5EF4-FFF2-40B4-BE49-F238E27FC236}">
                <a16:creationId xmlns:a16="http://schemas.microsoft.com/office/drawing/2014/main" id="{2BE5BF52-E4C9-4EA7-9A36-6CA1E65D581B}"/>
              </a:ext>
            </a:extLst>
          </p:cNvPr>
          <p:cNvSpPr/>
          <p:nvPr/>
        </p:nvSpPr>
        <p:spPr>
          <a:xfrm flipH="1">
            <a:off x="3421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데이터 6">
            <a:extLst>
              <a:ext uri="{FF2B5EF4-FFF2-40B4-BE49-F238E27FC236}">
                <a16:creationId xmlns:a16="http://schemas.microsoft.com/office/drawing/2014/main" id="{444CA547-F437-409E-883B-04E667879C3F}"/>
              </a:ext>
            </a:extLst>
          </p:cNvPr>
          <p:cNvSpPr/>
          <p:nvPr/>
        </p:nvSpPr>
        <p:spPr>
          <a:xfrm flipH="1">
            <a:off x="2989206" y="2533472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15FF1B51-7386-4457-A09F-05F6891DD3FC}"/>
              </a:ext>
            </a:extLst>
          </p:cNvPr>
          <p:cNvSpPr/>
          <p:nvPr/>
        </p:nvSpPr>
        <p:spPr>
          <a:xfrm flipH="1">
            <a:off x="4620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데이터 8">
            <a:extLst>
              <a:ext uri="{FF2B5EF4-FFF2-40B4-BE49-F238E27FC236}">
                <a16:creationId xmlns:a16="http://schemas.microsoft.com/office/drawing/2014/main" id="{A3A64AB3-24BD-4778-8505-AFDC8808FC24}"/>
              </a:ext>
            </a:extLst>
          </p:cNvPr>
          <p:cNvSpPr/>
          <p:nvPr/>
        </p:nvSpPr>
        <p:spPr>
          <a:xfrm flipH="1">
            <a:off x="4188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데이터 9">
            <a:extLst>
              <a:ext uri="{FF2B5EF4-FFF2-40B4-BE49-F238E27FC236}">
                <a16:creationId xmlns:a16="http://schemas.microsoft.com/office/drawing/2014/main" id="{C10C50B9-C717-4C0D-A1DF-31AB36C6954C}"/>
              </a:ext>
            </a:extLst>
          </p:cNvPr>
          <p:cNvSpPr/>
          <p:nvPr/>
        </p:nvSpPr>
        <p:spPr>
          <a:xfrm flipH="1">
            <a:off x="3756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데이터 10">
            <a:extLst>
              <a:ext uri="{FF2B5EF4-FFF2-40B4-BE49-F238E27FC236}">
                <a16:creationId xmlns:a16="http://schemas.microsoft.com/office/drawing/2014/main" id="{96B8ED9C-D76A-4424-9364-EFDD370C966D}"/>
              </a:ext>
            </a:extLst>
          </p:cNvPr>
          <p:cNvSpPr/>
          <p:nvPr/>
        </p:nvSpPr>
        <p:spPr>
          <a:xfrm flipH="1">
            <a:off x="3324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C3F312D0-1804-4B41-BBFB-C532F21FE031}"/>
              </a:ext>
            </a:extLst>
          </p:cNvPr>
          <p:cNvSpPr/>
          <p:nvPr/>
        </p:nvSpPr>
        <p:spPr>
          <a:xfrm flipH="1">
            <a:off x="2892220" y="2178339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EBF86945-E5EA-4E0B-845A-81746A63B3AD}"/>
              </a:ext>
            </a:extLst>
          </p:cNvPr>
          <p:cNvSpPr/>
          <p:nvPr/>
        </p:nvSpPr>
        <p:spPr>
          <a:xfrm flipH="1">
            <a:off x="4511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데이터 13">
            <a:extLst>
              <a:ext uri="{FF2B5EF4-FFF2-40B4-BE49-F238E27FC236}">
                <a16:creationId xmlns:a16="http://schemas.microsoft.com/office/drawing/2014/main" id="{CA22AC41-3C6D-4BFF-B6F0-3437663D7077}"/>
              </a:ext>
            </a:extLst>
          </p:cNvPr>
          <p:cNvSpPr/>
          <p:nvPr/>
        </p:nvSpPr>
        <p:spPr>
          <a:xfrm flipH="1">
            <a:off x="4079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17C1F55A-6ABA-4F9F-8FDC-0167A8398411}"/>
              </a:ext>
            </a:extLst>
          </p:cNvPr>
          <p:cNvSpPr/>
          <p:nvPr/>
        </p:nvSpPr>
        <p:spPr>
          <a:xfrm flipH="1">
            <a:off x="3647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데이터 15">
            <a:extLst>
              <a:ext uri="{FF2B5EF4-FFF2-40B4-BE49-F238E27FC236}">
                <a16:creationId xmlns:a16="http://schemas.microsoft.com/office/drawing/2014/main" id="{B80C70DB-1B20-4565-B2FB-5F822385553E}"/>
              </a:ext>
            </a:extLst>
          </p:cNvPr>
          <p:cNvSpPr/>
          <p:nvPr/>
        </p:nvSpPr>
        <p:spPr>
          <a:xfrm flipH="1">
            <a:off x="3215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데이터 16">
            <a:extLst>
              <a:ext uri="{FF2B5EF4-FFF2-40B4-BE49-F238E27FC236}">
                <a16:creationId xmlns:a16="http://schemas.microsoft.com/office/drawing/2014/main" id="{A3B5A5BD-871B-4367-A1DC-A32E1783DEB8}"/>
              </a:ext>
            </a:extLst>
          </p:cNvPr>
          <p:cNvSpPr/>
          <p:nvPr/>
        </p:nvSpPr>
        <p:spPr>
          <a:xfrm flipH="1">
            <a:off x="2783163" y="182320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데이터 17">
            <a:extLst>
              <a:ext uri="{FF2B5EF4-FFF2-40B4-BE49-F238E27FC236}">
                <a16:creationId xmlns:a16="http://schemas.microsoft.com/office/drawing/2014/main" id="{56C9EB1F-2194-445E-806F-4EFE34DF5283}"/>
              </a:ext>
            </a:extLst>
          </p:cNvPr>
          <p:cNvSpPr/>
          <p:nvPr/>
        </p:nvSpPr>
        <p:spPr>
          <a:xfrm flipH="1">
            <a:off x="4404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1CE6ADD9-609F-4CB2-8337-4A886320C93F}"/>
              </a:ext>
            </a:extLst>
          </p:cNvPr>
          <p:cNvSpPr/>
          <p:nvPr/>
        </p:nvSpPr>
        <p:spPr>
          <a:xfrm flipH="1">
            <a:off x="3972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D57F744C-0A70-4F36-9F38-BB75501EBD98}"/>
              </a:ext>
            </a:extLst>
          </p:cNvPr>
          <p:cNvSpPr/>
          <p:nvPr/>
        </p:nvSpPr>
        <p:spPr>
          <a:xfrm flipH="1">
            <a:off x="3540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FFE801AC-935A-42D9-BC0C-251774C85C1F}"/>
              </a:ext>
            </a:extLst>
          </p:cNvPr>
          <p:cNvSpPr/>
          <p:nvPr/>
        </p:nvSpPr>
        <p:spPr>
          <a:xfrm flipH="1">
            <a:off x="3108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84D71394-976B-4BB4-9D27-D28CCCB58C05}"/>
              </a:ext>
            </a:extLst>
          </p:cNvPr>
          <p:cNvSpPr/>
          <p:nvPr/>
        </p:nvSpPr>
        <p:spPr>
          <a:xfrm flipH="1">
            <a:off x="2676220" y="1472266"/>
            <a:ext cx="432000" cy="288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7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65287504-9BB0-4CD5-A2D2-F9EBCA8D9805}"/>
              </a:ext>
            </a:extLst>
          </p:cNvPr>
          <p:cNvGrpSpPr/>
          <p:nvPr/>
        </p:nvGrpSpPr>
        <p:grpSpPr>
          <a:xfrm>
            <a:off x="1232844" y="1235310"/>
            <a:ext cx="5623332" cy="3552187"/>
            <a:chOff x="1232844" y="1235310"/>
            <a:chExt cx="5623332" cy="355218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21405E0-B23E-46B7-89DB-E2B1E82B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844" y="1766409"/>
              <a:ext cx="3163866" cy="1390421"/>
            </a:xfrm>
            <a:prstGeom prst="rect">
              <a:avLst/>
            </a:prstGeom>
          </p:spPr>
        </p:pic>
        <p:sp>
          <p:nvSpPr>
            <p:cNvPr id="3" name="순서도: 데이터 2">
              <a:extLst>
                <a:ext uri="{FF2B5EF4-FFF2-40B4-BE49-F238E27FC236}">
                  <a16:creationId xmlns:a16="http://schemas.microsoft.com/office/drawing/2014/main" id="{E295B629-752B-40E1-93ED-83401EAC928D}"/>
                </a:ext>
              </a:extLst>
            </p:cNvPr>
            <p:cNvSpPr/>
            <p:nvPr/>
          </p:nvSpPr>
          <p:spPr>
            <a:xfrm>
              <a:off x="4831644" y="157386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데이터 3">
              <a:extLst>
                <a:ext uri="{FF2B5EF4-FFF2-40B4-BE49-F238E27FC236}">
                  <a16:creationId xmlns:a16="http://schemas.microsoft.com/office/drawing/2014/main" id="{B5C7685E-18A2-4E39-8379-0D744A0CD8E9}"/>
                </a:ext>
              </a:extLst>
            </p:cNvPr>
            <p:cNvSpPr/>
            <p:nvPr/>
          </p:nvSpPr>
          <p:spPr>
            <a:xfrm>
              <a:off x="5229777" y="157386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데이터 4">
              <a:extLst>
                <a:ext uri="{FF2B5EF4-FFF2-40B4-BE49-F238E27FC236}">
                  <a16:creationId xmlns:a16="http://schemas.microsoft.com/office/drawing/2014/main" id="{AF1D92F2-9BB4-48AD-A35C-63BC188F270E}"/>
                </a:ext>
              </a:extLst>
            </p:cNvPr>
            <p:cNvSpPr/>
            <p:nvPr/>
          </p:nvSpPr>
          <p:spPr>
            <a:xfrm>
              <a:off x="5627910" y="157386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데이터 5">
              <a:extLst>
                <a:ext uri="{FF2B5EF4-FFF2-40B4-BE49-F238E27FC236}">
                  <a16:creationId xmlns:a16="http://schemas.microsoft.com/office/drawing/2014/main" id="{7B6DBFEC-7761-4393-836D-C81950837C2E}"/>
                </a:ext>
              </a:extLst>
            </p:cNvPr>
            <p:cNvSpPr/>
            <p:nvPr/>
          </p:nvSpPr>
          <p:spPr>
            <a:xfrm>
              <a:off x="6026043" y="157386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49D657CC-51B0-4A6C-97DD-BF3860E9BD45}"/>
                </a:ext>
              </a:extLst>
            </p:cNvPr>
            <p:cNvSpPr/>
            <p:nvPr/>
          </p:nvSpPr>
          <p:spPr>
            <a:xfrm>
              <a:off x="6424176" y="157386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DA228230-85E7-4634-879A-0FE84BD27F7F}"/>
                </a:ext>
              </a:extLst>
            </p:cNvPr>
            <p:cNvSpPr/>
            <p:nvPr/>
          </p:nvSpPr>
          <p:spPr>
            <a:xfrm>
              <a:off x="4741332" y="195430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데이터 8">
              <a:extLst>
                <a:ext uri="{FF2B5EF4-FFF2-40B4-BE49-F238E27FC236}">
                  <a16:creationId xmlns:a16="http://schemas.microsoft.com/office/drawing/2014/main" id="{04A7F6F1-74A6-4AA4-AD18-EF20DF87BA47}"/>
                </a:ext>
              </a:extLst>
            </p:cNvPr>
            <p:cNvSpPr/>
            <p:nvPr/>
          </p:nvSpPr>
          <p:spPr>
            <a:xfrm>
              <a:off x="5139465" y="1954309"/>
              <a:ext cx="432000" cy="324000"/>
            </a:xfrm>
            <a:prstGeom prst="flowChartInputOutpu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데이터 9">
              <a:extLst>
                <a:ext uri="{FF2B5EF4-FFF2-40B4-BE49-F238E27FC236}">
                  <a16:creationId xmlns:a16="http://schemas.microsoft.com/office/drawing/2014/main" id="{E8F20815-42DD-4F8D-BB60-E87083695AED}"/>
                </a:ext>
              </a:extLst>
            </p:cNvPr>
            <p:cNvSpPr/>
            <p:nvPr/>
          </p:nvSpPr>
          <p:spPr>
            <a:xfrm>
              <a:off x="5537598" y="195430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데이터 10">
              <a:extLst>
                <a:ext uri="{FF2B5EF4-FFF2-40B4-BE49-F238E27FC236}">
                  <a16:creationId xmlns:a16="http://schemas.microsoft.com/office/drawing/2014/main" id="{C6827178-A66E-4048-BB88-83CB944CF9A6}"/>
                </a:ext>
              </a:extLst>
            </p:cNvPr>
            <p:cNvSpPr/>
            <p:nvPr/>
          </p:nvSpPr>
          <p:spPr>
            <a:xfrm>
              <a:off x="5935731" y="195430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데이터 11">
              <a:extLst>
                <a:ext uri="{FF2B5EF4-FFF2-40B4-BE49-F238E27FC236}">
                  <a16:creationId xmlns:a16="http://schemas.microsoft.com/office/drawing/2014/main" id="{93459587-5F36-4B73-8F55-86AEBDF32664}"/>
                </a:ext>
              </a:extLst>
            </p:cNvPr>
            <p:cNvSpPr/>
            <p:nvPr/>
          </p:nvSpPr>
          <p:spPr>
            <a:xfrm>
              <a:off x="6333864" y="195430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2DD4E9F6-A4F1-43C8-B8A3-9A64D75F9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6940" y="3233943"/>
              <a:ext cx="2074205" cy="1553554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450BCE0-D247-41CF-BE75-2FECEA39A27C}"/>
                </a:ext>
              </a:extLst>
            </p:cNvPr>
            <p:cNvSpPr/>
            <p:nvPr/>
          </p:nvSpPr>
          <p:spPr>
            <a:xfrm>
              <a:off x="4974666" y="3553519"/>
              <a:ext cx="516267" cy="12339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60BBECF-F76C-4B17-B5FB-009451299814}"/>
                </a:ext>
              </a:extLst>
            </p:cNvPr>
            <p:cNvSpPr/>
            <p:nvPr/>
          </p:nvSpPr>
          <p:spPr>
            <a:xfrm>
              <a:off x="5694284" y="3614387"/>
              <a:ext cx="516267" cy="11731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C6DA02B-81C6-405D-9EEF-D4BABE20DF72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V="1">
              <a:off x="5904798" y="2658754"/>
              <a:ext cx="100623" cy="1511754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4720230-770D-4BA7-8685-4F5F66223710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5262137" y="2278309"/>
              <a:ext cx="50128" cy="1892199"/>
            </a:xfrm>
            <a:prstGeom prst="straightConnector1">
              <a:avLst/>
            </a:prstGeom>
            <a:ln w="28575">
              <a:solidFill>
                <a:schemeClr val="accent3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데이터 19">
              <a:extLst>
                <a:ext uri="{FF2B5EF4-FFF2-40B4-BE49-F238E27FC236}">
                  <a16:creationId xmlns:a16="http://schemas.microsoft.com/office/drawing/2014/main" id="{1BA0D44D-8F29-4D63-8173-39E8A7CC47DD}"/>
                </a:ext>
              </a:extLst>
            </p:cNvPr>
            <p:cNvSpPr/>
            <p:nvPr/>
          </p:nvSpPr>
          <p:spPr>
            <a:xfrm>
              <a:off x="4638222" y="233475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데이터 20">
              <a:extLst>
                <a:ext uri="{FF2B5EF4-FFF2-40B4-BE49-F238E27FC236}">
                  <a16:creationId xmlns:a16="http://schemas.microsoft.com/office/drawing/2014/main" id="{17496988-4781-4C72-ACD4-E0E89564897E}"/>
                </a:ext>
              </a:extLst>
            </p:cNvPr>
            <p:cNvSpPr/>
            <p:nvPr/>
          </p:nvSpPr>
          <p:spPr>
            <a:xfrm>
              <a:off x="5036355" y="233475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데이터 21">
              <a:extLst>
                <a:ext uri="{FF2B5EF4-FFF2-40B4-BE49-F238E27FC236}">
                  <a16:creationId xmlns:a16="http://schemas.microsoft.com/office/drawing/2014/main" id="{A62E945A-8465-4CBD-9801-1415F689376F}"/>
                </a:ext>
              </a:extLst>
            </p:cNvPr>
            <p:cNvSpPr/>
            <p:nvPr/>
          </p:nvSpPr>
          <p:spPr>
            <a:xfrm>
              <a:off x="5434488" y="233475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데이터 22">
              <a:extLst>
                <a:ext uri="{FF2B5EF4-FFF2-40B4-BE49-F238E27FC236}">
                  <a16:creationId xmlns:a16="http://schemas.microsoft.com/office/drawing/2014/main" id="{DECBE861-023A-4AED-93EF-FCFAC8C8DF46}"/>
                </a:ext>
              </a:extLst>
            </p:cNvPr>
            <p:cNvSpPr/>
            <p:nvPr/>
          </p:nvSpPr>
          <p:spPr>
            <a:xfrm>
              <a:off x="5832621" y="2334754"/>
              <a:ext cx="432000" cy="324000"/>
            </a:xfrm>
            <a:prstGeom prst="flowChartInputOutpu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데이터 23">
              <a:extLst>
                <a:ext uri="{FF2B5EF4-FFF2-40B4-BE49-F238E27FC236}">
                  <a16:creationId xmlns:a16="http://schemas.microsoft.com/office/drawing/2014/main" id="{A36E857D-D199-47ED-8D85-6C7A38769F13}"/>
                </a:ext>
              </a:extLst>
            </p:cNvPr>
            <p:cNvSpPr/>
            <p:nvPr/>
          </p:nvSpPr>
          <p:spPr>
            <a:xfrm>
              <a:off x="6230754" y="2334754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데이터 25">
              <a:extLst>
                <a:ext uri="{FF2B5EF4-FFF2-40B4-BE49-F238E27FC236}">
                  <a16:creationId xmlns:a16="http://schemas.microsoft.com/office/drawing/2014/main" id="{43E6C8E2-558C-4CF5-9BAF-5168A930DE20}"/>
                </a:ext>
              </a:extLst>
            </p:cNvPr>
            <p:cNvSpPr/>
            <p:nvPr/>
          </p:nvSpPr>
          <p:spPr>
            <a:xfrm>
              <a:off x="4536621" y="271519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데이터 26">
              <a:extLst>
                <a:ext uri="{FF2B5EF4-FFF2-40B4-BE49-F238E27FC236}">
                  <a16:creationId xmlns:a16="http://schemas.microsoft.com/office/drawing/2014/main" id="{E85DFC92-8C2A-4209-AACD-61855D0B3696}"/>
                </a:ext>
              </a:extLst>
            </p:cNvPr>
            <p:cNvSpPr/>
            <p:nvPr/>
          </p:nvSpPr>
          <p:spPr>
            <a:xfrm>
              <a:off x="4934754" y="271519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데이터 27">
              <a:extLst>
                <a:ext uri="{FF2B5EF4-FFF2-40B4-BE49-F238E27FC236}">
                  <a16:creationId xmlns:a16="http://schemas.microsoft.com/office/drawing/2014/main" id="{45B7A620-6D6C-4F99-9CFB-A529DE02813F}"/>
                </a:ext>
              </a:extLst>
            </p:cNvPr>
            <p:cNvSpPr/>
            <p:nvPr/>
          </p:nvSpPr>
          <p:spPr>
            <a:xfrm>
              <a:off x="5332887" y="271519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데이터 28">
              <a:extLst>
                <a:ext uri="{FF2B5EF4-FFF2-40B4-BE49-F238E27FC236}">
                  <a16:creationId xmlns:a16="http://schemas.microsoft.com/office/drawing/2014/main" id="{4DD7E4CA-4584-4398-8AC7-8FF38B9F13ED}"/>
                </a:ext>
              </a:extLst>
            </p:cNvPr>
            <p:cNvSpPr/>
            <p:nvPr/>
          </p:nvSpPr>
          <p:spPr>
            <a:xfrm>
              <a:off x="5731020" y="271519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데이터 29">
              <a:extLst>
                <a:ext uri="{FF2B5EF4-FFF2-40B4-BE49-F238E27FC236}">
                  <a16:creationId xmlns:a16="http://schemas.microsoft.com/office/drawing/2014/main" id="{A6889FAB-85A5-4AE5-B101-48692C6CBAF5}"/>
                </a:ext>
              </a:extLst>
            </p:cNvPr>
            <p:cNvSpPr/>
            <p:nvPr/>
          </p:nvSpPr>
          <p:spPr>
            <a:xfrm>
              <a:off x="6129153" y="2715199"/>
              <a:ext cx="432000" cy="324000"/>
            </a:xfrm>
            <a:prstGeom prst="flowChartInputOutpu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74A4A4AC-906D-4EEB-90CE-44C4D3B8BFF3}"/>
                </a:ext>
              </a:extLst>
            </p:cNvPr>
            <p:cNvCxnSpPr/>
            <p:nvPr/>
          </p:nvCxnSpPr>
          <p:spPr>
            <a:xfrm>
              <a:off x="3962400" y="2219818"/>
              <a:ext cx="675822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6050B1-0932-4567-ACB4-A51C12802CFF}"/>
                </a:ext>
              </a:extLst>
            </p:cNvPr>
            <p:cNvSpPr txBox="1"/>
            <p:nvPr/>
          </p:nvSpPr>
          <p:spPr>
            <a:xfrm>
              <a:off x="5150754" y="1235310"/>
              <a:ext cx="1106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/>
                <a:t>feature_m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292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193</Words>
  <Application>Microsoft Office PowerPoint</Application>
  <PresentationFormat>와이드스크린</PresentationFormat>
  <Paragraphs>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Hyukdoo Choi</dc:creator>
  <cp:lastModifiedBy>Hyukdoo Choi</cp:lastModifiedBy>
  <cp:revision>23</cp:revision>
  <dcterms:created xsi:type="dcterms:W3CDTF">2021-02-03T08:03:05Z</dcterms:created>
  <dcterms:modified xsi:type="dcterms:W3CDTF">2021-04-06T14:25:01Z</dcterms:modified>
</cp:coreProperties>
</file>