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9018-79AE-468B-AA36-03BF996D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5FE32-F9D1-4A47-ABA0-49CA6BD1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5A3A-2947-4750-83C1-9195574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9F70-CED2-4EE8-B33F-3218EE3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E874-26F4-4A0E-AA8A-2DAD0A6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4686-DCF2-4A7C-A420-E76ED24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3336-E313-4AFE-B1B5-DD5320DF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C4B0-9313-4762-B55B-7CC8662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5BE7-57F5-49AA-AE94-878E732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B962-0B22-41C2-8820-39722FF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0F25-FCA8-4EC0-B6FC-C060C16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14E4E-0559-4DC6-BC22-E264D8CE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A8F30-CECD-4506-BD59-406F1E9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966-49A3-425E-BD9B-C8A97C5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57A73-7BB3-47B9-B602-DF86E2E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B6A0-7E1B-43F1-A9D0-551B257F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A3341-C514-47F0-8D7A-2834D5B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FEA9-E351-44AD-9F2C-E51CFEC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ED07-7D4C-4469-978C-9D7C131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43B1D-ACC4-4B10-9614-79AB798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EB7F-DD21-4366-9F81-8BA6459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9D7A6-E475-4791-A083-738CCCF5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14E6-9D6D-4EB8-8AA2-BC1A459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5C9A1-E49C-45D4-9D82-C77F3828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D7DB-9EC0-445F-BE76-7BEC4E3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BF61-DB22-4E30-A8CF-58859C2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06ED-5080-4E90-84E0-AA59A1B9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2464-1A07-4F77-8D48-A3B5A625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73922-8841-4C7D-92C4-4DA7A2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69214-D184-4EB9-B566-10373AC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00AC6-E104-43EA-B367-EB3459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F3D2-D102-42FA-9008-06A25EC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396F-E4E8-4EE7-9C44-7560C662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ECD2-B828-4C4C-B055-6CD12F8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5E30D-3EC5-45A6-90EB-4B64BC1E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FD455-DD29-4F5B-865C-81C8646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30DDA-9479-4FD0-B61C-9553BDB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4409-4DAE-471A-AE55-FC4D610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1AC4-7784-4BCC-9279-0526B0A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8D62-2391-4AD6-B29D-06D9BD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7EB74-865D-40A6-8759-4229836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EB887-782A-4CE3-BDD9-5E27B48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16ADB-65E9-4FD5-9373-850BC3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4B0B0-FEE3-43A3-9053-A90A3B6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FFB20-2A85-45D3-A211-0BE7467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AE3F7-3719-49EC-B26B-F9C0A9F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1DA2-C8F1-4B16-827E-E90E2CF7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73E8-BE14-4FE5-A790-2F2EF9A2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A54B-F187-4562-839C-D5BF188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F87-601F-4C8A-A883-3B9C275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23F06-0AF5-4EF6-BBD1-DE95A14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5243-424D-4174-8750-8EEE5F4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207A-7CCB-4593-AC40-781212B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213D0-D127-4642-A38F-5E02167F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CA55-3DA3-4206-9F56-7D625BEA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CA9E-BED9-4D8D-83A7-415FDBB4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C60D5-4D9A-4E55-BABD-3E3B90F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3533C-B6E6-499D-AAEB-AE2E3B8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BB2B0-0AC3-4AD5-B48C-1CB25D3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26E4-13E1-46B3-93A0-0C19F437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CE4A-E7D5-45DF-8EDA-EB60D64C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E84C-1BA9-492D-BEBF-4AB0B5FCE851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12FD9-4596-421A-8711-CCEA5156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35BF-C5CA-4E4B-95BF-E4B0F1B7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8F9314-A74D-453C-A98C-A4B0281673B6}"/>
              </a:ext>
            </a:extLst>
          </p:cNvPr>
          <p:cNvCxnSpPr>
            <a:cxnSpLocks/>
          </p:cNvCxnSpPr>
          <p:nvPr/>
        </p:nvCxnSpPr>
        <p:spPr>
          <a:xfrm flipV="1">
            <a:off x="6611554" y="1732338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BA5AC2-C444-45A8-968A-10760A2E0B63}"/>
              </a:ext>
            </a:extLst>
          </p:cNvPr>
          <p:cNvCxnSpPr>
            <a:cxnSpLocks/>
          </p:cNvCxnSpPr>
          <p:nvPr/>
        </p:nvCxnSpPr>
        <p:spPr>
          <a:xfrm flipV="1">
            <a:off x="6506734" y="217021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B33B64-59F2-4EA7-A340-F57E40959444}"/>
              </a:ext>
            </a:extLst>
          </p:cNvPr>
          <p:cNvCxnSpPr>
            <a:cxnSpLocks/>
          </p:cNvCxnSpPr>
          <p:nvPr/>
        </p:nvCxnSpPr>
        <p:spPr>
          <a:xfrm flipV="1">
            <a:off x="6611554" y="2608090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5C12DAE5-3B31-4E9D-8413-E683D634EE2E}"/>
              </a:ext>
            </a:extLst>
          </p:cNvPr>
          <p:cNvCxnSpPr/>
          <p:nvPr/>
        </p:nvCxnSpPr>
        <p:spPr>
          <a:xfrm>
            <a:off x="6743164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9FBCB1B-80A6-41FD-BC98-276E4EFB7353}"/>
              </a:ext>
            </a:extLst>
          </p:cNvPr>
          <p:cNvCxnSpPr/>
          <p:nvPr/>
        </p:nvCxnSpPr>
        <p:spPr>
          <a:xfrm>
            <a:off x="6805617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FB1574D-57D4-428E-BDC3-0DC964F82F09}"/>
              </a:ext>
            </a:extLst>
          </p:cNvPr>
          <p:cNvCxnSpPr/>
          <p:nvPr/>
        </p:nvCxnSpPr>
        <p:spPr>
          <a:xfrm>
            <a:off x="7098157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C99663-1298-47DE-9660-E245B9D6F7EA}"/>
              </a:ext>
            </a:extLst>
          </p:cNvPr>
          <p:cNvCxnSpPr>
            <a:cxnSpLocks/>
          </p:cNvCxnSpPr>
          <p:nvPr/>
        </p:nvCxnSpPr>
        <p:spPr>
          <a:xfrm flipV="1">
            <a:off x="6805617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EBFD0-4864-4FB5-B58D-E1D5CA2F9C50}"/>
              </a:ext>
            </a:extLst>
          </p:cNvPr>
          <p:cNvCxnSpPr>
            <a:cxnSpLocks/>
          </p:cNvCxnSpPr>
          <p:nvPr/>
        </p:nvCxnSpPr>
        <p:spPr>
          <a:xfrm flipV="1">
            <a:off x="6805617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EF3444F-7312-446B-8D64-201558145158}"/>
              </a:ext>
            </a:extLst>
          </p:cNvPr>
          <p:cNvCxnSpPr>
            <a:cxnSpLocks/>
          </p:cNvCxnSpPr>
          <p:nvPr/>
        </p:nvCxnSpPr>
        <p:spPr>
          <a:xfrm flipV="1">
            <a:off x="6743164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C1768F6-A0E7-4256-B470-F760A6E02C5A}"/>
              </a:ext>
            </a:extLst>
          </p:cNvPr>
          <p:cNvCxnSpPr>
            <a:cxnSpLocks/>
          </p:cNvCxnSpPr>
          <p:nvPr/>
        </p:nvCxnSpPr>
        <p:spPr>
          <a:xfrm>
            <a:off x="6742238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DEC7B63-CE6C-4326-AB01-D3F580A8D829}"/>
              </a:ext>
            </a:extLst>
          </p:cNvPr>
          <p:cNvCxnSpPr>
            <a:cxnSpLocks/>
          </p:cNvCxnSpPr>
          <p:nvPr/>
        </p:nvCxnSpPr>
        <p:spPr>
          <a:xfrm>
            <a:off x="7026561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EAD101-27FB-4335-8C48-6DE30C8FB111}"/>
              </a:ext>
            </a:extLst>
          </p:cNvPr>
          <p:cNvCxnSpPr>
            <a:cxnSpLocks/>
          </p:cNvCxnSpPr>
          <p:nvPr/>
        </p:nvCxnSpPr>
        <p:spPr>
          <a:xfrm>
            <a:off x="6742238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1CF266-5CF4-49F4-91C0-806BFE30B11F}"/>
              </a:ext>
            </a:extLst>
          </p:cNvPr>
          <p:cNvSpPr txBox="1"/>
          <p:nvPr/>
        </p:nvSpPr>
        <p:spPr>
          <a:xfrm>
            <a:off x="6815611" y="1613541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class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81AE2D2-252F-49AA-B6D1-02AA4177799C}"/>
              </a:ext>
            </a:extLst>
          </p:cNvPr>
          <p:cNvCxnSpPr/>
          <p:nvPr/>
        </p:nvCxnSpPr>
        <p:spPr>
          <a:xfrm>
            <a:off x="674138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D6C4A3-4F4A-4DB1-A2F9-3DCECA6F601C}"/>
              </a:ext>
            </a:extLst>
          </p:cNvPr>
          <p:cNvCxnSpPr/>
          <p:nvPr/>
        </p:nvCxnSpPr>
        <p:spPr>
          <a:xfrm>
            <a:off x="6803838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35E632-C550-4FA9-B91A-38BD0777E70B}"/>
              </a:ext>
            </a:extLst>
          </p:cNvPr>
          <p:cNvCxnSpPr/>
          <p:nvPr/>
        </p:nvCxnSpPr>
        <p:spPr>
          <a:xfrm>
            <a:off x="7096378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18D0EC3-A73F-403E-823B-7FB8EF66B6DA}"/>
              </a:ext>
            </a:extLst>
          </p:cNvPr>
          <p:cNvCxnSpPr>
            <a:cxnSpLocks/>
          </p:cNvCxnSpPr>
          <p:nvPr/>
        </p:nvCxnSpPr>
        <p:spPr>
          <a:xfrm flipV="1">
            <a:off x="6803838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982A62-3F42-421D-A312-AF3357B7BDEB}"/>
              </a:ext>
            </a:extLst>
          </p:cNvPr>
          <p:cNvCxnSpPr>
            <a:cxnSpLocks/>
          </p:cNvCxnSpPr>
          <p:nvPr/>
        </p:nvCxnSpPr>
        <p:spPr>
          <a:xfrm flipV="1">
            <a:off x="6803838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836B00F-823D-4071-9F99-627EACE97B53}"/>
              </a:ext>
            </a:extLst>
          </p:cNvPr>
          <p:cNvCxnSpPr>
            <a:cxnSpLocks/>
          </p:cNvCxnSpPr>
          <p:nvPr/>
        </p:nvCxnSpPr>
        <p:spPr>
          <a:xfrm flipV="1">
            <a:off x="674138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7156847-BD01-4E52-99C8-A1B20E4EDF73}"/>
              </a:ext>
            </a:extLst>
          </p:cNvPr>
          <p:cNvCxnSpPr>
            <a:cxnSpLocks/>
          </p:cNvCxnSpPr>
          <p:nvPr/>
        </p:nvCxnSpPr>
        <p:spPr>
          <a:xfrm>
            <a:off x="6740459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1DE8A1C-0F21-4B53-B303-B5D09C583E74}"/>
              </a:ext>
            </a:extLst>
          </p:cNvPr>
          <p:cNvCxnSpPr>
            <a:cxnSpLocks/>
          </p:cNvCxnSpPr>
          <p:nvPr/>
        </p:nvCxnSpPr>
        <p:spPr>
          <a:xfrm>
            <a:off x="7024782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58A4584-1577-4BC9-8598-25B9A6A40130}"/>
              </a:ext>
            </a:extLst>
          </p:cNvPr>
          <p:cNvCxnSpPr>
            <a:cxnSpLocks/>
          </p:cNvCxnSpPr>
          <p:nvPr/>
        </p:nvCxnSpPr>
        <p:spPr>
          <a:xfrm>
            <a:off x="6740459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0EA058-2EF9-4195-B76C-1F0FA4B07D88}"/>
              </a:ext>
            </a:extLst>
          </p:cNvPr>
          <p:cNvSpPr txBox="1"/>
          <p:nvPr/>
        </p:nvSpPr>
        <p:spPr>
          <a:xfrm>
            <a:off x="6813834" y="2051417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F4CECA2-5055-4BFF-8E96-88ADB731E2F2}"/>
              </a:ext>
            </a:extLst>
          </p:cNvPr>
          <p:cNvCxnSpPr/>
          <p:nvPr/>
        </p:nvCxnSpPr>
        <p:spPr>
          <a:xfrm>
            <a:off x="673960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AEF0C98-83EF-4E33-9810-1755F8E06A9A}"/>
              </a:ext>
            </a:extLst>
          </p:cNvPr>
          <p:cNvCxnSpPr/>
          <p:nvPr/>
        </p:nvCxnSpPr>
        <p:spPr>
          <a:xfrm>
            <a:off x="6802061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A3A7AD6-476B-4A43-97A3-8AEDC4775D8B}"/>
              </a:ext>
            </a:extLst>
          </p:cNvPr>
          <p:cNvCxnSpPr/>
          <p:nvPr/>
        </p:nvCxnSpPr>
        <p:spPr>
          <a:xfrm>
            <a:off x="7094601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1DF70-D945-4E74-BF29-D30E53879AE2}"/>
              </a:ext>
            </a:extLst>
          </p:cNvPr>
          <p:cNvCxnSpPr>
            <a:cxnSpLocks/>
          </p:cNvCxnSpPr>
          <p:nvPr/>
        </p:nvCxnSpPr>
        <p:spPr>
          <a:xfrm flipV="1">
            <a:off x="6802061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0D9902-E124-4A8B-914F-BF1A8D3203D9}"/>
              </a:ext>
            </a:extLst>
          </p:cNvPr>
          <p:cNvCxnSpPr>
            <a:cxnSpLocks/>
          </p:cNvCxnSpPr>
          <p:nvPr/>
        </p:nvCxnSpPr>
        <p:spPr>
          <a:xfrm flipV="1">
            <a:off x="6802061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771C9F-509D-4810-9A5C-BBC7693E3514}"/>
              </a:ext>
            </a:extLst>
          </p:cNvPr>
          <p:cNvCxnSpPr>
            <a:cxnSpLocks/>
          </p:cNvCxnSpPr>
          <p:nvPr/>
        </p:nvCxnSpPr>
        <p:spPr>
          <a:xfrm flipV="1">
            <a:off x="673960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6D71B20-8A40-4E79-9FB0-B19196E52CAD}"/>
              </a:ext>
            </a:extLst>
          </p:cNvPr>
          <p:cNvCxnSpPr>
            <a:cxnSpLocks/>
          </p:cNvCxnSpPr>
          <p:nvPr/>
        </p:nvCxnSpPr>
        <p:spPr>
          <a:xfrm>
            <a:off x="6738682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C627D1-F486-4063-ACE5-70135E1C3FC0}"/>
              </a:ext>
            </a:extLst>
          </p:cNvPr>
          <p:cNvCxnSpPr>
            <a:cxnSpLocks/>
          </p:cNvCxnSpPr>
          <p:nvPr/>
        </p:nvCxnSpPr>
        <p:spPr>
          <a:xfrm>
            <a:off x="7023005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4B8D-4AED-4F9F-8EEF-C8238AF3B613}"/>
              </a:ext>
            </a:extLst>
          </p:cNvPr>
          <p:cNvCxnSpPr>
            <a:cxnSpLocks/>
          </p:cNvCxnSpPr>
          <p:nvPr/>
        </p:nvCxnSpPr>
        <p:spPr>
          <a:xfrm>
            <a:off x="6738682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32910A5-BEBA-4847-8257-5677BB0FECB5}"/>
              </a:ext>
            </a:extLst>
          </p:cNvPr>
          <p:cNvSpPr txBox="1"/>
          <p:nvPr/>
        </p:nvSpPr>
        <p:spPr>
          <a:xfrm>
            <a:off x="6812056" y="2482952"/>
            <a:ext cx="525268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2B873D-934C-4BF2-AADE-9037EC7B2DA4}"/>
              </a:ext>
            </a:extLst>
          </p:cNvPr>
          <p:cNvCxnSpPr/>
          <p:nvPr/>
        </p:nvCxnSpPr>
        <p:spPr>
          <a:xfrm>
            <a:off x="7436060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CC21A4B-8CC6-4BB7-970E-A30B31EFE9D1}"/>
              </a:ext>
            </a:extLst>
          </p:cNvPr>
          <p:cNvCxnSpPr/>
          <p:nvPr/>
        </p:nvCxnSpPr>
        <p:spPr>
          <a:xfrm>
            <a:off x="7498513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629BDA-7F07-4101-85C4-A9CB5D0AC7D3}"/>
              </a:ext>
            </a:extLst>
          </p:cNvPr>
          <p:cNvCxnSpPr/>
          <p:nvPr/>
        </p:nvCxnSpPr>
        <p:spPr>
          <a:xfrm>
            <a:off x="7791053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268A45F-50AF-4BE7-9A73-E3C6AD5F8965}"/>
              </a:ext>
            </a:extLst>
          </p:cNvPr>
          <p:cNvCxnSpPr>
            <a:cxnSpLocks/>
          </p:cNvCxnSpPr>
          <p:nvPr/>
        </p:nvCxnSpPr>
        <p:spPr>
          <a:xfrm flipV="1">
            <a:off x="7498513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16318EF-5F6C-49D9-A07A-ED5EA33A1D6F}"/>
              </a:ext>
            </a:extLst>
          </p:cNvPr>
          <p:cNvCxnSpPr>
            <a:cxnSpLocks/>
          </p:cNvCxnSpPr>
          <p:nvPr/>
        </p:nvCxnSpPr>
        <p:spPr>
          <a:xfrm flipV="1">
            <a:off x="7498513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E3B43DC-5B25-47F9-9BAA-BF4F560AE52E}"/>
              </a:ext>
            </a:extLst>
          </p:cNvPr>
          <p:cNvCxnSpPr>
            <a:cxnSpLocks/>
          </p:cNvCxnSpPr>
          <p:nvPr/>
        </p:nvCxnSpPr>
        <p:spPr>
          <a:xfrm flipV="1">
            <a:off x="7436060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B83BC97-86DF-4273-9DC8-D39C1B06115D}"/>
              </a:ext>
            </a:extLst>
          </p:cNvPr>
          <p:cNvCxnSpPr>
            <a:cxnSpLocks/>
          </p:cNvCxnSpPr>
          <p:nvPr/>
        </p:nvCxnSpPr>
        <p:spPr>
          <a:xfrm>
            <a:off x="7435134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AB46B2F-BF2D-4BA3-93ED-98F452683449}"/>
              </a:ext>
            </a:extLst>
          </p:cNvPr>
          <p:cNvCxnSpPr>
            <a:cxnSpLocks/>
          </p:cNvCxnSpPr>
          <p:nvPr/>
        </p:nvCxnSpPr>
        <p:spPr>
          <a:xfrm>
            <a:off x="7719457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88B6B3E-BE11-457D-B1E0-4ECE4D93F48A}"/>
              </a:ext>
            </a:extLst>
          </p:cNvPr>
          <p:cNvCxnSpPr>
            <a:cxnSpLocks/>
          </p:cNvCxnSpPr>
          <p:nvPr/>
        </p:nvCxnSpPr>
        <p:spPr>
          <a:xfrm>
            <a:off x="7435134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938B062-6EB3-435F-9012-54756A569266}"/>
              </a:ext>
            </a:extLst>
          </p:cNvPr>
          <p:cNvCxnSpPr/>
          <p:nvPr/>
        </p:nvCxnSpPr>
        <p:spPr>
          <a:xfrm>
            <a:off x="7434282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A53364-54D6-473C-BE90-93EB41C66372}"/>
              </a:ext>
            </a:extLst>
          </p:cNvPr>
          <p:cNvCxnSpPr/>
          <p:nvPr/>
        </p:nvCxnSpPr>
        <p:spPr>
          <a:xfrm>
            <a:off x="749673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E8ECE2-EC0B-4264-8F7E-2603529BBAAD}"/>
              </a:ext>
            </a:extLst>
          </p:cNvPr>
          <p:cNvCxnSpPr/>
          <p:nvPr/>
        </p:nvCxnSpPr>
        <p:spPr>
          <a:xfrm>
            <a:off x="7789275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7870EA-82FD-4DF6-91F2-ED94622AC1EE}"/>
              </a:ext>
            </a:extLst>
          </p:cNvPr>
          <p:cNvCxnSpPr>
            <a:cxnSpLocks/>
          </p:cNvCxnSpPr>
          <p:nvPr/>
        </p:nvCxnSpPr>
        <p:spPr>
          <a:xfrm flipV="1">
            <a:off x="749673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B76B72-78DD-4BDB-A89F-352E28231123}"/>
              </a:ext>
            </a:extLst>
          </p:cNvPr>
          <p:cNvCxnSpPr>
            <a:cxnSpLocks/>
          </p:cNvCxnSpPr>
          <p:nvPr/>
        </p:nvCxnSpPr>
        <p:spPr>
          <a:xfrm flipV="1">
            <a:off x="7496735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D1BE9E-A6C1-4032-8EB7-D08CACD3E739}"/>
              </a:ext>
            </a:extLst>
          </p:cNvPr>
          <p:cNvCxnSpPr>
            <a:cxnSpLocks/>
          </p:cNvCxnSpPr>
          <p:nvPr/>
        </p:nvCxnSpPr>
        <p:spPr>
          <a:xfrm flipV="1">
            <a:off x="7434282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2D17B6-B303-4336-98BC-143F6B0D9D83}"/>
              </a:ext>
            </a:extLst>
          </p:cNvPr>
          <p:cNvCxnSpPr>
            <a:cxnSpLocks/>
          </p:cNvCxnSpPr>
          <p:nvPr/>
        </p:nvCxnSpPr>
        <p:spPr>
          <a:xfrm>
            <a:off x="7433356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E3BC062-F1CC-44F5-84C0-82E77E343212}"/>
              </a:ext>
            </a:extLst>
          </p:cNvPr>
          <p:cNvCxnSpPr>
            <a:cxnSpLocks/>
          </p:cNvCxnSpPr>
          <p:nvPr/>
        </p:nvCxnSpPr>
        <p:spPr>
          <a:xfrm>
            <a:off x="7717679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20BFCB3-086B-4FB8-BA14-3761170B9CA5}"/>
              </a:ext>
            </a:extLst>
          </p:cNvPr>
          <p:cNvCxnSpPr>
            <a:cxnSpLocks/>
          </p:cNvCxnSpPr>
          <p:nvPr/>
        </p:nvCxnSpPr>
        <p:spPr>
          <a:xfrm>
            <a:off x="7433356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DA07FD-D612-4E03-8887-71DF915DB2C2}"/>
              </a:ext>
            </a:extLst>
          </p:cNvPr>
          <p:cNvCxnSpPr/>
          <p:nvPr/>
        </p:nvCxnSpPr>
        <p:spPr>
          <a:xfrm>
            <a:off x="7432505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54914A-9FFF-4B25-811A-911B477060B5}"/>
              </a:ext>
            </a:extLst>
          </p:cNvPr>
          <p:cNvCxnSpPr/>
          <p:nvPr/>
        </p:nvCxnSpPr>
        <p:spPr>
          <a:xfrm>
            <a:off x="749495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7E59FB-AF34-487C-810A-7DC818DC1392}"/>
              </a:ext>
            </a:extLst>
          </p:cNvPr>
          <p:cNvCxnSpPr/>
          <p:nvPr/>
        </p:nvCxnSpPr>
        <p:spPr>
          <a:xfrm>
            <a:off x="7787498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E4C754E-075D-42E0-8C34-FE042DF8E11C}"/>
              </a:ext>
            </a:extLst>
          </p:cNvPr>
          <p:cNvCxnSpPr>
            <a:cxnSpLocks/>
          </p:cNvCxnSpPr>
          <p:nvPr/>
        </p:nvCxnSpPr>
        <p:spPr>
          <a:xfrm flipV="1">
            <a:off x="749495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AADC4F0-6ACF-4CD2-B795-7E0996F24E71}"/>
              </a:ext>
            </a:extLst>
          </p:cNvPr>
          <p:cNvCxnSpPr>
            <a:cxnSpLocks/>
          </p:cNvCxnSpPr>
          <p:nvPr/>
        </p:nvCxnSpPr>
        <p:spPr>
          <a:xfrm flipV="1">
            <a:off x="7494958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C8EAC77-7761-4C2A-B44E-1195E5BE5301}"/>
              </a:ext>
            </a:extLst>
          </p:cNvPr>
          <p:cNvCxnSpPr>
            <a:cxnSpLocks/>
          </p:cNvCxnSpPr>
          <p:nvPr/>
        </p:nvCxnSpPr>
        <p:spPr>
          <a:xfrm flipV="1">
            <a:off x="7432505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24D8EE-D0C9-4463-97B7-3181BD7C55AB}"/>
              </a:ext>
            </a:extLst>
          </p:cNvPr>
          <p:cNvCxnSpPr>
            <a:cxnSpLocks/>
          </p:cNvCxnSpPr>
          <p:nvPr/>
        </p:nvCxnSpPr>
        <p:spPr>
          <a:xfrm>
            <a:off x="7431579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F7C6367-989A-4E1A-ACC8-1E5FA942DCE2}"/>
              </a:ext>
            </a:extLst>
          </p:cNvPr>
          <p:cNvCxnSpPr>
            <a:cxnSpLocks/>
          </p:cNvCxnSpPr>
          <p:nvPr/>
        </p:nvCxnSpPr>
        <p:spPr>
          <a:xfrm>
            <a:off x="7715902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8286C-55A1-44EF-860C-D7D8CEA2E638}"/>
              </a:ext>
            </a:extLst>
          </p:cNvPr>
          <p:cNvCxnSpPr>
            <a:cxnSpLocks/>
          </p:cNvCxnSpPr>
          <p:nvPr/>
        </p:nvCxnSpPr>
        <p:spPr>
          <a:xfrm>
            <a:off x="7431579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A894BB-F78D-45D0-83DF-F523E90D0A68}"/>
              </a:ext>
            </a:extLst>
          </p:cNvPr>
          <p:cNvCxnSpPr>
            <a:cxnSpLocks/>
          </p:cNvCxnSpPr>
          <p:nvPr/>
        </p:nvCxnSpPr>
        <p:spPr>
          <a:xfrm flipV="1">
            <a:off x="7205455" y="1727681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B8F594-88C0-4D3D-B9B9-3787B9FCB73E}"/>
              </a:ext>
            </a:extLst>
          </p:cNvPr>
          <p:cNvCxnSpPr>
            <a:cxnSpLocks/>
          </p:cNvCxnSpPr>
          <p:nvPr/>
        </p:nvCxnSpPr>
        <p:spPr>
          <a:xfrm flipV="1">
            <a:off x="7205455" y="2165556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B46BB50-DFE7-4DC0-9B72-29C44B0A756D}"/>
              </a:ext>
            </a:extLst>
          </p:cNvPr>
          <p:cNvCxnSpPr>
            <a:cxnSpLocks/>
          </p:cNvCxnSpPr>
          <p:nvPr/>
        </p:nvCxnSpPr>
        <p:spPr>
          <a:xfrm flipV="1">
            <a:off x="7205455" y="260343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D98780-C0DA-473D-B622-F8BA88D12B8D}"/>
              </a:ext>
            </a:extLst>
          </p:cNvPr>
          <p:cNvSpPr txBox="1"/>
          <p:nvPr/>
        </p:nvSpPr>
        <p:spPr>
          <a:xfrm>
            <a:off x="7504953" y="1607199"/>
            <a:ext cx="852281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(Person,</a:t>
            </a:r>
            <a:r>
              <a:rPr lang="ko-KR" altLang="en-US" sz="800" dirty="0">
                <a:latin typeface="맑은 고딕" panose="020B0503020000020004" pitchFamily="50" charset="-127"/>
                <a:ea typeface="LG스마트체 Regular" panose="020B0600000101010101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Car, ...)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AA53D-743F-4216-9769-9D226C1BD739}"/>
              </a:ext>
            </a:extLst>
          </p:cNvPr>
          <p:cNvSpPr txBox="1"/>
          <p:nvPr/>
        </p:nvSpPr>
        <p:spPr>
          <a:xfrm>
            <a:off x="7504953" y="2051417"/>
            <a:ext cx="711710" cy="23353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(XYHW)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E2B3AF-283B-4855-9C81-501785D46960}"/>
              </a:ext>
            </a:extLst>
          </p:cNvPr>
          <p:cNvSpPr txBox="1"/>
          <p:nvPr/>
        </p:nvSpPr>
        <p:spPr>
          <a:xfrm>
            <a:off x="7504953" y="2482952"/>
            <a:ext cx="5701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3ED132-7F80-45B0-B93A-BFBCA6727C8F}"/>
              </a:ext>
            </a:extLst>
          </p:cNvPr>
          <p:cNvCxnSpPr>
            <a:cxnSpLocks/>
          </p:cNvCxnSpPr>
          <p:nvPr/>
        </p:nvCxnSpPr>
        <p:spPr>
          <a:xfrm>
            <a:off x="6615462" y="1727681"/>
            <a:ext cx="0" cy="8762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C6AB2A-4743-45E8-81BD-7EEF6E3A83A6}"/>
              </a:ext>
            </a:extLst>
          </p:cNvPr>
          <p:cNvSpPr/>
          <p:nvPr/>
        </p:nvSpPr>
        <p:spPr>
          <a:xfrm>
            <a:off x="6506734" y="1378585"/>
            <a:ext cx="1939478" cy="15347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935A6F-375B-4844-B219-A361994FCFF9}"/>
              </a:ext>
            </a:extLst>
          </p:cNvPr>
          <p:cNvCxnSpPr>
            <a:cxnSpLocks/>
          </p:cNvCxnSpPr>
          <p:nvPr/>
        </p:nvCxnSpPr>
        <p:spPr>
          <a:xfrm flipV="1">
            <a:off x="6110781" y="1397448"/>
            <a:ext cx="380377" cy="49201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E2680F0-F884-496F-A4F3-8A9992452482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6958" cy="74273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5A7932F-CD14-4047-A700-03C4B7C7F910}"/>
              </a:ext>
            </a:extLst>
          </p:cNvPr>
          <p:cNvCxnSpPr>
            <a:cxnSpLocks/>
          </p:cNvCxnSpPr>
          <p:nvPr/>
        </p:nvCxnSpPr>
        <p:spPr>
          <a:xfrm flipV="1">
            <a:off x="6110781" y="1653465"/>
            <a:ext cx="395953" cy="23600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CB30C94-10CA-4613-8EFC-6900F7130E39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4393" cy="24545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B4ECDC4-D8D0-43ED-B837-2A7D93BEBA6A}"/>
              </a:ext>
            </a:extLst>
          </p:cNvPr>
          <p:cNvSpPr/>
          <p:nvPr/>
        </p:nvSpPr>
        <p:spPr>
          <a:xfrm>
            <a:off x="6506734" y="1660581"/>
            <a:ext cx="2497566" cy="7554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11FC5B3-8B27-4C88-A967-03D63464BBD8}"/>
              </a:ext>
            </a:extLst>
          </p:cNvPr>
          <p:cNvSpPr/>
          <p:nvPr/>
        </p:nvSpPr>
        <p:spPr>
          <a:xfrm>
            <a:off x="6552220" y="1985145"/>
            <a:ext cx="706425" cy="32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25ADF5-F6D0-4832-8C32-E9458C34645E}"/>
              </a:ext>
            </a:extLst>
          </p:cNvPr>
          <p:cNvSpPr/>
          <p:nvPr/>
        </p:nvSpPr>
        <p:spPr>
          <a:xfrm>
            <a:off x="7258645" y="1985145"/>
            <a:ext cx="706425" cy="32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(XYWH)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6D1450-32D3-48C2-90B6-766817361BFD}"/>
              </a:ext>
            </a:extLst>
          </p:cNvPr>
          <p:cNvSpPr/>
          <p:nvPr/>
        </p:nvSpPr>
        <p:spPr>
          <a:xfrm>
            <a:off x="7965070" y="1985145"/>
            <a:ext cx="900000" cy="32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(P0,P1,…,PK)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B8090-1A41-4DFB-8871-EBF7B4E8145C}"/>
              </a:ext>
            </a:extLst>
          </p:cNvPr>
          <p:cNvSpPr txBox="1"/>
          <p:nvPr/>
        </p:nvSpPr>
        <p:spPr>
          <a:xfrm>
            <a:off x="7545363" y="1637903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5+K</a:t>
            </a:r>
            <a:endParaRPr lang="ko-KR" altLang="en-US" sz="1000" dirty="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76D3F67-03AE-400C-AA2A-BC74E2DEF4D4}"/>
              </a:ext>
            </a:extLst>
          </p:cNvPr>
          <p:cNvCxnSpPr/>
          <p:nvPr/>
        </p:nvCxnSpPr>
        <p:spPr>
          <a:xfrm>
            <a:off x="8951599" y="1909813"/>
            <a:ext cx="0" cy="324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D084BDC3-94D8-4019-93CB-27AFCAFC67FC}"/>
              </a:ext>
            </a:extLst>
          </p:cNvPr>
          <p:cNvCxnSpPr>
            <a:cxnSpLocks/>
          </p:cNvCxnSpPr>
          <p:nvPr/>
        </p:nvCxnSpPr>
        <p:spPr>
          <a:xfrm flipH="1">
            <a:off x="6620391" y="1889463"/>
            <a:ext cx="233120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90F6CB8-DAE6-4FA2-AC2E-7F5CAFEB2F62}"/>
              </a:ext>
            </a:extLst>
          </p:cNvPr>
          <p:cNvCxnSpPr>
            <a:cxnSpLocks/>
          </p:cNvCxnSpPr>
          <p:nvPr/>
        </p:nvCxnSpPr>
        <p:spPr>
          <a:xfrm flipV="1">
            <a:off x="8865070" y="1889463"/>
            <a:ext cx="97799" cy="956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C8E947AE-8781-4108-A947-210790ED1525}"/>
              </a:ext>
            </a:extLst>
          </p:cNvPr>
          <p:cNvCxnSpPr>
            <a:cxnSpLocks/>
          </p:cNvCxnSpPr>
          <p:nvPr/>
        </p:nvCxnSpPr>
        <p:spPr>
          <a:xfrm flipV="1">
            <a:off x="8865070" y="2213463"/>
            <a:ext cx="97799" cy="956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032BD7E1-A0AB-4259-BC8A-46E6892F6832}"/>
              </a:ext>
            </a:extLst>
          </p:cNvPr>
          <p:cNvCxnSpPr>
            <a:cxnSpLocks/>
          </p:cNvCxnSpPr>
          <p:nvPr/>
        </p:nvCxnSpPr>
        <p:spPr>
          <a:xfrm flipV="1">
            <a:off x="6540951" y="1885905"/>
            <a:ext cx="97799" cy="956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5026587-FBC8-4484-B2C0-250FB5736D45}"/>
              </a:ext>
            </a:extLst>
          </p:cNvPr>
          <p:cNvCxnSpPr>
            <a:cxnSpLocks/>
          </p:cNvCxnSpPr>
          <p:nvPr/>
        </p:nvCxnSpPr>
        <p:spPr>
          <a:xfrm>
            <a:off x="6552220" y="1925993"/>
            <a:ext cx="2312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898183AD-2BAE-437C-942F-62AF384278B0}"/>
              </a:ext>
            </a:extLst>
          </p:cNvPr>
          <p:cNvGrpSpPr/>
          <p:nvPr/>
        </p:nvGrpSpPr>
        <p:grpSpPr>
          <a:xfrm>
            <a:off x="3630446" y="1111699"/>
            <a:ext cx="6190803" cy="3585318"/>
            <a:chOff x="3630446" y="1111699"/>
            <a:chExt cx="6190803" cy="35853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226A56-7850-4687-B99F-68D14948D7AE}"/>
                </a:ext>
              </a:extLst>
            </p:cNvPr>
            <p:cNvSpPr/>
            <p:nvPr/>
          </p:nvSpPr>
          <p:spPr>
            <a:xfrm>
              <a:off x="6941274" y="168124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34FBD-66C6-42D0-AFE4-FA54E6D9330D}"/>
                </a:ext>
              </a:extLst>
            </p:cNvPr>
            <p:cNvSpPr/>
            <p:nvPr/>
          </p:nvSpPr>
          <p:spPr>
            <a:xfrm>
              <a:off x="6941273" y="196510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211624-B871-470F-A728-79B1CC738A09}"/>
                </a:ext>
              </a:extLst>
            </p:cNvPr>
            <p:cNvSpPr/>
            <p:nvPr/>
          </p:nvSpPr>
          <p:spPr>
            <a:xfrm>
              <a:off x="6941273" y="2244743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2B01D2-280A-4795-8EE8-F63322833E9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7283273" y="1897242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25BE5C-7AC4-4FA5-A347-843ADD5E04AA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7283273" y="2181102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D8D9FA-B1C5-41D7-820C-AA831A1C281A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>
              <a:off x="6656094" y="2352743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A273A4-8576-4CA1-9165-8F79F4D8272B}"/>
                </a:ext>
              </a:extLst>
            </p:cNvPr>
            <p:cNvSpPr/>
            <p:nvPr/>
          </p:nvSpPr>
          <p:spPr>
            <a:xfrm>
              <a:off x="5900094" y="1352939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Large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5AEC8B-EDA0-4B0F-B3F8-9798B2769376}"/>
                </a:ext>
              </a:extLst>
            </p:cNvPr>
            <p:cNvSpPr/>
            <p:nvPr/>
          </p:nvSpPr>
          <p:spPr>
            <a:xfrm>
              <a:off x="5900094" y="2244743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Medium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6A919-69EB-4C2A-BCDE-FBEDC841E112}"/>
                </a:ext>
              </a:extLst>
            </p:cNvPr>
            <p:cNvSpPr/>
            <p:nvPr/>
          </p:nvSpPr>
          <p:spPr>
            <a:xfrm>
              <a:off x="5900094" y="3136548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Small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64EB0C-773A-46FC-9D36-D2269206D419}"/>
                </a:ext>
              </a:extLst>
            </p:cNvPr>
            <p:cNvSpPr/>
            <p:nvPr/>
          </p:nvSpPr>
          <p:spPr>
            <a:xfrm>
              <a:off x="6941274" y="257304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8E9C7D-6257-4987-BB11-DCB5F6AEE7FD}"/>
                </a:ext>
              </a:extLst>
            </p:cNvPr>
            <p:cNvSpPr/>
            <p:nvPr/>
          </p:nvSpPr>
          <p:spPr>
            <a:xfrm>
              <a:off x="6941273" y="285690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C0F07-7237-4C1B-9DEB-868D761E3C13}"/>
                </a:ext>
              </a:extLst>
            </p:cNvPr>
            <p:cNvSpPr/>
            <p:nvPr/>
          </p:nvSpPr>
          <p:spPr>
            <a:xfrm>
              <a:off x="6941273" y="3136548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A3F825-9900-4FCB-B65D-E488155B7E1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 flipH="1">
              <a:off x="7283273" y="2789047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C7EB2EE-C7BB-4D9B-B599-8BBC5CC02CB7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7283273" y="3072907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905178-0082-46FA-86E1-A2BF4D52E115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>
              <a:off x="6656094" y="3244548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DDA20A-429A-4972-B21B-970D927A43A6}"/>
                </a:ext>
              </a:extLst>
            </p:cNvPr>
            <p:cNvCxnSpPr>
              <a:stCxn id="23" idx="2"/>
              <a:endCxn id="34" idx="0"/>
            </p:cNvCxnSpPr>
            <p:nvPr/>
          </p:nvCxnSpPr>
          <p:spPr>
            <a:xfrm>
              <a:off x="7283273" y="2460743"/>
              <a:ext cx="1" cy="11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46BA9-C2C9-429B-904E-B90A0AD7F856}"/>
                </a:ext>
              </a:extLst>
            </p:cNvPr>
            <p:cNvCxnSpPr>
              <a:cxnSpLocks/>
              <a:stCxn id="30" idx="3"/>
              <a:endCxn id="56" idx="1"/>
            </p:cNvCxnSpPr>
            <p:nvPr/>
          </p:nvCxnSpPr>
          <p:spPr>
            <a:xfrm flipV="1">
              <a:off x="6656094" y="1457035"/>
              <a:ext cx="1236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5EAA24-CFCD-4F97-8D41-38F43A7C92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83273" y="1457035"/>
              <a:ext cx="1" cy="224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0665DD-6CE0-49F3-8360-E450FA1DEF45}"/>
                </a:ext>
              </a:extLst>
            </p:cNvPr>
            <p:cNvCxnSpPr>
              <a:cxnSpLocks/>
              <a:stCxn id="23" idx="3"/>
              <a:endCxn id="57" idx="1"/>
            </p:cNvCxnSpPr>
            <p:nvPr/>
          </p:nvCxnSpPr>
          <p:spPr>
            <a:xfrm flipV="1">
              <a:off x="7625273" y="2349481"/>
              <a:ext cx="267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A7DED54-10BA-433B-92F7-4FF901C8008A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73" y="325676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288B08-7E2C-4404-B9C4-1A0DA17E5603}"/>
                </a:ext>
              </a:extLst>
            </p:cNvPr>
            <p:cNvSpPr/>
            <p:nvPr/>
          </p:nvSpPr>
          <p:spPr>
            <a:xfrm>
              <a:off x="7892452" y="1313035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8AD57D-261B-4471-A5A1-2B29721EA071}"/>
                </a:ext>
              </a:extLst>
            </p:cNvPr>
            <p:cNvSpPr/>
            <p:nvPr/>
          </p:nvSpPr>
          <p:spPr>
            <a:xfrm>
              <a:off x="7892452" y="2205481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633A37-914C-4D40-A878-AC2540C0DD8B}"/>
                </a:ext>
              </a:extLst>
            </p:cNvPr>
            <p:cNvSpPr/>
            <p:nvPr/>
          </p:nvSpPr>
          <p:spPr>
            <a:xfrm>
              <a:off x="7877273" y="3121952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1901E7A-CED6-46C7-BA27-7428D999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446" y="1111699"/>
              <a:ext cx="2258316" cy="3585318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EC341-5CFF-4BEC-8331-0E0BC9B11899}"/>
                </a:ext>
              </a:extLst>
            </p:cNvPr>
            <p:cNvGrpSpPr/>
            <p:nvPr/>
          </p:nvGrpSpPr>
          <p:grpSpPr>
            <a:xfrm>
              <a:off x="6193031" y="3758522"/>
              <a:ext cx="2882163" cy="688482"/>
              <a:chOff x="6582686" y="3620031"/>
              <a:chExt cx="2882163" cy="6884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01B00F-62E1-447A-9F14-71F2595BA199}"/>
                  </a:ext>
                </a:extLst>
              </p:cNvPr>
              <p:cNvSpPr/>
              <p:nvPr/>
            </p:nvSpPr>
            <p:spPr>
              <a:xfrm>
                <a:off x="6582686" y="3620500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3AB3A7-13DB-447B-8E21-35FB5E2F8875}"/>
                  </a:ext>
                </a:extLst>
              </p:cNvPr>
              <p:cNvSpPr/>
              <p:nvPr/>
            </p:nvSpPr>
            <p:spPr>
              <a:xfrm>
                <a:off x="9129476" y="3620031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D8B590-02E4-4197-875B-BC5735F4CF49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6916002" y="3962563"/>
                <a:ext cx="2213474" cy="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04244D-C625-42F1-8F93-AD002283A059}"/>
                  </a:ext>
                </a:extLst>
              </p:cNvPr>
              <p:cNvSpPr/>
              <p:nvPr/>
            </p:nvSpPr>
            <p:spPr>
              <a:xfrm>
                <a:off x="7008014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E38B68E-6BF0-44A5-923F-F77EAD2671A5}"/>
                  </a:ext>
                </a:extLst>
              </p:cNvPr>
              <p:cNvSpPr/>
              <p:nvPr/>
            </p:nvSpPr>
            <p:spPr>
              <a:xfrm>
                <a:off x="7433342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5E6F9D-D1A4-4A4E-836A-3A6DBA1C954C}"/>
                  </a:ext>
                </a:extLst>
              </p:cNvPr>
              <p:cNvSpPr/>
              <p:nvPr/>
            </p:nvSpPr>
            <p:spPr>
              <a:xfrm>
                <a:off x="7858670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72EC86-F4AA-480F-AE43-AEA2CFD96D31}"/>
                  </a:ext>
                </a:extLst>
              </p:cNvPr>
              <p:cNvSpPr/>
              <p:nvPr/>
            </p:nvSpPr>
            <p:spPr>
              <a:xfrm>
                <a:off x="8278820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AC461A-BD09-4EEB-93DB-33BCF8C55D48}"/>
                  </a:ext>
                </a:extLst>
              </p:cNvPr>
              <p:cNvSpPr/>
              <p:nvPr/>
            </p:nvSpPr>
            <p:spPr>
              <a:xfrm>
                <a:off x="8704148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6CEDFF-2277-438B-8ED9-569883EC5634}"/>
                </a:ext>
              </a:extLst>
            </p:cNvPr>
            <p:cNvSpPr/>
            <p:nvPr/>
          </p:nvSpPr>
          <p:spPr>
            <a:xfrm>
              <a:off x="6140112" y="3688763"/>
              <a:ext cx="2988000" cy="82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4904D7E-9B0F-45AF-8153-195E1661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520" y="3400762"/>
              <a:ext cx="1731645" cy="290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ECAAD3-7751-4893-AF82-D87F20C93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73" y="3407179"/>
              <a:ext cx="530839" cy="279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97FF66F-D6EA-47EC-AE2E-8490E1D6DF49}"/>
                </a:ext>
              </a:extLst>
            </p:cNvPr>
            <p:cNvSpPr/>
            <p:nvPr/>
          </p:nvSpPr>
          <p:spPr>
            <a:xfrm>
              <a:off x="8885249" y="1313035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3 x (H/32 x W/32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(5+K))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4536ADC-945E-4310-8E49-19161DA6A723}"/>
                </a:ext>
              </a:extLst>
            </p:cNvPr>
            <p:cNvCxnSpPr>
              <a:stCxn id="56" idx="3"/>
              <a:endCxn id="86" idx="1"/>
            </p:cNvCxnSpPr>
            <p:nvPr/>
          </p:nvCxnSpPr>
          <p:spPr>
            <a:xfrm>
              <a:off x="8612452" y="1457035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027DC2-C20D-4848-8DA5-D24D03A1821B}"/>
                </a:ext>
              </a:extLst>
            </p:cNvPr>
            <p:cNvSpPr/>
            <p:nvPr/>
          </p:nvSpPr>
          <p:spPr>
            <a:xfrm>
              <a:off x="8879631" y="2197853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3 x (H/16 x W/16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(5+K))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31B67AE-95E5-4A4B-A308-C9BD7370726C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8606834" y="2341853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4D27999-5375-4992-95E1-07256E7DD059}"/>
                </a:ext>
              </a:extLst>
            </p:cNvPr>
            <p:cNvSpPr/>
            <p:nvPr/>
          </p:nvSpPr>
          <p:spPr>
            <a:xfrm>
              <a:off x="8879631" y="3119180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3 x (H/8 x W/8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(5+K))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B285966-AC54-48E3-B071-02BFF8D11BD6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8606834" y="3263180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6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8389E7-FCCF-4AAD-874E-715E767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4380804"/>
            <a:ext cx="2956291" cy="1800000"/>
          </a:xfrm>
          <a:prstGeom prst="rect">
            <a:avLst/>
          </a:prstGeom>
        </p:spPr>
      </p:pic>
      <p:pic>
        <p:nvPicPr>
          <p:cNvPr id="5" name="그림 4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AE393FB-8AE2-4E40-A751-3C680731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2297252"/>
            <a:ext cx="2165822" cy="202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1BB1E-A412-4615-9422-7ED6D199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33" y="4272804"/>
            <a:ext cx="3184969" cy="19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C5A9D-FCF8-4AB3-B2D2-75C051F9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1" y="2297252"/>
            <a:ext cx="354395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9541DCED-A71E-438D-A13D-43811F5C5652}"/>
              </a:ext>
            </a:extLst>
          </p:cNvPr>
          <p:cNvSpPr/>
          <p:nvPr/>
        </p:nvSpPr>
        <p:spPr>
          <a:xfrm flipH="1">
            <a:off x="4301438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C7BC4888-5D9C-44D3-9289-1F31282C8F65}"/>
              </a:ext>
            </a:extLst>
          </p:cNvPr>
          <p:cNvSpPr/>
          <p:nvPr/>
        </p:nvSpPr>
        <p:spPr>
          <a:xfrm flipH="1">
            <a:off x="4301438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163D78CD-613D-41F5-9DCE-A9F8645EEF96}"/>
              </a:ext>
            </a:extLst>
          </p:cNvPr>
          <p:cNvSpPr/>
          <p:nvPr/>
        </p:nvSpPr>
        <p:spPr>
          <a:xfrm flipH="1">
            <a:off x="3868142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CE90223B-73AF-4253-B906-6162C5109F39}"/>
              </a:ext>
            </a:extLst>
          </p:cNvPr>
          <p:cNvSpPr/>
          <p:nvPr/>
        </p:nvSpPr>
        <p:spPr>
          <a:xfrm flipH="1">
            <a:off x="3868142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56FA9282-1286-4996-9688-4AB0E8D48F33}"/>
              </a:ext>
            </a:extLst>
          </p:cNvPr>
          <p:cNvSpPr/>
          <p:nvPr/>
        </p:nvSpPr>
        <p:spPr>
          <a:xfrm flipH="1">
            <a:off x="3426185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20C7A089-2781-4C07-8439-05965756D047}"/>
              </a:ext>
            </a:extLst>
          </p:cNvPr>
          <p:cNvSpPr/>
          <p:nvPr/>
        </p:nvSpPr>
        <p:spPr>
          <a:xfrm flipH="1">
            <a:off x="3426185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464F66D5-CA3C-42D8-B90A-6F2A9CF9A61E}"/>
              </a:ext>
            </a:extLst>
          </p:cNvPr>
          <p:cNvSpPr/>
          <p:nvPr/>
        </p:nvSpPr>
        <p:spPr>
          <a:xfrm flipH="1">
            <a:off x="2985859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데이터 41">
            <a:extLst>
              <a:ext uri="{FF2B5EF4-FFF2-40B4-BE49-F238E27FC236}">
                <a16:creationId xmlns:a16="http://schemas.microsoft.com/office/drawing/2014/main" id="{D325EDBD-E71B-4C10-B6AB-C0B40D0CC499}"/>
              </a:ext>
            </a:extLst>
          </p:cNvPr>
          <p:cNvSpPr/>
          <p:nvPr/>
        </p:nvSpPr>
        <p:spPr>
          <a:xfrm flipH="1">
            <a:off x="2985859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996FB988-56D7-456E-A77F-E07D83BEFD37}"/>
              </a:ext>
            </a:extLst>
          </p:cNvPr>
          <p:cNvSpPr/>
          <p:nvPr/>
        </p:nvSpPr>
        <p:spPr>
          <a:xfrm flipH="1">
            <a:off x="4717206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7A0ADF47-546B-4A6E-8666-8F6272B6E2E8}"/>
              </a:ext>
            </a:extLst>
          </p:cNvPr>
          <p:cNvSpPr/>
          <p:nvPr/>
        </p:nvSpPr>
        <p:spPr>
          <a:xfrm flipH="1">
            <a:off x="4717206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9DFCB438-3D46-48F3-A335-42789E439E0D}"/>
              </a:ext>
            </a:extLst>
          </p:cNvPr>
          <p:cNvSpPr/>
          <p:nvPr/>
        </p:nvSpPr>
        <p:spPr>
          <a:xfrm flipH="1">
            <a:off x="4717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3859E4B-D21D-4708-92F7-9F7A7902A544}"/>
              </a:ext>
            </a:extLst>
          </p:cNvPr>
          <p:cNvSpPr/>
          <p:nvPr/>
        </p:nvSpPr>
        <p:spPr>
          <a:xfrm flipH="1">
            <a:off x="4285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7143E0F3-EFE8-43A7-B623-2BD7B9F3C041}"/>
              </a:ext>
            </a:extLst>
          </p:cNvPr>
          <p:cNvSpPr/>
          <p:nvPr/>
        </p:nvSpPr>
        <p:spPr>
          <a:xfrm flipH="1">
            <a:off x="3853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BE5BF52-E4C9-4EA7-9A36-6CA1E65D581B}"/>
              </a:ext>
            </a:extLst>
          </p:cNvPr>
          <p:cNvSpPr/>
          <p:nvPr/>
        </p:nvSpPr>
        <p:spPr>
          <a:xfrm flipH="1">
            <a:off x="3421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444CA547-F437-409E-883B-04E667879C3F}"/>
              </a:ext>
            </a:extLst>
          </p:cNvPr>
          <p:cNvSpPr/>
          <p:nvPr/>
        </p:nvSpPr>
        <p:spPr>
          <a:xfrm flipH="1">
            <a:off x="2989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15FF1B51-7386-4457-A09F-05F6891DD3FC}"/>
              </a:ext>
            </a:extLst>
          </p:cNvPr>
          <p:cNvSpPr/>
          <p:nvPr/>
        </p:nvSpPr>
        <p:spPr>
          <a:xfrm flipH="1">
            <a:off x="4620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3A64AB3-24BD-4778-8505-AFDC8808FC24}"/>
              </a:ext>
            </a:extLst>
          </p:cNvPr>
          <p:cNvSpPr/>
          <p:nvPr/>
        </p:nvSpPr>
        <p:spPr>
          <a:xfrm flipH="1">
            <a:off x="4188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C10C50B9-C717-4C0D-A1DF-31AB36C6954C}"/>
              </a:ext>
            </a:extLst>
          </p:cNvPr>
          <p:cNvSpPr/>
          <p:nvPr/>
        </p:nvSpPr>
        <p:spPr>
          <a:xfrm flipH="1">
            <a:off x="3756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96B8ED9C-D76A-4424-9364-EFDD370C966D}"/>
              </a:ext>
            </a:extLst>
          </p:cNvPr>
          <p:cNvSpPr/>
          <p:nvPr/>
        </p:nvSpPr>
        <p:spPr>
          <a:xfrm flipH="1">
            <a:off x="3324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3F312D0-1804-4B41-BBFB-C532F21FE031}"/>
              </a:ext>
            </a:extLst>
          </p:cNvPr>
          <p:cNvSpPr/>
          <p:nvPr/>
        </p:nvSpPr>
        <p:spPr>
          <a:xfrm flipH="1">
            <a:off x="2892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EBF86945-E5EA-4E0B-845A-81746A63B3AD}"/>
              </a:ext>
            </a:extLst>
          </p:cNvPr>
          <p:cNvSpPr/>
          <p:nvPr/>
        </p:nvSpPr>
        <p:spPr>
          <a:xfrm flipH="1">
            <a:off x="4511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CA22AC41-3C6D-4BFF-B6F0-3437663D7077}"/>
              </a:ext>
            </a:extLst>
          </p:cNvPr>
          <p:cNvSpPr/>
          <p:nvPr/>
        </p:nvSpPr>
        <p:spPr>
          <a:xfrm flipH="1">
            <a:off x="4079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7C1F55A-6ABA-4F9F-8FDC-0167A8398411}"/>
              </a:ext>
            </a:extLst>
          </p:cNvPr>
          <p:cNvSpPr/>
          <p:nvPr/>
        </p:nvSpPr>
        <p:spPr>
          <a:xfrm flipH="1">
            <a:off x="3647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80C70DB-1B20-4565-B2FB-5F822385553E}"/>
              </a:ext>
            </a:extLst>
          </p:cNvPr>
          <p:cNvSpPr/>
          <p:nvPr/>
        </p:nvSpPr>
        <p:spPr>
          <a:xfrm flipH="1">
            <a:off x="3215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A3B5A5BD-871B-4367-A1DC-A32E1783DEB8}"/>
              </a:ext>
            </a:extLst>
          </p:cNvPr>
          <p:cNvSpPr/>
          <p:nvPr/>
        </p:nvSpPr>
        <p:spPr>
          <a:xfrm flipH="1">
            <a:off x="2783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56C9EB1F-2194-445E-806F-4EFE34DF5283}"/>
              </a:ext>
            </a:extLst>
          </p:cNvPr>
          <p:cNvSpPr/>
          <p:nvPr/>
        </p:nvSpPr>
        <p:spPr>
          <a:xfrm flipH="1">
            <a:off x="4404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1CE6ADD9-609F-4CB2-8337-4A886320C93F}"/>
              </a:ext>
            </a:extLst>
          </p:cNvPr>
          <p:cNvSpPr/>
          <p:nvPr/>
        </p:nvSpPr>
        <p:spPr>
          <a:xfrm flipH="1">
            <a:off x="3972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D57F744C-0A70-4F36-9F38-BB75501EBD98}"/>
              </a:ext>
            </a:extLst>
          </p:cNvPr>
          <p:cNvSpPr/>
          <p:nvPr/>
        </p:nvSpPr>
        <p:spPr>
          <a:xfrm flipH="1">
            <a:off x="3540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FFE801AC-935A-42D9-BC0C-251774C85C1F}"/>
              </a:ext>
            </a:extLst>
          </p:cNvPr>
          <p:cNvSpPr/>
          <p:nvPr/>
        </p:nvSpPr>
        <p:spPr>
          <a:xfrm flipH="1">
            <a:off x="3108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84D71394-976B-4BB4-9D27-D28CCCB58C05}"/>
              </a:ext>
            </a:extLst>
          </p:cNvPr>
          <p:cNvSpPr/>
          <p:nvPr/>
        </p:nvSpPr>
        <p:spPr>
          <a:xfrm flipH="1">
            <a:off x="2676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197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hyukdoo.choi@sch.ac.kr</cp:lastModifiedBy>
  <cp:revision>15</cp:revision>
  <dcterms:created xsi:type="dcterms:W3CDTF">2021-02-03T08:03:05Z</dcterms:created>
  <dcterms:modified xsi:type="dcterms:W3CDTF">2021-02-05T19:10:49Z</dcterms:modified>
</cp:coreProperties>
</file>