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A65D9-B8C3-44D0-8D7A-972765392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892ED1-D1EC-4C42-A279-F3EBD9837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CA7E2-DE08-4123-98EA-AEA21D15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75F5-31EE-40A9-A370-8F3F3B6AE9F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A2FCE-DC0C-48B1-A1D5-F1F35109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6A857-2F9C-4D48-B4DE-FAC41712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2A6D-3454-4B5A-9F73-9DDC3AC27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5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1D68A-88EF-4563-A819-D8B96C9D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B9A920-E0A0-4EEC-8401-722F5FDC7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F68E2-D25F-49C6-85DE-39FB8E67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75F5-31EE-40A9-A370-8F3F3B6AE9F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78FE8-EE30-4549-B4BD-9371BB34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8DD69-F12D-4865-9ECD-E4D7797D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2A6D-3454-4B5A-9F73-9DDC3AC27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4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0FC813-1490-48B1-885B-BB967838E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313DE-CAF4-4C59-ABA3-84AF3DB4A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3F6FF-96AF-484A-AF16-B72FD7D8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75F5-31EE-40A9-A370-8F3F3B6AE9F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D100F-0FA9-47AB-BF61-6EFEA0D6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76F7A-B319-43D7-91C9-C97B206A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2A6D-3454-4B5A-9F73-9DDC3AC27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5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43369-227D-42D2-896D-CF4F6AB9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017C3-4782-47A4-A84B-39C8D1961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9EAC7-1B08-435D-A6FF-62C326CE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75F5-31EE-40A9-A370-8F3F3B6AE9F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2398E-B018-4650-836E-FB890D9B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12C16-AF95-49B6-83B0-CCB43A80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2A6D-3454-4B5A-9F73-9DDC3AC27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8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DE116-936A-45D9-88E1-223FA9A2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C18473-0489-4CCD-A815-468340A1B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999BB-28C6-4EB2-B832-4C475D90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75F5-31EE-40A9-A370-8F3F3B6AE9F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4FE4D-952F-4A6C-A116-40FEB672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6321F-002D-468B-8601-22C2FC52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2A6D-3454-4B5A-9F73-9DDC3AC27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6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FD994-C91F-40C7-8780-FC87C805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13491-F76C-4B74-99A9-CA803044D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F262D5-3190-4D03-9490-43B42DB1C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DD0F5C-2D8A-4CB4-8EC5-B539318D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75F5-31EE-40A9-A370-8F3F3B6AE9F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2E5105-803B-4699-85D4-E155576E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FC25B-01AB-42CF-8D62-424D8A38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2A6D-3454-4B5A-9F73-9DDC3AC27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8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509DC-A073-41E7-8919-E802E704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6A3D99-322B-4767-9350-04C1FD4F8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BD522D-4D77-48F4-B760-2EE8A4503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59A55B-F3BE-4E8E-AAD2-2E5FACD59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C96DC2-BA8E-4791-89E6-68E2AA0BF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20D2A3-4BE4-4E32-B20A-3FA551A8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75F5-31EE-40A9-A370-8F3F3B6AE9F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A9D0ED-CD30-4C55-98B7-EF86700C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5EC507-A7D6-4188-A211-1950868B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2A6D-3454-4B5A-9F73-9DDC3AC27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8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B53B7-75E7-43CA-AC3B-18EF62FF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363247-7C4A-4977-A868-BC55D21A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75F5-31EE-40A9-A370-8F3F3B6AE9F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CDD9B6-2C7F-450C-8E60-7518A862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79FCBD-4673-4EFB-B087-F24E75A1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2A6D-3454-4B5A-9F73-9DDC3AC27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17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39B7E2-1F86-4D76-ABDB-E11C0C68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75F5-31EE-40A9-A370-8F3F3B6AE9F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8DE49C-0D42-4946-9674-6EE6D612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3DA0DC-6236-4EFA-B995-D933B3F8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2A6D-3454-4B5A-9F73-9DDC3AC27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5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64CAE-E8D1-4B2B-8804-FFD3CE1F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D684D-8410-4476-851C-20CE0391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1AE576-0025-4AC4-82BA-23C50F6CD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F709A9-F4C7-45B4-91DB-B7DF25DC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75F5-31EE-40A9-A370-8F3F3B6AE9F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A4D618-7132-45A0-848C-32F0795D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26BE31-EEFE-45E3-AF20-6D31934E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2A6D-3454-4B5A-9F73-9DDC3AC27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8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37882-7278-450D-9E05-D481C8D5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F4498F-D3DF-4147-B8C6-47F2A1715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E437E8-0B75-40F1-AE95-091F6B60D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9FE91-42BD-482F-8F1D-74DA198B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75F5-31EE-40A9-A370-8F3F3B6AE9F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D04B1D-12E7-45A1-80EF-05EBBC50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9306E-F866-4884-9DEF-A0CD1ADB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2A6D-3454-4B5A-9F73-9DDC3AC27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74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D1B180-1932-4E6E-80E0-10AD3013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882C7-4D2E-43BB-9F66-CB5CDC309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A669F5-E1FB-4D0A-902A-5B7D5B3C5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575F5-31EE-40A9-A370-8F3F3B6AE9F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920C2-E197-409E-85F7-7EC0951B1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40075-9FEA-44C3-A1B3-88347CE0A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A2A6D-3454-4B5A-9F73-9DDC3AC27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79250F3E-7C00-4026-8176-72DB7305A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60" y="387994"/>
            <a:ext cx="4733925" cy="5857875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C4EBDD7-2DDC-4710-BBB7-8C75DDA78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885" y="377775"/>
            <a:ext cx="6801478" cy="468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D192975-0898-4516-824F-AE353356B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885" y="3257550"/>
            <a:ext cx="2838450" cy="360045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24A5A885-6DC0-44A4-A48F-5B68D5E81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35" y="3257550"/>
            <a:ext cx="2838450" cy="3600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1AF50A-DBB9-461F-B29D-94ADAEE846DD}"/>
              </a:ext>
            </a:extLst>
          </p:cNvPr>
          <p:cNvSpPr txBox="1"/>
          <p:nvPr/>
        </p:nvSpPr>
        <p:spPr>
          <a:xfrm>
            <a:off x="4103507" y="3610442"/>
            <a:ext cx="199341" cy="349702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340052-4455-4FF5-9329-91C96EABA645}"/>
              </a:ext>
            </a:extLst>
          </p:cNvPr>
          <p:cNvSpPr txBox="1"/>
          <p:nvPr/>
        </p:nvSpPr>
        <p:spPr>
          <a:xfrm>
            <a:off x="10385607" y="1169991"/>
            <a:ext cx="199341" cy="349702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B165CA-D890-49B6-B72E-79658C012286}"/>
              </a:ext>
            </a:extLst>
          </p:cNvPr>
          <p:cNvSpPr txBox="1"/>
          <p:nvPr/>
        </p:nvSpPr>
        <p:spPr>
          <a:xfrm>
            <a:off x="5858763" y="3704347"/>
            <a:ext cx="199341" cy="349702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985C1-CA77-48DE-8CFD-4E6BD1E2749E}"/>
              </a:ext>
            </a:extLst>
          </p:cNvPr>
          <p:cNvSpPr txBox="1"/>
          <p:nvPr/>
        </p:nvSpPr>
        <p:spPr>
          <a:xfrm>
            <a:off x="8983548" y="4008893"/>
            <a:ext cx="199341" cy="349702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78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AF54837-9FC0-4D5F-B736-1ED87BBE6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8" y="732719"/>
            <a:ext cx="7115175" cy="489585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2D45828F-9465-432D-8B56-4CBB99C74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583" y="732719"/>
            <a:ext cx="3952875" cy="454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627991-D3AE-4EFE-A211-E8E996D27447}"/>
              </a:ext>
            </a:extLst>
          </p:cNvPr>
          <p:cNvSpPr txBox="1"/>
          <p:nvPr/>
        </p:nvSpPr>
        <p:spPr>
          <a:xfrm>
            <a:off x="5996329" y="2654729"/>
            <a:ext cx="199341" cy="349702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AFAB8-FCE5-4FB8-B820-4BECC02E5A41}"/>
              </a:ext>
            </a:extLst>
          </p:cNvPr>
          <p:cNvSpPr txBox="1"/>
          <p:nvPr/>
        </p:nvSpPr>
        <p:spPr>
          <a:xfrm>
            <a:off x="10336907" y="3665085"/>
            <a:ext cx="199341" cy="349702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74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Hyukdoo Choi</dc:creator>
  <cp:lastModifiedBy>Hyukdoo Choi</cp:lastModifiedBy>
  <cp:revision>1</cp:revision>
  <dcterms:created xsi:type="dcterms:W3CDTF">2020-08-29T16:48:14Z</dcterms:created>
  <dcterms:modified xsi:type="dcterms:W3CDTF">2020-08-29T16:55:43Z</dcterms:modified>
</cp:coreProperties>
</file>