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53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0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75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65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03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5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4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10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0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8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0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2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9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5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4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36AC-C42F-4373-9870-3701E4BEB518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4FB80D-6D8A-4939-B9F1-D85B6CD0F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71815" y="2227384"/>
            <a:ext cx="4767385" cy="1916950"/>
          </a:xfrm>
        </p:spPr>
        <p:txBody>
          <a:bodyPr>
            <a:normAutofit fontScale="90000"/>
          </a:bodyPr>
          <a:lstStyle/>
          <a:p>
            <a:pPr algn="dist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0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點餐系統</a:t>
            </a:r>
            <a:endParaRPr lang="zh-TW" altLang="en-US" sz="10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651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3397" y="5225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團隊介紹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73397" y="1803400"/>
            <a:ext cx="8915400" cy="3777622"/>
          </a:xfrm>
        </p:spPr>
        <p:txBody>
          <a:bodyPr/>
          <a:lstStyle/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團隊名稱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團隊隊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鄧任廷、胡敦翔、蕭宇恩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點餐系統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專加APOS-餐飲點餐管理系統-專加系統科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676" y="3084290"/>
            <a:ext cx="3634154" cy="242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68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797" y="60847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latin typeface="標楷體" panose="03000509000000000000" pitchFamily="65" charset="-120"/>
                <a:ea typeface="標楷體" panose="03000509000000000000" pitchFamily="65" charset="-120"/>
              </a:rPr>
              <a:t>主題發想</a:t>
            </a:r>
            <a:r>
              <a:rPr lang="en-US" altLang="zh-TW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zh-TW" altLang="en-US" sz="5300" dirty="0">
                <a:latin typeface="標楷體" panose="03000509000000000000" pitchFamily="65" charset="-120"/>
                <a:ea typeface="標楷體" panose="03000509000000000000" pitchFamily="65" charset="-120"/>
              </a:rPr>
              <a:t>理念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0389" y="2016369"/>
            <a:ext cx="10165492" cy="3777622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覺得外面餐廳的點餐系統很有趣，希望自己也可以用程式做一個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理念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list, while True, for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if,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else, print(),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(input()), dictionary.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願景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我們希望以後能用來幫助人們。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521202" y="4137678"/>
            <a:ext cx="3561543" cy="1783313"/>
            <a:chOff x="606803" y="3538330"/>
            <a:chExt cx="3561543" cy="178331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199" t="12182" r="48287" b="59113"/>
            <a:stretch/>
          </p:blipFill>
          <p:spPr>
            <a:xfrm>
              <a:off x="606803" y="3538330"/>
              <a:ext cx="3561543" cy="11163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57881" y="4876800"/>
              <a:ext cx="3311611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544574" y="4917176"/>
              <a:ext cx="251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List, dictionary.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317308" y="3332773"/>
            <a:ext cx="3566176" cy="2726161"/>
            <a:chOff x="4564008" y="3538330"/>
            <a:chExt cx="3566176" cy="272616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2776" t="11285" r="48431" b="32120"/>
            <a:stretch/>
          </p:blipFill>
          <p:spPr>
            <a:xfrm>
              <a:off x="4564008" y="3538330"/>
              <a:ext cx="3405835" cy="219262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5042" y="5801155"/>
              <a:ext cx="3334801" cy="463336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4725096" y="5848157"/>
              <a:ext cx="3405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Print,input</a:t>
              </a:r>
              <a:r>
                <a:rPr lang="en-US" altLang="zh-TW" dirty="0" smtClean="0"/>
                <a:t>, for, while, if else.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935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主題執行流程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907609" y="2133600"/>
            <a:ext cx="601362" cy="593125"/>
            <a:chOff x="2767914" y="2224216"/>
            <a:chExt cx="601362" cy="593125"/>
          </a:xfrm>
        </p:grpSpPr>
        <p:sp>
          <p:nvSpPr>
            <p:cNvPr id="4" name="橢圓 3"/>
            <p:cNvSpPr/>
            <p:nvPr/>
          </p:nvSpPr>
          <p:spPr>
            <a:xfrm>
              <a:off x="2767914" y="2224216"/>
              <a:ext cx="601362" cy="593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842054" y="2336112"/>
              <a:ext cx="45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1.</a:t>
              </a:r>
              <a:endParaRPr lang="zh-TW" altLang="en-US" dirty="0"/>
            </a:p>
          </p:txBody>
        </p:sp>
      </p:grpSp>
      <p:sp>
        <p:nvSpPr>
          <p:cNvPr id="6" name="文字方塊 5"/>
          <p:cNvSpPr txBox="1"/>
          <p:nvPr/>
        </p:nvSpPr>
        <p:spPr>
          <a:xfrm rot="1685378">
            <a:off x="3294788" y="2320844"/>
            <a:ext cx="461665" cy="1383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顯示菜單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300701" y="2133600"/>
            <a:ext cx="808519" cy="1817464"/>
            <a:chOff x="5300701" y="2133600"/>
            <a:chExt cx="808519" cy="1817464"/>
          </a:xfrm>
        </p:grpSpPr>
        <p:grpSp>
          <p:nvGrpSpPr>
            <p:cNvPr id="10" name="群組 9"/>
            <p:cNvGrpSpPr/>
            <p:nvPr/>
          </p:nvGrpSpPr>
          <p:grpSpPr>
            <a:xfrm>
              <a:off x="5300701" y="2133600"/>
              <a:ext cx="601362" cy="593125"/>
              <a:chOff x="2767914" y="2224216"/>
              <a:chExt cx="601362" cy="593125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2767914" y="2224216"/>
                <a:ext cx="601362" cy="5931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2842054" y="2336112"/>
                <a:ext cx="453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 rot="1685378">
              <a:off x="5647555" y="2309082"/>
              <a:ext cx="461665" cy="1641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 smtClean="0"/>
                <a:t>點餐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取消點餐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916631" y="4318551"/>
            <a:ext cx="808519" cy="1817464"/>
            <a:chOff x="5300701" y="2133600"/>
            <a:chExt cx="808519" cy="1817464"/>
          </a:xfrm>
        </p:grpSpPr>
        <p:grpSp>
          <p:nvGrpSpPr>
            <p:cNvPr id="16" name="群組 15"/>
            <p:cNvGrpSpPr/>
            <p:nvPr/>
          </p:nvGrpSpPr>
          <p:grpSpPr>
            <a:xfrm>
              <a:off x="5300701" y="2133600"/>
              <a:ext cx="601362" cy="593125"/>
              <a:chOff x="2767914" y="2224216"/>
              <a:chExt cx="601362" cy="593125"/>
            </a:xfrm>
          </p:grpSpPr>
          <p:sp>
            <p:nvSpPr>
              <p:cNvPr id="18" name="橢圓 17"/>
              <p:cNvSpPr/>
              <p:nvPr/>
            </p:nvSpPr>
            <p:spPr>
              <a:xfrm>
                <a:off x="2767914" y="2224216"/>
                <a:ext cx="601362" cy="5931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2842054" y="2336112"/>
                <a:ext cx="453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3.</a:t>
                </a:r>
                <a:endParaRPr lang="zh-TW" altLang="en-US" dirty="0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 rot="1685378">
              <a:off x="5647555" y="2309082"/>
              <a:ext cx="461665" cy="1641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 smtClean="0"/>
                <a:t>確認餐點</a:t>
              </a:r>
              <a:endParaRPr lang="zh-TW" altLang="en-US" dirty="0"/>
            </a:p>
          </p:txBody>
        </p:sp>
      </p:grpSp>
      <p:sp>
        <p:nvSpPr>
          <p:cNvPr id="27" name="向右箭號 26"/>
          <p:cNvSpPr/>
          <p:nvPr/>
        </p:nvSpPr>
        <p:spPr>
          <a:xfrm>
            <a:off x="7390043" y="4615113"/>
            <a:ext cx="1233094" cy="1558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4018014" y="2418827"/>
            <a:ext cx="1233094" cy="1558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6060167" y="2323431"/>
            <a:ext cx="873115" cy="1817347"/>
            <a:chOff x="5519352" y="2245495"/>
            <a:chExt cx="873115" cy="1817347"/>
          </a:xfrm>
        </p:grpSpPr>
        <p:cxnSp>
          <p:nvCxnSpPr>
            <p:cNvPr id="30" name="肘形接點 29"/>
            <p:cNvCxnSpPr/>
            <p:nvPr/>
          </p:nvCxnSpPr>
          <p:spPr>
            <a:xfrm rot="5400000">
              <a:off x="5034927" y="2729920"/>
              <a:ext cx="1817347" cy="8484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5976203" y="2245496"/>
              <a:ext cx="416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928653" y="4295065"/>
            <a:ext cx="808519" cy="1817464"/>
            <a:chOff x="5300701" y="2133600"/>
            <a:chExt cx="808519" cy="1817464"/>
          </a:xfrm>
        </p:grpSpPr>
        <p:grpSp>
          <p:nvGrpSpPr>
            <p:cNvPr id="35" name="群組 34"/>
            <p:cNvGrpSpPr/>
            <p:nvPr/>
          </p:nvGrpSpPr>
          <p:grpSpPr>
            <a:xfrm>
              <a:off x="5300701" y="2133600"/>
              <a:ext cx="601362" cy="593125"/>
              <a:chOff x="2767914" y="2224216"/>
              <a:chExt cx="601362" cy="593125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2767914" y="2224216"/>
                <a:ext cx="601362" cy="5931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2842054" y="2336112"/>
                <a:ext cx="453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4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p:grpSp>
        <p:sp>
          <p:nvSpPr>
            <p:cNvPr id="36" name="文字方塊 35"/>
            <p:cNvSpPr txBox="1"/>
            <p:nvPr/>
          </p:nvSpPr>
          <p:spPr>
            <a:xfrm rot="1685378">
              <a:off x="5647555" y="2309082"/>
              <a:ext cx="461665" cy="16419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 smtClean="0"/>
                <a:t>結帳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結束程式</a:t>
              </a:r>
              <a:endParaRPr lang="zh-TW" altLang="en-US" dirty="0"/>
            </a:p>
          </p:txBody>
        </p:sp>
      </p:grpSp>
      <p:sp>
        <p:nvSpPr>
          <p:cNvPr id="39" name="矩形 38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572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  <p:bldP spid="28" grpId="0" animBg="1"/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程式簡介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重點一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建立菜單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重點二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輸入數字，執行相對應程式碼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 descr="Spyder (Python 3.7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12969" r="48094" b="39828"/>
          <a:stretch/>
        </p:blipFill>
        <p:spPr>
          <a:xfrm>
            <a:off x="5555863" y="1806145"/>
            <a:ext cx="2982098" cy="158166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47784" y="1425146"/>
            <a:ext cx="6837405" cy="230659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47783" y="3833227"/>
            <a:ext cx="6837405" cy="230659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Spyder (Python 3.7)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12079" r="47853" b="4214"/>
          <a:stretch/>
        </p:blipFill>
        <p:spPr>
          <a:xfrm>
            <a:off x="3400350" y="4532777"/>
            <a:ext cx="2003671" cy="1523427"/>
          </a:xfrm>
          <a:prstGeom prst="rect">
            <a:avLst/>
          </a:prstGeom>
        </p:spPr>
      </p:pic>
      <p:pic>
        <p:nvPicPr>
          <p:cNvPr id="9" name="圖片 8" descr="Spyder (Python 3.7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26626" r="47757" b="5490"/>
          <a:stretch/>
        </p:blipFill>
        <p:spPr>
          <a:xfrm>
            <a:off x="6053015" y="4532777"/>
            <a:ext cx="1987794" cy="15234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033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作品欣賞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" t="11338" r="63176" b="7990"/>
          <a:stretch/>
        </p:blipFill>
        <p:spPr>
          <a:xfrm>
            <a:off x="1482810" y="1557987"/>
            <a:ext cx="9325233" cy="48428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943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0855"/>
          </a:xfrm>
        </p:spPr>
      </p:pic>
      <p:sp>
        <p:nvSpPr>
          <p:cNvPr id="5" name="文字方塊 4"/>
          <p:cNvSpPr txBox="1"/>
          <p:nvPr/>
        </p:nvSpPr>
        <p:spPr>
          <a:xfrm>
            <a:off x="1400431" y="535460"/>
            <a:ext cx="9160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謝謝收看 </a:t>
            </a:r>
            <a:endParaRPr lang="en-US" altLang="zh-TW" sz="7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Thanks for watching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45" y="3231677"/>
            <a:ext cx="2095500" cy="1762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18956688">
            <a:off x="9579065" y="5697131"/>
            <a:ext cx="3667530" cy="69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18942339">
            <a:off x="10375787" y="5707942"/>
            <a:ext cx="23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anose="020B0903060703020204" pitchFamily="34" charset="0"/>
              </a:rPr>
              <a:t>python</a:t>
            </a:r>
            <a:r>
              <a:rPr lang="zh-TW" altLang="en-US" b="1" dirty="0" smtClean="0"/>
              <a:t>程式營隊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22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179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標楷體</vt:lpstr>
      <vt:lpstr>Arial</vt:lpstr>
      <vt:lpstr>Britannic Bold</vt:lpstr>
      <vt:lpstr>Century Gothic</vt:lpstr>
      <vt:lpstr>Verdana</vt:lpstr>
      <vt:lpstr>Wingdings 3</vt:lpstr>
      <vt:lpstr>絲縷</vt:lpstr>
      <vt:lpstr> 點餐系統</vt:lpstr>
      <vt:lpstr>團隊介紹:</vt:lpstr>
      <vt:lpstr>主題發想&amp;理念: </vt:lpstr>
      <vt:lpstr>主題執行流程</vt:lpstr>
      <vt:lpstr>程式簡介</vt:lpstr>
      <vt:lpstr>作品欣賞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點餐系統</dc:title>
  <dc:creator>appedu</dc:creator>
  <cp:lastModifiedBy>appedu</cp:lastModifiedBy>
  <cp:revision>14</cp:revision>
  <dcterms:created xsi:type="dcterms:W3CDTF">2020-08-06T08:51:05Z</dcterms:created>
  <dcterms:modified xsi:type="dcterms:W3CDTF">2020-08-07T03:13:53Z</dcterms:modified>
</cp:coreProperties>
</file>