
<file path=[Content_Types].xml><?xml version="1.0" encoding="utf-8"?>
<Types xmlns="http://schemas.openxmlformats.org/package/2006/content-types">
  <Default ContentType="application/x-fontdata" Extension="fntdata"/>
  <Default ContentType="application/vnd.openxmlformats-package.relationships+xml" Extension="rels"/>
  <Default ContentType="application/xml" Extension="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no"?>
<Relationships xmlns="http://schemas.openxmlformats.org/package/2006/relationships">
<Relationship Id="rId1" Target="ppt/presentation.xml" Type="http://schemas.openxmlformats.org/officeDocument/2006/relationships/officeDocument"/>
<Relationship Id="rId2" Target="docProps/core.xml" Type="http://schemas.openxmlformats.org/package/2006/relationships/metadata/core-properties"/>
</Relationships>
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1" r:id="rId3"/>
  </p:sldMasterIdLst>
  <p:notesMasterIdLst>
    <p:notesMasterId r:id="rId4"/>
  </p:notesMasterIdLst>
  <p:sldIdLst/>
  <p:sldSz cy="6858000" cx="9144000"/>
  <p:notesSz cx="6858000" cy="9144000"/>
  <p:embeddedFontLst>
    <p:embeddedFont>
      <p:font typeface="Average"/>
      <p:regular r:id="rId6"/>
    </p:embeddedFont>
    <p:embeddedFont>
      <p:font typeface="Oswald"/>
      <p:regular r:id="rId7"/>
      <p:bold r:id="rId8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no"?>
<Relationships xmlns="http://schemas.openxmlformats.org/package/2006/relationships">
<Relationship Id="rId1" Target="theme/theme1.xml" Type="http://schemas.openxmlformats.org/officeDocument/2006/relationships/theme"/>
<Relationship Id="rId2" Target="presProps.xml" Type="http://schemas.openxmlformats.org/officeDocument/2006/relationships/presProps"/>
<Relationship Id="rId3" Target="slideMasters/slideMaster1.xml" Type="http://schemas.openxmlformats.org/officeDocument/2006/relationships/slideMaster"/>
<Relationship Id="rId4" Target="notesMasters/notesMaster1.xml" Type="http://schemas.openxmlformats.org/officeDocument/2006/relationships/notesMaster"/>
<Relationship Id="rId6" Target="fonts/Average-regular.fntdata" Type="http://schemas.openxmlformats.org/officeDocument/2006/relationships/font"/>
<Relationship Id="rId7" Target="fonts/Oswald-regular.fntdata" Type="http://schemas.openxmlformats.org/officeDocument/2006/relationships/font"/>
<Relationship Id="rId8" Target="fonts/Oswald-bold.fntdata" Type="http://schemas.openxmlformats.org/officeDocument/2006/relationships/font"/>
</Relationships>

</file>

<file path=ppt/notesMasters/_rels/notesMaster1.xml.rels><?xml version="1.0" encoding="UTF-8" standalone="no"?>
<Relationships xmlns="http://schemas.openxmlformats.org/package/2006/relationships">
<Relationship Id="rId1" Target="../theme/theme2.xml" Type="http://schemas.openxmlformats.org/officeDocument/2006/relationships/theme"/>
</Relationships>
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/Relationships>
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2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3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4350278" y="3807169"/>
            <a:ext cx="443588" cy="140842"/>
            <a:chOff x="4137525" y="2915950"/>
            <a:chExt cx="869099" cy="206999"/>
          </a:xfrm>
        </p:grpSpPr>
        <p:sp>
          <p:nvSpPr>
            <p:cNvPr id="10" name="Shape 10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Shape 13"/>
          <p:cNvSpPr txBox="1"/>
          <p:nvPr>
            <p:ph type="ctrTitle"/>
          </p:nvPr>
        </p:nvSpPr>
        <p:spPr>
          <a:xfrm>
            <a:off x="671257" y="1321066"/>
            <a:ext cx="7801500" cy="2306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71250" y="4233167"/>
            <a:ext cx="7801500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186966"/>
            <a:ext cx="8520599" cy="98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279966"/>
            <a:ext cx="8520599" cy="5369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buSzPct val="100000"/>
              <a:defRPr sz="3200"/>
            </a:lvl2pPr>
            <a:lvl3pPr rtl="0">
              <a:spcBef>
                <a:spcPts val="0"/>
              </a:spcBef>
              <a:buSzPct val="100000"/>
              <a:defRPr sz="3200"/>
            </a:lvl3pPr>
            <a:lvl4pPr rtl="0">
              <a:spcBef>
                <a:spcPts val="0"/>
              </a:spcBef>
              <a:buSzPct val="100000"/>
              <a:defRPr sz="3200"/>
            </a:lvl4pPr>
            <a:lvl5pPr rtl="0">
              <a:spcBef>
                <a:spcPts val="0"/>
              </a:spcBef>
              <a:buSzPct val="100000"/>
              <a:defRPr sz="3200"/>
            </a:lvl5pPr>
            <a:lvl6pPr rtl="0">
              <a:spcBef>
                <a:spcPts val="0"/>
              </a:spcBef>
              <a:buSzPct val="100000"/>
              <a:defRPr sz="3200"/>
            </a:lvl6pPr>
            <a:lvl7pPr rtl="0">
              <a:spcBef>
                <a:spcPts val="0"/>
              </a:spcBef>
              <a:buSzPct val="100000"/>
              <a:defRPr sz="3200"/>
            </a:lvl7pPr>
            <a:lvl8pPr rtl="0">
              <a:spcBef>
                <a:spcPts val="0"/>
              </a:spcBef>
              <a:buSzPct val="100000"/>
              <a:defRPr sz="3200"/>
            </a:lvl8pPr>
            <a:lvl9pPr rtl="0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2" type="sldNum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no"?>
<Relationships xmlns="http://schemas.openxmlformats.org/package/2006/relationships">
<Relationship Id="rId1" Target="../slideLayouts/slideLayout1.xml" Type="http://schemas.openxmlformats.org/officeDocument/2006/relationships/slideLayout"/>
<Relationship Id="rId2" Target="../slideLayouts/slideLayout2.xml" Type="http://schemas.openxmlformats.org/officeDocument/2006/relationships/slideLayout"/>
<Relationship Id="rId3" Target="../slideLayouts/slideLayout3.xml" Type="http://schemas.openxmlformats.org/officeDocument/2006/relationships/slideLayout"/>
<Relationship Id="rId4" Target="../theme/theme1.xml" Type="http://schemas.openxmlformats.org/officeDocument/2006/relationships/theme"/>
</Relationships>
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186966"/>
            <a:ext cx="8520599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79966"/>
            <a:ext cx="8520599" cy="536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Calibri"/>
              <a:buAutoNum type="arabicPeriod"/>
              <a:defRPr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6"/>
              </a:buClr>
              <a:buSzPct val="100000"/>
              <a:buFont typeface="Calibri"/>
              <a:buAutoNum type="alphaLcPeriod"/>
              <a:defRPr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6"/>
              </a:buClr>
              <a:buSzPct val="100000"/>
              <a:buFont typeface="Calibri"/>
              <a:buAutoNum type="romanLcPeriod"/>
              <a:defRPr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6"/>
              </a:buClr>
              <a:buSzPct val="100000"/>
              <a:buFont typeface="Calibri"/>
              <a:buAutoNum type="arabicPeriod"/>
              <a:defRPr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6"/>
              </a:buClr>
              <a:buSzPct val="100000"/>
              <a:buFont typeface="Calibri"/>
              <a:buAutoNum type="alphaLcPeriod"/>
              <a:defRPr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6"/>
              </a:buClr>
              <a:buSzPct val="100000"/>
              <a:buFont typeface="Calibri"/>
              <a:buAutoNum type="romanLcPeriod"/>
              <a:defRPr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6"/>
              </a:buClr>
              <a:buSzPct val="100000"/>
              <a:buFont typeface="Calibri"/>
              <a:buAutoNum type="arabicPeriod"/>
              <a:defRPr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6"/>
              </a:buClr>
              <a:buSzPct val="100000"/>
              <a:buFont typeface="Calibri"/>
              <a:buAutoNum type="alphaLcPeriod"/>
              <a:defRPr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6"/>
              </a:buClr>
              <a:buSzPct val="100000"/>
              <a:buFont typeface="Calibri"/>
              <a:buAutoNum type="romanLcPeriod"/>
              <a:defRPr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