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1" r:id="rId3"/>
  </p:sldMasterIdLst>
  <p:notesMasterIdLst>
    <p:notesMasterId r:id="rId4"/>
  </p:notesMasterIdLst>
  <p:sldIdLst>
    <p:sldId id="256" r:id="rId5"/>
  </p:sldIdLst>
  <p:sldSz cy="6858000" cx="9144000"/>
  <p:notesSz cx="6858000" cy="9144000"/>
  <p:embeddedFontLst>
    <p:embeddedFont>
      <p:font typeface="Average"/>
      <p:regular r:id="rId6"/>
    </p:embeddedFont>
    <p:embeddedFont>
      <p:font typeface="Oswald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Average-regular.fntdata"/><Relationship Id="rId7" Type="http://schemas.openxmlformats.org/officeDocument/2006/relationships/font" Target="fonts/Oswald-regular.fntdata"/><Relationship Id="rId8" Type="http://schemas.openxmlformats.org/officeDocument/2006/relationships/font" Target="fonts/Oswa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3807169"/>
            <a:ext cx="443588" cy="140842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1321066"/>
            <a:ext cx="7801500" cy="2306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4233167"/>
            <a:ext cx="7801500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186966"/>
            <a:ext cx="8520599" cy="98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79966"/>
            <a:ext cx="8520599" cy="5369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SzPct val="100000"/>
              <a:defRPr sz="3200"/>
            </a:lvl2pPr>
            <a:lvl3pPr lvl="2" rtl="0">
              <a:spcBef>
                <a:spcPts val="0"/>
              </a:spcBef>
              <a:buSzPct val="100000"/>
              <a:defRPr sz="3200"/>
            </a:lvl3pPr>
            <a:lvl4pPr lvl="3" rtl="0">
              <a:spcBef>
                <a:spcPts val="0"/>
              </a:spcBef>
              <a:buSzPct val="100000"/>
              <a:defRPr sz="3200"/>
            </a:lvl4pPr>
            <a:lvl5pPr lvl="4" rtl="0">
              <a:spcBef>
                <a:spcPts val="0"/>
              </a:spcBef>
              <a:buSzPct val="100000"/>
              <a:defRPr sz="3200"/>
            </a:lvl5pPr>
            <a:lvl6pPr lvl="5" rtl="0">
              <a:spcBef>
                <a:spcPts val="0"/>
              </a:spcBef>
              <a:buSzPct val="100000"/>
              <a:defRPr sz="3200"/>
            </a:lvl6pPr>
            <a:lvl7pPr lvl="6" rtl="0">
              <a:spcBef>
                <a:spcPts val="0"/>
              </a:spcBef>
              <a:buSzPct val="100000"/>
              <a:defRPr sz="3200"/>
            </a:lvl7pPr>
            <a:lvl8pPr lvl="7" rtl="0">
              <a:spcBef>
                <a:spcPts val="0"/>
              </a:spcBef>
              <a:buSzPct val="100000"/>
              <a:defRPr sz="3200"/>
            </a:lvl8pPr>
            <a:lvl9pPr lvl="8" rtl="0">
              <a:spcBef>
                <a:spcPts val="0"/>
              </a:spcBef>
              <a:buSzPct val="100000"/>
              <a:defRPr sz="32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7376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186966"/>
            <a:ext cx="8520599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rgbClr val="FFFF00"/>
              </a:buClr>
              <a:buSzPct val="100000"/>
              <a:buFont typeface="Trebuchet MS"/>
              <a:buNone/>
              <a:defRPr sz="360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buClr>
                <a:srgbClr val="FFFF00"/>
              </a:buClr>
              <a:buSzPct val="100000"/>
              <a:buFont typeface="Oswald"/>
              <a:buNone/>
              <a:defRPr sz="3000">
                <a:solidFill>
                  <a:srgbClr val="FFFF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FFFF00"/>
              </a:buClr>
              <a:buSzPct val="100000"/>
              <a:buFont typeface="Oswald"/>
              <a:buNone/>
              <a:defRPr sz="3000">
                <a:solidFill>
                  <a:srgbClr val="FFFF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FFFF00"/>
              </a:buClr>
              <a:buSzPct val="100000"/>
              <a:buFont typeface="Oswald"/>
              <a:buNone/>
              <a:defRPr sz="3000">
                <a:solidFill>
                  <a:srgbClr val="FFFF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FFFF00"/>
              </a:buClr>
              <a:buSzPct val="100000"/>
              <a:buFont typeface="Oswald"/>
              <a:buNone/>
              <a:defRPr sz="3000">
                <a:solidFill>
                  <a:srgbClr val="FFFF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FFFF00"/>
              </a:buClr>
              <a:buSzPct val="100000"/>
              <a:buFont typeface="Oswald"/>
              <a:buNone/>
              <a:defRPr sz="3000">
                <a:solidFill>
                  <a:srgbClr val="FFFF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FFFF00"/>
              </a:buClr>
              <a:buSzPct val="100000"/>
              <a:buFont typeface="Oswald"/>
              <a:buNone/>
              <a:defRPr sz="3000">
                <a:solidFill>
                  <a:srgbClr val="FFFF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FFFF00"/>
              </a:buClr>
              <a:buSzPct val="100000"/>
              <a:buFont typeface="Oswald"/>
              <a:buNone/>
              <a:defRPr sz="3000">
                <a:solidFill>
                  <a:srgbClr val="FFFF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FFFF00"/>
              </a:buClr>
              <a:buSzPct val="100000"/>
              <a:buFont typeface="Oswald"/>
              <a:buNone/>
              <a:defRPr sz="3000">
                <a:solidFill>
                  <a:srgbClr val="FFFF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79966"/>
            <a:ext cx="8520599" cy="536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libri"/>
              <a:buAutoNum type="arabicPeriod"/>
              <a:defRPr sz="3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00"/>
              </a:buClr>
              <a:buSzPct val="100000"/>
              <a:buFont typeface="Calibri"/>
              <a:buAutoNum type="alphaLcPeriod"/>
              <a:defRPr sz="3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00"/>
              </a:buClr>
              <a:buSzPct val="100000"/>
              <a:buFont typeface="Calibri"/>
              <a:buAutoNum type="romanLcPeriod"/>
              <a:defRPr sz="3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00"/>
              </a:buClr>
              <a:buSzPct val="100000"/>
              <a:buFont typeface="Calibri"/>
              <a:buAutoNum type="arabicPeriod"/>
              <a:defRPr sz="3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00"/>
              </a:buClr>
              <a:buSzPct val="100000"/>
              <a:buFont typeface="Calibri"/>
              <a:buAutoNum type="alphaLcPeriod"/>
              <a:defRPr sz="3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00"/>
              </a:buClr>
              <a:buSzPct val="100000"/>
              <a:buFont typeface="Calibri"/>
              <a:buAutoNum type="romanLcPeriod"/>
              <a:defRPr sz="3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00"/>
              </a:buClr>
              <a:buSzPct val="100000"/>
              <a:buFont typeface="Calibri"/>
              <a:buAutoNum type="arabicPeriod"/>
              <a:defRPr sz="3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00"/>
              </a:buClr>
              <a:buSzPct val="100000"/>
              <a:buFont typeface="Calibri"/>
              <a:buAutoNum type="alphaLcPeriod"/>
              <a:defRPr sz="3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00"/>
              </a:buClr>
              <a:buSzPct val="100000"/>
              <a:buFont typeface="Calibri"/>
              <a:buAutoNum type="romanLcPeriod"/>
              <a:defRPr sz="3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