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458176"/>
        <c:axId val="258044752"/>
      </c:barChart>
      <c:catAx>
        <c:axId val="249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044752"/>
        <c:crosses val="autoZero"/>
        <c:auto val="1"/>
        <c:lblAlgn val="ctr"/>
        <c:lblOffset val="100"/>
        <c:noMultiLvlLbl val="0"/>
      </c:catAx>
      <c:valAx>
        <c:axId val="25804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945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1F98-73AA-4D79-9329-CA18455BF7FF}" type="datetimeFigureOut">
              <a:rPr lang="ko-KR" altLang="en-US" smtClean="0"/>
              <a:t>2015-04-06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B4BC-335C-42BA-ACD5-F8541784FB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1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1F98-73AA-4D79-9329-CA18455BF7FF}" type="datetimeFigureOut">
              <a:rPr lang="ko-KR" altLang="en-US" smtClean="0"/>
              <a:t>2015-04-06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B4BC-335C-42BA-ACD5-F8541784FB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274695" y="79899"/>
            <a:ext cx="17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Project ID : 2659</a:t>
            </a:r>
          </a:p>
          <a:p>
            <a:pPr algn="r"/>
            <a:r>
              <a:rPr lang="en-US" altLang="ko-KR" sz="1200" b="1" dirty="0" smtClean="0"/>
              <a:t>MySimulation 2.0 Report</a:t>
            </a:r>
            <a:endParaRPr lang="ko-KR" altLang="en-US" sz="1200" b="1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9899" y="514931"/>
            <a:ext cx="906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12762" y="233787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aseline="0" dirty="0" smtClean="0"/>
              <a:t>테스트 프로젝트</a:t>
            </a:r>
            <a:r>
              <a:rPr lang="en-US" altLang="ko-KR" sz="1400" baseline="0" dirty="0" smtClean="0"/>
              <a:t>1</a:t>
            </a:r>
            <a:r>
              <a:rPr lang="ko-KR" altLang="en-US" sz="1400" baseline="0" dirty="0" smtClean="0"/>
              <a:t> </a:t>
            </a:r>
            <a:r>
              <a:rPr lang="en-US" altLang="ko-KR" sz="1400" baseline="0" dirty="0" smtClean="0"/>
              <a:t>: </a:t>
            </a:r>
            <a:r>
              <a:rPr lang="ko-KR" altLang="en-US" sz="1400" baseline="0" dirty="0" smtClean="0"/>
              <a:t>테스트 시나리오</a:t>
            </a:r>
            <a:r>
              <a:rPr lang="en-US" altLang="ko-KR" sz="1400" baseline="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949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1F98-73AA-4D79-9329-CA18455BF7FF}" type="datetimeFigureOut">
              <a:rPr lang="ko-KR" altLang="en-US" smtClean="0"/>
              <a:t>2015-04-06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B4BC-335C-42BA-ACD5-F8541784F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테스트 프로젝트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테스트 시나리오</a:t>
            </a:r>
            <a:r>
              <a:rPr lang="en-US" altLang="ko-KR" b="1" dirty="0" smtClean="0"/>
              <a:t>1</a:t>
            </a:r>
          </a:p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박양호</a:t>
            </a:r>
            <a:endParaRPr lang="en-US" altLang="ko-KR" dirty="0" smtClean="0"/>
          </a:p>
          <a:p>
            <a:r>
              <a:rPr lang="ko-KR" altLang="en-US" dirty="0" smtClean="0"/>
              <a:t>생성 </a:t>
            </a:r>
            <a:r>
              <a:rPr lang="en-US" altLang="ko-KR" dirty="0" smtClean="0"/>
              <a:t>: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474" y="292963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ID : 2659</a:t>
            </a:r>
          </a:p>
          <a:p>
            <a:r>
              <a:rPr lang="en-US" altLang="ko-KR" b="1" dirty="0" smtClean="0"/>
              <a:t>MySimulation 2.0 Report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1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675" y="65694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운송장비 부하 결과 </a:t>
            </a:r>
            <a:r>
              <a:rPr lang="en-US" altLang="ko-KR" dirty="0" smtClean="0"/>
              <a:t>Chart</a:t>
            </a:r>
            <a:endParaRPr lang="ko-KR" altLang="en-US" dirty="0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842405987"/>
              </p:ext>
            </p:extLst>
          </p:nvPr>
        </p:nvGraphicFramePr>
        <p:xfrm>
          <a:off x="449801" y="1263835"/>
          <a:ext cx="8294703" cy="504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3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75" y="65694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운송장비 부하 결과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56947" y="1411550"/>
            <a:ext cx="1580225" cy="1242873"/>
            <a:chOff x="585926" y="1411550"/>
            <a:chExt cx="1580225" cy="1242873"/>
          </a:xfrm>
        </p:grpSpPr>
        <p:sp>
          <p:nvSpPr>
            <p:cNvPr id="3" name="직사각형 2"/>
            <p:cNvSpPr/>
            <p:nvPr/>
          </p:nvSpPr>
          <p:spPr>
            <a:xfrm>
              <a:off x="585926" y="1411550"/>
              <a:ext cx="1580225" cy="12428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Area01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616997" y="2210539"/>
              <a:ext cx="239697" cy="2396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917575" y="1793289"/>
              <a:ext cx="239697" cy="2396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06827" y="4785065"/>
            <a:ext cx="1580225" cy="1242873"/>
            <a:chOff x="585926" y="1411550"/>
            <a:chExt cx="1580225" cy="1242873"/>
          </a:xfrm>
        </p:grpSpPr>
        <p:sp>
          <p:nvSpPr>
            <p:cNvPr id="8" name="직사각형 7"/>
            <p:cNvSpPr/>
            <p:nvPr/>
          </p:nvSpPr>
          <p:spPr>
            <a:xfrm>
              <a:off x="585926" y="1411550"/>
              <a:ext cx="1580225" cy="12428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Area02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16997" y="2210539"/>
              <a:ext cx="239697" cy="2396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917575" y="1793289"/>
              <a:ext cx="239697" cy="2396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56947" y="1411550"/>
            <a:ext cx="8007662" cy="5317724"/>
            <a:chOff x="656947" y="1411550"/>
            <a:chExt cx="8007662" cy="5317724"/>
          </a:xfrm>
        </p:grpSpPr>
        <p:sp>
          <p:nvSpPr>
            <p:cNvPr id="11" name="직사각형 10"/>
            <p:cNvSpPr/>
            <p:nvPr/>
          </p:nvSpPr>
          <p:spPr>
            <a:xfrm>
              <a:off x="2390313" y="1411550"/>
              <a:ext cx="299622" cy="5317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517071" y="-1111374"/>
              <a:ext cx="287414" cy="80076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72930" y="1411550"/>
              <a:ext cx="299622" cy="53177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5383754" y="1433190"/>
              <a:ext cx="287414" cy="62742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07866" y="2450236"/>
            <a:ext cx="7551568" cy="2747090"/>
            <a:chOff x="807866" y="2450236"/>
            <a:chExt cx="7551568" cy="2747090"/>
          </a:xfrm>
        </p:grpSpPr>
        <p:cxnSp>
          <p:nvCxnSpPr>
            <p:cNvPr id="16" name="직선 연결선 15"/>
            <p:cNvCxnSpPr>
              <a:stCxn id="4" idx="4"/>
            </p:cNvCxnSpPr>
            <p:nvPr/>
          </p:nvCxnSpPr>
          <p:spPr>
            <a:xfrm>
              <a:off x="807867" y="2450236"/>
              <a:ext cx="1" cy="4261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7866" y="2870263"/>
              <a:ext cx="178052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540124" y="2864161"/>
              <a:ext cx="0" cy="170617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522367" y="4535938"/>
              <a:ext cx="583595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358324" y="4535938"/>
              <a:ext cx="1110" cy="661388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6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75" y="65694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운송장비 부하 결과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58714"/>
              </p:ext>
            </p:extLst>
          </p:nvPr>
        </p:nvGraphicFramePr>
        <p:xfrm>
          <a:off x="511945" y="1139548"/>
          <a:ext cx="8223680" cy="545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2368"/>
                <a:gridCol w="822368"/>
                <a:gridCol w="822368"/>
                <a:gridCol w="822368"/>
                <a:gridCol w="822368"/>
                <a:gridCol w="822368"/>
                <a:gridCol w="822368"/>
                <a:gridCol w="822368"/>
                <a:gridCol w="822368"/>
                <a:gridCol w="822368"/>
              </a:tblGrid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</a:tr>
              <a:tr h="6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5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75" y="65694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그림 결과 입력</a:t>
            </a:r>
            <a:endParaRPr lang="ko-KR" altLang="en-US" dirty="0"/>
          </a:p>
        </p:txBody>
      </p:sp>
      <p:pic>
        <p:nvPicPr>
          <p:cNvPr id="1026" name="Picture 2" descr="http://blog.jinbo.net/attach/615/200937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30" y="1112978"/>
            <a:ext cx="7237154" cy="54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2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65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테스트 프로젝트1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프로젝트1</dc:title>
  <dc:creator>goodhobak</dc:creator>
  <cp:lastModifiedBy>goodhobak</cp:lastModifiedBy>
  <cp:revision>4</cp:revision>
  <dcterms:created xsi:type="dcterms:W3CDTF">2015-04-06T13:15:42Z</dcterms:created>
  <dcterms:modified xsi:type="dcterms:W3CDTF">2015-04-06T13:35:04Z</dcterms:modified>
</cp:coreProperties>
</file>