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4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6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8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721E-9D55-4BD7-9B83-78E49888752F}" type="datetimeFigureOut">
              <a:rPr lang="ko-KR" altLang="en-US" smtClean="0"/>
              <a:t>2015-04-12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049F-9408-4DD9-8B37-BDDF00F04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1305017" y="1012054"/>
            <a:ext cx="3178206" cy="6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483223" y="1012054"/>
            <a:ext cx="2024109" cy="196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287915" y="2974019"/>
            <a:ext cx="2219417" cy="2325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goodhobak</dc:creator>
  <cp:lastModifiedBy>goodhobak</cp:lastModifiedBy>
  <cp:revision>2</cp:revision>
  <dcterms:created xsi:type="dcterms:W3CDTF">2015-04-12T14:00:09Z</dcterms:created>
  <dcterms:modified xsi:type="dcterms:W3CDTF">2015-04-12T14:09:43Z</dcterms:modified>
</cp:coreProperties>
</file>