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7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9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0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8C486-DBA8-4FA9-85B3-E70261F3B366}" type="datetimeFigureOut">
              <a:rPr lang="ko-KR" altLang="en-US" smtClean="0"/>
              <a:t>2015-03-27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CE45A-5E18-4FEA-BF81-AC959394F5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4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8064" y="1536192"/>
            <a:ext cx="5431536" cy="367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368296" y="612648"/>
            <a:ext cx="2103120" cy="347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480560" y="603504"/>
            <a:ext cx="1527048" cy="393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016752" y="996696"/>
            <a:ext cx="1444752" cy="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1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goodhobak</dc:creator>
  <cp:lastModifiedBy>goodhobak</cp:lastModifiedBy>
  <cp:revision>1</cp:revision>
  <dcterms:created xsi:type="dcterms:W3CDTF">2015-03-27T09:12:10Z</dcterms:created>
  <dcterms:modified xsi:type="dcterms:W3CDTF">2015-03-27T09:12:16Z</dcterms:modified>
</cp:coreProperties>
</file>