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7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603351" y="1452282"/>
            <a:ext cx="6562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0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goodhobak</dc:creator>
  <cp:lastModifiedBy>goodhobak</cp:lastModifiedBy>
  <cp:revision>2</cp:revision>
  <dcterms:created xsi:type="dcterms:W3CDTF">2015-03-27T09:12:10Z</dcterms:created>
  <dcterms:modified xsi:type="dcterms:W3CDTF">2015-03-27T10:37:51Z</dcterms:modified>
</cp:coreProperties>
</file>