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1" autoAdjust="0"/>
    <p:restoredTop sz="95220" autoAdjust="0"/>
  </p:normalViewPr>
  <p:slideViewPr>
    <p:cSldViewPr snapToGrid="0">
      <p:cViewPr varScale="1">
        <p:scale>
          <a:sx n="71" d="100"/>
          <a:sy n="71" d="100"/>
        </p:scale>
        <p:origin x="8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7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9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46088" y="1796528"/>
            <a:ext cx="2775473" cy="2775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0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goodhobak</dc:creator>
  <cp:lastModifiedBy>goodhobak</cp:lastModifiedBy>
  <cp:revision>4</cp:revision>
  <dcterms:created xsi:type="dcterms:W3CDTF">2015-03-27T09:12:10Z</dcterms:created>
  <dcterms:modified xsi:type="dcterms:W3CDTF">2015-03-27T14:32:59Z</dcterms:modified>
</cp:coreProperties>
</file>