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1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8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6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9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8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6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8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DFEB-1EC8-4B68-801E-5BE83E1B4C7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9155-D865-4AB3-A77E-63AB22C70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5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77706" y="793630"/>
            <a:ext cx="3269412" cy="5348376"/>
            <a:chOff x="2777706" y="793630"/>
            <a:chExt cx="3269412" cy="5348376"/>
          </a:xfrm>
        </p:grpSpPr>
        <p:cxnSp>
          <p:nvCxnSpPr>
            <p:cNvPr id="5" name="직선 화살표 연결선 4"/>
            <p:cNvCxnSpPr/>
            <p:nvPr/>
          </p:nvCxnSpPr>
          <p:spPr>
            <a:xfrm flipV="1">
              <a:off x="2958861" y="793630"/>
              <a:ext cx="2708694" cy="14923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77706" y="2285999"/>
              <a:ext cx="181155" cy="287259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777706" y="5158595"/>
              <a:ext cx="3269412" cy="98341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5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goodhobak</dc:creator>
  <cp:lastModifiedBy>goodhobak</cp:lastModifiedBy>
  <cp:revision>1</cp:revision>
  <dcterms:created xsi:type="dcterms:W3CDTF">2015-03-31T14:47:32Z</dcterms:created>
  <dcterms:modified xsi:type="dcterms:W3CDTF">2015-03-31T14:48:50Z</dcterms:modified>
</cp:coreProperties>
</file>