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6"/>
  </p:notesMasterIdLst>
  <p:sldIdLst>
    <p:sldId id="450" r:id="rId2"/>
    <p:sldId id="449" r:id="rId3"/>
    <p:sldId id="451" r:id="rId4"/>
    <p:sldId id="458" r:id="rId5"/>
    <p:sldId id="459" r:id="rId6"/>
    <p:sldId id="461" r:id="rId7"/>
    <p:sldId id="462" r:id="rId8"/>
    <p:sldId id="463" r:id="rId9"/>
    <p:sldId id="452" r:id="rId10"/>
    <p:sldId id="453" r:id="rId11"/>
    <p:sldId id="454" r:id="rId12"/>
    <p:sldId id="455" r:id="rId13"/>
    <p:sldId id="456" r:id="rId14"/>
    <p:sldId id="457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9F5C-FCCF-F643-946C-F3D37C453F5B}" v="28" dt="2024-06-14T09:52:47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DC539F5C-FCCF-F643-946C-F3D37C453F5B}"/>
    <pc:docChg chg="undo redo custSel addSld delSld modSld modMainMaster">
      <pc:chgData name="종원 허" userId="b71225b2ad03c34e" providerId="LiveId" clId="{DC539F5C-FCCF-F643-946C-F3D37C453F5B}" dt="2024-06-14T10:18:31.420" v="1565" actId="20577"/>
      <pc:docMkLst>
        <pc:docMk/>
      </pc:docMkLst>
      <pc:sldChg chg="addSp delSp modSp new mod chgLayout">
        <pc:chgData name="종원 허" userId="b71225b2ad03c34e" providerId="LiveId" clId="{DC539F5C-FCCF-F643-946C-F3D37C453F5B}" dt="2024-06-13T14:55:25.078" v="1088" actId="207"/>
        <pc:sldMkLst>
          <pc:docMk/>
          <pc:sldMk cId="2166625463" sldId="455"/>
        </pc:sldMkLst>
        <pc:spChg chg="mod ord">
          <ac:chgData name="종원 허" userId="b71225b2ad03c34e" providerId="LiveId" clId="{DC539F5C-FCCF-F643-946C-F3D37C453F5B}" dt="2024-06-13T13:53:49.496" v="47" actId="27636"/>
          <ac:spMkLst>
            <pc:docMk/>
            <pc:sldMk cId="2166625463" sldId="455"/>
            <ac:spMk id="2" creationId="{B7443096-4005-33EC-909D-A786E838006D}"/>
          </ac:spMkLst>
        </pc:spChg>
        <pc:spChg chg="add del mod">
          <ac:chgData name="종원 허" userId="b71225b2ad03c34e" providerId="LiveId" clId="{DC539F5C-FCCF-F643-946C-F3D37C453F5B}" dt="2024-06-13T14:42:14.138" v="587" actId="478"/>
          <ac:spMkLst>
            <pc:docMk/>
            <pc:sldMk cId="2166625463" sldId="455"/>
            <ac:spMk id="3" creationId="{C901EA71-D03D-73FD-4BD6-E067FC024B7C}"/>
          </ac:spMkLst>
        </pc:spChg>
        <pc:spChg chg="add del mod">
          <ac:chgData name="종원 허" userId="b71225b2ad03c34e" providerId="LiveId" clId="{DC539F5C-FCCF-F643-946C-F3D37C453F5B}" dt="2024-06-13T13:53:00.683" v="41" actId="6264"/>
          <ac:spMkLst>
            <pc:docMk/>
            <pc:sldMk cId="2166625463" sldId="455"/>
            <ac:spMk id="4" creationId="{25738010-838E-5E86-B18C-CA14AA437362}"/>
          </ac:spMkLst>
        </pc:spChg>
        <pc:spChg chg="add del mod">
          <ac:chgData name="종원 허" userId="b71225b2ad03c34e" providerId="LiveId" clId="{DC539F5C-FCCF-F643-946C-F3D37C453F5B}" dt="2024-06-13T13:53:02.311" v="42" actId="6264"/>
          <ac:spMkLst>
            <pc:docMk/>
            <pc:sldMk cId="2166625463" sldId="455"/>
            <ac:spMk id="5" creationId="{2B98E178-3F40-D487-15A3-2F9ACE42A127}"/>
          </ac:spMkLst>
        </pc:spChg>
        <pc:spChg chg="add del mod">
          <ac:chgData name="종원 허" userId="b71225b2ad03c34e" providerId="LiveId" clId="{DC539F5C-FCCF-F643-946C-F3D37C453F5B}" dt="2024-06-13T13:53:49.465" v="46" actId="6264"/>
          <ac:spMkLst>
            <pc:docMk/>
            <pc:sldMk cId="2166625463" sldId="455"/>
            <ac:spMk id="6" creationId="{9BE5540C-BCBD-0990-DA75-7F7BAB5CD9F1}"/>
          </ac:spMkLst>
        </pc:spChg>
        <pc:spChg chg="add del mod">
          <ac:chgData name="종원 허" userId="b71225b2ad03c34e" providerId="LiveId" clId="{DC539F5C-FCCF-F643-946C-F3D37C453F5B}" dt="2024-06-13T14:41:35.747" v="556" actId="478"/>
          <ac:spMkLst>
            <pc:docMk/>
            <pc:sldMk cId="2166625463" sldId="455"/>
            <ac:spMk id="8" creationId="{445D992E-DE5A-29AA-31E7-C9975E38E03B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1" creationId="{A689382B-8B0A-D7BD-507D-1E7EC1B388C0}"/>
          </ac:spMkLst>
        </pc:spChg>
        <pc:spChg chg="add mod">
          <ac:chgData name="종원 허" userId="b71225b2ad03c34e" providerId="LiveId" clId="{DC539F5C-FCCF-F643-946C-F3D37C453F5B}" dt="2024-06-13T14:55:25.078" v="1088" actId="207"/>
          <ac:spMkLst>
            <pc:docMk/>
            <pc:sldMk cId="2166625463" sldId="455"/>
            <ac:spMk id="12" creationId="{823547BA-95B9-D341-1C50-B5C01687C27B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3" creationId="{807E416B-1B77-866A-D65C-62D2E84AE1DD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4" creationId="{9304D7B6-B607-9501-8D87-4C00D085CC3A}"/>
          </ac:spMkLst>
        </pc:spChg>
        <pc:spChg chg="add mod">
          <ac:chgData name="종원 허" userId="b71225b2ad03c34e" providerId="LiveId" clId="{DC539F5C-FCCF-F643-946C-F3D37C453F5B}" dt="2024-06-13T14:50:22.574" v="770" actId="1076"/>
          <ac:spMkLst>
            <pc:docMk/>
            <pc:sldMk cId="2166625463" sldId="455"/>
            <ac:spMk id="18" creationId="{D590D8B6-696E-79B4-8CBF-56F10B86D84B}"/>
          </ac:spMkLst>
        </pc:spChg>
        <pc:spChg chg="add mod">
          <ac:chgData name="종원 허" userId="b71225b2ad03c34e" providerId="LiveId" clId="{DC539F5C-FCCF-F643-946C-F3D37C453F5B}" dt="2024-06-13T14:55:06.382" v="1086" actId="1076"/>
          <ac:spMkLst>
            <pc:docMk/>
            <pc:sldMk cId="2166625463" sldId="455"/>
            <ac:spMk id="19" creationId="{9A32A80B-BEB5-12B1-4260-4CD658BA6320}"/>
          </ac:spMkLst>
        </pc:sp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7" creationId="{D9928195-FF72-B665-310F-5AF420C4772A}"/>
          </ac:picMkLst>
        </pc:pic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9" creationId="{A552CB27-F73D-8254-CFA6-22B5F5D3BBC6}"/>
          </ac:picMkLst>
        </pc:picChg>
        <pc:picChg chg="add del mod">
          <ac:chgData name="종원 허" userId="b71225b2ad03c34e" providerId="LiveId" clId="{DC539F5C-FCCF-F643-946C-F3D37C453F5B}" dt="2024-06-13T14:46:13.165" v="594" actId="478"/>
          <ac:picMkLst>
            <pc:docMk/>
            <pc:sldMk cId="2166625463" sldId="455"/>
            <ac:picMk id="10" creationId="{6C51CD02-17D9-CDE0-BECA-D84BA459F41B}"/>
          </ac:picMkLst>
        </pc:picChg>
        <pc:picChg chg="add del mod">
          <ac:chgData name="종원 허" userId="b71225b2ad03c34e" providerId="LiveId" clId="{DC539F5C-FCCF-F643-946C-F3D37C453F5B}" dt="2024-06-13T14:49:18.487" v="622" actId="478"/>
          <ac:picMkLst>
            <pc:docMk/>
            <pc:sldMk cId="2166625463" sldId="455"/>
            <ac:picMk id="15" creationId="{26F26F01-5620-DAB1-1AED-1B07BC71F44E}"/>
          </ac:picMkLst>
        </pc:picChg>
        <pc:picChg chg="add del mod">
          <ac:chgData name="종원 허" userId="b71225b2ad03c34e" providerId="LiveId" clId="{DC539F5C-FCCF-F643-946C-F3D37C453F5B}" dt="2024-06-13T14:49:18.487" v="622" actId="478"/>
          <ac:picMkLst>
            <pc:docMk/>
            <pc:sldMk cId="2166625463" sldId="455"/>
            <ac:picMk id="16" creationId="{D0681CEE-F9E5-DF36-230E-A4E1D0943198}"/>
          </ac:picMkLst>
        </pc:picChg>
        <pc:picChg chg="add mod">
          <ac:chgData name="종원 허" userId="b71225b2ad03c34e" providerId="LiveId" clId="{DC539F5C-FCCF-F643-946C-F3D37C453F5B}" dt="2024-06-13T14:50:22.574" v="770" actId="1076"/>
          <ac:picMkLst>
            <pc:docMk/>
            <pc:sldMk cId="2166625463" sldId="455"/>
            <ac:picMk id="17" creationId="{EE900C13-B5DC-8E65-F377-5377A30E5C7B}"/>
          </ac:picMkLst>
        </pc:picChg>
      </pc:sldChg>
      <pc:sldChg chg="addSp modSp new mod">
        <pc:chgData name="종원 허" userId="b71225b2ad03c34e" providerId="LiveId" clId="{DC539F5C-FCCF-F643-946C-F3D37C453F5B}" dt="2024-06-14T09:35:26.822" v="1503" actId="20577"/>
        <pc:sldMkLst>
          <pc:docMk/>
          <pc:sldMk cId="2788414863" sldId="456"/>
        </pc:sldMkLst>
        <pc:spChg chg="mod">
          <ac:chgData name="종원 허" userId="b71225b2ad03c34e" providerId="LiveId" clId="{DC539F5C-FCCF-F643-946C-F3D37C453F5B}" dt="2024-06-14T09:13:57.181" v="1109" actId="20577"/>
          <ac:spMkLst>
            <pc:docMk/>
            <pc:sldMk cId="2788414863" sldId="456"/>
            <ac:spMk id="2" creationId="{746BE4AD-9725-C3E9-652E-D7B4D49E4983}"/>
          </ac:spMkLst>
        </pc:spChg>
        <pc:spChg chg="add mod">
          <ac:chgData name="종원 허" userId="b71225b2ad03c34e" providerId="LiveId" clId="{DC539F5C-FCCF-F643-946C-F3D37C453F5B}" dt="2024-06-14T09:35:26.822" v="1503" actId="20577"/>
          <ac:spMkLst>
            <pc:docMk/>
            <pc:sldMk cId="2788414863" sldId="456"/>
            <ac:spMk id="3" creationId="{C018EF5C-1AD5-8404-4DB0-85115F79CF45}"/>
          </ac:spMkLst>
        </pc:spChg>
      </pc:sldChg>
      <pc:sldChg chg="addSp delSp modSp new del mod">
        <pc:chgData name="종원 허" userId="b71225b2ad03c34e" providerId="LiveId" clId="{DC539F5C-FCCF-F643-946C-F3D37C453F5B}" dt="2024-06-14T09:54:30.806" v="1536" actId="2696"/>
        <pc:sldMkLst>
          <pc:docMk/>
          <pc:sldMk cId="471038946" sldId="457"/>
        </pc:sldMkLst>
        <pc:graphicFrameChg chg="add mod modGraphic">
          <ac:chgData name="종원 허" userId="b71225b2ad03c34e" providerId="LiveId" clId="{DC539F5C-FCCF-F643-946C-F3D37C453F5B}" dt="2024-06-14T09:53:14.635" v="1535" actId="14734"/>
          <ac:graphicFrameMkLst>
            <pc:docMk/>
            <pc:sldMk cId="471038946" sldId="457"/>
            <ac:graphicFrameMk id="3" creationId="{23463EFC-7DB6-254B-9DF3-4825FA2E68C8}"/>
          </ac:graphicFrameMkLst>
        </pc:graphicFrameChg>
        <pc:graphicFrameChg chg="add del mod">
          <ac:chgData name="종원 허" userId="b71225b2ad03c34e" providerId="LiveId" clId="{DC539F5C-FCCF-F643-946C-F3D37C453F5B}" dt="2024-06-14T09:50:08.829" v="1510" actId="478"/>
          <ac:graphicFrameMkLst>
            <pc:docMk/>
            <pc:sldMk cId="471038946" sldId="457"/>
            <ac:graphicFrameMk id="4" creationId="{F76C6452-8A3A-7AFA-984C-0E96484D02DC}"/>
          </ac:graphicFrameMkLst>
        </pc:graphicFrameChg>
        <pc:graphicFrameChg chg="add del mod">
          <ac:chgData name="종원 허" userId="b71225b2ad03c34e" providerId="LiveId" clId="{DC539F5C-FCCF-F643-946C-F3D37C453F5B}" dt="2024-06-14T09:50:08.829" v="1510" actId="478"/>
          <ac:graphicFrameMkLst>
            <pc:docMk/>
            <pc:sldMk cId="471038946" sldId="457"/>
            <ac:graphicFrameMk id="5" creationId="{755846D8-8060-707F-F370-D15CA55DD2BD}"/>
          </ac:graphicFrameMkLst>
        </pc:graphicFrame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5" creationId="{A3430447-E7F4-037F-BF77-0FDAAD3BE5C9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6" creationId="{BF21B5F7-ABBB-9047-7DE6-399F509B3781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7" creationId="{C1332ED6-39BE-B103-DABC-6E7CE4B96F1F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8" creationId="{92B8AE89-C41C-39BC-9DD6-69FE99BD7FAA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29" creationId="{FB160A7E-D8C6-9619-2985-1E0246E67DB9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0" creationId="{B76A4C75-2F64-19FC-65A2-B50FD980CD87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1" creationId="{7BA73B8B-7718-D5C2-CD0A-5D048ED36C0C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2" creationId="{A1F0393D-4DC8-C9A3-0749-87CEC71F63AA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3" creationId="{42EEEF62-42C2-98B3-AC94-D24AA4BC61AF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4" creationId="{924A18E6-ADF9-E6F8-C0C2-48C6EE94AE2B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5" creationId="{77E30601-B226-55A3-C729-CE558A80AF15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6" creationId="{14FC5C79-5D21-439F-6E95-C2E493E1A7B6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7" creationId="{60F45B38-0238-C874-5077-5499E6F822C2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8" creationId="{149CDE25-21C8-6C88-2366-1C47ED03B156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39" creationId="{56DE2155-F9CC-683C-47AA-82971373B3D1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0" creationId="{D89100F3-2D30-6A96-C793-BFB2075AC722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1" creationId="{6A872E2E-3DE9-0DEF-8397-D2D381B0D667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2" creationId="{5F633837-5246-5526-7516-ED463BA4B0A9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3" creationId="{4F898FA0-40B2-CF0E-0A37-6E7A82BE9609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4" creationId="{75210FC4-203B-8600-9E5E-DB1DD6EE3CBB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5" creationId="{D38B3EE1-DCDE-61E9-573F-584CD6360E6D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6" creationId="{21667F30-3B3C-3AE1-E55A-1F5F5FEFCECA}"/>
          </ac:picMkLst>
        </pc:picChg>
        <pc:picChg chg="add del mod">
          <ac:chgData name="종원 허" userId="b71225b2ad03c34e" providerId="LiveId" clId="{DC539F5C-FCCF-F643-946C-F3D37C453F5B}" dt="2024-06-14T09:51:04.502" v="1521" actId="478"/>
          <ac:picMkLst>
            <pc:docMk/>
            <pc:sldMk cId="471038946" sldId="457"/>
            <ac:picMk id="1047" creationId="{1621A24B-CC62-01FC-071E-1342F6D5EB65}"/>
          </ac:picMkLst>
        </pc:picChg>
      </pc:sldChg>
      <pc:sldChg chg="modSp new mod">
        <pc:chgData name="종원 허" userId="b71225b2ad03c34e" providerId="LiveId" clId="{DC539F5C-FCCF-F643-946C-F3D37C453F5B}" dt="2024-06-14T10:18:31.420" v="1565" actId="20577"/>
        <pc:sldMkLst>
          <pc:docMk/>
          <pc:sldMk cId="842272554" sldId="457"/>
        </pc:sldMkLst>
        <pc:spChg chg="mod">
          <ac:chgData name="종원 허" userId="b71225b2ad03c34e" providerId="LiveId" clId="{DC539F5C-FCCF-F643-946C-F3D37C453F5B}" dt="2024-06-14T10:18:31.420" v="1565" actId="20577"/>
          <ac:spMkLst>
            <pc:docMk/>
            <pc:sldMk cId="842272554" sldId="457"/>
            <ac:spMk id="2" creationId="{6A4A293B-D7BC-27AD-670D-834E5529661B}"/>
          </ac:spMkLst>
        </pc:spChg>
      </pc:sldChg>
      <pc:sldChg chg="delSp modSp add del mod">
        <pc:chgData name="종원 허" userId="b71225b2ad03c34e" providerId="LiveId" clId="{DC539F5C-FCCF-F643-946C-F3D37C453F5B}" dt="2024-06-14T09:54:30.806" v="1536" actId="2696"/>
        <pc:sldMkLst>
          <pc:docMk/>
          <pc:sldMk cId="3454918099" sldId="458"/>
        </pc:sldMkLst>
        <pc:graphicFrameChg chg="del">
          <ac:chgData name="종원 허" userId="b71225b2ad03c34e" providerId="LiveId" clId="{DC539F5C-FCCF-F643-946C-F3D37C453F5B}" dt="2024-06-14T09:51:16.963" v="1523" actId="478"/>
          <ac:graphicFrameMkLst>
            <pc:docMk/>
            <pc:sldMk cId="3454918099" sldId="458"/>
            <ac:graphicFrameMk id="3" creationId="{23463EFC-7DB6-254B-9DF3-4825FA2E68C8}"/>
          </ac:graphicFrameMkLst>
        </pc:graphicFrameChg>
        <pc:graphicFrameChg chg="mod modGraphic">
          <ac:chgData name="종원 허" userId="b71225b2ad03c34e" providerId="LiveId" clId="{DC539F5C-FCCF-F643-946C-F3D37C453F5B}" dt="2024-06-14T09:52:12.194" v="1531"/>
          <ac:graphicFrameMkLst>
            <pc:docMk/>
            <pc:sldMk cId="3454918099" sldId="458"/>
            <ac:graphicFrameMk id="4" creationId="{F76C6452-8A3A-7AFA-984C-0E96484D02DC}"/>
          </ac:graphicFrameMkLst>
        </pc:graphicFrameChg>
        <pc:graphicFrameChg chg="del">
          <ac:chgData name="종원 허" userId="b71225b2ad03c34e" providerId="LiveId" clId="{DC539F5C-FCCF-F643-946C-F3D37C453F5B}" dt="2024-06-14T09:51:16.963" v="1523" actId="478"/>
          <ac:graphicFrameMkLst>
            <pc:docMk/>
            <pc:sldMk cId="3454918099" sldId="458"/>
            <ac:graphicFrameMk id="5" creationId="{755846D8-8060-707F-F370-D15CA55DD2BD}"/>
          </ac:graphicFrameMkLst>
        </pc:graphicFrame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5" creationId="{A3430447-E7F4-037F-BF77-0FDAAD3BE5C9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6" creationId="{BF21B5F7-ABBB-9047-7DE6-399F509B3781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7" creationId="{C1332ED6-39BE-B103-DABC-6E7CE4B96F1F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8" creationId="{92B8AE89-C41C-39BC-9DD6-69FE99BD7FAA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29" creationId="{FB160A7E-D8C6-9619-2985-1E0246E67DB9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0" creationId="{B76A4C75-2F64-19FC-65A2-B50FD980CD87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1" creationId="{7BA73B8B-7718-D5C2-CD0A-5D048ED36C0C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2" creationId="{A1F0393D-4DC8-C9A3-0749-87CEC71F63AA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3" creationId="{42EEEF62-42C2-98B3-AC94-D24AA4BC61AF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5" creationId="{77E30601-B226-55A3-C729-CE558A80AF15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6" creationId="{14FC5C79-5D21-439F-6E95-C2E493E1A7B6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7" creationId="{60F45B38-0238-C874-5077-5499E6F822C2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8" creationId="{149CDE25-21C8-6C88-2366-1C47ED03B156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39" creationId="{56DE2155-F9CC-683C-47AA-82971373B3D1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0" creationId="{D89100F3-2D30-6A96-C793-BFB2075AC722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2" creationId="{5F633837-5246-5526-7516-ED463BA4B0A9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3" creationId="{4F898FA0-40B2-CF0E-0A37-6E7A82BE9609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4" creationId="{75210FC4-203B-8600-9E5E-DB1DD6EE3CBB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5" creationId="{D38B3EE1-DCDE-61E9-573F-584CD6360E6D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6" creationId="{21667F30-3B3C-3AE1-E55A-1F5F5FEFCECA}"/>
          </ac:picMkLst>
        </pc:picChg>
        <pc:picChg chg="del">
          <ac:chgData name="종원 허" userId="b71225b2ad03c34e" providerId="LiveId" clId="{DC539F5C-FCCF-F643-946C-F3D37C453F5B}" dt="2024-06-14T09:51:20.876" v="1524" actId="478"/>
          <ac:picMkLst>
            <pc:docMk/>
            <pc:sldMk cId="3454918099" sldId="458"/>
            <ac:picMk id="1047" creationId="{1621A24B-CC62-01FC-071E-1342F6D5EB65}"/>
          </ac:picMkLst>
        </pc:picChg>
      </pc:sldChg>
      <pc:sldChg chg="delSp modSp add del mod">
        <pc:chgData name="종원 허" userId="b71225b2ad03c34e" providerId="LiveId" clId="{DC539F5C-FCCF-F643-946C-F3D37C453F5B}" dt="2024-06-14T09:54:30.806" v="1536" actId="2696"/>
        <pc:sldMkLst>
          <pc:docMk/>
          <pc:sldMk cId="1959377651" sldId="459"/>
        </pc:sldMkLst>
        <pc:graphicFrameChg chg="del">
          <ac:chgData name="종원 허" userId="b71225b2ad03c34e" providerId="LiveId" clId="{DC539F5C-FCCF-F643-946C-F3D37C453F5B}" dt="2024-06-14T09:52:35.522" v="1532" actId="478"/>
          <ac:graphicFrameMkLst>
            <pc:docMk/>
            <pc:sldMk cId="1959377651" sldId="459"/>
            <ac:graphicFrameMk id="3" creationId="{23463EFC-7DB6-254B-9DF3-4825FA2E68C8}"/>
          </ac:graphicFrameMkLst>
        </pc:graphicFrameChg>
        <pc:graphicFrameChg chg="del">
          <ac:chgData name="종원 허" userId="b71225b2ad03c34e" providerId="LiveId" clId="{DC539F5C-FCCF-F643-946C-F3D37C453F5B}" dt="2024-06-14T09:52:35.522" v="1532" actId="478"/>
          <ac:graphicFrameMkLst>
            <pc:docMk/>
            <pc:sldMk cId="1959377651" sldId="459"/>
            <ac:graphicFrameMk id="4" creationId="{F76C6452-8A3A-7AFA-984C-0E96484D02DC}"/>
          </ac:graphicFrameMkLst>
        </pc:graphicFrameChg>
        <pc:graphicFrameChg chg="mod modGraphic">
          <ac:chgData name="종원 허" userId="b71225b2ad03c34e" providerId="LiveId" clId="{DC539F5C-FCCF-F643-946C-F3D37C453F5B}" dt="2024-06-14T09:52:47.693" v="1534"/>
          <ac:graphicFrameMkLst>
            <pc:docMk/>
            <pc:sldMk cId="1959377651" sldId="459"/>
            <ac:graphicFrameMk id="5" creationId="{755846D8-8060-707F-F370-D15CA55DD2BD}"/>
          </ac:graphicFrameMkLst>
        </pc:graphicFrameChg>
      </pc:sldChg>
      <pc:sldMasterChg chg="modSp mod delSldLayout modSldLayout">
        <pc:chgData name="종원 허" userId="b71225b2ad03c34e" providerId="LiveId" clId="{DC539F5C-FCCF-F643-946C-F3D37C453F5B}" dt="2024-06-13T13:53:43.305" v="45" actId="14100"/>
        <pc:sldMasterMkLst>
          <pc:docMk/>
          <pc:sldMasterMk cId="3375244830" sldId="2147483681"/>
        </pc:sldMasterMkLst>
        <pc:spChg chg="mod">
          <ac:chgData name="종원 허" userId="b71225b2ad03c34e" providerId="LiveId" clId="{DC539F5C-FCCF-F643-946C-F3D37C453F5B}" dt="2024-06-13T13:52:55.323" v="40" actId="14100"/>
          <ac:spMkLst>
            <pc:docMk/>
            <pc:sldMasterMk cId="3375244830" sldId="2147483681"/>
            <ac:spMk id="2" creationId="{00000000-0000-0000-0000-000000000000}"/>
          </ac:spMkLst>
        </pc:spChg>
        <pc:sldLayoutChg chg="modSp mod">
          <pc:chgData name="종원 허" userId="b71225b2ad03c34e" providerId="LiveId" clId="{DC539F5C-FCCF-F643-946C-F3D37C453F5B}" dt="2024-06-13T13:53:19.861" v="43" actId="1076"/>
          <pc:sldLayoutMkLst>
            <pc:docMk/>
            <pc:sldMasterMk cId="3375244830" sldId="2147483681"/>
            <pc:sldLayoutMk cId="3060603956" sldId="2147483676"/>
          </pc:sldLayoutMkLst>
          <pc:spChg chg="mod">
            <ac:chgData name="종원 허" userId="b71225b2ad03c34e" providerId="LiveId" clId="{DC539F5C-FCCF-F643-946C-F3D37C453F5B}" dt="2024-06-13T13:53:19.861" v="43" actId="1076"/>
            <ac:spMkLst>
              <pc:docMk/>
              <pc:sldMasterMk cId="3375244830" sldId="2147483681"/>
              <pc:sldLayoutMk cId="3060603956" sldId="2147483676"/>
              <ac:spMk id="2" creationId="{00000000-0000-0000-0000-000000000000}"/>
            </ac:spMkLst>
          </pc:spChg>
        </pc:sldLayoutChg>
        <pc:sldLayoutChg chg="del">
          <pc:chgData name="종원 허" userId="b71225b2ad03c34e" providerId="LiveId" clId="{DC539F5C-FCCF-F643-946C-F3D37C453F5B}" dt="2024-06-13T13:53:34.487" v="44" actId="2696"/>
          <pc:sldLayoutMkLst>
            <pc:docMk/>
            <pc:sldMasterMk cId="3375244830" sldId="2147483681"/>
            <pc:sldLayoutMk cId="44500497" sldId="2147483677"/>
          </pc:sldLayoutMkLst>
        </pc:sldLayoutChg>
        <pc:sldLayoutChg chg="modSp mod">
          <pc:chgData name="종원 허" userId="b71225b2ad03c34e" providerId="LiveId" clId="{DC539F5C-FCCF-F643-946C-F3D37C453F5B}" dt="2024-06-13T13:53:43.305" v="45" actId="14100"/>
          <pc:sldLayoutMkLst>
            <pc:docMk/>
            <pc:sldMasterMk cId="3375244830" sldId="2147483681"/>
            <pc:sldLayoutMk cId="2512919625" sldId="2147483682"/>
          </pc:sldLayoutMkLst>
          <pc:spChg chg="mod">
            <ac:chgData name="종원 허" userId="b71225b2ad03c34e" providerId="LiveId" clId="{DC539F5C-FCCF-F643-946C-F3D37C453F5B}" dt="2024-06-13T13:53:43.305" v="45" actId="14100"/>
            <ac:spMkLst>
              <pc:docMk/>
              <pc:sldMasterMk cId="3375244830" sldId="2147483681"/>
              <pc:sldLayoutMk cId="2512919625" sldId="2147483682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14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817"/>
            <a:ext cx="8544560" cy="48387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519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854456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2" r:id="rId4"/>
    <p:sldLayoutId id="2147483678" r:id="rId5"/>
    <p:sldLayoutId id="2147483679" r:id="rId6"/>
    <p:sldLayoutId id="2147483680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durobotics.gitlab.io/ur_rtde/" TargetMode="External"/><Relationship Id="rId2" Type="http://schemas.openxmlformats.org/officeDocument/2006/relationships/hyperlink" Target="https://www.youtube.com/playlist?list=PLnJ9fSRnDN3B1wEuxQY4thTWyGoT2N0yd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opics/urscript" TargetMode="External"/><Relationship Id="rId4" Type="http://schemas.openxmlformats.org/officeDocument/2006/relationships/hyperlink" Target="https://www.universal-robots.com/products/polyscope-5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21AA3-F4FD-FB8E-7FCE-A5D9B4B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ROS 1 vs. </a:t>
            </a:r>
            <a:r>
              <a:rPr kumimoji="1" lang="en-US" altLang="ko-KR"/>
              <a:t>ROS 2</a:t>
            </a:r>
            <a:endParaRPr kumimoji="1" lang="ko-KR" altLang="en-US"/>
          </a:p>
        </p:txBody>
      </p:sp>
      <p:pic>
        <p:nvPicPr>
          <p:cNvPr id="1026" name="Picture 2" descr="ROS1/ROS2 architecture. for DDS approach to ROS. We clarify the ...">
            <a:extLst>
              <a:ext uri="{FF2B5EF4-FFF2-40B4-BE49-F238E27FC236}">
                <a16:creationId xmlns:a16="http://schemas.microsoft.com/office/drawing/2014/main" id="{7D4D6C16-12B9-8FCA-31F2-6D050604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0" y="1284514"/>
            <a:ext cx="8813299" cy="482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68323E-FF05-8453-86A4-C89B2F87084B}"/>
              </a:ext>
            </a:extLst>
          </p:cNvPr>
          <p:cNvSpPr/>
          <p:nvPr/>
        </p:nvSpPr>
        <p:spPr>
          <a:xfrm>
            <a:off x="5826124" y="4572000"/>
            <a:ext cx="2033361" cy="52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rgbClr val="FF0000"/>
                </a:solidFill>
              </a:rPr>
              <a:t>OpenDDS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algn="ctr"/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3F2295-4503-7207-B4A7-E83312A07F1F}"/>
              </a:ext>
            </a:extLst>
          </p:cNvPr>
          <p:cNvSpPr/>
          <p:nvPr/>
        </p:nvSpPr>
        <p:spPr>
          <a:xfrm>
            <a:off x="6000296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D742E6-0ABC-C317-EDEC-0B36ED445779}"/>
              </a:ext>
            </a:extLst>
          </p:cNvPr>
          <p:cNvSpPr/>
          <p:nvPr/>
        </p:nvSpPr>
        <p:spPr>
          <a:xfrm>
            <a:off x="7064830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032FE-34CB-0668-57DC-869BA11F9A8C}"/>
              </a:ext>
            </a:extLst>
          </p:cNvPr>
          <p:cNvSpPr/>
          <p:nvPr/>
        </p:nvSpPr>
        <p:spPr>
          <a:xfrm>
            <a:off x="8129364" y="2645229"/>
            <a:ext cx="1010104" cy="36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OpenDDS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Adaptor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2AEA-5EC2-8A71-7F15-18E7FB9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Moving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0E63AB-9A18-BD13-1F70-4C14B848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91238"/>
              </p:ext>
            </p:extLst>
          </p:nvPr>
        </p:nvGraphicFramePr>
        <p:xfrm>
          <a:off x="680720" y="901095"/>
          <a:ext cx="8746310" cy="353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9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8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110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EB3ABD-3A80-F5F7-1D7C-844D387C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54693" y="152168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C0CDA-9759-762F-9F03-4BE26586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45642" y="148692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04A9D-47E9-5DED-7823-92DD962B8A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567" y="1442751"/>
            <a:ext cx="475775" cy="86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8DA93-5293-21A3-2B60-22D0C8016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0690" y="2300040"/>
            <a:ext cx="576064" cy="98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42DA1-E5F9-A206-8F79-A03D47033B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500969"/>
            <a:ext cx="591109" cy="747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B90B-F86D-068D-6EA5-546A3EAC5F3A}"/>
              </a:ext>
            </a:extLst>
          </p:cNvPr>
          <p:cNvCxnSpPr>
            <a:cxnSpLocks/>
          </p:cNvCxnSpPr>
          <p:nvPr/>
        </p:nvCxnSpPr>
        <p:spPr>
          <a:xfrm>
            <a:off x="2833689" y="2601686"/>
            <a:ext cx="19451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5DF66A-B133-D492-F088-1F6494771EBA}"/>
              </a:ext>
            </a:extLst>
          </p:cNvPr>
          <p:cNvCxnSpPr>
            <a:cxnSpLocks/>
          </p:cNvCxnSpPr>
          <p:nvPr/>
        </p:nvCxnSpPr>
        <p:spPr>
          <a:xfrm flipV="1">
            <a:off x="4977425" y="2614898"/>
            <a:ext cx="3628037" cy="6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C92A9D-15D4-14CA-C754-418691164F81}"/>
              </a:ext>
            </a:extLst>
          </p:cNvPr>
          <p:cNvCxnSpPr>
            <a:cxnSpLocks/>
          </p:cNvCxnSpPr>
          <p:nvPr/>
        </p:nvCxnSpPr>
        <p:spPr>
          <a:xfrm flipH="1">
            <a:off x="2822386" y="3015346"/>
            <a:ext cx="57830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B0AABC-F7B3-D3A7-4052-AA494B7E8143}"/>
              </a:ext>
            </a:extLst>
          </p:cNvPr>
          <p:cNvSpPr txBox="1"/>
          <p:nvPr/>
        </p:nvSpPr>
        <p:spPr>
          <a:xfrm>
            <a:off x="3717106" y="235480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(1)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6260-13E3-7520-7BC5-E91205354B63}"/>
              </a:ext>
            </a:extLst>
          </p:cNvPr>
          <p:cNvSpPr txBox="1"/>
          <p:nvPr/>
        </p:nvSpPr>
        <p:spPr>
          <a:xfrm>
            <a:off x="6422065" y="235041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(2)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46A99-3A1D-07C4-761C-40092B9E8F39}"/>
              </a:ext>
            </a:extLst>
          </p:cNvPr>
          <p:cNvSpPr txBox="1"/>
          <p:nvPr/>
        </p:nvSpPr>
        <p:spPr>
          <a:xfrm>
            <a:off x="5290134" y="275506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(3)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85F2BE4-260A-8EDD-C1FF-3049CD24E3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3388707"/>
            <a:ext cx="576064" cy="98678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E2DA11-705B-350D-B54E-176582C216F6}"/>
              </a:ext>
            </a:extLst>
          </p:cNvPr>
          <p:cNvCxnSpPr>
            <a:cxnSpLocks/>
          </p:cNvCxnSpPr>
          <p:nvPr/>
        </p:nvCxnSpPr>
        <p:spPr>
          <a:xfrm>
            <a:off x="2810177" y="3538181"/>
            <a:ext cx="19451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A17A9E-F622-16C2-0A6A-FEB01CDEA741}"/>
              </a:ext>
            </a:extLst>
          </p:cNvPr>
          <p:cNvCxnSpPr>
            <a:cxnSpLocks/>
          </p:cNvCxnSpPr>
          <p:nvPr/>
        </p:nvCxnSpPr>
        <p:spPr>
          <a:xfrm flipV="1">
            <a:off x="4953913" y="3551393"/>
            <a:ext cx="3628037" cy="655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EABD5E-270F-592E-4B2D-AE0662C376A0}"/>
              </a:ext>
            </a:extLst>
          </p:cNvPr>
          <p:cNvCxnSpPr>
            <a:cxnSpLocks/>
          </p:cNvCxnSpPr>
          <p:nvPr/>
        </p:nvCxnSpPr>
        <p:spPr>
          <a:xfrm flipH="1">
            <a:off x="2798874" y="3951841"/>
            <a:ext cx="36231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0920C5-08E5-1409-7B46-53B6192C9550}"/>
              </a:ext>
            </a:extLst>
          </p:cNvPr>
          <p:cNvSpPr txBox="1"/>
          <p:nvPr/>
        </p:nvSpPr>
        <p:spPr>
          <a:xfrm>
            <a:off x="3693594" y="3291297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(1)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AAAE54-34FD-209A-CB5B-D1C15A3DA40C}"/>
              </a:ext>
            </a:extLst>
          </p:cNvPr>
          <p:cNvSpPr txBox="1"/>
          <p:nvPr/>
        </p:nvSpPr>
        <p:spPr>
          <a:xfrm>
            <a:off x="6398553" y="328690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(2)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C9BE8F-8DE9-E9F5-50A4-463166D203DA}"/>
              </a:ext>
            </a:extLst>
          </p:cNvPr>
          <p:cNvSpPr txBox="1"/>
          <p:nvPr/>
        </p:nvSpPr>
        <p:spPr>
          <a:xfrm>
            <a:off x="7445613" y="367812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(3)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8542BD7-F0AE-365F-EDF3-7F790337F615}"/>
              </a:ext>
            </a:extLst>
          </p:cNvPr>
          <p:cNvCxnSpPr>
            <a:cxnSpLocks/>
          </p:cNvCxnSpPr>
          <p:nvPr/>
        </p:nvCxnSpPr>
        <p:spPr>
          <a:xfrm flipH="1">
            <a:off x="6636810" y="3951841"/>
            <a:ext cx="19451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B66220-6033-3875-5E12-6E69FA61AAC4}"/>
              </a:ext>
            </a:extLst>
          </p:cNvPr>
          <p:cNvSpPr txBox="1"/>
          <p:nvPr/>
        </p:nvSpPr>
        <p:spPr>
          <a:xfrm>
            <a:off x="4364843" y="368662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(4)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76A47-9E97-A5B1-4BCC-153BB76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Simplified Architecture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899E6E-50B0-F99A-7B21-17F9744B1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95398" y="4453685"/>
            <a:ext cx="522732" cy="705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EA8B31-E310-638D-70EA-196395ADBA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53297" y="4418926"/>
            <a:ext cx="750785" cy="7753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C5A678-DA26-2F65-79CA-017E5FB70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9249" y="4374753"/>
            <a:ext cx="475775" cy="86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132A46-EF7E-61C0-A241-5283D8ABB51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1969122" y="4432971"/>
            <a:ext cx="591109" cy="74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E51BBB-DF9E-7804-2424-7373E0E21D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0191" y="4313184"/>
            <a:ext cx="576064" cy="986789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1B8110C-D4DB-731A-AE84-C9CA1061B237}"/>
              </a:ext>
            </a:extLst>
          </p:cNvPr>
          <p:cNvCxnSpPr>
            <a:stCxn id="6" idx="0"/>
          </p:cNvCxnSpPr>
          <p:nvPr/>
        </p:nvCxnSpPr>
        <p:spPr>
          <a:xfrm flipV="1">
            <a:off x="2264677" y="3592286"/>
            <a:ext cx="3313" cy="84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2981D-9F43-BF58-1796-3E64AD438968}"/>
              </a:ext>
            </a:extLst>
          </p:cNvPr>
          <p:cNvSpPr/>
          <p:nvPr/>
        </p:nvSpPr>
        <p:spPr>
          <a:xfrm>
            <a:off x="1473333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Dispatcher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19CFE-6787-4C5D-15B2-6807B52D0786}"/>
              </a:ext>
            </a:extLst>
          </p:cNvPr>
          <p:cNvSpPr/>
          <p:nvPr/>
        </p:nvSpPr>
        <p:spPr>
          <a:xfrm>
            <a:off x="4444179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DB Server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B746E-6E0C-011E-32A0-01EE623EFC59}"/>
              </a:ext>
            </a:extLst>
          </p:cNvPr>
          <p:cNvSpPr/>
          <p:nvPr/>
        </p:nvSpPr>
        <p:spPr>
          <a:xfrm>
            <a:off x="7415024" y="1516175"/>
            <a:ext cx="1879101" cy="620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Monitor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4C1530F-96E0-5994-8515-A2A8731C1C6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856764" y="3638270"/>
            <a:ext cx="1656" cy="81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1A6D1AE-F350-FB64-8AD7-EE044B840F0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28689" y="3690564"/>
            <a:ext cx="0" cy="72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7D4CB2B-21A8-D9D6-0E91-DBE33EB6A0D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177136" y="3638270"/>
            <a:ext cx="1" cy="73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5DD478D-BECC-80AF-1797-6DEFEA42356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738223" y="3638270"/>
            <a:ext cx="0" cy="674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49D231-DE29-9A01-A412-7B52AB3A4EA4}"/>
              </a:ext>
            </a:extLst>
          </p:cNvPr>
          <p:cNvSpPr/>
          <p:nvPr/>
        </p:nvSpPr>
        <p:spPr>
          <a:xfrm>
            <a:off x="1473333" y="3476044"/>
            <a:ext cx="7826828" cy="32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DDS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650E2429-ADDA-86A6-B8B6-C77C2B6BDEB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12884" y="2136661"/>
            <a:ext cx="0" cy="86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732425C-1357-76DC-C7BA-9B008971B23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354575" y="2136661"/>
            <a:ext cx="0" cy="99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EB036-EB04-676E-487F-08FC95E89416}"/>
              </a:ext>
            </a:extLst>
          </p:cNvPr>
          <p:cNvSpPr/>
          <p:nvPr/>
        </p:nvSpPr>
        <p:spPr>
          <a:xfrm>
            <a:off x="1473333" y="2999148"/>
            <a:ext cx="7826828" cy="326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ROS 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204C3257-DAC6-59FB-1F0D-94C965F3A2E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352434" y="1826418"/>
            <a:ext cx="1091745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12F9E148-F213-BCCA-812B-D679D034DE73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23280" y="1826418"/>
            <a:ext cx="109174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8EE8A31-B281-CD04-E90B-39AB6845FBFB}"/>
              </a:ext>
            </a:extLst>
          </p:cNvPr>
          <p:cNvSpPr/>
          <p:nvPr/>
        </p:nvSpPr>
        <p:spPr>
          <a:xfrm>
            <a:off x="333695" y="4234542"/>
            <a:ext cx="9238609" cy="1404257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800" b="1" dirty="0">
                <a:solidFill>
                  <a:srgbClr val="0070C0"/>
                </a:solidFill>
              </a:rPr>
              <a:t>Nodes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45FF4E-7AA9-C59E-2EBD-A8A41AE8F17C}"/>
              </a:ext>
            </a:extLst>
          </p:cNvPr>
          <p:cNvSpPr txBox="1"/>
          <p:nvPr/>
        </p:nvSpPr>
        <p:spPr>
          <a:xfrm>
            <a:off x="1813270" y="53000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E5D6F9-EDE0-D4B8-BF72-D2A85F78D9C5}"/>
              </a:ext>
            </a:extLst>
          </p:cNvPr>
          <p:cNvSpPr txBox="1"/>
          <p:nvPr/>
        </p:nvSpPr>
        <p:spPr>
          <a:xfrm>
            <a:off x="5144867" y="5299972"/>
            <a:ext cx="77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72D79-B932-64DB-83FC-AEE7945273AD}"/>
              </a:ext>
            </a:extLst>
          </p:cNvPr>
          <p:cNvSpPr txBox="1"/>
          <p:nvPr/>
        </p:nvSpPr>
        <p:spPr>
          <a:xfrm>
            <a:off x="6725730" y="53000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544215-6237-2C97-C71E-722B433A2C91}"/>
              </a:ext>
            </a:extLst>
          </p:cNvPr>
          <p:cNvSpPr txBox="1"/>
          <p:nvPr/>
        </p:nvSpPr>
        <p:spPr>
          <a:xfrm>
            <a:off x="3536668" y="53002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1C45E5-264A-006E-A586-39F26DA88B12}"/>
              </a:ext>
            </a:extLst>
          </p:cNvPr>
          <p:cNvSpPr txBox="1"/>
          <p:nvPr/>
        </p:nvSpPr>
        <p:spPr>
          <a:xfrm>
            <a:off x="8354574" y="5299973"/>
            <a:ext cx="704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MOMA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B95CDE2-B20E-BDA4-1423-C21ED3506BF7}"/>
              </a:ext>
            </a:extLst>
          </p:cNvPr>
          <p:cNvSpPr/>
          <p:nvPr/>
        </p:nvSpPr>
        <p:spPr>
          <a:xfrm>
            <a:off x="2143710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C9C2E68-27BC-3741-F4BA-DB74681ECE9E}"/>
              </a:ext>
            </a:extLst>
          </p:cNvPr>
          <p:cNvSpPr/>
          <p:nvPr/>
        </p:nvSpPr>
        <p:spPr>
          <a:xfrm>
            <a:off x="3742738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1E5C7CB-BB27-1FEF-C88B-43CBF60707AA}"/>
              </a:ext>
            </a:extLst>
          </p:cNvPr>
          <p:cNvSpPr/>
          <p:nvPr/>
        </p:nvSpPr>
        <p:spPr>
          <a:xfrm>
            <a:off x="5421174" y="437475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2FB6C21-AE2E-12BF-4C63-22D0E786448E}"/>
              </a:ext>
            </a:extLst>
          </p:cNvPr>
          <p:cNvSpPr/>
          <p:nvPr/>
        </p:nvSpPr>
        <p:spPr>
          <a:xfrm>
            <a:off x="7068303" y="437467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EF6E30C-EDD9-AA13-DD3A-50DD68AF0F73}"/>
              </a:ext>
            </a:extLst>
          </p:cNvPr>
          <p:cNvSpPr/>
          <p:nvPr/>
        </p:nvSpPr>
        <p:spPr>
          <a:xfrm>
            <a:off x="8629341" y="4374673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0581B89-E402-6848-5A56-BD0A027F7AB6}"/>
              </a:ext>
            </a:extLst>
          </p:cNvPr>
          <p:cNvSpPr/>
          <p:nvPr/>
        </p:nvSpPr>
        <p:spPr>
          <a:xfrm>
            <a:off x="4124316" y="6036128"/>
            <a:ext cx="241934" cy="2419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D6A4C7-2B44-B1B9-EF79-B537D1E1DA3A}"/>
              </a:ext>
            </a:extLst>
          </p:cNvPr>
          <p:cNvSpPr txBox="1"/>
          <p:nvPr/>
        </p:nvSpPr>
        <p:spPr>
          <a:xfrm>
            <a:off x="4366250" y="6003206"/>
            <a:ext cx="264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기기별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Adaptor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IDL </a:t>
            </a:r>
            <a:r>
              <a:rPr kumimoji="1" lang="ko-KR" altLang="en-US" sz="1400" dirty="0"/>
              <a:t>목록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54133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52CB27-F73D-8254-CFA6-22B5F5D3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83" y="5001987"/>
            <a:ext cx="1992086" cy="9840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443096-4005-33EC-909D-A786E838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136525"/>
            <a:ext cx="8545195" cy="484505"/>
          </a:xfrm>
        </p:spPr>
        <p:txBody>
          <a:bodyPr>
            <a:normAutofit/>
          </a:bodyPr>
          <a:lstStyle/>
          <a:p>
            <a:r>
              <a:rPr lang="en-US" altLang="ko-KR" dirty="0"/>
              <a:t>Mobile Manipulator (</a:t>
            </a:r>
            <a:r>
              <a:rPr lang="en-US" altLang="ko-KR" dirty="0" err="1"/>
              <a:t>MoMa</a:t>
            </a:r>
            <a:r>
              <a:rPr lang="en-US" altLang="ko-KR" dirty="0"/>
              <a:t>) / Mobile </a:t>
            </a:r>
            <a:r>
              <a:rPr lang="en-US" altLang="ko-KR" dirty="0" err="1"/>
              <a:t>Cobot</a:t>
            </a:r>
            <a:r>
              <a:rPr lang="en-US" altLang="ko-KR" dirty="0"/>
              <a:t> / </a:t>
            </a:r>
            <a:r>
              <a:rPr lang="en-US" altLang="ko-KR" dirty="0" err="1"/>
              <a:t>Mobot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928195-FF72-B665-310F-5AF420C4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703" y="2775857"/>
            <a:ext cx="1131569" cy="2471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9382B-8B0A-D7BD-507D-1E7EC1B388C0}"/>
              </a:ext>
            </a:extLst>
          </p:cNvPr>
          <p:cNvSpPr txBox="1"/>
          <p:nvPr/>
        </p:nvSpPr>
        <p:spPr>
          <a:xfrm>
            <a:off x="202275" y="2028124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Gripper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547BA-95B9-D341-1C50-B5C01687C27B}"/>
              </a:ext>
            </a:extLst>
          </p:cNvPr>
          <p:cNvSpPr txBox="1"/>
          <p:nvPr/>
        </p:nvSpPr>
        <p:spPr>
          <a:xfrm>
            <a:off x="3866274" y="1780103"/>
            <a:ext cx="60678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UR(Universal Robots 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제품들은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PolyScope</a:t>
            </a:r>
            <a:r>
              <a:rPr kumimoji="1" lang="ko-KR" altLang="en-US" sz="16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사용하고 있으며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,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ko-KR" altLang="en-US" sz="1600" b="1" dirty="0">
                <a:solidFill>
                  <a:srgbClr val="FF0000"/>
                </a:solidFill>
              </a:rPr>
              <a:t>이는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ROS2</a:t>
            </a:r>
            <a:r>
              <a:rPr kumimoji="1" lang="ko-KR" altLang="en-US" sz="16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부분 지원하고 있음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.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 ROS2</a:t>
            </a:r>
            <a:r>
              <a:rPr kumimoji="1" lang="ko-KR" altLang="en-US" sz="1600" b="1" dirty="0">
                <a:solidFill>
                  <a:srgbClr val="FF0000"/>
                </a:solidFill>
                <a:sym typeface="Wingdings" pitchFamily="2" charset="2"/>
              </a:rPr>
              <a:t>와 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DDS</a:t>
            </a:r>
            <a:r>
              <a:rPr kumimoji="1" lang="ko-KR" altLang="en-US" sz="1600" b="1" dirty="0">
                <a:solidFill>
                  <a:srgbClr val="FF0000"/>
                </a:solidFill>
                <a:sym typeface="Wingdings" pitchFamily="2" charset="2"/>
              </a:rPr>
              <a:t> 지원 여부 및 범위를 확인해야 함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 err="1">
                <a:sym typeface="Wingdings" pitchFamily="2" charset="2"/>
              </a:rPr>
              <a:t>PolyScope</a:t>
            </a:r>
            <a:r>
              <a:rPr kumimoji="1" lang="ko-KR" altLang="en-US" sz="1600" dirty="0">
                <a:sym typeface="Wingdings" pitchFamily="2" charset="2"/>
              </a:rPr>
              <a:t>는 </a:t>
            </a:r>
            <a:r>
              <a:rPr kumimoji="1" lang="en-US" altLang="ko-KR" sz="1600" dirty="0">
                <a:sym typeface="Wingdings" pitchFamily="2" charset="2"/>
              </a:rPr>
              <a:t>Python</a:t>
            </a:r>
            <a:r>
              <a:rPr kumimoji="1" lang="ko-KR" altLang="en-US" sz="1600" dirty="0">
                <a:sym typeface="Wingdings" pitchFamily="2" charset="2"/>
              </a:rPr>
              <a:t>기반의 </a:t>
            </a:r>
            <a:r>
              <a:rPr kumimoji="1" lang="en-US" altLang="ko-KR" sz="1600" dirty="0">
                <a:sym typeface="Wingdings" pitchFamily="2" charset="2"/>
              </a:rPr>
              <a:t>UR Script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사용함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>
                <a:sym typeface="Wingdings" pitchFamily="2" charset="2"/>
              </a:rPr>
              <a:t>Gripper</a:t>
            </a:r>
            <a:r>
              <a:rPr kumimoji="1" lang="ko-KR" altLang="en-US" sz="1600" dirty="0">
                <a:sym typeface="Wingdings" pitchFamily="2" charset="2"/>
              </a:rPr>
              <a:t>와 </a:t>
            </a:r>
            <a:r>
              <a:rPr kumimoji="1" lang="en-US" altLang="ko-KR" sz="1600" dirty="0">
                <a:sym typeface="Wingdings" pitchFamily="2" charset="2"/>
              </a:rPr>
              <a:t>Camera</a:t>
            </a:r>
            <a:r>
              <a:rPr kumimoji="1" lang="ko-KR" altLang="en-US" sz="1600" dirty="0">
                <a:sym typeface="Wingdings" pitchFamily="2" charset="2"/>
              </a:rPr>
              <a:t>의 제조사와 </a:t>
            </a:r>
            <a:r>
              <a:rPr kumimoji="1" lang="en-US" altLang="ko-KR" sz="1600" dirty="0">
                <a:sym typeface="Wingdings" pitchFamily="2" charset="2"/>
              </a:rPr>
              <a:t>UR</a:t>
            </a:r>
            <a:r>
              <a:rPr kumimoji="1" lang="ko-KR" altLang="en-US" sz="1600" dirty="0">
                <a:sym typeface="Wingdings" pitchFamily="2" charset="2"/>
              </a:rPr>
              <a:t> 호환성을 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UR</a:t>
            </a:r>
            <a:r>
              <a:rPr kumimoji="1" lang="ko-KR" altLang="en-US" sz="1600" dirty="0">
                <a:sym typeface="Wingdings" pitchFamily="2" charset="2"/>
              </a:rPr>
              <a:t>과 통신 및 제어에 대한 확인이 필요함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>
                <a:sym typeface="Wingdings" pitchFamily="2" charset="2"/>
              </a:rPr>
              <a:t>Mir, UR </a:t>
            </a:r>
            <a:r>
              <a:rPr kumimoji="1" lang="en-US" altLang="ko-KR" sz="1600" dirty="0" err="1">
                <a:sym typeface="Wingdings" pitchFamily="2" charset="2"/>
              </a:rPr>
              <a:t>Cobot</a:t>
            </a:r>
            <a:r>
              <a:rPr kumimoji="1" lang="en-US" altLang="ko-KR" sz="1600" dirty="0">
                <a:sym typeface="Wingdings" pitchFamily="2" charset="2"/>
              </a:rPr>
              <a:t>, Gripper, Camera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각각 다른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제어할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것인지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아니면 하나의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제어할 것인지 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ym typeface="Wingdings" pitchFamily="2" charset="2"/>
              </a:rPr>
              <a:t>각각 다른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로 제어한다면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각 </a:t>
            </a:r>
            <a:r>
              <a:rPr kumimoji="1" lang="en-US" altLang="ko-KR" sz="1600" dirty="0">
                <a:sym typeface="Wingdings" pitchFamily="2" charset="2"/>
              </a:rPr>
              <a:t>Node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ROS2 </a:t>
            </a:r>
            <a:r>
              <a:rPr kumimoji="1" lang="ko-KR" altLang="en-US" sz="1600" dirty="0">
                <a:sym typeface="Wingdings" pitchFamily="2" charset="2"/>
              </a:rPr>
              <a:t>지원여부를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확인해야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E416B-1B77-866A-D65C-62D2E84AE1DD}"/>
              </a:ext>
            </a:extLst>
          </p:cNvPr>
          <p:cNvSpPr txBox="1"/>
          <p:nvPr/>
        </p:nvSpPr>
        <p:spPr>
          <a:xfrm>
            <a:off x="2469836" y="3863055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UR </a:t>
            </a:r>
            <a:r>
              <a:rPr kumimoji="1" lang="en-US" altLang="ko-KR" sz="1400" dirty="0" err="1"/>
              <a:t>Cobot</a:t>
            </a:r>
            <a:endParaRPr kumimoji="1"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4D7B6-B607-9501-8D87-4C00D085CC3A}"/>
              </a:ext>
            </a:extLst>
          </p:cNvPr>
          <p:cNvSpPr txBox="1"/>
          <p:nvPr/>
        </p:nvSpPr>
        <p:spPr>
          <a:xfrm>
            <a:off x="1086651" y="534011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err="1"/>
              <a:t>MiR</a:t>
            </a:r>
            <a:endParaRPr kumimoji="1"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900C13-B5DC-8E65-F377-5377A30E5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30" y="1911004"/>
            <a:ext cx="2661326" cy="17652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90D8B6-696E-79B4-8CBF-56F10B86D84B}"/>
              </a:ext>
            </a:extLst>
          </p:cNvPr>
          <p:cNvSpPr txBox="1"/>
          <p:nvPr/>
        </p:nvSpPr>
        <p:spPr>
          <a:xfrm>
            <a:off x="923401" y="1961641"/>
            <a:ext cx="804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Camera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2A80B-BEB5-12B1-4260-4CD658BA6320}"/>
              </a:ext>
            </a:extLst>
          </p:cNvPr>
          <p:cNvSpPr txBox="1"/>
          <p:nvPr/>
        </p:nvSpPr>
        <p:spPr>
          <a:xfrm>
            <a:off x="3866274" y="5453170"/>
            <a:ext cx="6077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/>
            <a:r>
              <a:rPr kumimoji="1" lang="en-US" altLang="ko-KR" sz="1600" dirty="0"/>
              <a:t>※	UR</a:t>
            </a:r>
            <a:r>
              <a:rPr kumimoji="1" lang="ko-KR" altLang="en-US" sz="1600" dirty="0"/>
              <a:t>에는 </a:t>
            </a:r>
            <a:r>
              <a:rPr kumimoji="1" lang="en-US" altLang="ko-KR" sz="1600" dirty="0"/>
              <a:t>Gripper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Camera</a:t>
            </a:r>
            <a:r>
              <a:rPr kumimoji="1" lang="ko-KR" altLang="en-US" sz="1600" dirty="0"/>
              <a:t> 제품이 없으나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삼익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THK</a:t>
            </a:r>
            <a:r>
              <a:rPr kumimoji="1" lang="ko-KR" altLang="en-US" sz="1600" dirty="0"/>
              <a:t>에는 있음</a:t>
            </a:r>
            <a:br>
              <a:rPr kumimoji="1" lang="en-US" altLang="ko-KR" sz="1600" dirty="0"/>
            </a:br>
            <a:r>
              <a:rPr kumimoji="1" lang="ko-KR" altLang="en-US" sz="1600" dirty="0"/>
              <a:t>따라서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호환성 및 제어에 대한 확인이 필요함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662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BE4AD-9725-C3E9-652E-D7B4D49E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PolyScope</a:t>
            </a:r>
            <a:r>
              <a:rPr kumimoji="1" lang="ko-KR" altLang="en-US" dirty="0"/>
              <a:t>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8EF5C-1AD5-8404-4DB0-85115F79CF45}"/>
              </a:ext>
            </a:extLst>
          </p:cNvPr>
          <p:cNvSpPr txBox="1"/>
          <p:nvPr/>
        </p:nvSpPr>
        <p:spPr>
          <a:xfrm>
            <a:off x="337984" y="1153886"/>
            <a:ext cx="94035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47775" indent="-1247775"/>
            <a:r>
              <a:rPr kumimoji="1" lang="en-US" altLang="ko-KR" sz="1400" dirty="0"/>
              <a:t>YouTube </a:t>
            </a:r>
            <a:r>
              <a:rPr kumimoji="1" lang="ko-KR" altLang="en-US" sz="1400" dirty="0"/>
              <a:t>강의</a:t>
            </a:r>
            <a:r>
              <a:rPr kumimoji="1" lang="en-US" altLang="ko-KR" sz="1400" dirty="0"/>
              <a:t>:	</a:t>
            </a:r>
            <a:r>
              <a:rPr lang="en" altLang="ko-KR" sz="1400" b="1" i="0" dirty="0">
                <a:effectLst/>
                <a:highlight>
                  <a:srgbClr val="FFFFFF"/>
                </a:highlight>
                <a:latin typeface="YouTube Sans"/>
                <a:hlinkClick r:id="rId2"/>
              </a:rPr>
              <a:t>RTDE Universal Robot Tutorials</a:t>
            </a:r>
            <a:r>
              <a:rPr lang="en" altLang="ko-KR" sz="1400" b="1" i="0" dirty="0">
                <a:effectLst/>
                <a:highlight>
                  <a:srgbClr val="FFFFFF"/>
                </a:highlight>
                <a:latin typeface="YouTube Sans"/>
              </a:rPr>
              <a:t>	</a:t>
            </a:r>
            <a:r>
              <a:rPr lang="en" altLang="ko-KR" sz="1400" i="0" dirty="0">
                <a:effectLst/>
                <a:highlight>
                  <a:srgbClr val="FFFFFF"/>
                </a:highlight>
                <a:latin typeface="YouTube Sans"/>
              </a:rPr>
              <a:t>	RTDE(Real-Time Data Exchange)</a:t>
            </a:r>
          </a:p>
          <a:p>
            <a:pPr marL="1247775" indent="-1247775"/>
            <a:endParaRPr kumimoji="1" lang="en-US" altLang="ko-KR" sz="1400" dirty="0"/>
          </a:p>
          <a:p>
            <a:pPr marL="1247775" indent="-1247775"/>
            <a:r>
              <a:rPr lang="en" altLang="ko-KR" sz="140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34" charset="0"/>
              </a:rPr>
              <a:t>Universal Robots RTDE C++ Interface</a:t>
            </a:r>
            <a:r>
              <a:rPr kumimoji="1" lang="en-US" altLang="ko-KR" sz="140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34" charset="0"/>
              </a:rPr>
              <a:t>:		</a:t>
            </a:r>
            <a:r>
              <a:rPr kumimoji="1" lang="en-US" altLang="ko-KR" sz="140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34" charset="0"/>
                <a:hlinkClick r:id="rId3"/>
              </a:rPr>
              <a:t>https://sdurobotics.gitlab.io/ur_rtde/</a:t>
            </a:r>
            <a:endParaRPr kumimoji="1" lang="en-US" altLang="ko-KR" sz="1400" i="0" dirty="0">
              <a:solidFill>
                <a:srgbClr val="404040"/>
              </a:solidFill>
              <a:effectLst/>
              <a:highlight>
                <a:srgbClr val="FCFCFC"/>
              </a:highlight>
              <a:latin typeface="Roboto Slab" panose="020F0502020204030204" pitchFamily="34" charset="0"/>
            </a:endParaRPr>
          </a:p>
          <a:p>
            <a:pPr marL="1247775" indent="-1247775"/>
            <a:endParaRPr lang="en" altLang="ko-KR" sz="1400" b="1" i="0" dirty="0">
              <a:solidFill>
                <a:srgbClr val="404040"/>
              </a:solidFill>
              <a:effectLst/>
              <a:highlight>
                <a:srgbClr val="FCFCFC"/>
              </a:highlight>
              <a:latin typeface="Roboto Slab" panose="020F0502020204030204" pitchFamily="34" charset="0"/>
            </a:endParaRPr>
          </a:p>
          <a:p>
            <a:pPr marL="1247775" indent="-1247775"/>
            <a:r>
              <a:rPr lang="en" altLang="ko-KR" sz="1400" b="0" i="0" dirty="0" err="1">
                <a:solidFill>
                  <a:srgbClr val="002B39"/>
                </a:solidFill>
                <a:effectLst/>
                <a:latin typeface="Red Hat DisplayVariable"/>
              </a:rPr>
              <a:t>PolyScope</a:t>
            </a:r>
            <a:r>
              <a:rPr lang="en" altLang="ko-KR" sz="1400" b="0" i="0" dirty="0">
                <a:solidFill>
                  <a:srgbClr val="002B39"/>
                </a:solidFill>
                <a:effectLst/>
                <a:latin typeface="Red Hat DisplayVariable"/>
              </a:rPr>
              <a:t> 5</a:t>
            </a:r>
            <a:r>
              <a:rPr lang="en" altLang="ko-KR" sz="1400" b="1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:	</a:t>
            </a:r>
            <a:r>
              <a:rPr lang="en" altLang="ko-KR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UR </a:t>
            </a:r>
            <a:r>
              <a:rPr lang="en" altLang="ko-KR" sz="1400" dirty="0" err="1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Cobot</a:t>
            </a:r>
            <a:r>
              <a:rPr lang="ko-KR" altLang="en-US" sz="1400" dirty="0" err="1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에</a:t>
            </a:r>
            <a:r>
              <a:rPr lang="ko-KR" altLang="en-US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 내장된 표준 소프트웨어 </a:t>
            </a:r>
            <a:r>
              <a:rPr lang="en-US" altLang="ko-KR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(</a:t>
            </a:r>
            <a:r>
              <a:rPr lang="en-US" altLang="ko-KR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  <a:hlinkClick r:id="rId4"/>
              </a:rPr>
              <a:t>https://www.universal-robots.com/products/polyscope-5/</a:t>
            </a:r>
            <a:r>
              <a:rPr lang="en-US" altLang="ko-KR" sz="1400" dirty="0">
                <a:solidFill>
                  <a:srgbClr val="404040"/>
                </a:solidFill>
                <a:highlight>
                  <a:srgbClr val="FCFCFC"/>
                </a:highlight>
                <a:latin typeface="Roboto Slab" panose="020F0502020204030204" pitchFamily="34" charset="0"/>
              </a:rPr>
              <a:t>)</a:t>
            </a:r>
          </a:p>
          <a:p>
            <a:pPr marL="1247775" indent="-1247775"/>
            <a:endParaRPr lang="en" altLang="ko-KR" sz="1400" i="0" dirty="0">
              <a:solidFill>
                <a:srgbClr val="002B39"/>
              </a:solidFill>
              <a:effectLst/>
              <a:latin typeface="Red Hat DisplayVariable"/>
            </a:endParaRPr>
          </a:p>
          <a:p>
            <a:pPr marL="1247775" indent="-1247775"/>
            <a:r>
              <a:rPr lang="en-US" altLang="ko-KR" sz="1400" i="0" dirty="0" err="1">
                <a:solidFill>
                  <a:srgbClr val="002B39"/>
                </a:solidFill>
                <a:effectLst/>
                <a:latin typeface="Red Hat DisplayVariable"/>
              </a:rPr>
              <a:t>PolyScope</a:t>
            </a:r>
            <a:r>
              <a:rPr lang="en-US" altLang="ko-KR" sz="1400" i="0" dirty="0">
                <a:solidFill>
                  <a:srgbClr val="002B39"/>
                </a:solidFill>
                <a:effectLst/>
                <a:latin typeface="Red Hat DisplayVariable"/>
              </a:rPr>
              <a:t> X:	</a:t>
            </a:r>
            <a:r>
              <a:rPr lang="ko-KR" altLang="en-US" sz="1400" i="0" dirty="0">
                <a:solidFill>
                  <a:srgbClr val="002B39"/>
                </a:solidFill>
                <a:effectLst/>
                <a:latin typeface="Red Hat DisplayVariable"/>
              </a:rPr>
              <a:t>차세대</a:t>
            </a:r>
            <a:r>
              <a:rPr lang="ko-KR" altLang="en-US" sz="1400" dirty="0">
                <a:solidFill>
                  <a:srgbClr val="002B39"/>
                </a:solidFill>
                <a:latin typeface="Red Hat DisplayVariable"/>
              </a:rPr>
              <a:t> 버전의</a:t>
            </a:r>
            <a:r>
              <a:rPr lang="en-US" altLang="ko-KR" sz="1400" dirty="0">
                <a:solidFill>
                  <a:srgbClr val="002B39"/>
                </a:solidFill>
                <a:latin typeface="Red Hat DisplayVariable"/>
              </a:rPr>
              <a:t> </a:t>
            </a:r>
            <a:r>
              <a:rPr lang="en-US" altLang="ko-KR" sz="1400" dirty="0" err="1">
                <a:solidFill>
                  <a:srgbClr val="002B39"/>
                </a:solidFill>
                <a:latin typeface="Red Hat DisplayVariable"/>
              </a:rPr>
              <a:t>PolyScope</a:t>
            </a:r>
            <a:br>
              <a:rPr lang="en-US" altLang="ko-KR" sz="1400" dirty="0">
                <a:solidFill>
                  <a:srgbClr val="002B39"/>
                </a:solidFill>
                <a:latin typeface="Red Hat DisplayVariable"/>
              </a:rPr>
            </a:br>
            <a:r>
              <a:rPr lang="en-US" altLang="ko-KR" sz="1400" dirty="0">
                <a:solidFill>
                  <a:srgbClr val="002B39"/>
                </a:solidFill>
                <a:latin typeface="Red Hat DisplayVariable"/>
              </a:rPr>
              <a:t>SDK</a:t>
            </a:r>
            <a:r>
              <a:rPr lang="ko-KR" altLang="en-US" sz="1400" dirty="0">
                <a:solidFill>
                  <a:srgbClr val="002B39"/>
                </a:solidFill>
                <a:latin typeface="Red Hat DisplayVariable"/>
              </a:rPr>
              <a:t>제공</a:t>
            </a:r>
            <a:endParaRPr lang="en-US" altLang="ko-KR" sz="1400" dirty="0">
              <a:solidFill>
                <a:srgbClr val="002B39"/>
              </a:solidFill>
              <a:latin typeface="Red Hat DisplayVariable"/>
            </a:endParaRPr>
          </a:p>
          <a:p>
            <a:pPr marL="1247775" indent="-1247775"/>
            <a:endParaRPr lang="en-US" altLang="ko-KR" sz="1400" i="0" dirty="0">
              <a:solidFill>
                <a:srgbClr val="002B39"/>
              </a:solidFill>
              <a:effectLst/>
              <a:latin typeface="Red Hat DisplayVariable"/>
            </a:endParaRPr>
          </a:p>
          <a:p>
            <a:pPr marL="1247775" indent="-1247775"/>
            <a:r>
              <a:rPr lang="en-US" altLang="ko-KR" sz="1400" i="0" dirty="0" err="1">
                <a:solidFill>
                  <a:srgbClr val="002B39"/>
                </a:solidFill>
                <a:effectLst/>
                <a:latin typeface="Red Hat DisplayVariable"/>
              </a:rPr>
              <a:t>URScript</a:t>
            </a:r>
            <a:r>
              <a:rPr lang="en-US" altLang="ko-KR" sz="1400" i="0" dirty="0">
                <a:solidFill>
                  <a:srgbClr val="002B39"/>
                </a:solidFill>
                <a:effectLst/>
                <a:latin typeface="Red Hat DisplayVariable"/>
              </a:rPr>
              <a:t>:	</a:t>
            </a:r>
            <a:r>
              <a:rPr lang="en-US" altLang="ko-KR" sz="1400" dirty="0" err="1">
                <a:solidFill>
                  <a:srgbClr val="002B39"/>
                </a:solidFill>
                <a:latin typeface="Red Hat DisplayVariable"/>
              </a:rPr>
              <a:t>PolyScope</a:t>
            </a:r>
            <a:r>
              <a:rPr lang="ko-KR" altLang="en-US" sz="1400" dirty="0">
                <a:solidFill>
                  <a:srgbClr val="002B39"/>
                </a:solidFill>
                <a:latin typeface="Red Hat DisplayVariable"/>
              </a:rPr>
              <a:t> 내에서 사용할 수 있는 간단한 형태의 프로그래밍 언어</a:t>
            </a:r>
            <a:br>
              <a:rPr lang="en-US" altLang="ko-KR" sz="1400" dirty="0">
                <a:solidFill>
                  <a:srgbClr val="002B39"/>
                </a:solidFill>
                <a:latin typeface="Red Hat DisplayVariable"/>
              </a:rPr>
            </a:br>
            <a:r>
              <a:rPr lang="en-US" altLang="ko-KR" sz="1400" dirty="0">
                <a:solidFill>
                  <a:srgbClr val="002B39"/>
                </a:solidFill>
                <a:latin typeface="Red Hat DisplayVariable"/>
              </a:rPr>
              <a:t>Sample in Git </a:t>
            </a:r>
            <a: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 </a:t>
            </a:r>
            <a: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  <a:hlinkClick r:id="rId5"/>
              </a:rPr>
              <a:t>https://github.com/topics/urscript</a:t>
            </a:r>
            <a:b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</a:br>
            <a: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C++, Python </a:t>
            </a:r>
            <a:r>
              <a:rPr lang="ko-KR" altLang="en-US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지원</a:t>
            </a:r>
            <a:endParaRPr lang="en-US" altLang="ko-KR" sz="1400" dirty="0">
              <a:solidFill>
                <a:srgbClr val="002B39"/>
              </a:solidFill>
              <a:latin typeface="Red Hat DisplayVariable"/>
              <a:sym typeface="Wingdings" pitchFamily="2" charset="2"/>
            </a:endParaRPr>
          </a:p>
          <a:p>
            <a:pPr marL="1247775" indent="-1247775"/>
            <a:endParaRPr lang="en-US" altLang="ko-KR" sz="1400" i="0" dirty="0">
              <a:solidFill>
                <a:srgbClr val="002B39"/>
              </a:solidFill>
              <a:effectLst/>
              <a:latin typeface="Red Hat DisplayVariable"/>
              <a:sym typeface="Wingdings" pitchFamily="2" charset="2"/>
            </a:endParaRPr>
          </a:p>
          <a:p>
            <a:pPr marL="1247775" indent="-1247775"/>
            <a:r>
              <a:rPr lang="en-US" altLang="ko-KR" sz="1400" dirty="0" err="1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URCap</a:t>
            </a:r>
            <a:r>
              <a:rPr lang="en-US" altLang="ko-KR" sz="1400" dirty="0">
                <a:solidFill>
                  <a:srgbClr val="002B39"/>
                </a:solidFill>
                <a:latin typeface="Red Hat DisplayVariable"/>
                <a:sym typeface="Wingdings" pitchFamily="2" charset="2"/>
              </a:rPr>
              <a:t> &amp; SDK</a:t>
            </a:r>
            <a:endParaRPr lang="en" altLang="ko-KR" sz="1400" i="0" dirty="0">
              <a:solidFill>
                <a:srgbClr val="002B39"/>
              </a:solidFill>
              <a:effectLst/>
              <a:latin typeface="Red Hat DisplayVariable"/>
            </a:endParaRPr>
          </a:p>
        </p:txBody>
      </p:sp>
    </p:spTree>
    <p:extLst>
      <p:ext uri="{BB962C8B-B14F-4D97-AF65-F5344CB8AC3E}">
        <p14:creationId xmlns:p14="http://schemas.microsoft.com/office/powerpoint/2010/main" val="278841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A293B-D7BC-27AD-670D-834E552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Nav2 – Navigation Stack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2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F709FBE-83A8-E1D2-D0FD-BB7703591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68004"/>
              </p:ext>
            </p:extLst>
          </p:nvPr>
        </p:nvGraphicFramePr>
        <p:xfrm>
          <a:off x="680720" y="1129695"/>
          <a:ext cx="8561250" cy="508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7424269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Services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Actions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Analysis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Get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ReadBottle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Move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Put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18038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Target Object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345671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IDL</a:t>
                      </a:r>
                      <a:r>
                        <a:rPr lang="ko-KR" altLang="en-US" sz="1400" b="1" dirty="0"/>
                        <a:t>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IDL </a:t>
                      </a:r>
                      <a:r>
                        <a:rPr lang="ko-KR" altLang="en-US" sz="1400" dirty="0"/>
                        <a:t>목록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08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Adaptor to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DDS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DDS Adaptor</a:t>
                      </a:r>
                      <a:r>
                        <a:rPr lang="ko-KR" altLang="en-US" sz="1400" dirty="0"/>
                        <a:t> 설치방법 확인 필요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3739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76CE5C-6C10-F05E-F2A9-4984014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Node </a:t>
            </a:r>
            <a:r>
              <a:rPr kumimoji="1" lang="ko-KR" altLang="en-US" dirty="0"/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EAC199-64B8-92A1-80C3-8202D39F3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30259" y="1750283"/>
            <a:ext cx="522732" cy="705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CF7EC4-DC02-A1A7-D78E-50E392202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53013" y="1715524"/>
            <a:ext cx="750785" cy="775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8C37B4-4553-E7F7-E61A-A95C93B39C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6030" y="1671351"/>
            <a:ext cx="475775" cy="863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A1E194-3B83-CEB7-76CD-7B5185EEF5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1714" y="1609782"/>
            <a:ext cx="576064" cy="986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997AD4-ECDF-3B03-D173-0B05251FC0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729569"/>
            <a:ext cx="591109" cy="7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593B-58F7-BA21-1009-BD48ABA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MOMA Paths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3316EE-6363-44E1-5094-7C45494D1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40025" y="1381913"/>
            <a:ext cx="913309" cy="1233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0039FF-BACE-5BC6-C4CE-86FCB2AF8D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40799" y="4728632"/>
            <a:ext cx="1311760" cy="13546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BB6372-CA29-E7BD-A476-4FC25B953E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3038" y="1244005"/>
            <a:ext cx="831267" cy="15089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7CBEBA-9812-FDC6-768F-BAB6124A75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4314" y="2906849"/>
            <a:ext cx="1006490" cy="1724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FE3281-0A0F-9191-BB5C-3DF2E4F330C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352283" y="4763667"/>
            <a:ext cx="1032776" cy="1305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FBEA62-7970-E8BD-176B-EF6CE19031F6}"/>
              </a:ext>
            </a:extLst>
          </p:cNvPr>
          <p:cNvSpPr txBox="1"/>
          <p:nvPr/>
        </p:nvSpPr>
        <p:spPr>
          <a:xfrm>
            <a:off x="2347698" y="6127405"/>
            <a:ext cx="1041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반출입기</a:t>
            </a:r>
            <a:br>
              <a:rPr kumimoji="1" lang="en-US" altLang="ko-KR" sz="1400" dirty="0"/>
            </a:br>
            <a:r>
              <a:rPr kumimoji="1" lang="en-US" altLang="ko-KR" sz="1400" dirty="0"/>
              <a:t>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E</a:t>
            </a:r>
            <a:r>
              <a:rPr kumimoji="1" lang="en-US" altLang="ko-KR" sz="1400" dirty="0"/>
              <a:t>nd Point)</a:t>
            </a:r>
            <a:endParaRPr kumimoji="1"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C4ED5-B7DA-8B10-DF9D-DA1337058D66}"/>
              </a:ext>
            </a:extLst>
          </p:cNvPr>
          <p:cNvSpPr txBox="1"/>
          <p:nvPr/>
        </p:nvSpPr>
        <p:spPr>
          <a:xfrm>
            <a:off x="7298366" y="6127405"/>
            <a:ext cx="79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rgbClr val="FF0000"/>
                </a:solidFill>
              </a:rPr>
              <a:t>S</a:t>
            </a:r>
            <a:r>
              <a:rPr kumimoji="1" lang="en-US" altLang="ko-KR" sz="1400" dirty="0"/>
              <a:t>tocker</a:t>
            </a:r>
            <a:endParaRPr kumimoji="1"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1DC70-B84E-9017-9FB8-D6155E23FA8B}"/>
              </a:ext>
            </a:extLst>
          </p:cNvPr>
          <p:cNvSpPr txBox="1"/>
          <p:nvPr/>
        </p:nvSpPr>
        <p:spPr>
          <a:xfrm>
            <a:off x="2011709" y="2752961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폐기설비</a:t>
            </a:r>
            <a:r>
              <a:rPr kumimoji="1" lang="en-US" altLang="ko-KR" sz="1400" dirty="0"/>
              <a:t>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D</a:t>
            </a:r>
            <a:r>
              <a:rPr kumimoji="1" lang="en-US" altLang="ko-KR" sz="1400" dirty="0"/>
              <a:t>isposal)</a:t>
            </a:r>
            <a:endParaRPr kumimoji="1"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8CBB4-FA8F-A98A-B957-BC9FE72DD815}"/>
              </a:ext>
            </a:extLst>
          </p:cNvPr>
          <p:cNvSpPr txBox="1"/>
          <p:nvPr/>
        </p:nvSpPr>
        <p:spPr>
          <a:xfrm>
            <a:off x="6952469" y="2752961"/>
            <a:ext cx="148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분석기</a:t>
            </a:r>
            <a:r>
              <a:rPr kumimoji="1" lang="en-US" altLang="ko-KR" sz="1400" dirty="0"/>
              <a:t>(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A</a:t>
            </a:r>
            <a:r>
              <a:rPr kumimoji="1" lang="en-US" altLang="ko-KR" sz="1400" dirty="0"/>
              <a:t>nalyzer)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04148F-6558-EC55-3337-772FF430DF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7558" y="5174175"/>
            <a:ext cx="212437" cy="484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5B2ECE-C155-D3E4-5AB7-84F475D29181}"/>
              </a:ext>
            </a:extLst>
          </p:cNvPr>
          <p:cNvSpPr txBox="1"/>
          <p:nvPr/>
        </p:nvSpPr>
        <p:spPr>
          <a:xfrm>
            <a:off x="4975538" y="4700556"/>
            <a:ext cx="704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MOMA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5D6B1-35D6-6C17-8D4C-3AF4AF8AB059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 flipH="1">
            <a:off x="2868671" y="3091515"/>
            <a:ext cx="4" cy="167215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B688FD3-0A9B-659C-8044-AEFF0B231234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868675" y="3091515"/>
            <a:ext cx="4172124" cy="231441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7C52B2-0E29-1CF0-6B7C-30DAA0B09E7C}"/>
              </a:ext>
            </a:extLst>
          </p:cNvPr>
          <p:cNvCxnSpPr>
            <a:cxnSpLocks/>
            <a:stCxn id="12" idx="3"/>
            <a:endCxn id="9" idx="3"/>
          </p:cNvCxnSpPr>
          <p:nvPr/>
        </p:nvCxnSpPr>
        <p:spPr>
          <a:xfrm flipV="1">
            <a:off x="3385059" y="5405933"/>
            <a:ext cx="3655740" cy="104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152C01-F590-4693-2F6E-2B5B4F37142B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7696679" y="3060738"/>
            <a:ext cx="1" cy="16678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5C8B9F-6C7E-ECA6-C2DD-FC62C26342CF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>
            <a:off x="3284305" y="1998483"/>
            <a:ext cx="395572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41C968E-5A2E-920D-BA9D-D33316E3C501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1349995" y="5416428"/>
            <a:ext cx="1002288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96B523-BBF1-A6D5-F887-E6F1A83F7E09}"/>
              </a:ext>
            </a:extLst>
          </p:cNvPr>
          <p:cNvSpPr txBox="1"/>
          <p:nvPr/>
        </p:nvSpPr>
        <p:spPr>
          <a:xfrm>
            <a:off x="919007" y="565868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Bottle</a:t>
            </a:r>
            <a:endParaRPr kumimoji="1" lang="ko-KR" altLang="en-US" sz="14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5F0459D-154A-9306-9E45-F9ECB4528A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856" y="4262124"/>
            <a:ext cx="757989" cy="8329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15F64F-AF63-1BFA-285D-5829B3669E57}"/>
              </a:ext>
            </a:extLst>
          </p:cNvPr>
          <p:cNvSpPr txBox="1"/>
          <p:nvPr/>
        </p:nvSpPr>
        <p:spPr>
          <a:xfrm>
            <a:off x="655599" y="3737340"/>
            <a:ext cx="96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Tag</a:t>
            </a:r>
            <a:br>
              <a:rPr kumimoji="1" lang="en-US" altLang="ko-KR" sz="1400" dirty="0"/>
            </a:br>
            <a:r>
              <a:rPr kumimoji="1" lang="en-US" altLang="ko-KR" sz="1400" dirty="0"/>
              <a:t>Generator</a:t>
            </a:r>
            <a:endParaRPr kumimoji="1"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B88F6E-75D7-27BC-CFD5-D580742A7AD6}"/>
              </a:ext>
            </a:extLst>
          </p:cNvPr>
          <p:cNvSpPr txBox="1"/>
          <p:nvPr/>
        </p:nvSpPr>
        <p:spPr>
          <a:xfrm>
            <a:off x="4480210" y="1667357"/>
            <a:ext cx="169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7030A0"/>
                </a:solidFill>
              </a:rPr>
              <a:t>발생여부 확인 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ABE4A5-D915-71EA-BBAF-04717787FE49}"/>
              </a:ext>
            </a:extLst>
          </p:cNvPr>
          <p:cNvSpPr txBox="1"/>
          <p:nvPr/>
        </p:nvSpPr>
        <p:spPr>
          <a:xfrm>
            <a:off x="1979480" y="3857711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7030A0"/>
                </a:solidFill>
              </a:rPr>
              <a:t>발생여부</a:t>
            </a:r>
            <a:br>
              <a:rPr kumimoji="1" lang="en-US" altLang="ko-KR" sz="1400" b="1" i="1" dirty="0">
                <a:solidFill>
                  <a:srgbClr val="7030A0"/>
                </a:solidFill>
              </a:rPr>
            </a:br>
            <a:r>
              <a:rPr kumimoji="1" lang="ko-KR" altLang="en-US" sz="1400" b="1" i="1" dirty="0">
                <a:solidFill>
                  <a:srgbClr val="7030A0"/>
                </a:solidFill>
              </a:rPr>
              <a:t>확인 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402C1-E7BC-95AB-FD64-B8E282F6CE0A}"/>
              </a:ext>
            </a:extLst>
          </p:cNvPr>
          <p:cNvSpPr txBox="1"/>
          <p:nvPr/>
        </p:nvSpPr>
        <p:spPr>
          <a:xfrm>
            <a:off x="4838203" y="5504792"/>
            <a:ext cx="847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Path_ES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Path_SE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7E9A5-8458-CF6B-0CE6-4F0FF4765FAA}"/>
              </a:ext>
            </a:extLst>
          </p:cNvPr>
          <p:cNvSpPr txBox="1"/>
          <p:nvPr/>
        </p:nvSpPr>
        <p:spPr>
          <a:xfrm>
            <a:off x="7732270" y="3619814"/>
            <a:ext cx="85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Path_AS</a:t>
            </a:r>
            <a:br>
              <a:rPr kumimoji="1" lang="en-US" altLang="ko-KR" sz="1400" b="1" dirty="0">
                <a:solidFill>
                  <a:srgbClr val="FF0000"/>
                </a:solidFill>
              </a:rPr>
            </a:br>
            <a:r>
              <a:rPr kumimoji="1" lang="en-US" altLang="ko-KR" sz="1400" b="1" dirty="0" err="1">
                <a:solidFill>
                  <a:srgbClr val="FF0000"/>
                </a:solidFill>
              </a:rPr>
              <a:t>Path_SA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8FC1F-B964-505F-2E09-2ED098DAA6AC}"/>
              </a:ext>
            </a:extLst>
          </p:cNvPr>
          <p:cNvSpPr txBox="1"/>
          <p:nvPr/>
        </p:nvSpPr>
        <p:spPr>
          <a:xfrm>
            <a:off x="4775340" y="2063254"/>
            <a:ext cx="875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Path_AD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7D8C-9F93-6AFB-522C-580E1FADC22E}"/>
              </a:ext>
            </a:extLst>
          </p:cNvPr>
          <p:cNvSpPr txBox="1"/>
          <p:nvPr/>
        </p:nvSpPr>
        <p:spPr>
          <a:xfrm>
            <a:off x="3526158" y="3881424"/>
            <a:ext cx="871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Path_SD</a:t>
            </a:r>
            <a:br>
              <a:rPr kumimoji="1" lang="en-US" altLang="ko-KR" sz="1400" b="1" dirty="0">
                <a:solidFill>
                  <a:srgbClr val="FF0000"/>
                </a:solidFill>
              </a:rPr>
            </a:br>
            <a:r>
              <a:rPr kumimoji="1" lang="en-US" altLang="ko-KR" sz="1400" b="1" dirty="0" err="1">
                <a:solidFill>
                  <a:srgbClr val="FF0000"/>
                </a:solidFill>
              </a:rPr>
              <a:t>Path_DS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32FE7-8522-4CAF-F666-7E4BED4818E1}"/>
              </a:ext>
            </a:extLst>
          </p:cNvPr>
          <p:cNvSpPr txBox="1"/>
          <p:nvPr/>
        </p:nvSpPr>
        <p:spPr>
          <a:xfrm>
            <a:off x="1963592" y="3204951"/>
            <a:ext cx="86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FF0000"/>
                </a:solidFill>
              </a:rPr>
              <a:t>Path_DE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E591-9E82-6FBE-4C38-E603F8E9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A7B146-6F36-F4E6-FF59-209FFE9DE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06613"/>
              </p:ext>
            </p:extLst>
          </p:nvPr>
        </p:nvGraphicFramePr>
        <p:xfrm>
          <a:off x="430350" y="1216782"/>
          <a:ext cx="9051109" cy="475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7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587832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60587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614897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9761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802416">
                  <a:extLst>
                    <a:ext uri="{9D8B030D-6E8A-4147-A177-3AD203B41FA5}">
                      <a16:colId xmlns:a16="http://schemas.microsoft.com/office/drawing/2014/main" val="17016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sz="1400" dirty="0"/>
                        <a:t>nd Point)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400" dirty="0"/>
                        <a:t>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분석기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600" dirty="0"/>
                        <a:t>nalyzer)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1400" dirty="0"/>
                        <a:t>isposal)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평균이동시간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Path_ES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Time_ES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Path_SE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Time_SE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Time_ES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1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Path_SA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Time_SA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Time_AS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Path_AS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Time_AS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Time_SA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Path_SD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Time_SD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Time_DS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Path_DS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Time_DS</a:t>
                      </a:r>
                      <a:r>
                        <a:rPr lang="en-US" altLang="ko-KR" sz="1400" dirty="0"/>
                        <a:t>=</a:t>
                      </a:r>
                      <a:r>
                        <a:rPr lang="en-US" altLang="ko-KR" sz="1400" dirty="0" err="1"/>
                        <a:t>Time_SD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Path_AD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Time_AD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Path_DE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Time_DE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279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FBC5AB9-F094-B98B-BEDE-0703E16D1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27064" y="2043956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81942-7B0D-59D2-5DFD-F704C02F1A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47522" y="2009197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A84933-06EA-A57C-B500-AC04836BD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2550" y="1965024"/>
            <a:ext cx="475775" cy="863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0B3FC-D0A8-FEFC-E348-F2B930F4CA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1876294" y="2023242"/>
            <a:ext cx="591109" cy="747215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0054EA-7E61-C47C-4A2C-2AE12042D75E}"/>
              </a:ext>
            </a:extLst>
          </p:cNvPr>
          <p:cNvCxnSpPr>
            <a:cxnSpLocks/>
          </p:cNvCxnSpPr>
          <p:nvPr/>
        </p:nvCxnSpPr>
        <p:spPr>
          <a:xfrm>
            <a:off x="2063007" y="3201006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481AC0-199E-B54E-5FD2-1E8CBC04C39B}"/>
              </a:ext>
            </a:extLst>
          </p:cNvPr>
          <p:cNvCxnSpPr>
            <a:cxnSpLocks/>
          </p:cNvCxnSpPr>
          <p:nvPr/>
        </p:nvCxnSpPr>
        <p:spPr>
          <a:xfrm>
            <a:off x="3624944" y="3886807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E46664-AF55-D00D-6BCE-7B65D3AC4A29}"/>
              </a:ext>
            </a:extLst>
          </p:cNvPr>
          <p:cNvCxnSpPr>
            <a:cxnSpLocks/>
          </p:cNvCxnSpPr>
          <p:nvPr/>
        </p:nvCxnSpPr>
        <p:spPr>
          <a:xfrm flipH="1">
            <a:off x="3624944" y="4246036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BEE7632-14DD-F569-C9C3-58E1325270B9}"/>
              </a:ext>
            </a:extLst>
          </p:cNvPr>
          <p:cNvCxnSpPr>
            <a:cxnSpLocks/>
          </p:cNvCxnSpPr>
          <p:nvPr/>
        </p:nvCxnSpPr>
        <p:spPr>
          <a:xfrm flipH="1">
            <a:off x="2063007" y="3571121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B8EC37F-2859-C826-7AAF-7B035BE0C2D1}"/>
              </a:ext>
            </a:extLst>
          </p:cNvPr>
          <p:cNvCxnSpPr>
            <a:cxnSpLocks/>
          </p:cNvCxnSpPr>
          <p:nvPr/>
        </p:nvCxnSpPr>
        <p:spPr>
          <a:xfrm>
            <a:off x="3624944" y="4714121"/>
            <a:ext cx="340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A80E400-8B7E-C34A-31D9-C0876DE972FD}"/>
              </a:ext>
            </a:extLst>
          </p:cNvPr>
          <p:cNvCxnSpPr>
            <a:cxnSpLocks/>
          </p:cNvCxnSpPr>
          <p:nvPr/>
        </p:nvCxnSpPr>
        <p:spPr>
          <a:xfrm flipH="1">
            <a:off x="3603281" y="5018921"/>
            <a:ext cx="340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3D64E3-349C-25FB-8926-73EB64A77605}"/>
              </a:ext>
            </a:extLst>
          </p:cNvPr>
          <p:cNvCxnSpPr>
            <a:cxnSpLocks/>
          </p:cNvCxnSpPr>
          <p:nvPr/>
        </p:nvCxnSpPr>
        <p:spPr>
          <a:xfrm>
            <a:off x="5209435" y="5410807"/>
            <a:ext cx="1796143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ACAA78-A3B2-C152-C372-C26E519DDD20}"/>
              </a:ext>
            </a:extLst>
          </p:cNvPr>
          <p:cNvCxnSpPr>
            <a:cxnSpLocks/>
          </p:cNvCxnSpPr>
          <p:nvPr/>
        </p:nvCxnSpPr>
        <p:spPr>
          <a:xfrm flipH="1">
            <a:off x="2063007" y="5791807"/>
            <a:ext cx="493650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E591-9E82-6FBE-4C38-E603F8E9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기기</a:t>
            </a:r>
            <a:r>
              <a:rPr kumimoji="1" lang="en-US" altLang="ko-KR" dirty="0"/>
              <a:t> Data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A7B146-6F36-F4E6-FF59-209FFE9DE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39005"/>
              </p:ext>
            </p:extLst>
          </p:nvPr>
        </p:nvGraphicFramePr>
        <p:xfrm>
          <a:off x="272144" y="966411"/>
          <a:ext cx="9263742" cy="490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23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587832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60587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614897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9761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508500">
                  <a:extLst>
                    <a:ext uri="{9D8B030D-6E8A-4147-A177-3AD203B41FA5}">
                      <a16:colId xmlns:a16="http://schemas.microsoft.com/office/drawing/2014/main" val="17016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sz="1400" dirty="0"/>
                        <a:t>nd Point)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400" dirty="0"/>
                        <a:t>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분석기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600" dirty="0"/>
                        <a:t>nalyzer)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1400" dirty="0"/>
                        <a:t>isposal)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1400" dirty="0" err="1"/>
                        <a:t>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TimeIn_E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TimeIn_S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TimeIn_A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TimeIn_D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TimeIn_M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반출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TimeOut_E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TimeOut_S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TimeOut_A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TimeOut_D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TimeOut_M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1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처리시간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Time_Proc_A</a:t>
                      </a:r>
                      <a:endParaRPr lang="ko-KR" altLang="en-US" sz="14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Time_Proc_D</a:t>
                      </a:r>
                      <a:endParaRPr lang="ko-KR" altLang="en-US" sz="14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34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재고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_New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New_E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New_S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New_A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New_D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New_M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재고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_Old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Old_E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Old_S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재고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_None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Capa_E-New_E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Old_E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Capa_S-New_S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Old_S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or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or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Capacity 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고정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Capa_E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Capa_S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Status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 = 0 or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 = 0 or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Idle/Busy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57921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FBC5AB9-F094-B98B-BEDE-0703E16D1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475407" y="1793585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81942-7B0D-59D2-5DFD-F704C02F1A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695865" y="1758826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A84933-06EA-A57C-B500-AC04836BD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0893" y="1714653"/>
            <a:ext cx="475775" cy="863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0B3FC-D0A8-FEFC-E348-F2B930F4CA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224637" y="1772871"/>
            <a:ext cx="591109" cy="74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6CD112-1092-E03E-D27B-3E4B0E0074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92" y="1599904"/>
            <a:ext cx="638154" cy="1093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91EC3-680A-23E7-5F88-5B4CC6A930DE}"/>
              </a:ext>
            </a:extLst>
          </p:cNvPr>
          <p:cNvSpPr txBox="1"/>
          <p:nvPr/>
        </p:nvSpPr>
        <p:spPr>
          <a:xfrm>
            <a:off x="4253653" y="5867403"/>
            <a:ext cx="4535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분석기의 작업시작</a:t>
            </a:r>
            <a:r>
              <a:rPr kumimoji="1" lang="en-US" altLang="ko-KR" sz="1400" dirty="0"/>
              <a:t>=</a:t>
            </a:r>
            <a:r>
              <a:rPr kumimoji="1" lang="ko-KR" altLang="en-US" sz="1400" dirty="0"/>
              <a:t>반입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분석기의 작업종료</a:t>
            </a:r>
            <a:r>
              <a:rPr kumimoji="1" lang="en-US" altLang="ko-KR" sz="1400" dirty="0"/>
              <a:t>=</a:t>
            </a:r>
            <a:r>
              <a:rPr kumimoji="1" lang="ko-KR" altLang="en-US" sz="1400" dirty="0"/>
              <a:t>반출</a:t>
            </a:r>
            <a:endParaRPr kumimoji="1" lang="en-US" altLang="ko-KR" sz="1400" dirty="0"/>
          </a:p>
          <a:p>
            <a:r>
              <a:rPr kumimoji="1" lang="ko-KR" altLang="en-US" sz="1400" dirty="0"/>
              <a:t>폐기설비의 작업시작</a:t>
            </a:r>
            <a:r>
              <a:rPr kumimoji="1" lang="en-US" altLang="ko-KR" sz="1400" dirty="0"/>
              <a:t>=</a:t>
            </a:r>
            <a:r>
              <a:rPr kumimoji="1" lang="ko-KR" altLang="en-US" sz="1400" dirty="0"/>
              <a:t>반입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폐기설비의 작업종료</a:t>
            </a:r>
            <a:r>
              <a:rPr kumimoji="1" lang="en-US" altLang="ko-KR" sz="1400" dirty="0"/>
              <a:t>=</a:t>
            </a:r>
            <a:r>
              <a:rPr kumimoji="1" lang="ko-KR" altLang="en-US" sz="1400" dirty="0"/>
              <a:t>반출</a:t>
            </a:r>
            <a:endParaRPr kumimoji="1" lang="en-US" altLang="ko-KR" sz="1400" dirty="0"/>
          </a:p>
          <a:p>
            <a:r>
              <a:rPr kumimoji="1" lang="en-US" altLang="ko-KR" sz="1400" dirty="0"/>
              <a:t>Get by </a:t>
            </a:r>
            <a:r>
              <a:rPr kumimoji="1" lang="en-US" altLang="ko-KR" sz="1400" dirty="0" err="1"/>
              <a:t>MoMoa</a:t>
            </a:r>
            <a:r>
              <a:rPr kumimoji="1" lang="en-US" altLang="ko-KR" sz="1400" dirty="0"/>
              <a:t> = </a:t>
            </a:r>
            <a:r>
              <a:rPr kumimoji="1" lang="ko-KR" altLang="en-US" sz="1400" dirty="0"/>
              <a:t>반입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Put by </a:t>
            </a:r>
            <a:r>
              <a:rPr kumimoji="1" lang="en-US" altLang="ko-KR" sz="1400" dirty="0" err="1"/>
              <a:t>MoMa</a:t>
            </a:r>
            <a:r>
              <a:rPr kumimoji="1" lang="en-US" altLang="ko-KR" sz="1400" dirty="0"/>
              <a:t> = </a:t>
            </a:r>
            <a:r>
              <a:rPr kumimoji="1" lang="ko-KR" altLang="en-US" sz="1400" dirty="0"/>
              <a:t>반출</a:t>
            </a:r>
          </a:p>
        </p:txBody>
      </p:sp>
    </p:spTree>
    <p:extLst>
      <p:ext uri="{BB962C8B-B14F-4D97-AF65-F5344CB8AC3E}">
        <p14:creationId xmlns:p14="http://schemas.microsoft.com/office/powerpoint/2010/main" val="24858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E591-9E82-6FBE-4C38-E603F8E9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Functions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A7B146-6F36-F4E6-FF59-209FFE9DE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12611"/>
              </p:ext>
            </p:extLst>
          </p:nvPr>
        </p:nvGraphicFramePr>
        <p:xfrm>
          <a:off x="272144" y="1216782"/>
          <a:ext cx="9263742" cy="504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13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380828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9761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508500">
                  <a:extLst>
                    <a:ext uri="{9D8B030D-6E8A-4147-A177-3AD203B41FA5}">
                      <a16:colId xmlns:a16="http://schemas.microsoft.com/office/drawing/2014/main" val="17016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sz="1400" dirty="0"/>
                        <a:t>nd Point)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sz="1400" dirty="0"/>
                        <a:t>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분석기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600" dirty="0"/>
                        <a:t>nalyzer)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1400" dirty="0"/>
                        <a:t>isposal)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1400" dirty="0" err="1"/>
                        <a:t>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Find_Bottle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Get_Bottle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1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Move_Bottle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b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(Origin &amp; Desc)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Find_Plate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Put_Bottle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4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MoMa_NotEmpty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Status=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New_M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MoMa_Moving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Status=0 or 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21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Report_Loc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(x, y)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Fixed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(x, y)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Fixed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(x, y)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Fixed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(x, y)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Fixed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(x, y)</a:t>
                      </a:r>
                      <a:b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Unfixed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4167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FBC5AB9-F094-B98B-BEDE-0703E16D1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625037" y="2043954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81942-7B0D-59D2-5DFD-F704C02F1A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801498" y="2009196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A84933-06EA-A57C-B500-AC04836BD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0893" y="1965024"/>
            <a:ext cx="475775" cy="863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20B3FC-D0A8-FEFC-E348-F2B930F4CA9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224637" y="2023242"/>
            <a:ext cx="591109" cy="747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6CD112-1092-E03E-D27B-3E4B0E0074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9792" y="1850275"/>
            <a:ext cx="638154" cy="1093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FAE3E-A645-E338-0297-73C8C59E80AF}"/>
              </a:ext>
            </a:extLst>
          </p:cNvPr>
          <p:cNvSpPr txBox="1"/>
          <p:nvPr/>
        </p:nvSpPr>
        <p:spPr>
          <a:xfrm>
            <a:off x="370114" y="6265094"/>
            <a:ext cx="6942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MoMa_Empty</a:t>
            </a:r>
            <a:r>
              <a:rPr kumimoji="1" lang="en-US" altLang="ko-KR" sz="1400" dirty="0"/>
              <a:t> &amp;&amp; !</a:t>
            </a:r>
            <a:r>
              <a:rPr kumimoji="1" lang="en-US" altLang="ko-KR" sz="1400" dirty="0" err="1"/>
              <a:t>MoMa_Moving</a:t>
            </a:r>
            <a:r>
              <a:rPr kumimoji="1" lang="en-US" altLang="ko-KR" sz="1400" dirty="0"/>
              <a:t>) then </a:t>
            </a:r>
            <a:r>
              <a:rPr kumimoji="1" lang="en-US" altLang="ko-KR" sz="1400" dirty="0" err="1"/>
              <a:t>MoMa_Status</a:t>
            </a:r>
            <a:r>
              <a:rPr kumimoji="1" lang="en-US" altLang="ko-KR" sz="1400" dirty="0"/>
              <a:t> = IDLE else </a:t>
            </a:r>
            <a:r>
              <a:rPr kumimoji="1" lang="en-US" altLang="ko-KR" sz="1400" dirty="0" err="1"/>
              <a:t>MoMa_Status</a:t>
            </a:r>
            <a:r>
              <a:rPr kumimoji="1" lang="en-US" altLang="ko-KR" sz="1400" dirty="0"/>
              <a:t> - BUSY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269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C012-FD50-370F-233B-B70614DF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by Functions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55BF3-65A6-FC52-6041-6E70D8081937}"/>
              </a:ext>
            </a:extLst>
          </p:cNvPr>
          <p:cNvSpPr txBox="1"/>
          <p:nvPr/>
        </p:nvSpPr>
        <p:spPr>
          <a:xfrm>
            <a:off x="680720" y="1589947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Find_Bottle</a:t>
            </a:r>
            <a:endParaRPr kumimoji="1"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91CF4C-610A-A825-EC36-6E375A24A293}"/>
              </a:ext>
            </a:extLst>
          </p:cNvPr>
          <p:cNvSpPr/>
          <p:nvPr/>
        </p:nvSpPr>
        <p:spPr>
          <a:xfrm>
            <a:off x="2086607" y="1555876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Move Arm/Camera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748C3A-8933-11BF-0BF4-26685C021A7A}"/>
              </a:ext>
            </a:extLst>
          </p:cNvPr>
          <p:cNvSpPr/>
          <p:nvPr/>
        </p:nvSpPr>
        <p:spPr>
          <a:xfrm>
            <a:off x="4258309" y="1555876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Read Bottle Tag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A9528EEA-DCB7-86D0-8582-4491CB326A54}"/>
              </a:ext>
            </a:extLst>
          </p:cNvPr>
          <p:cNvSpPr/>
          <p:nvPr/>
        </p:nvSpPr>
        <p:spPr>
          <a:xfrm>
            <a:off x="6430011" y="1555876"/>
            <a:ext cx="1861457" cy="3693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Found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182F09-06C2-41F4-61EB-D47577A68EF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48064" y="1740542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1789F1-B07E-C636-299E-3009EACFABD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119766" y="1740542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EB1F0ED-3928-EC84-E620-D8DD212092F5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5189038" y="-246494"/>
            <a:ext cx="12700" cy="434340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BFD2F-056B-6576-6515-971494174C7F}"/>
              </a:ext>
            </a:extLst>
          </p:cNvPr>
          <p:cNvSpPr txBox="1"/>
          <p:nvPr/>
        </p:nvSpPr>
        <p:spPr>
          <a:xfrm>
            <a:off x="7115661" y="1910950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N</a:t>
            </a:r>
            <a:endParaRPr kumimoji="1"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41EC4-97DB-2B55-968B-76EB60534B17}"/>
              </a:ext>
            </a:extLst>
          </p:cNvPr>
          <p:cNvSpPr txBox="1"/>
          <p:nvPr/>
        </p:nvSpPr>
        <p:spPr>
          <a:xfrm>
            <a:off x="8231057" y="146671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6A1F0-87A0-A143-F30B-43B8A133CC81}"/>
              </a:ext>
            </a:extLst>
          </p:cNvPr>
          <p:cNvSpPr txBox="1"/>
          <p:nvPr/>
        </p:nvSpPr>
        <p:spPr>
          <a:xfrm>
            <a:off x="680720" y="265425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Get_Bottle</a:t>
            </a:r>
            <a:endParaRPr kumimoji="1"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DB25D1-2B9F-9A2E-DABD-42C5E0ED07E6}"/>
              </a:ext>
            </a:extLst>
          </p:cNvPr>
          <p:cNvSpPr/>
          <p:nvPr/>
        </p:nvSpPr>
        <p:spPr>
          <a:xfrm>
            <a:off x="2086607" y="2620183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Move Arm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809BA9-107E-C6A9-9B26-551D6BB7AEC4}"/>
              </a:ext>
            </a:extLst>
          </p:cNvPr>
          <p:cNvSpPr/>
          <p:nvPr/>
        </p:nvSpPr>
        <p:spPr>
          <a:xfrm>
            <a:off x="4258309" y="2620183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Gripper (Grip)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A3C166-E5D3-8ED3-335C-3DB96303813C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948064" y="2804849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E563CD-BD2B-CEFE-A2F6-BD267CA9E555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6119766" y="2804849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6D7554-E6E5-51C6-B280-4E12816985D5}"/>
              </a:ext>
            </a:extLst>
          </p:cNvPr>
          <p:cNvSpPr txBox="1"/>
          <p:nvPr/>
        </p:nvSpPr>
        <p:spPr>
          <a:xfrm>
            <a:off x="680720" y="3905423"/>
            <a:ext cx="128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Find_Plate</a:t>
            </a:r>
            <a:endParaRPr kumimoji="1"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674507-7D3E-50B7-B8B7-3E756DE0B847}"/>
              </a:ext>
            </a:extLst>
          </p:cNvPr>
          <p:cNvSpPr/>
          <p:nvPr/>
        </p:nvSpPr>
        <p:spPr>
          <a:xfrm>
            <a:off x="2086607" y="3871352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Move Arm/Camera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1D8E3F-F0B2-D956-DDBD-E58AC2CBEA15}"/>
              </a:ext>
            </a:extLst>
          </p:cNvPr>
          <p:cNvSpPr/>
          <p:nvPr/>
        </p:nvSpPr>
        <p:spPr>
          <a:xfrm>
            <a:off x="4258309" y="3871352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Find Plate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542C24DD-51A5-C3E1-DFC0-1DC717179BF9}"/>
              </a:ext>
            </a:extLst>
          </p:cNvPr>
          <p:cNvSpPr/>
          <p:nvPr/>
        </p:nvSpPr>
        <p:spPr>
          <a:xfrm>
            <a:off x="6430011" y="3871352"/>
            <a:ext cx="1861457" cy="3693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Found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A1C3442-5444-8D34-424D-A933F567893A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3948064" y="4056018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76E725-904B-9AC7-7CE4-FADFFA449C4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119766" y="4056018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3D59CD0-162D-DCEF-DF82-207F446BAA50}"/>
              </a:ext>
            </a:extLst>
          </p:cNvPr>
          <p:cNvCxnSpPr>
            <a:stCxn id="32" idx="2"/>
            <a:endCxn id="30" idx="2"/>
          </p:cNvCxnSpPr>
          <p:nvPr/>
        </p:nvCxnSpPr>
        <p:spPr>
          <a:xfrm rot="5400000">
            <a:off x="5189038" y="2068982"/>
            <a:ext cx="12700" cy="434340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36A12A-BE4B-F465-1C31-63944C89C39F}"/>
              </a:ext>
            </a:extLst>
          </p:cNvPr>
          <p:cNvSpPr txBox="1"/>
          <p:nvPr/>
        </p:nvSpPr>
        <p:spPr>
          <a:xfrm>
            <a:off x="7115661" y="4226426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N</a:t>
            </a:r>
            <a:endParaRPr kumimoji="1"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FE438-6968-F9EF-A47A-E1E8F1D62A10}"/>
              </a:ext>
            </a:extLst>
          </p:cNvPr>
          <p:cNvSpPr txBox="1"/>
          <p:nvPr/>
        </p:nvSpPr>
        <p:spPr>
          <a:xfrm>
            <a:off x="8231057" y="378219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Y</a:t>
            </a:r>
            <a:endParaRPr kumimoji="1"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3B7CBE-174D-3F2F-A521-8C822E00ED7C}"/>
              </a:ext>
            </a:extLst>
          </p:cNvPr>
          <p:cNvSpPr txBox="1"/>
          <p:nvPr/>
        </p:nvSpPr>
        <p:spPr>
          <a:xfrm>
            <a:off x="680720" y="4969730"/>
            <a:ext cx="12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Put Bottle</a:t>
            </a:r>
            <a:endParaRPr kumimoji="1"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35AF19-19E1-26F8-5622-57AFBBC21C7F}"/>
              </a:ext>
            </a:extLst>
          </p:cNvPr>
          <p:cNvSpPr/>
          <p:nvPr/>
        </p:nvSpPr>
        <p:spPr>
          <a:xfrm>
            <a:off x="2086607" y="4935659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Move Arm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20E537-221A-4616-6BA5-9B011B56A983}"/>
              </a:ext>
            </a:extLst>
          </p:cNvPr>
          <p:cNvSpPr/>
          <p:nvPr/>
        </p:nvSpPr>
        <p:spPr>
          <a:xfrm>
            <a:off x="4258309" y="4935659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Gripper (Release)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001388-D978-C1ED-D4EB-D46824ABFA59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3948064" y="5120325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30C471F-25CC-4963-A8F5-D95A42E95CDB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6119766" y="5120325"/>
            <a:ext cx="31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D5D724-0992-FC74-4638-F482056A0D49}"/>
              </a:ext>
            </a:extLst>
          </p:cNvPr>
          <p:cNvSpPr/>
          <p:nvPr/>
        </p:nvSpPr>
        <p:spPr>
          <a:xfrm>
            <a:off x="6430011" y="2620183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Mir Move Back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1300C0-1E7E-D6A9-66B3-E4CF03162AE5}"/>
              </a:ext>
            </a:extLst>
          </p:cNvPr>
          <p:cNvSpPr/>
          <p:nvPr/>
        </p:nvSpPr>
        <p:spPr>
          <a:xfrm>
            <a:off x="6430011" y="4935659"/>
            <a:ext cx="18614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Mir Move Back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673613E6-EE64-EDB0-35D3-078FAA6AA2CF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 flipH="1">
            <a:off x="3017336" y="1740542"/>
            <a:ext cx="5274132" cy="879641"/>
          </a:xfrm>
          <a:prstGeom prst="bentConnector4">
            <a:avLst>
              <a:gd name="adj1" fmla="val -4334"/>
              <a:gd name="adj2" fmla="val 60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B442258-3BFA-CE78-DDE6-8ABBA495374C}"/>
              </a:ext>
            </a:extLst>
          </p:cNvPr>
          <p:cNvCxnSpPr>
            <a:cxnSpLocks/>
            <a:stCxn id="32" idx="3"/>
            <a:endCxn id="40" idx="0"/>
          </p:cNvCxnSpPr>
          <p:nvPr/>
        </p:nvCxnSpPr>
        <p:spPr>
          <a:xfrm flipH="1">
            <a:off x="3017336" y="4056018"/>
            <a:ext cx="5274132" cy="879641"/>
          </a:xfrm>
          <a:prstGeom prst="bentConnector4">
            <a:avLst>
              <a:gd name="adj1" fmla="val -4334"/>
              <a:gd name="adj2" fmla="val 60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2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07E98-ABF6-F38F-A653-06775339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Analyzer / Disposer /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5E705-127C-4C77-F044-F995758049A6}"/>
              </a:ext>
            </a:extLst>
          </p:cNvPr>
          <p:cNvSpPr txBox="1"/>
          <p:nvPr/>
        </p:nvSpPr>
        <p:spPr>
          <a:xfrm>
            <a:off x="1185229" y="1339878"/>
            <a:ext cx="6979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New_A</a:t>
            </a:r>
            <a:r>
              <a:rPr kumimoji="1" lang="en-US" altLang="ko-KR" sz="1400" dirty="0"/>
              <a:t> == 0) then </a:t>
            </a:r>
            <a:r>
              <a:rPr kumimoji="1" lang="en-US" altLang="ko-KR" sz="1400" dirty="0" err="1"/>
              <a:t>Analyer_Status</a:t>
            </a:r>
            <a:r>
              <a:rPr kumimoji="1" lang="en-US" altLang="ko-KR" sz="1400" dirty="0"/>
              <a:t> = IDLE else </a:t>
            </a:r>
            <a:r>
              <a:rPr kumimoji="1" lang="en-US" altLang="ko-KR" sz="1400" dirty="0" err="1"/>
              <a:t>Analyzer_Status</a:t>
            </a:r>
            <a:r>
              <a:rPr kumimoji="1" lang="en-US" altLang="ko-KR" sz="1400" dirty="0"/>
              <a:t> = BUSY</a:t>
            </a:r>
          </a:p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New_D</a:t>
            </a:r>
            <a:r>
              <a:rPr kumimoji="1" lang="en-US" altLang="ko-KR" sz="1400" dirty="0"/>
              <a:t> == 0) then </a:t>
            </a:r>
            <a:r>
              <a:rPr kumimoji="1" lang="en-US" altLang="ko-KR" sz="1400" dirty="0" err="1"/>
              <a:t>Disposal_Status</a:t>
            </a:r>
            <a:r>
              <a:rPr kumimoji="1" lang="en-US" altLang="ko-KR" sz="1400" dirty="0"/>
              <a:t> = IDLE else </a:t>
            </a:r>
            <a:r>
              <a:rPr kumimoji="1" lang="en-US" altLang="ko-KR" sz="1400" dirty="0" err="1"/>
              <a:t>Disposer_Status</a:t>
            </a:r>
            <a:r>
              <a:rPr kumimoji="1" lang="en-US" altLang="ko-KR" sz="1400" dirty="0"/>
              <a:t> = BUSY</a:t>
            </a:r>
          </a:p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MoMa_Empty</a:t>
            </a:r>
            <a:r>
              <a:rPr kumimoji="1" lang="en-US" altLang="ko-KR" sz="1400" dirty="0"/>
              <a:t> &amp;&amp; !</a:t>
            </a:r>
            <a:r>
              <a:rPr kumimoji="1" lang="en-US" altLang="ko-KR" sz="1400" dirty="0" err="1"/>
              <a:t>MoMa_Moving</a:t>
            </a:r>
            <a:r>
              <a:rPr kumimoji="1" lang="en-US" altLang="ko-KR" sz="1400" dirty="0"/>
              <a:t>) then </a:t>
            </a:r>
            <a:r>
              <a:rPr kumimoji="1" lang="en-US" altLang="ko-KR" sz="1400" dirty="0" err="1"/>
              <a:t>MoMa_Status</a:t>
            </a:r>
            <a:r>
              <a:rPr kumimoji="1" lang="en-US" altLang="ko-KR" sz="1400" dirty="0"/>
              <a:t> = IDLE else </a:t>
            </a:r>
            <a:r>
              <a:rPr kumimoji="1" lang="en-US" altLang="ko-KR" sz="1400" dirty="0" err="1"/>
              <a:t>MoMa_Status</a:t>
            </a:r>
            <a:r>
              <a:rPr kumimoji="1" lang="en-US" altLang="ko-KR" sz="1400" dirty="0"/>
              <a:t> - BUSY</a:t>
            </a:r>
            <a:endParaRPr kumimoji="1"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F8A33-C27B-807C-6CE4-3AEA8FA90759}"/>
              </a:ext>
            </a:extLst>
          </p:cNvPr>
          <p:cNvSpPr txBox="1"/>
          <p:nvPr/>
        </p:nvSpPr>
        <p:spPr>
          <a:xfrm>
            <a:off x="1185229" y="2489613"/>
            <a:ext cx="2718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Analyzer_Status</a:t>
            </a:r>
            <a:r>
              <a:rPr kumimoji="1" lang="en-US" altLang="ko-KR" sz="1400" dirty="0"/>
              <a:t> == IDLE) then</a:t>
            </a:r>
            <a:endParaRPr kumimoji="1"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9C5EF-546E-CDBA-90AB-EC6AB416C03B}"/>
              </a:ext>
            </a:extLst>
          </p:cNvPr>
          <p:cNvSpPr txBox="1"/>
          <p:nvPr/>
        </p:nvSpPr>
        <p:spPr>
          <a:xfrm>
            <a:off x="1185229" y="3906722"/>
            <a:ext cx="271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Disposer_Status</a:t>
            </a:r>
            <a:r>
              <a:rPr kumimoji="1" lang="en-US" altLang="ko-KR" sz="1400" dirty="0"/>
              <a:t> == IDLE) then</a:t>
            </a:r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040DC-5A58-FCDD-9237-5C877A5D45B9}"/>
              </a:ext>
            </a:extLst>
          </p:cNvPr>
          <p:cNvSpPr txBox="1"/>
          <p:nvPr/>
        </p:nvSpPr>
        <p:spPr>
          <a:xfrm>
            <a:off x="1185229" y="5169942"/>
            <a:ext cx="2500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If (</a:t>
            </a:r>
            <a:r>
              <a:rPr kumimoji="1" lang="en-US" altLang="ko-KR" sz="1400" dirty="0" err="1"/>
              <a:t>MoMa_Status</a:t>
            </a:r>
            <a:r>
              <a:rPr kumimoji="1" lang="en-US" altLang="ko-KR" sz="1400" dirty="0"/>
              <a:t> == IDLE) then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979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2AEA-5EC2-8A71-7F15-18E7FB9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Moving Paths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0E63AB-9A18-BD13-1F70-4C14B848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7798"/>
              </p:ext>
            </p:extLst>
          </p:nvPr>
        </p:nvGraphicFramePr>
        <p:xfrm>
          <a:off x="680720" y="901095"/>
          <a:ext cx="8746310" cy="553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94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948543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807030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7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8645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49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Bottle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1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91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0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0969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7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5"/>
                          </a:solidFill>
                        </a:rPr>
                        <a:t>Bottle</a:t>
                      </a:r>
                      <a:endParaRPr lang="ko-KR" altLang="en-US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0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8649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9EB3ABD-3A80-F5F7-1D7C-844D387C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54693" y="1521683"/>
            <a:ext cx="522732" cy="705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C0CDA-9759-762F-9F03-4BE26586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245642" y="1486924"/>
            <a:ext cx="750785" cy="775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04A9D-47E9-5DED-7823-92DD962B8A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567" y="1442751"/>
            <a:ext cx="475775" cy="86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8DA93-5293-21A3-2B60-22D0C80166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2614898"/>
            <a:ext cx="576064" cy="986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42DA1-E5F9-A206-8F79-A03D47033B8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C9CACA"/>
              </a:clrFrom>
              <a:clrTo>
                <a:srgbClr val="C9CAC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5" y="1500969"/>
            <a:ext cx="591109" cy="7472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F1B90B-F86D-068D-6EA5-546A3EAC5F3A}"/>
              </a:ext>
            </a:extLst>
          </p:cNvPr>
          <p:cNvCxnSpPr>
            <a:cxnSpLocks/>
          </p:cNvCxnSpPr>
          <p:nvPr/>
        </p:nvCxnSpPr>
        <p:spPr>
          <a:xfrm>
            <a:off x="2833689" y="2601686"/>
            <a:ext cx="3787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5DF66A-B133-D492-F088-1F6494771EBA}"/>
              </a:ext>
            </a:extLst>
          </p:cNvPr>
          <p:cNvCxnSpPr>
            <a:cxnSpLocks/>
          </p:cNvCxnSpPr>
          <p:nvPr/>
        </p:nvCxnSpPr>
        <p:spPr>
          <a:xfrm flipH="1">
            <a:off x="4593771" y="3026229"/>
            <a:ext cx="20272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F6284A-B972-9E2B-3A55-C6BBE910706A}"/>
              </a:ext>
            </a:extLst>
          </p:cNvPr>
          <p:cNvCxnSpPr>
            <a:cxnSpLocks/>
          </p:cNvCxnSpPr>
          <p:nvPr/>
        </p:nvCxnSpPr>
        <p:spPr>
          <a:xfrm>
            <a:off x="4627413" y="3418115"/>
            <a:ext cx="20272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82BA69-E322-2118-020F-7D3822810BEF}"/>
              </a:ext>
            </a:extLst>
          </p:cNvPr>
          <p:cNvCxnSpPr>
            <a:cxnSpLocks/>
          </p:cNvCxnSpPr>
          <p:nvPr/>
        </p:nvCxnSpPr>
        <p:spPr>
          <a:xfrm>
            <a:off x="6903508" y="3418115"/>
            <a:ext cx="173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DB9AED-0AA0-30A8-EB41-4BAD4B78ACEF}"/>
              </a:ext>
            </a:extLst>
          </p:cNvPr>
          <p:cNvCxnSpPr>
            <a:cxnSpLocks/>
          </p:cNvCxnSpPr>
          <p:nvPr/>
        </p:nvCxnSpPr>
        <p:spPr>
          <a:xfrm flipH="1">
            <a:off x="6903507" y="3777344"/>
            <a:ext cx="1739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C92A9D-15D4-14CA-C754-418691164F81}"/>
              </a:ext>
            </a:extLst>
          </p:cNvPr>
          <p:cNvCxnSpPr>
            <a:cxnSpLocks/>
          </p:cNvCxnSpPr>
          <p:nvPr/>
        </p:nvCxnSpPr>
        <p:spPr>
          <a:xfrm flipH="1">
            <a:off x="2833689" y="3799117"/>
            <a:ext cx="37873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B0AABC-F7B3-D3A7-4052-AA494B7E8143}"/>
              </a:ext>
            </a:extLst>
          </p:cNvPr>
          <p:cNvSpPr txBox="1"/>
          <p:nvPr/>
        </p:nvSpPr>
        <p:spPr>
          <a:xfrm>
            <a:off x="4068048" y="235729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(1)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6260-13E3-7520-7BC5-E91205354B63}"/>
              </a:ext>
            </a:extLst>
          </p:cNvPr>
          <p:cNvSpPr txBox="1"/>
          <p:nvPr/>
        </p:nvSpPr>
        <p:spPr>
          <a:xfrm>
            <a:off x="5290135" y="2743625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(2)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46A99-3A1D-07C4-761C-40092B9E8F39}"/>
              </a:ext>
            </a:extLst>
          </p:cNvPr>
          <p:cNvSpPr txBox="1"/>
          <p:nvPr/>
        </p:nvSpPr>
        <p:spPr>
          <a:xfrm>
            <a:off x="5290134" y="3124626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(3)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E4D02-01B6-54C4-33A7-793A48DB59D6}"/>
              </a:ext>
            </a:extLst>
          </p:cNvPr>
          <p:cNvSpPr txBox="1"/>
          <p:nvPr/>
        </p:nvSpPr>
        <p:spPr>
          <a:xfrm>
            <a:off x="7580058" y="3136065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(4)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0B870-6088-DC06-1428-B14A0E6A1DCF}"/>
              </a:ext>
            </a:extLst>
          </p:cNvPr>
          <p:cNvSpPr txBox="1"/>
          <p:nvPr/>
        </p:nvSpPr>
        <p:spPr>
          <a:xfrm>
            <a:off x="7580058" y="3494743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(5)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D8A2D-EF96-D8E9-F863-FF4FAB3D7A94}"/>
              </a:ext>
            </a:extLst>
          </p:cNvPr>
          <p:cNvSpPr txBox="1"/>
          <p:nvPr/>
        </p:nvSpPr>
        <p:spPr>
          <a:xfrm>
            <a:off x="4068047" y="352978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(6)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DBA808-DE53-2F02-BE8D-FBF283FC8678}"/>
              </a:ext>
            </a:extLst>
          </p:cNvPr>
          <p:cNvCxnSpPr>
            <a:cxnSpLocks/>
          </p:cNvCxnSpPr>
          <p:nvPr/>
        </p:nvCxnSpPr>
        <p:spPr>
          <a:xfrm>
            <a:off x="2833689" y="4254634"/>
            <a:ext cx="3787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110528-0DCF-FEA2-1CDC-961FF70678DE}"/>
              </a:ext>
            </a:extLst>
          </p:cNvPr>
          <p:cNvCxnSpPr>
            <a:cxnSpLocks/>
          </p:cNvCxnSpPr>
          <p:nvPr/>
        </p:nvCxnSpPr>
        <p:spPr>
          <a:xfrm flipH="1">
            <a:off x="4593771" y="4679177"/>
            <a:ext cx="20272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3D39FB-89B1-E4CA-07AB-CF3DB5646FAA}"/>
              </a:ext>
            </a:extLst>
          </p:cNvPr>
          <p:cNvCxnSpPr>
            <a:cxnSpLocks/>
          </p:cNvCxnSpPr>
          <p:nvPr/>
        </p:nvCxnSpPr>
        <p:spPr>
          <a:xfrm>
            <a:off x="4627413" y="5071063"/>
            <a:ext cx="40158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4B50D1-6B4A-6A88-FD0C-6D604BC8A160}"/>
              </a:ext>
            </a:extLst>
          </p:cNvPr>
          <p:cNvSpPr txBox="1"/>
          <p:nvPr/>
        </p:nvSpPr>
        <p:spPr>
          <a:xfrm>
            <a:off x="4068048" y="4010244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(1)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8E78F-223B-DE51-8BEC-C69CB52E86FA}"/>
              </a:ext>
            </a:extLst>
          </p:cNvPr>
          <p:cNvSpPr txBox="1"/>
          <p:nvPr/>
        </p:nvSpPr>
        <p:spPr>
          <a:xfrm>
            <a:off x="5290135" y="4396573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(2)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F458B-6EB5-9221-65FB-0D5A91632D4B}"/>
              </a:ext>
            </a:extLst>
          </p:cNvPr>
          <p:cNvSpPr txBox="1"/>
          <p:nvPr/>
        </p:nvSpPr>
        <p:spPr>
          <a:xfrm>
            <a:off x="6268031" y="476330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(3)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16F9E41-2AA9-72E2-99FB-4F06166D3E5E}"/>
              </a:ext>
            </a:extLst>
          </p:cNvPr>
          <p:cNvCxnSpPr>
            <a:cxnSpLocks/>
          </p:cNvCxnSpPr>
          <p:nvPr/>
        </p:nvCxnSpPr>
        <p:spPr>
          <a:xfrm flipH="1">
            <a:off x="6865713" y="5410521"/>
            <a:ext cx="17397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0569BC-D9CA-944E-410B-5B495C1BF03B}"/>
              </a:ext>
            </a:extLst>
          </p:cNvPr>
          <p:cNvCxnSpPr>
            <a:cxnSpLocks/>
          </p:cNvCxnSpPr>
          <p:nvPr/>
        </p:nvCxnSpPr>
        <p:spPr>
          <a:xfrm flipH="1">
            <a:off x="2795895" y="5432294"/>
            <a:ext cx="37873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992D59-0B25-4289-F7E5-B8A4A27A1728}"/>
              </a:ext>
            </a:extLst>
          </p:cNvPr>
          <p:cNvSpPr txBox="1"/>
          <p:nvPr/>
        </p:nvSpPr>
        <p:spPr>
          <a:xfrm>
            <a:off x="7455176" y="5127920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(4)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1872A-711D-BEF4-4A17-7EA1701B6FDA}"/>
              </a:ext>
            </a:extLst>
          </p:cNvPr>
          <p:cNvSpPr txBox="1"/>
          <p:nvPr/>
        </p:nvSpPr>
        <p:spPr>
          <a:xfrm>
            <a:off x="4030253" y="5162959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0070C0"/>
                </a:solidFill>
              </a:rPr>
              <a:t>(5)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B5C948-688D-E799-071C-329255A54358}"/>
              </a:ext>
            </a:extLst>
          </p:cNvPr>
          <p:cNvCxnSpPr>
            <a:cxnSpLocks/>
          </p:cNvCxnSpPr>
          <p:nvPr/>
        </p:nvCxnSpPr>
        <p:spPr>
          <a:xfrm>
            <a:off x="2795895" y="5926960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3BA74C-EB17-C47E-D72C-6DB24EE468A1}"/>
              </a:ext>
            </a:extLst>
          </p:cNvPr>
          <p:cNvSpPr txBox="1"/>
          <p:nvPr/>
        </p:nvSpPr>
        <p:spPr>
          <a:xfrm>
            <a:off x="3458616" y="563347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(1)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129B2B-A3C1-BE57-1C75-D43E2A667B5D}"/>
              </a:ext>
            </a:extLst>
          </p:cNvPr>
          <p:cNvCxnSpPr>
            <a:cxnSpLocks/>
          </p:cNvCxnSpPr>
          <p:nvPr/>
        </p:nvCxnSpPr>
        <p:spPr>
          <a:xfrm>
            <a:off x="4953000" y="5926960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3078B-D08E-3088-5747-09523B356B74}"/>
              </a:ext>
            </a:extLst>
          </p:cNvPr>
          <p:cNvSpPr txBox="1"/>
          <p:nvPr/>
        </p:nvSpPr>
        <p:spPr>
          <a:xfrm>
            <a:off x="5615721" y="563347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(2)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9D178F-3032-C8AB-0D81-819746FBC553}"/>
              </a:ext>
            </a:extLst>
          </p:cNvPr>
          <p:cNvCxnSpPr>
            <a:cxnSpLocks/>
          </p:cNvCxnSpPr>
          <p:nvPr/>
        </p:nvCxnSpPr>
        <p:spPr>
          <a:xfrm>
            <a:off x="6877808" y="5918127"/>
            <a:ext cx="179787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2AF054-7569-AA10-3BA6-5AA4C52730F6}"/>
              </a:ext>
            </a:extLst>
          </p:cNvPr>
          <p:cNvSpPr txBox="1"/>
          <p:nvPr/>
        </p:nvSpPr>
        <p:spPr>
          <a:xfrm>
            <a:off x="7540529" y="562463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(3)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4FB0F61-8F3C-BFDE-A9C6-1E1BD2BECDAB}"/>
              </a:ext>
            </a:extLst>
          </p:cNvPr>
          <p:cNvCxnSpPr>
            <a:cxnSpLocks/>
          </p:cNvCxnSpPr>
          <p:nvPr/>
        </p:nvCxnSpPr>
        <p:spPr>
          <a:xfrm flipH="1">
            <a:off x="6877808" y="6294553"/>
            <a:ext cx="173974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4AE5581-C1B7-CE3B-CDFB-E027EC61879C}"/>
              </a:ext>
            </a:extLst>
          </p:cNvPr>
          <p:cNvCxnSpPr>
            <a:cxnSpLocks/>
          </p:cNvCxnSpPr>
          <p:nvPr/>
        </p:nvCxnSpPr>
        <p:spPr>
          <a:xfrm flipH="1">
            <a:off x="2807990" y="6316326"/>
            <a:ext cx="378734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0E467-55BD-54A4-E1F1-14F29E2CE37F}"/>
              </a:ext>
            </a:extLst>
          </p:cNvPr>
          <p:cNvSpPr txBox="1"/>
          <p:nvPr/>
        </p:nvSpPr>
        <p:spPr>
          <a:xfrm>
            <a:off x="7467271" y="6011952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(4)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374E8C-6B9F-8DD6-4CAE-24B21A2D5237}"/>
              </a:ext>
            </a:extLst>
          </p:cNvPr>
          <p:cNvSpPr txBox="1"/>
          <p:nvPr/>
        </p:nvSpPr>
        <p:spPr>
          <a:xfrm>
            <a:off x="4042348" y="6046991"/>
            <a:ext cx="38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5"/>
                </a:solidFill>
              </a:rPr>
              <a:t>(5)</a:t>
            </a:r>
            <a:endParaRPr kumimoji="1" lang="ko-KR" altLang="en-US" sz="1400" b="1" dirty="0">
              <a:solidFill>
                <a:schemeClr val="accent5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85F2BE4-260A-8EDD-C1FF-3049CD24E3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4325475"/>
            <a:ext cx="576064" cy="9867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5057840-BF55-6490-E939-EEA0C07159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634" y="5511693"/>
            <a:ext cx="576064" cy="9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Pages>14</Pages>
  <Words>1052</Words>
  <Characters>0</Characters>
  <Application>Microsoft Macintosh PowerPoint</Application>
  <DocSecurity>0</DocSecurity>
  <PresentationFormat>A4 용지(210x297mm)</PresentationFormat>
  <Lines>0</Lines>
  <Paragraphs>279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Red Hat DisplayVariable</vt:lpstr>
      <vt:lpstr>YouTube Sans</vt:lpstr>
      <vt:lpstr>Aptos</vt:lpstr>
      <vt:lpstr>Aptos Display</vt:lpstr>
      <vt:lpstr>Arial</vt:lpstr>
      <vt:lpstr>Roboto Slab</vt:lpstr>
      <vt:lpstr>Wingdings</vt:lpstr>
      <vt:lpstr>Office 테마</vt:lpstr>
      <vt:lpstr>ROS 1 vs. ROS 2</vt:lpstr>
      <vt:lpstr>Node 분석</vt:lpstr>
      <vt:lpstr>MOMA Paths</vt:lpstr>
      <vt:lpstr>MoMa Paths</vt:lpstr>
      <vt:lpstr>기기 Data</vt:lpstr>
      <vt:lpstr>MoMa Functions</vt:lpstr>
      <vt:lpstr>Actions by Functions</vt:lpstr>
      <vt:lpstr>Analyzer / Disposer / MoMa</vt:lpstr>
      <vt:lpstr>Moving Paths</vt:lpstr>
      <vt:lpstr>Moving Paths</vt:lpstr>
      <vt:lpstr>Simplified Architecture</vt:lpstr>
      <vt:lpstr>Mobile Manipulator (MoMa) / Mobile Cobot / Mobot</vt:lpstr>
      <vt:lpstr>PolyScope 자료</vt:lpstr>
      <vt:lpstr>Nav2 – Navigation Stack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29</cp:revision>
  <dcterms:modified xsi:type="dcterms:W3CDTF">2024-06-17T07:57:34Z</dcterms:modified>
  <cp:version>10.105.227.52551</cp:version>
</cp:coreProperties>
</file>