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8"/>
  </p:notesMasterIdLst>
  <p:sldIdLst>
    <p:sldId id="450" r:id="rId2"/>
    <p:sldId id="449" r:id="rId3"/>
    <p:sldId id="451" r:id="rId4"/>
    <p:sldId id="452" r:id="rId5"/>
    <p:sldId id="453" r:id="rId6"/>
    <p:sldId id="454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195D13-A933-5746-9938-FEDC8989F1BB}" v="101" dt="2024-06-13T09:42:56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6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DC64-668F-D042-B324-08EA36C7985F}" type="datetimeFigureOut">
              <a:rPr kumimoji="1" lang="ko-KR" altLang="en-US" smtClean="0"/>
              <a:pPr/>
              <a:t>2024. 6. 13.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6104-4468-234A-89CE-00C4F625A50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5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6FE0D0-3491-7322-8231-18D5966C2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E1FE6-F4B1-ED96-ED6D-3F3463445D3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913440" y="1"/>
            <a:ext cx="992560" cy="1365180"/>
          </a:xfrm>
          <a:prstGeom prst="rect">
            <a:avLst/>
          </a:prstGeom>
        </p:spPr>
      </p:pic>
      <p:pic>
        <p:nvPicPr>
          <p:cNvPr id="9" name="Picture 4" descr="prd2_img4.jpg">
            <a:extLst>
              <a:ext uri="{FF2B5EF4-FFF2-40B4-BE49-F238E27FC236}">
                <a16:creationId xmlns:a16="http://schemas.microsoft.com/office/drawing/2014/main" id="{B6DECFD2-A638-2E16-3228-36081505D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530954" y="1347047"/>
            <a:ext cx="1944216" cy="1944217"/>
          </a:xfrm>
          <a:prstGeom prst="rect">
            <a:avLst/>
          </a:prstGeom>
          <a:noFill/>
        </p:spPr>
      </p:pic>
      <p:pic>
        <p:nvPicPr>
          <p:cNvPr id="10" name="Picture 8" descr="http://www.ets1.co.kr/index/images/sub7/s7_UR3e.jpg">
            <a:extLst>
              <a:ext uri="{FF2B5EF4-FFF2-40B4-BE49-F238E27FC236}">
                <a16:creationId xmlns:a16="http://schemas.microsoft.com/office/drawing/2014/main" id="{77025917-C640-5A72-FD29-F740D5D2E7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107018" y="914999"/>
            <a:ext cx="1118444" cy="113732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C726-2B20-25CB-20BD-920504F0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513" y="1550973"/>
            <a:ext cx="5505450" cy="175228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spcBef>
                <a:spcPts val="12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0FE-6765-E136-3892-F5BAAD96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032520"/>
            <a:ext cx="7429500" cy="550881"/>
          </a:xfrm>
        </p:spPr>
        <p:txBody>
          <a:bodyPr anchor="ctr"/>
          <a:lstStyle>
            <a:lvl1pPr marL="0" indent="0" algn="ctr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194-6DA2-CD4A-D1F1-A2459AFB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4C02D1D0-8AF1-3E45-93D9-439A94A54636}" type="datetime1">
              <a:rPr kumimoji="1" lang="ko-KR" altLang="en-US" smtClean="0"/>
              <a:t>2024. 6. 13.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3A75-9229-0023-C546-20036E2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E15C-988A-D00C-8729-908D6E9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Picture 2" descr="삼익THK">
            <a:extLst>
              <a:ext uri="{FF2B5EF4-FFF2-40B4-BE49-F238E27FC236}">
                <a16:creationId xmlns:a16="http://schemas.microsoft.com/office/drawing/2014/main" id="{A6B7C9E1-BCFD-4093-7DFD-65BD061476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1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20AD815-E37C-AE42-93B2-164338F0BC3F}" type="datetime1">
              <a:rPr kumimoji="1" lang="ko-KR" altLang="en-US" smtClean="0"/>
              <a:t>2024. 6. 13.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6" name="그룹 8">
            <a:extLst>
              <a:ext uri="{FF2B5EF4-FFF2-40B4-BE49-F238E27FC236}">
                <a16:creationId xmlns:a16="http://schemas.microsoft.com/office/drawing/2014/main" id="{E4BE8057-55A0-C9D3-2852-5AE140270ED6}"/>
              </a:ext>
            </a:extLst>
          </p:cNvPr>
          <p:cNvGrpSpPr/>
          <p:nvPr userDrawn="1"/>
        </p:nvGrpSpPr>
        <p:grpSpPr>
          <a:xfrm>
            <a:off x="3477176" y="764704"/>
            <a:ext cx="3060000" cy="73596"/>
            <a:chOff x="128464" y="476672"/>
            <a:chExt cx="9685080" cy="735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AD427-17B0-C16C-1FCD-642C9602EC6C}"/>
                </a:ext>
              </a:extLst>
            </p:cNvPr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4DA7BB-6A03-805F-5E17-E1308D9E38CF}"/>
                </a:ext>
              </a:extLst>
            </p:cNvPr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9">
            <a:extLst>
              <a:ext uri="{FF2B5EF4-FFF2-40B4-BE49-F238E27FC236}">
                <a16:creationId xmlns:a16="http://schemas.microsoft.com/office/drawing/2014/main" id="{760BB330-BDB8-8CE7-2171-8FD060270C2B}"/>
              </a:ext>
            </a:extLst>
          </p:cNvPr>
          <p:cNvSpPr txBox="1"/>
          <p:nvPr userDrawn="1"/>
        </p:nvSpPr>
        <p:spPr>
          <a:xfrm>
            <a:off x="3737248" y="260648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  <p:pic>
        <p:nvPicPr>
          <p:cNvPr id="10" name="Picture 2" descr="삼익THK">
            <a:extLst>
              <a:ext uri="{FF2B5EF4-FFF2-40B4-BE49-F238E27FC236}">
                <a16:creationId xmlns:a16="http://schemas.microsoft.com/office/drawing/2014/main" id="{A253CAAE-59DE-71DE-707F-5BABEF81E4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6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8B8D1EA-1598-7043-B817-80BCE13AFAD2}" type="datetime1">
              <a:rPr kumimoji="1" lang="ko-KR" altLang="en-US" smtClean="0"/>
              <a:t>2024. 6. 13.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D6C7C0AE-0BFA-7A51-E30B-198EEA4FD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2"/>
            <a:ext cx="3667760" cy="484165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606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786698EA-A4F8-7C46-A602-CDCF30245E83}" type="datetime1">
              <a:rPr kumimoji="1" lang="ko-KR" altLang="en-US" smtClean="0"/>
              <a:t>2024. 6. 13.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3F9C54DE-F1FE-14B8-D25C-AFD907506B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5"/>
            <a:ext cx="3667760" cy="483870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45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DEE90C36-D53C-6E45-965A-C6C77E76656E}" type="datetime1">
              <a:rPr kumimoji="1" lang="ko-KR" altLang="en-US" smtClean="0"/>
              <a:t>2024. 6. 13.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1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0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8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8FCC9A0-F4C6-F506-63BC-9DB9A6A22A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55" y="6284595"/>
            <a:ext cx="981075" cy="508635"/>
          </a:xfrm>
          <a:prstGeom prst="rect">
            <a:avLst/>
          </a:prstGeom>
          <a:noFill/>
        </p:spPr>
      </p:pic>
      <p:pic>
        <p:nvPicPr>
          <p:cNvPr id="8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1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6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270" cy="4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819150"/>
            <a:ext cx="8543925" cy="120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9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2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2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21AA3-F4FD-FB8E-7FCE-A5D9B4B4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ROS 1 vs. </a:t>
            </a:r>
            <a:r>
              <a:rPr kumimoji="1" lang="en-US" altLang="ko-KR"/>
              <a:t>ROS 2</a:t>
            </a:r>
            <a:endParaRPr kumimoji="1" lang="ko-KR" altLang="en-US"/>
          </a:p>
        </p:txBody>
      </p:sp>
      <p:pic>
        <p:nvPicPr>
          <p:cNvPr id="1026" name="Picture 2" descr="ROS1/ROS2 architecture. for DDS approach to ROS. We clarify the ...">
            <a:extLst>
              <a:ext uri="{FF2B5EF4-FFF2-40B4-BE49-F238E27FC236}">
                <a16:creationId xmlns:a16="http://schemas.microsoft.com/office/drawing/2014/main" id="{7D4D6C16-12B9-8FCA-31F2-6D0506049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50" y="1284514"/>
            <a:ext cx="8813299" cy="482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368323E-FF05-8453-86A4-C89B2F87084B}"/>
              </a:ext>
            </a:extLst>
          </p:cNvPr>
          <p:cNvSpPr/>
          <p:nvPr/>
        </p:nvSpPr>
        <p:spPr>
          <a:xfrm>
            <a:off x="5826124" y="4572000"/>
            <a:ext cx="2033361" cy="522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rgbClr val="FF0000"/>
                </a:solidFill>
              </a:rPr>
              <a:t>OpenDDS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algn="ctr"/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3F2295-4503-7207-B4A7-E83312A07F1F}"/>
              </a:ext>
            </a:extLst>
          </p:cNvPr>
          <p:cNvSpPr/>
          <p:nvPr/>
        </p:nvSpPr>
        <p:spPr>
          <a:xfrm>
            <a:off x="6000296" y="2645229"/>
            <a:ext cx="1010104" cy="364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 err="1">
                <a:solidFill>
                  <a:srgbClr val="FF0000"/>
                </a:solidFill>
              </a:rPr>
              <a:t>OpenDDS</a:t>
            </a:r>
            <a:endParaRPr kumimoji="1" lang="en-US" altLang="ko-KR" sz="14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Adaptor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D742E6-0ABC-C317-EDEC-0B36ED445779}"/>
              </a:ext>
            </a:extLst>
          </p:cNvPr>
          <p:cNvSpPr/>
          <p:nvPr/>
        </p:nvSpPr>
        <p:spPr>
          <a:xfrm>
            <a:off x="7064830" y="2645229"/>
            <a:ext cx="1010104" cy="364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 err="1">
                <a:solidFill>
                  <a:srgbClr val="FF0000"/>
                </a:solidFill>
              </a:rPr>
              <a:t>OpenDDS</a:t>
            </a:r>
            <a:endParaRPr kumimoji="1" lang="en-US" altLang="ko-KR" sz="14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Adaptor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2032FE-34CB-0668-57DC-869BA11F9A8C}"/>
              </a:ext>
            </a:extLst>
          </p:cNvPr>
          <p:cNvSpPr/>
          <p:nvPr/>
        </p:nvSpPr>
        <p:spPr>
          <a:xfrm>
            <a:off x="8129364" y="2645229"/>
            <a:ext cx="1010104" cy="364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 err="1">
                <a:solidFill>
                  <a:srgbClr val="FF0000"/>
                </a:solidFill>
              </a:rPr>
              <a:t>OpenDDS</a:t>
            </a:r>
            <a:endParaRPr kumimoji="1" lang="en-US" altLang="ko-KR" sz="14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Adaptor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9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2F709FBE-83A8-E1D2-D0FD-BB7703591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968004"/>
              </p:ext>
            </p:extLst>
          </p:nvPr>
        </p:nvGraphicFramePr>
        <p:xfrm>
          <a:off x="680720" y="1129695"/>
          <a:ext cx="8561250" cy="5088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875">
                  <a:extLst>
                    <a:ext uri="{9D8B030D-6E8A-4147-A177-3AD203B41FA5}">
                      <a16:colId xmlns:a16="http://schemas.microsoft.com/office/drawing/2014/main" val="3091168781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298656085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2075478805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2374661576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249213692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274242695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반출입기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Stocker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폐기설비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MOMA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131577"/>
                  </a:ext>
                </a:extLst>
              </a:tr>
              <a:tr h="11773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49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Services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Check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Check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Check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Check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Check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Location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45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Actions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Analysis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Disposal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Get</a:t>
                      </a:r>
                    </a:p>
                    <a:p>
                      <a:pPr algn="ctr" latinLnBrk="1"/>
                      <a:r>
                        <a:rPr lang="en-US" altLang="ko-KR" sz="1400" dirty="0" err="1"/>
                        <a:t>ReadBottle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Move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Put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118038"/>
                  </a:ext>
                </a:extLst>
              </a:tr>
              <a:tr h="779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Target Object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Bottle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Bottle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Bottle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Bottle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Bottle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345671"/>
                  </a:ext>
                </a:extLst>
              </a:tr>
              <a:tr h="779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IDL</a:t>
                      </a:r>
                      <a:r>
                        <a:rPr lang="ko-KR" altLang="en-US" sz="1400" b="1" dirty="0"/>
                        <a:t>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기존 </a:t>
                      </a:r>
                      <a:r>
                        <a:rPr lang="en-US" altLang="ko-KR" sz="1400" dirty="0"/>
                        <a:t>IDL </a:t>
                      </a:r>
                      <a:r>
                        <a:rPr lang="ko-KR" altLang="en-US" sz="1400" dirty="0"/>
                        <a:t>목록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확인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기존 </a:t>
                      </a:r>
                      <a:r>
                        <a:rPr lang="en-US" altLang="ko-KR" sz="1400" dirty="0"/>
                        <a:t>IDL </a:t>
                      </a:r>
                      <a:r>
                        <a:rPr lang="ko-KR" altLang="en-US" sz="1400" dirty="0"/>
                        <a:t>목록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확인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기존 </a:t>
                      </a:r>
                      <a:r>
                        <a:rPr lang="en-US" altLang="ko-KR" sz="1400" dirty="0"/>
                        <a:t>IDL </a:t>
                      </a:r>
                      <a:r>
                        <a:rPr lang="ko-KR" altLang="en-US" sz="1400" dirty="0"/>
                        <a:t>목록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확인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기존 </a:t>
                      </a:r>
                      <a:r>
                        <a:rPr lang="en-US" altLang="ko-KR" sz="1400" dirty="0"/>
                        <a:t>IDL </a:t>
                      </a:r>
                      <a:r>
                        <a:rPr lang="ko-KR" altLang="en-US" sz="1400" dirty="0"/>
                        <a:t>목록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확인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기존 </a:t>
                      </a:r>
                      <a:r>
                        <a:rPr lang="en-US" altLang="ko-KR" sz="1400" dirty="0"/>
                        <a:t>IDL </a:t>
                      </a:r>
                      <a:r>
                        <a:rPr lang="ko-KR" altLang="en-US" sz="1400" dirty="0"/>
                        <a:t>목록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확인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08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Adaptor to</a:t>
                      </a:r>
                      <a:br>
                        <a:rPr lang="en-US" altLang="ko-KR" sz="1400" b="1" dirty="0"/>
                      </a:br>
                      <a:r>
                        <a:rPr lang="en-US" altLang="ko-KR" sz="1400" b="1" dirty="0"/>
                        <a:t>DDS</a:t>
                      </a:r>
                      <a:endParaRPr lang="ko-KR" altLang="en-US" sz="1400" b="1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DDS Adaptor</a:t>
                      </a:r>
                      <a:r>
                        <a:rPr lang="ko-KR" altLang="en-US" sz="1400" dirty="0"/>
                        <a:t> 설치방법 확인 필요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737395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9976CE5C-6C10-F05E-F2A9-4984014B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Node </a:t>
            </a:r>
            <a:r>
              <a:rPr kumimoji="1" lang="ko-KR" altLang="en-US" dirty="0"/>
              <a:t>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EAC199-64B8-92A1-80C3-8202D39F31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030259" y="1750283"/>
            <a:ext cx="522732" cy="7057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CF7EC4-DC02-A1A7-D78E-50E392202C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353013" y="1715524"/>
            <a:ext cx="750785" cy="7753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8C37B4-4553-E7F7-E61A-A95C93B39C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6030" y="1671351"/>
            <a:ext cx="475775" cy="8636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2A1E194-3B83-CEB7-76CD-7B5185EEF59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01714" y="1609782"/>
            <a:ext cx="576064" cy="9867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E997AD4-ECDF-3B03-D173-0B05251FC0C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C9CACA"/>
              </a:clrFrom>
              <a:clrTo>
                <a:srgbClr val="C9CAC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4858" t="1314"/>
          <a:stretch/>
        </p:blipFill>
        <p:spPr>
          <a:xfrm>
            <a:off x="2538135" y="1729569"/>
            <a:ext cx="591109" cy="74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8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593B-58F7-BA21-1009-BD48ABA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MOMA Paths</a:t>
            </a: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3316EE-6363-44E1-5094-7C45494D1C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240025" y="1381913"/>
            <a:ext cx="913309" cy="12331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0039FF-BACE-5BC6-C4CE-86FCB2AF8D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040799" y="4728632"/>
            <a:ext cx="1311760" cy="13546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BB6372-CA29-E7BD-A476-4FC25B953E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3038" y="1244005"/>
            <a:ext cx="831267" cy="15089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B7CBEBA-9812-FDC6-768F-BAB6124A757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4314" y="2906849"/>
            <a:ext cx="1006490" cy="17241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FE3281-0A0F-9191-BB5C-3DF2E4F330C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C9CACA"/>
              </a:clrFrom>
              <a:clrTo>
                <a:srgbClr val="C9CAC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4858" t="1314"/>
          <a:stretch/>
        </p:blipFill>
        <p:spPr>
          <a:xfrm>
            <a:off x="2352283" y="4763667"/>
            <a:ext cx="1032776" cy="13055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FBEA62-7970-E8BD-176B-EF6CE19031F6}"/>
              </a:ext>
            </a:extLst>
          </p:cNvPr>
          <p:cNvSpPr txBox="1"/>
          <p:nvPr/>
        </p:nvSpPr>
        <p:spPr>
          <a:xfrm>
            <a:off x="2417266" y="612740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반출입기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DC4ED5-B7DA-8B10-DF9D-DA1337058D66}"/>
              </a:ext>
            </a:extLst>
          </p:cNvPr>
          <p:cNvSpPr txBox="1"/>
          <p:nvPr/>
        </p:nvSpPr>
        <p:spPr>
          <a:xfrm>
            <a:off x="7309586" y="6127405"/>
            <a:ext cx="774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Stocker</a:t>
            </a:r>
            <a:endParaRPr kumimoji="1"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91DC70-B84E-9017-9FB8-D6155E23FA8B}"/>
              </a:ext>
            </a:extLst>
          </p:cNvPr>
          <p:cNvSpPr txBox="1"/>
          <p:nvPr/>
        </p:nvSpPr>
        <p:spPr>
          <a:xfrm>
            <a:off x="2417266" y="27529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폐기설비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98CBB4-FA8F-A98A-B957-BC9FE72DD815}"/>
              </a:ext>
            </a:extLst>
          </p:cNvPr>
          <p:cNvSpPr txBox="1"/>
          <p:nvPr/>
        </p:nvSpPr>
        <p:spPr>
          <a:xfrm>
            <a:off x="7335042" y="275296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분석기</a:t>
            </a:r>
            <a:endParaRPr kumimoji="1" lang="en-US" altLang="ko-KR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204148F-6558-EC55-3337-772FF430DF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7558" y="5174175"/>
            <a:ext cx="212437" cy="4845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5B2ECE-C155-D3E4-5AB7-84F475D29181}"/>
              </a:ext>
            </a:extLst>
          </p:cNvPr>
          <p:cNvSpPr txBox="1"/>
          <p:nvPr/>
        </p:nvSpPr>
        <p:spPr>
          <a:xfrm>
            <a:off x="4975538" y="4700556"/>
            <a:ext cx="704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MOMA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3F5D6B1-35D6-6C17-8D4C-3AF4AF8AB059}"/>
              </a:ext>
            </a:extLst>
          </p:cNvPr>
          <p:cNvCxnSpPr>
            <a:stCxn id="15" idx="2"/>
            <a:endCxn id="12" idx="0"/>
          </p:cNvCxnSpPr>
          <p:nvPr/>
        </p:nvCxnSpPr>
        <p:spPr>
          <a:xfrm flipH="1">
            <a:off x="2868671" y="3060738"/>
            <a:ext cx="1" cy="170292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B688FD3-0A9B-659C-8044-AEFF0B231234}"/>
              </a:ext>
            </a:extLst>
          </p:cNvPr>
          <p:cNvCxnSpPr>
            <a:cxnSpLocks/>
            <a:stCxn id="15" idx="2"/>
            <a:endCxn id="9" idx="3"/>
          </p:cNvCxnSpPr>
          <p:nvPr/>
        </p:nvCxnSpPr>
        <p:spPr>
          <a:xfrm>
            <a:off x="2868672" y="3060738"/>
            <a:ext cx="4172127" cy="234519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37C52B2-0E29-1CF0-6B7C-30DAA0B09E7C}"/>
              </a:ext>
            </a:extLst>
          </p:cNvPr>
          <p:cNvCxnSpPr>
            <a:cxnSpLocks/>
            <a:stCxn id="12" idx="3"/>
            <a:endCxn id="9" idx="3"/>
          </p:cNvCxnSpPr>
          <p:nvPr/>
        </p:nvCxnSpPr>
        <p:spPr>
          <a:xfrm flipV="1">
            <a:off x="3385059" y="5405933"/>
            <a:ext cx="3655740" cy="1049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1152C01-F590-4693-2F6E-2B5B4F37142B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 flipH="1">
            <a:off x="7696679" y="3060738"/>
            <a:ext cx="1" cy="166789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F5C8B9F-6C7E-ECA6-C2DD-FC62C26342CF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 flipH="1">
            <a:off x="3284305" y="1998483"/>
            <a:ext cx="3955720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41C968E-5A2E-920D-BA9D-D33316E3C501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1349995" y="5416428"/>
            <a:ext cx="1002288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96B523-BBF1-A6D5-F887-E6F1A83F7E09}"/>
              </a:ext>
            </a:extLst>
          </p:cNvPr>
          <p:cNvSpPr txBox="1"/>
          <p:nvPr/>
        </p:nvSpPr>
        <p:spPr>
          <a:xfrm>
            <a:off x="919007" y="5658681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Bottle</a:t>
            </a:r>
            <a:endParaRPr kumimoji="1" lang="ko-KR" altLang="en-US" sz="1400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5F0459D-154A-9306-9E45-F9ECB4528A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9856" y="4262124"/>
            <a:ext cx="757989" cy="83292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915F64F-AF63-1BFA-285D-5829B3669E57}"/>
              </a:ext>
            </a:extLst>
          </p:cNvPr>
          <p:cNvSpPr txBox="1"/>
          <p:nvPr/>
        </p:nvSpPr>
        <p:spPr>
          <a:xfrm>
            <a:off x="655599" y="3737340"/>
            <a:ext cx="96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Tag</a:t>
            </a:r>
            <a:br>
              <a:rPr kumimoji="1" lang="en-US" altLang="ko-KR" sz="1400" dirty="0"/>
            </a:br>
            <a:r>
              <a:rPr kumimoji="1" lang="en-US" altLang="ko-KR" sz="1400" dirty="0"/>
              <a:t>Generator</a:t>
            </a:r>
            <a:endParaRPr kumimoji="1"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B88F6E-75D7-27BC-CFD5-D580742A7AD6}"/>
              </a:ext>
            </a:extLst>
          </p:cNvPr>
          <p:cNvSpPr txBox="1"/>
          <p:nvPr/>
        </p:nvSpPr>
        <p:spPr>
          <a:xfrm>
            <a:off x="4480210" y="1667357"/>
            <a:ext cx="1694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FF0000"/>
                </a:solidFill>
              </a:rPr>
              <a:t>발생여부 확인 필요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ABE4A5-D915-71EA-BBAF-04717787FE49}"/>
              </a:ext>
            </a:extLst>
          </p:cNvPr>
          <p:cNvSpPr txBox="1"/>
          <p:nvPr/>
        </p:nvSpPr>
        <p:spPr>
          <a:xfrm>
            <a:off x="1979480" y="3857711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FF0000"/>
                </a:solidFill>
              </a:rPr>
              <a:t>발생여부</a:t>
            </a:r>
            <a:br>
              <a:rPr kumimoji="1" lang="en-US" altLang="ko-KR" sz="1400" b="1" dirty="0">
                <a:solidFill>
                  <a:srgbClr val="FF0000"/>
                </a:solidFill>
              </a:rPr>
            </a:br>
            <a:r>
              <a:rPr kumimoji="1" lang="ko-KR" altLang="en-US" sz="1400" b="1" dirty="0">
                <a:solidFill>
                  <a:srgbClr val="FF0000"/>
                </a:solidFill>
              </a:rPr>
              <a:t>확인 필요</a:t>
            </a:r>
          </a:p>
        </p:txBody>
      </p:sp>
    </p:spTree>
    <p:extLst>
      <p:ext uri="{BB962C8B-B14F-4D97-AF65-F5344CB8AC3E}">
        <p14:creationId xmlns:p14="http://schemas.microsoft.com/office/powerpoint/2010/main" val="234115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2AEA-5EC2-8A71-7F15-18E7FB9B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Moving Paths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80E63AB-9A18-BD13-1F70-4C14B8481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427798"/>
              </p:ext>
            </p:extLst>
          </p:nvPr>
        </p:nvGraphicFramePr>
        <p:xfrm>
          <a:off x="680720" y="901095"/>
          <a:ext cx="8746310" cy="5530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194">
                  <a:extLst>
                    <a:ext uri="{9D8B030D-6E8A-4147-A177-3AD203B41FA5}">
                      <a16:colId xmlns:a16="http://schemas.microsoft.com/office/drawing/2014/main" val="3091168781"/>
                    </a:ext>
                  </a:extLst>
                </a:gridCol>
                <a:gridCol w="1915886">
                  <a:extLst>
                    <a:ext uri="{9D8B030D-6E8A-4147-A177-3AD203B41FA5}">
                      <a16:colId xmlns:a16="http://schemas.microsoft.com/office/drawing/2014/main" val="29865608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075478805"/>
                    </a:ext>
                  </a:extLst>
                </a:gridCol>
                <a:gridCol w="1948543">
                  <a:extLst>
                    <a:ext uri="{9D8B030D-6E8A-4147-A177-3AD203B41FA5}">
                      <a16:colId xmlns:a16="http://schemas.microsoft.com/office/drawing/2014/main" val="2374661576"/>
                    </a:ext>
                  </a:extLst>
                </a:gridCol>
                <a:gridCol w="1807030">
                  <a:extLst>
                    <a:ext uri="{9D8B030D-6E8A-4147-A177-3AD203B41FA5}">
                      <a16:colId xmlns:a16="http://schemas.microsoft.com/office/drawing/2014/main" val="124921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반출입기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Stocker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폐기설비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131577"/>
                  </a:ext>
                </a:extLst>
              </a:tr>
              <a:tr h="11773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49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Bottle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45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22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97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486459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49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Bottle</a:t>
                      </a:r>
                      <a:endParaRPr lang="ko-KR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13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91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60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09694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97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5"/>
                          </a:solidFill>
                        </a:rPr>
                        <a:t>Bottle</a:t>
                      </a:r>
                      <a:endParaRPr lang="ko-KR" altLang="en-US" sz="14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0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18649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9EB3ABD-3A80-F5F7-1D7C-844D387CA2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454693" y="1521683"/>
            <a:ext cx="522732" cy="7057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DC0CDA-9759-762F-9F03-4BE26586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245642" y="1486924"/>
            <a:ext cx="750785" cy="7753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D04A9D-47E9-5DED-7823-92DD962B8A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27567" y="1442751"/>
            <a:ext cx="475775" cy="863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78DA93-5293-21A3-2B60-22D0C801666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8634" y="2614898"/>
            <a:ext cx="576064" cy="9867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942DA1-E5F9-A206-8F79-A03D47033B8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C9CACA"/>
              </a:clrFrom>
              <a:clrTo>
                <a:srgbClr val="C9CAC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4858" t="1314"/>
          <a:stretch/>
        </p:blipFill>
        <p:spPr>
          <a:xfrm>
            <a:off x="2538135" y="1500969"/>
            <a:ext cx="591109" cy="74721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3F1B90B-F86D-068D-6EA5-546A3EAC5F3A}"/>
              </a:ext>
            </a:extLst>
          </p:cNvPr>
          <p:cNvCxnSpPr>
            <a:cxnSpLocks/>
          </p:cNvCxnSpPr>
          <p:nvPr/>
        </p:nvCxnSpPr>
        <p:spPr>
          <a:xfrm>
            <a:off x="2833689" y="2601686"/>
            <a:ext cx="37873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C5DF66A-B133-D492-F088-1F6494771EBA}"/>
              </a:ext>
            </a:extLst>
          </p:cNvPr>
          <p:cNvCxnSpPr>
            <a:cxnSpLocks/>
          </p:cNvCxnSpPr>
          <p:nvPr/>
        </p:nvCxnSpPr>
        <p:spPr>
          <a:xfrm flipH="1">
            <a:off x="4593771" y="3026229"/>
            <a:ext cx="20272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0F6284A-B972-9E2B-3A55-C6BBE910706A}"/>
              </a:ext>
            </a:extLst>
          </p:cNvPr>
          <p:cNvCxnSpPr>
            <a:cxnSpLocks/>
          </p:cNvCxnSpPr>
          <p:nvPr/>
        </p:nvCxnSpPr>
        <p:spPr>
          <a:xfrm>
            <a:off x="4627413" y="3418115"/>
            <a:ext cx="20272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E82BA69-E322-2118-020F-7D3822810BEF}"/>
              </a:ext>
            </a:extLst>
          </p:cNvPr>
          <p:cNvCxnSpPr>
            <a:cxnSpLocks/>
          </p:cNvCxnSpPr>
          <p:nvPr/>
        </p:nvCxnSpPr>
        <p:spPr>
          <a:xfrm>
            <a:off x="6903508" y="3418115"/>
            <a:ext cx="17397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DB9AED-0AA0-30A8-EB41-4BAD4B78ACEF}"/>
              </a:ext>
            </a:extLst>
          </p:cNvPr>
          <p:cNvCxnSpPr>
            <a:cxnSpLocks/>
          </p:cNvCxnSpPr>
          <p:nvPr/>
        </p:nvCxnSpPr>
        <p:spPr>
          <a:xfrm flipH="1">
            <a:off x="6903507" y="3777344"/>
            <a:ext cx="17397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C92A9D-15D4-14CA-C754-418691164F81}"/>
              </a:ext>
            </a:extLst>
          </p:cNvPr>
          <p:cNvCxnSpPr>
            <a:cxnSpLocks/>
          </p:cNvCxnSpPr>
          <p:nvPr/>
        </p:nvCxnSpPr>
        <p:spPr>
          <a:xfrm flipH="1">
            <a:off x="2833689" y="3799117"/>
            <a:ext cx="37873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B0AABC-F7B3-D3A7-4052-AA494B7E8143}"/>
              </a:ext>
            </a:extLst>
          </p:cNvPr>
          <p:cNvSpPr txBox="1"/>
          <p:nvPr/>
        </p:nvSpPr>
        <p:spPr>
          <a:xfrm>
            <a:off x="4068048" y="2357296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(1)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AF6260-13E3-7520-7BC5-E91205354B63}"/>
              </a:ext>
            </a:extLst>
          </p:cNvPr>
          <p:cNvSpPr txBox="1"/>
          <p:nvPr/>
        </p:nvSpPr>
        <p:spPr>
          <a:xfrm>
            <a:off x="5290135" y="2743625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(2)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846A99-3A1D-07C4-761C-40092B9E8F39}"/>
              </a:ext>
            </a:extLst>
          </p:cNvPr>
          <p:cNvSpPr txBox="1"/>
          <p:nvPr/>
        </p:nvSpPr>
        <p:spPr>
          <a:xfrm>
            <a:off x="5290134" y="3124626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(3)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DE4D02-01B6-54C4-33A7-793A48DB59D6}"/>
              </a:ext>
            </a:extLst>
          </p:cNvPr>
          <p:cNvSpPr txBox="1"/>
          <p:nvPr/>
        </p:nvSpPr>
        <p:spPr>
          <a:xfrm>
            <a:off x="7580058" y="3136065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(4)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70B870-6088-DC06-1428-B14A0E6A1DCF}"/>
              </a:ext>
            </a:extLst>
          </p:cNvPr>
          <p:cNvSpPr txBox="1"/>
          <p:nvPr/>
        </p:nvSpPr>
        <p:spPr>
          <a:xfrm>
            <a:off x="7580058" y="3494743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(5)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ED8A2D-EF96-D8E9-F863-FF4FAB3D7A94}"/>
              </a:ext>
            </a:extLst>
          </p:cNvPr>
          <p:cNvSpPr txBox="1"/>
          <p:nvPr/>
        </p:nvSpPr>
        <p:spPr>
          <a:xfrm>
            <a:off x="4068047" y="3529782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(6)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1DBA808-DE53-2F02-BE8D-FBF283FC8678}"/>
              </a:ext>
            </a:extLst>
          </p:cNvPr>
          <p:cNvCxnSpPr>
            <a:cxnSpLocks/>
          </p:cNvCxnSpPr>
          <p:nvPr/>
        </p:nvCxnSpPr>
        <p:spPr>
          <a:xfrm>
            <a:off x="2833689" y="4254634"/>
            <a:ext cx="378734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C110528-0DCF-FEA2-1CDC-961FF70678DE}"/>
              </a:ext>
            </a:extLst>
          </p:cNvPr>
          <p:cNvCxnSpPr>
            <a:cxnSpLocks/>
          </p:cNvCxnSpPr>
          <p:nvPr/>
        </p:nvCxnSpPr>
        <p:spPr>
          <a:xfrm flipH="1">
            <a:off x="4593771" y="4679177"/>
            <a:ext cx="202726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33D39FB-89B1-E4CA-07AB-CF3DB5646FAA}"/>
              </a:ext>
            </a:extLst>
          </p:cNvPr>
          <p:cNvCxnSpPr>
            <a:cxnSpLocks/>
          </p:cNvCxnSpPr>
          <p:nvPr/>
        </p:nvCxnSpPr>
        <p:spPr>
          <a:xfrm>
            <a:off x="4627413" y="5071063"/>
            <a:ext cx="401584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4B50D1-6B4A-6A88-FD0C-6D604BC8A160}"/>
              </a:ext>
            </a:extLst>
          </p:cNvPr>
          <p:cNvSpPr txBox="1"/>
          <p:nvPr/>
        </p:nvSpPr>
        <p:spPr>
          <a:xfrm>
            <a:off x="4068048" y="4010244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(1)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38E78F-223B-DE51-8BEC-C69CB52E86FA}"/>
              </a:ext>
            </a:extLst>
          </p:cNvPr>
          <p:cNvSpPr txBox="1"/>
          <p:nvPr/>
        </p:nvSpPr>
        <p:spPr>
          <a:xfrm>
            <a:off x="5290135" y="4396573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(2)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4F458B-6EB5-9221-65FB-0D5A91632D4B}"/>
              </a:ext>
            </a:extLst>
          </p:cNvPr>
          <p:cNvSpPr txBox="1"/>
          <p:nvPr/>
        </p:nvSpPr>
        <p:spPr>
          <a:xfrm>
            <a:off x="6268031" y="4763300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(3)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16F9E41-2AA9-72E2-99FB-4F06166D3E5E}"/>
              </a:ext>
            </a:extLst>
          </p:cNvPr>
          <p:cNvCxnSpPr>
            <a:cxnSpLocks/>
          </p:cNvCxnSpPr>
          <p:nvPr/>
        </p:nvCxnSpPr>
        <p:spPr>
          <a:xfrm flipH="1">
            <a:off x="6865713" y="5410521"/>
            <a:ext cx="173974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F0569BC-D9CA-944E-410B-5B495C1BF03B}"/>
              </a:ext>
            </a:extLst>
          </p:cNvPr>
          <p:cNvCxnSpPr>
            <a:cxnSpLocks/>
          </p:cNvCxnSpPr>
          <p:nvPr/>
        </p:nvCxnSpPr>
        <p:spPr>
          <a:xfrm flipH="1">
            <a:off x="2795895" y="5432294"/>
            <a:ext cx="378734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8992D59-0B25-4289-F7E5-B8A4A27A1728}"/>
              </a:ext>
            </a:extLst>
          </p:cNvPr>
          <p:cNvSpPr txBox="1"/>
          <p:nvPr/>
        </p:nvSpPr>
        <p:spPr>
          <a:xfrm>
            <a:off x="7455176" y="5127920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(4)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E1872A-711D-BEF4-4A17-7EA1701B6FDA}"/>
              </a:ext>
            </a:extLst>
          </p:cNvPr>
          <p:cNvSpPr txBox="1"/>
          <p:nvPr/>
        </p:nvSpPr>
        <p:spPr>
          <a:xfrm>
            <a:off x="4030253" y="5162959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(5)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FB5C948-688D-E799-071C-329255A54358}"/>
              </a:ext>
            </a:extLst>
          </p:cNvPr>
          <p:cNvCxnSpPr>
            <a:cxnSpLocks/>
          </p:cNvCxnSpPr>
          <p:nvPr/>
        </p:nvCxnSpPr>
        <p:spPr>
          <a:xfrm>
            <a:off x="2795895" y="5926960"/>
            <a:ext cx="179787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A3BA74C-EB17-C47E-D72C-6DB24EE468A1}"/>
              </a:ext>
            </a:extLst>
          </p:cNvPr>
          <p:cNvSpPr txBox="1"/>
          <p:nvPr/>
        </p:nvSpPr>
        <p:spPr>
          <a:xfrm>
            <a:off x="3458616" y="5633471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5"/>
                </a:solidFill>
              </a:rPr>
              <a:t>(1)</a:t>
            </a:r>
            <a:endParaRPr kumimoji="1" lang="ko-KR" altLang="en-US" sz="1400" b="1" dirty="0">
              <a:solidFill>
                <a:schemeClr val="accent5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0129B2B-A3C1-BE57-1C75-D43E2A667B5D}"/>
              </a:ext>
            </a:extLst>
          </p:cNvPr>
          <p:cNvCxnSpPr>
            <a:cxnSpLocks/>
          </p:cNvCxnSpPr>
          <p:nvPr/>
        </p:nvCxnSpPr>
        <p:spPr>
          <a:xfrm>
            <a:off x="4953000" y="5926960"/>
            <a:ext cx="179787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FD3078B-D08E-3088-5747-09523B356B74}"/>
              </a:ext>
            </a:extLst>
          </p:cNvPr>
          <p:cNvSpPr txBox="1"/>
          <p:nvPr/>
        </p:nvSpPr>
        <p:spPr>
          <a:xfrm>
            <a:off x="5615721" y="5633471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5"/>
                </a:solidFill>
              </a:rPr>
              <a:t>(2)</a:t>
            </a:r>
            <a:endParaRPr kumimoji="1" lang="ko-KR" altLang="en-US" sz="1400" b="1" dirty="0">
              <a:solidFill>
                <a:schemeClr val="accent5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C9D178F-3032-C8AB-0D81-819746FBC553}"/>
              </a:ext>
            </a:extLst>
          </p:cNvPr>
          <p:cNvCxnSpPr>
            <a:cxnSpLocks/>
          </p:cNvCxnSpPr>
          <p:nvPr/>
        </p:nvCxnSpPr>
        <p:spPr>
          <a:xfrm>
            <a:off x="6877808" y="5918127"/>
            <a:ext cx="179787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42AF054-7569-AA10-3BA6-5AA4C52730F6}"/>
              </a:ext>
            </a:extLst>
          </p:cNvPr>
          <p:cNvSpPr txBox="1"/>
          <p:nvPr/>
        </p:nvSpPr>
        <p:spPr>
          <a:xfrm>
            <a:off x="7540529" y="5624638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5"/>
                </a:solidFill>
              </a:rPr>
              <a:t>(3)</a:t>
            </a:r>
            <a:endParaRPr kumimoji="1" lang="ko-KR" altLang="en-US" sz="1400" b="1" dirty="0">
              <a:solidFill>
                <a:schemeClr val="accent5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4FB0F61-8F3C-BFDE-A9C6-1E1BD2BECDAB}"/>
              </a:ext>
            </a:extLst>
          </p:cNvPr>
          <p:cNvCxnSpPr>
            <a:cxnSpLocks/>
          </p:cNvCxnSpPr>
          <p:nvPr/>
        </p:nvCxnSpPr>
        <p:spPr>
          <a:xfrm flipH="1">
            <a:off x="6877808" y="6294553"/>
            <a:ext cx="1739749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4AE5581-C1B7-CE3B-CDFB-E027EC61879C}"/>
              </a:ext>
            </a:extLst>
          </p:cNvPr>
          <p:cNvCxnSpPr>
            <a:cxnSpLocks/>
          </p:cNvCxnSpPr>
          <p:nvPr/>
        </p:nvCxnSpPr>
        <p:spPr>
          <a:xfrm flipH="1">
            <a:off x="2807990" y="6316326"/>
            <a:ext cx="378734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360E467-55BD-54A4-E1F1-14F29E2CE37F}"/>
              </a:ext>
            </a:extLst>
          </p:cNvPr>
          <p:cNvSpPr txBox="1"/>
          <p:nvPr/>
        </p:nvSpPr>
        <p:spPr>
          <a:xfrm>
            <a:off x="7467271" y="6011952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5"/>
                </a:solidFill>
              </a:rPr>
              <a:t>(4)</a:t>
            </a:r>
            <a:endParaRPr kumimoji="1" lang="ko-KR" altLang="en-US" sz="1400" b="1" dirty="0">
              <a:solidFill>
                <a:schemeClr val="accent5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374E8C-6B9F-8DD6-4CAE-24B21A2D5237}"/>
              </a:ext>
            </a:extLst>
          </p:cNvPr>
          <p:cNvSpPr txBox="1"/>
          <p:nvPr/>
        </p:nvSpPr>
        <p:spPr>
          <a:xfrm>
            <a:off x="4042348" y="6046991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5"/>
                </a:solidFill>
              </a:rPr>
              <a:t>(5)</a:t>
            </a:r>
            <a:endParaRPr kumimoji="1" lang="ko-KR" altLang="en-US" sz="1400" b="1" dirty="0">
              <a:solidFill>
                <a:schemeClr val="accent5"/>
              </a:solidFill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985F2BE4-260A-8EDD-C1FF-3049CD24E39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8634" y="4325475"/>
            <a:ext cx="576064" cy="98678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85057840-BF55-6490-E939-EEA0C071598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8634" y="5511693"/>
            <a:ext cx="576064" cy="98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4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2AEA-5EC2-8A71-7F15-18E7FB9B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Moving Paths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80E63AB-9A18-BD13-1F70-4C14B8481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91238"/>
              </p:ext>
            </p:extLst>
          </p:nvPr>
        </p:nvGraphicFramePr>
        <p:xfrm>
          <a:off x="680720" y="901095"/>
          <a:ext cx="8746310" cy="353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194">
                  <a:extLst>
                    <a:ext uri="{9D8B030D-6E8A-4147-A177-3AD203B41FA5}">
                      <a16:colId xmlns:a16="http://schemas.microsoft.com/office/drawing/2014/main" val="3091168781"/>
                    </a:ext>
                  </a:extLst>
                </a:gridCol>
                <a:gridCol w="1915886">
                  <a:extLst>
                    <a:ext uri="{9D8B030D-6E8A-4147-A177-3AD203B41FA5}">
                      <a16:colId xmlns:a16="http://schemas.microsoft.com/office/drawing/2014/main" val="29865608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075478805"/>
                    </a:ext>
                  </a:extLst>
                </a:gridCol>
                <a:gridCol w="1948543">
                  <a:extLst>
                    <a:ext uri="{9D8B030D-6E8A-4147-A177-3AD203B41FA5}">
                      <a16:colId xmlns:a16="http://schemas.microsoft.com/office/drawing/2014/main" val="2374661576"/>
                    </a:ext>
                  </a:extLst>
                </a:gridCol>
                <a:gridCol w="1807030">
                  <a:extLst>
                    <a:ext uri="{9D8B030D-6E8A-4147-A177-3AD203B41FA5}">
                      <a16:colId xmlns:a16="http://schemas.microsoft.com/office/drawing/2014/main" val="124921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반출입기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Stocker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폐기설비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131577"/>
                  </a:ext>
                </a:extLst>
              </a:tr>
              <a:tr h="11773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49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Bottle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45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223363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97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Bottle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48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13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91109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9EB3ABD-3A80-F5F7-1D7C-844D387CA2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454693" y="1521683"/>
            <a:ext cx="522732" cy="7057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DC0CDA-9759-762F-9F03-4BE26586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245642" y="1486924"/>
            <a:ext cx="750785" cy="7753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D04A9D-47E9-5DED-7823-92DD962B8A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27567" y="1442751"/>
            <a:ext cx="475775" cy="863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78DA93-5293-21A3-2B60-22D0C801666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0690" y="2300040"/>
            <a:ext cx="576064" cy="9867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942DA1-E5F9-A206-8F79-A03D47033B8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C9CACA"/>
              </a:clrFrom>
              <a:clrTo>
                <a:srgbClr val="C9CAC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4858" t="1314"/>
          <a:stretch/>
        </p:blipFill>
        <p:spPr>
          <a:xfrm>
            <a:off x="2538135" y="1500969"/>
            <a:ext cx="591109" cy="74721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3F1B90B-F86D-068D-6EA5-546A3EAC5F3A}"/>
              </a:ext>
            </a:extLst>
          </p:cNvPr>
          <p:cNvCxnSpPr>
            <a:cxnSpLocks/>
          </p:cNvCxnSpPr>
          <p:nvPr/>
        </p:nvCxnSpPr>
        <p:spPr>
          <a:xfrm>
            <a:off x="2833689" y="2601686"/>
            <a:ext cx="19451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C5DF66A-B133-D492-F088-1F6494771EBA}"/>
              </a:ext>
            </a:extLst>
          </p:cNvPr>
          <p:cNvCxnSpPr>
            <a:cxnSpLocks/>
          </p:cNvCxnSpPr>
          <p:nvPr/>
        </p:nvCxnSpPr>
        <p:spPr>
          <a:xfrm flipV="1">
            <a:off x="4977425" y="2614898"/>
            <a:ext cx="3628037" cy="65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C92A9D-15D4-14CA-C754-418691164F81}"/>
              </a:ext>
            </a:extLst>
          </p:cNvPr>
          <p:cNvCxnSpPr>
            <a:cxnSpLocks/>
          </p:cNvCxnSpPr>
          <p:nvPr/>
        </p:nvCxnSpPr>
        <p:spPr>
          <a:xfrm flipH="1">
            <a:off x="2822386" y="3015346"/>
            <a:ext cx="57830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B0AABC-F7B3-D3A7-4052-AA494B7E8143}"/>
              </a:ext>
            </a:extLst>
          </p:cNvPr>
          <p:cNvSpPr txBox="1"/>
          <p:nvPr/>
        </p:nvSpPr>
        <p:spPr>
          <a:xfrm>
            <a:off x="3717106" y="2354802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(1)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AF6260-13E3-7520-7BC5-E91205354B63}"/>
              </a:ext>
            </a:extLst>
          </p:cNvPr>
          <p:cNvSpPr txBox="1"/>
          <p:nvPr/>
        </p:nvSpPr>
        <p:spPr>
          <a:xfrm>
            <a:off x="6422065" y="2350414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(2)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846A99-3A1D-07C4-761C-40092B9E8F39}"/>
              </a:ext>
            </a:extLst>
          </p:cNvPr>
          <p:cNvSpPr txBox="1"/>
          <p:nvPr/>
        </p:nvSpPr>
        <p:spPr>
          <a:xfrm>
            <a:off x="5290134" y="2755066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(3)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985F2BE4-260A-8EDD-C1FF-3049CD24E39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8634" y="3388707"/>
            <a:ext cx="576064" cy="986789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E2DA11-705B-350D-B54E-176582C216F6}"/>
              </a:ext>
            </a:extLst>
          </p:cNvPr>
          <p:cNvCxnSpPr>
            <a:cxnSpLocks/>
          </p:cNvCxnSpPr>
          <p:nvPr/>
        </p:nvCxnSpPr>
        <p:spPr>
          <a:xfrm>
            <a:off x="2810177" y="3538181"/>
            <a:ext cx="194514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0A17A9E-F622-16C2-0A6A-FEB01CDEA741}"/>
              </a:ext>
            </a:extLst>
          </p:cNvPr>
          <p:cNvCxnSpPr>
            <a:cxnSpLocks/>
          </p:cNvCxnSpPr>
          <p:nvPr/>
        </p:nvCxnSpPr>
        <p:spPr>
          <a:xfrm flipV="1">
            <a:off x="4953913" y="3551393"/>
            <a:ext cx="3628037" cy="655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2EABD5E-270F-592E-4B2D-AE0662C376A0}"/>
              </a:ext>
            </a:extLst>
          </p:cNvPr>
          <p:cNvCxnSpPr>
            <a:cxnSpLocks/>
          </p:cNvCxnSpPr>
          <p:nvPr/>
        </p:nvCxnSpPr>
        <p:spPr>
          <a:xfrm flipH="1">
            <a:off x="2798874" y="3951841"/>
            <a:ext cx="362319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0920C5-08E5-1409-7B46-53B6192C9550}"/>
              </a:ext>
            </a:extLst>
          </p:cNvPr>
          <p:cNvSpPr txBox="1"/>
          <p:nvPr/>
        </p:nvSpPr>
        <p:spPr>
          <a:xfrm>
            <a:off x="3693594" y="3291297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(1)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AAAE54-34FD-209A-CB5B-D1C15A3DA40C}"/>
              </a:ext>
            </a:extLst>
          </p:cNvPr>
          <p:cNvSpPr txBox="1"/>
          <p:nvPr/>
        </p:nvSpPr>
        <p:spPr>
          <a:xfrm>
            <a:off x="6398553" y="3286909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(2)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C9BE8F-8DE9-E9F5-50A4-463166D203DA}"/>
              </a:ext>
            </a:extLst>
          </p:cNvPr>
          <p:cNvSpPr txBox="1"/>
          <p:nvPr/>
        </p:nvSpPr>
        <p:spPr>
          <a:xfrm>
            <a:off x="7445613" y="3678122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(3)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8542BD7-F0AE-365F-EDF3-7F790337F615}"/>
              </a:ext>
            </a:extLst>
          </p:cNvPr>
          <p:cNvCxnSpPr>
            <a:cxnSpLocks/>
          </p:cNvCxnSpPr>
          <p:nvPr/>
        </p:nvCxnSpPr>
        <p:spPr>
          <a:xfrm flipH="1">
            <a:off x="6636810" y="3951841"/>
            <a:ext cx="194514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B66220-6033-3875-5E12-6E69FA61AAC4}"/>
              </a:ext>
            </a:extLst>
          </p:cNvPr>
          <p:cNvSpPr txBox="1"/>
          <p:nvPr/>
        </p:nvSpPr>
        <p:spPr>
          <a:xfrm>
            <a:off x="4364843" y="3686629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(4)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5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76A47-9E97-A5B1-4BCC-153BB769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Simplified Architecture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899E6E-50B0-F99A-7B21-17F9744B10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595398" y="4453685"/>
            <a:ext cx="522732" cy="7057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EA8B31-E310-638D-70EA-196395ADBA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153297" y="4418926"/>
            <a:ext cx="750785" cy="7753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C5A678-DA26-2F65-79CA-017E5FB70B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39249" y="4374753"/>
            <a:ext cx="475775" cy="863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132A46-EF7E-61C0-A241-5283D8ABB51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C9CACA"/>
              </a:clrFrom>
              <a:clrTo>
                <a:srgbClr val="C9CAC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4858" t="1314"/>
          <a:stretch/>
        </p:blipFill>
        <p:spPr>
          <a:xfrm>
            <a:off x="1969122" y="4432971"/>
            <a:ext cx="591109" cy="7472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E51BBB-DF9E-7804-2424-7373E0E21DC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50191" y="4313184"/>
            <a:ext cx="576064" cy="986789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51B8110C-D4DB-731A-AE84-C9CA1061B237}"/>
              </a:ext>
            </a:extLst>
          </p:cNvPr>
          <p:cNvCxnSpPr>
            <a:stCxn id="6" idx="0"/>
          </p:cNvCxnSpPr>
          <p:nvPr/>
        </p:nvCxnSpPr>
        <p:spPr>
          <a:xfrm flipV="1">
            <a:off x="2264677" y="3592286"/>
            <a:ext cx="3313" cy="84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62981D-9F43-BF58-1796-3E64AD438968}"/>
              </a:ext>
            </a:extLst>
          </p:cNvPr>
          <p:cNvSpPr/>
          <p:nvPr/>
        </p:nvSpPr>
        <p:spPr>
          <a:xfrm>
            <a:off x="1473333" y="1516175"/>
            <a:ext cx="1879101" cy="620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Dispatcher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119CFE-6787-4C5D-15B2-6807B52D0786}"/>
              </a:ext>
            </a:extLst>
          </p:cNvPr>
          <p:cNvSpPr/>
          <p:nvPr/>
        </p:nvSpPr>
        <p:spPr>
          <a:xfrm>
            <a:off x="4444179" y="1516175"/>
            <a:ext cx="1879101" cy="620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DB Server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9B746E-6E0C-011E-32A0-01EE623EFC59}"/>
              </a:ext>
            </a:extLst>
          </p:cNvPr>
          <p:cNvSpPr/>
          <p:nvPr/>
        </p:nvSpPr>
        <p:spPr>
          <a:xfrm>
            <a:off x="7415024" y="1516175"/>
            <a:ext cx="1879101" cy="620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Monitor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24C1530F-96E0-5994-8515-A2A8731C1C6F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856764" y="3638270"/>
            <a:ext cx="1656" cy="815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91A6D1AE-F350-FB64-8AD7-EE044B840F04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528689" y="3690564"/>
            <a:ext cx="0" cy="728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7D4CB2B-21A8-D9D6-0E91-DBE33EB6A0D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7177136" y="3638270"/>
            <a:ext cx="1" cy="736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5DD478D-BECC-80AF-1797-6DEFEA42356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738223" y="3638270"/>
            <a:ext cx="0" cy="674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49D231-DE29-9A01-A412-7B52AB3A4EA4}"/>
              </a:ext>
            </a:extLst>
          </p:cNvPr>
          <p:cNvSpPr/>
          <p:nvPr/>
        </p:nvSpPr>
        <p:spPr>
          <a:xfrm>
            <a:off x="1473333" y="3476044"/>
            <a:ext cx="7826828" cy="3265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DDS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650E2429-ADDA-86A6-B8B6-C77C2B6BDEB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412884" y="2136661"/>
            <a:ext cx="0" cy="862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C732425C-1357-76DC-C7BA-9B008971B23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354575" y="2136661"/>
            <a:ext cx="0" cy="990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7EB036-EB04-676E-487F-08FC95E89416}"/>
              </a:ext>
            </a:extLst>
          </p:cNvPr>
          <p:cNvSpPr/>
          <p:nvPr/>
        </p:nvSpPr>
        <p:spPr>
          <a:xfrm>
            <a:off x="1473333" y="2999148"/>
            <a:ext cx="7826828" cy="3265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ROS 2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204C3257-DAC6-59FB-1F0D-94C965F3A2E3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352434" y="1826418"/>
            <a:ext cx="1091745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12F9E148-F213-BCCA-812B-D679D034DE73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6323280" y="1826418"/>
            <a:ext cx="1091744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08EE8A31-B281-CD04-E90B-39AB6845FBFB}"/>
              </a:ext>
            </a:extLst>
          </p:cNvPr>
          <p:cNvSpPr/>
          <p:nvPr/>
        </p:nvSpPr>
        <p:spPr>
          <a:xfrm>
            <a:off x="333695" y="4234542"/>
            <a:ext cx="9238609" cy="1404257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800" b="1" dirty="0">
                <a:solidFill>
                  <a:srgbClr val="0070C0"/>
                </a:solidFill>
              </a:rPr>
              <a:t>Nodes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45FF4E-7AA9-C59E-2EBD-A8A41AE8F17C}"/>
              </a:ext>
            </a:extLst>
          </p:cNvPr>
          <p:cNvSpPr txBox="1"/>
          <p:nvPr/>
        </p:nvSpPr>
        <p:spPr>
          <a:xfrm>
            <a:off x="1813270" y="53000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반출입기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E5D6F9-EDE0-D4B8-BF72-D2A85F78D9C5}"/>
              </a:ext>
            </a:extLst>
          </p:cNvPr>
          <p:cNvSpPr txBox="1"/>
          <p:nvPr/>
        </p:nvSpPr>
        <p:spPr>
          <a:xfrm>
            <a:off x="5144867" y="5299972"/>
            <a:ext cx="774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Stocker</a:t>
            </a:r>
            <a:endParaRPr kumimoji="1"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872D79-B932-64DB-83FC-AEE7945273AD}"/>
              </a:ext>
            </a:extLst>
          </p:cNvPr>
          <p:cNvSpPr txBox="1"/>
          <p:nvPr/>
        </p:nvSpPr>
        <p:spPr>
          <a:xfrm>
            <a:off x="6725730" y="53000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폐기설비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544215-6237-2C97-C71E-722B433A2C91}"/>
              </a:ext>
            </a:extLst>
          </p:cNvPr>
          <p:cNvSpPr txBox="1"/>
          <p:nvPr/>
        </p:nvSpPr>
        <p:spPr>
          <a:xfrm>
            <a:off x="3536668" y="53002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분석기</a:t>
            </a:r>
            <a:endParaRPr kumimoji="1" lang="en-US" altLang="ko-KR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1C45E5-264A-006E-A586-39F26DA88B12}"/>
              </a:ext>
            </a:extLst>
          </p:cNvPr>
          <p:cNvSpPr txBox="1"/>
          <p:nvPr/>
        </p:nvSpPr>
        <p:spPr>
          <a:xfrm>
            <a:off x="8354574" y="5299973"/>
            <a:ext cx="704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MOMA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B95CDE2-B20E-BDA4-1423-C21ED3506BF7}"/>
              </a:ext>
            </a:extLst>
          </p:cNvPr>
          <p:cNvSpPr/>
          <p:nvPr/>
        </p:nvSpPr>
        <p:spPr>
          <a:xfrm>
            <a:off x="2143710" y="4374753"/>
            <a:ext cx="241934" cy="2419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C9C2E68-27BC-3741-F4BA-DB74681ECE9E}"/>
              </a:ext>
            </a:extLst>
          </p:cNvPr>
          <p:cNvSpPr/>
          <p:nvPr/>
        </p:nvSpPr>
        <p:spPr>
          <a:xfrm>
            <a:off x="3742738" y="4374753"/>
            <a:ext cx="241934" cy="2419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1E5C7CB-BB27-1FEF-C88B-43CBF60707AA}"/>
              </a:ext>
            </a:extLst>
          </p:cNvPr>
          <p:cNvSpPr/>
          <p:nvPr/>
        </p:nvSpPr>
        <p:spPr>
          <a:xfrm>
            <a:off x="5421174" y="4374753"/>
            <a:ext cx="241934" cy="2419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E2FB6C21-AE2E-12BF-4C63-22D0E786448E}"/>
              </a:ext>
            </a:extLst>
          </p:cNvPr>
          <p:cNvSpPr/>
          <p:nvPr/>
        </p:nvSpPr>
        <p:spPr>
          <a:xfrm>
            <a:off x="7068303" y="4374673"/>
            <a:ext cx="241934" cy="2419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EF6E30C-EDD9-AA13-DD3A-50DD68AF0F73}"/>
              </a:ext>
            </a:extLst>
          </p:cNvPr>
          <p:cNvSpPr/>
          <p:nvPr/>
        </p:nvSpPr>
        <p:spPr>
          <a:xfrm>
            <a:off x="8629341" y="4374673"/>
            <a:ext cx="241934" cy="2419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0581B89-E402-6848-5A56-BD0A027F7AB6}"/>
              </a:ext>
            </a:extLst>
          </p:cNvPr>
          <p:cNvSpPr/>
          <p:nvPr/>
        </p:nvSpPr>
        <p:spPr>
          <a:xfrm>
            <a:off x="4124316" y="6036128"/>
            <a:ext cx="241934" cy="2419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D6A4C7-2B44-B1B9-EF79-B537D1E1DA3A}"/>
              </a:ext>
            </a:extLst>
          </p:cNvPr>
          <p:cNvSpPr txBox="1"/>
          <p:nvPr/>
        </p:nvSpPr>
        <p:spPr>
          <a:xfrm>
            <a:off x="4366250" y="6003206"/>
            <a:ext cx="2647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/>
              <a:t>기기별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Adaptor</a:t>
            </a:r>
            <a:r>
              <a:rPr kumimoji="1" lang="ko-KR" altLang="en-US" sz="1400" dirty="0"/>
              <a:t>와 </a:t>
            </a:r>
            <a:r>
              <a:rPr kumimoji="1" lang="en-US" altLang="ko-KR" sz="1400" dirty="0"/>
              <a:t>IDL </a:t>
            </a:r>
            <a:r>
              <a:rPr kumimoji="1" lang="ko-KR" altLang="en-US" sz="1400" dirty="0"/>
              <a:t>목록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54133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kumimoji="1"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Pages>14</Pages>
  <Words>217</Words>
  <Characters>0</Characters>
  <Application>Microsoft Macintosh PowerPoint</Application>
  <DocSecurity>0</DocSecurity>
  <PresentationFormat>A4 용지(210x297mm)</PresentationFormat>
  <Lines>0</Lines>
  <Paragraphs>104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Aptos</vt:lpstr>
      <vt:lpstr>Aptos Display</vt:lpstr>
      <vt:lpstr>Arial</vt:lpstr>
      <vt:lpstr>Office 테마</vt:lpstr>
      <vt:lpstr>ROS 1 vs. ROS 2</vt:lpstr>
      <vt:lpstr>Node 분석</vt:lpstr>
      <vt:lpstr>MOMA Paths</vt:lpstr>
      <vt:lpstr>Moving Paths</vt:lpstr>
      <vt:lpstr>Moving Paths</vt:lpstr>
      <vt:lpstr>Simplified Architecture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MOMA(Mobile Manipulator) 통합 솔루션 구축방안</dc:title>
  <dc:creator>허 종원</dc:creator>
  <cp:lastModifiedBy>허 종원</cp:lastModifiedBy>
  <cp:revision>17</cp:revision>
  <dcterms:modified xsi:type="dcterms:W3CDTF">2024-06-13T09:44:20Z</dcterms:modified>
  <cp:version>10.105.227.52551</cp:version>
</cp:coreProperties>
</file>