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4"/>
  </p:notesMasterIdLst>
  <p:sldIdLst>
    <p:sldId id="450" r:id="rId2"/>
    <p:sldId id="449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9F5C-FCCF-F643-946C-F3D37C453F5B}" v="37" dt="2024-06-13T04:13:15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2024. 6. 13.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21AA3-F4FD-FB8E-7FCE-A5D9B4B4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ROS 1 vs. </a:t>
            </a:r>
            <a:r>
              <a:rPr kumimoji="1" lang="en-US" altLang="ko-KR"/>
              <a:t>ROS 2</a:t>
            </a:r>
            <a:endParaRPr kumimoji="1" lang="ko-KR" altLang="en-US"/>
          </a:p>
        </p:txBody>
      </p:sp>
      <p:pic>
        <p:nvPicPr>
          <p:cNvPr id="1026" name="Picture 2" descr="ROS1/ROS2 architecture. for DDS approach to ROS. We clarify the ...">
            <a:extLst>
              <a:ext uri="{FF2B5EF4-FFF2-40B4-BE49-F238E27FC236}">
                <a16:creationId xmlns:a16="http://schemas.microsoft.com/office/drawing/2014/main" id="{7D4D6C16-12B9-8FCA-31F2-6D050604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077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9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F709FBE-83A8-E1D2-D0FD-BB7703591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2049"/>
              </p:ext>
            </p:extLst>
          </p:nvPr>
        </p:nvGraphicFramePr>
        <p:xfrm>
          <a:off x="680719" y="1227666"/>
          <a:ext cx="8561250" cy="504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3091168781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9865608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07547880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374661576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249213692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274242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131577"/>
                  </a:ext>
                </a:extLst>
              </a:tr>
              <a:tr h="117735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49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Service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Check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45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Analysis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Get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ReadBottle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Move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Put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18038"/>
                  </a:ext>
                </a:extLst>
              </a:tr>
              <a:tr h="779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</a:t>
                      </a:r>
                      <a:r>
                        <a:rPr lang="ko-KR" altLang="en-US" sz="1400" dirty="0"/>
                        <a:t>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087661"/>
                  </a:ext>
                </a:extLst>
              </a:tr>
              <a:tr h="516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to Embedded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Module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51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Adaptor to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DDS </a:t>
                      </a:r>
                      <a:r>
                        <a:rPr lang="ko-KR" altLang="en-US" sz="1400" dirty="0"/>
                        <a:t>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737395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76CE5C-6C10-F05E-F2A9-4984014B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Node </a:t>
            </a:r>
            <a:r>
              <a:rPr kumimoji="1" lang="ko-KR" altLang="en-US" dirty="0"/>
              <a:t>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EAC199-64B8-92A1-80C3-8202D39F31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30258" y="1848254"/>
            <a:ext cx="522732" cy="7057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CF7EC4-DC02-A1A7-D78E-50E392202C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353012" y="1813495"/>
            <a:ext cx="750785" cy="7753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8C37B4-4553-E7F7-E61A-A95C93B39C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6029" y="1769322"/>
            <a:ext cx="475775" cy="863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2A1E194-3B83-CEB7-76CD-7B5185EEF5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CACAC9"/>
              </a:clrFrom>
              <a:clrTo>
                <a:srgbClr val="CACAC9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1713" y="1707753"/>
            <a:ext cx="576064" cy="986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997AD4-ECDF-3B03-D173-0B05251FC0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747171"/>
              </a:clrFrom>
              <a:clrTo>
                <a:srgbClr val="747171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858" t="1314"/>
          <a:stretch/>
        </p:blipFill>
        <p:spPr>
          <a:xfrm>
            <a:off x="2538134" y="1827540"/>
            <a:ext cx="591109" cy="7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8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Pages>14</Pages>
  <Words>47</Words>
  <Characters>0</Characters>
  <Application>Microsoft Macintosh PowerPoint</Application>
  <DocSecurity>0</DocSecurity>
  <PresentationFormat>A4 용지(210x297mm)</PresentationFormat>
  <Lines>0</Lines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Aptos</vt:lpstr>
      <vt:lpstr>Aptos Display</vt:lpstr>
      <vt:lpstr>Arial</vt:lpstr>
      <vt:lpstr>Office 테마</vt:lpstr>
      <vt:lpstr>ROS 1 vs. ROS 2</vt:lpstr>
      <vt:lpstr>Node 분석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17</cp:revision>
  <dcterms:modified xsi:type="dcterms:W3CDTF">2024-06-13T04:13:35Z</dcterms:modified>
  <cp:version>10.105.227.52551</cp:version>
</cp:coreProperties>
</file>