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15"/>
  </p:notesMasterIdLst>
  <p:sldIdLst>
    <p:sldId id="450" r:id="rId2"/>
    <p:sldId id="449" r:id="rId3"/>
    <p:sldId id="451" r:id="rId4"/>
    <p:sldId id="452" r:id="rId5"/>
    <p:sldId id="453" r:id="rId6"/>
    <p:sldId id="454" r:id="rId7"/>
    <p:sldId id="455" r:id="rId8"/>
    <p:sldId id="456" r:id="rId9"/>
    <p:sldId id="464" r:id="rId10"/>
    <p:sldId id="457" r:id="rId11"/>
    <p:sldId id="463" r:id="rId12"/>
    <p:sldId id="465" r:id="rId13"/>
    <p:sldId id="466" r:id="rId1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F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539F5C-FCCF-F643-946C-F3D37C453F5B}" v="36" dt="2024-06-23T10:21:50.391"/>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17" d="100"/>
          <a:sy n="117" d="100"/>
        </p:scale>
        <p:origin x="1648" y="16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종원 허" userId="b71225b2ad03c34e" providerId="LiveId" clId="{DC539F5C-FCCF-F643-946C-F3D37C453F5B}"/>
    <pc:docChg chg="undo redo custSel addSld delSld modSld modMainMaster">
      <pc:chgData name="종원 허" userId="b71225b2ad03c34e" providerId="LiveId" clId="{DC539F5C-FCCF-F643-946C-F3D37C453F5B}" dt="2024-06-23T10:30:29.789" v="4229" actId="1076"/>
      <pc:docMkLst>
        <pc:docMk/>
      </pc:docMkLst>
      <pc:sldChg chg="modSp mod">
        <pc:chgData name="종원 허" userId="b71225b2ad03c34e" providerId="LiveId" clId="{DC539F5C-FCCF-F643-946C-F3D37C453F5B}" dt="2024-06-20T08:58:39.357" v="2338" actId="20577"/>
        <pc:sldMkLst>
          <pc:docMk/>
          <pc:sldMk cId="3450789019" sldId="449"/>
        </pc:sldMkLst>
        <pc:graphicFrameChg chg="modGraphic">
          <ac:chgData name="종원 허" userId="b71225b2ad03c34e" providerId="LiveId" clId="{DC539F5C-FCCF-F643-946C-F3D37C453F5B}" dt="2024-06-20T08:58:39.357" v="2338" actId="20577"/>
          <ac:graphicFrameMkLst>
            <pc:docMk/>
            <pc:sldMk cId="3450789019" sldId="449"/>
            <ac:graphicFrameMk id="30" creationId="{2F709FBE-83A8-E1D2-D0FD-BB7703591A3E}"/>
          </ac:graphicFrameMkLst>
        </pc:graphicFrameChg>
      </pc:sldChg>
      <pc:sldChg chg="addSp delSp modSp new mod chgLayout">
        <pc:chgData name="종원 허" userId="b71225b2ad03c34e" providerId="LiveId" clId="{DC539F5C-FCCF-F643-946C-F3D37C453F5B}" dt="2024-06-13T14:55:25.078" v="1088" actId="207"/>
        <pc:sldMkLst>
          <pc:docMk/>
          <pc:sldMk cId="2166625463" sldId="455"/>
        </pc:sldMkLst>
        <pc:spChg chg="mod ord">
          <ac:chgData name="종원 허" userId="b71225b2ad03c34e" providerId="LiveId" clId="{DC539F5C-FCCF-F643-946C-F3D37C453F5B}" dt="2024-06-13T13:53:49.496" v="47" actId="27636"/>
          <ac:spMkLst>
            <pc:docMk/>
            <pc:sldMk cId="2166625463" sldId="455"/>
            <ac:spMk id="2" creationId="{B7443096-4005-33EC-909D-A786E838006D}"/>
          </ac:spMkLst>
        </pc:spChg>
        <pc:spChg chg="add del mod">
          <ac:chgData name="종원 허" userId="b71225b2ad03c34e" providerId="LiveId" clId="{DC539F5C-FCCF-F643-946C-F3D37C453F5B}" dt="2024-06-13T14:42:14.138" v="587" actId="478"/>
          <ac:spMkLst>
            <pc:docMk/>
            <pc:sldMk cId="2166625463" sldId="455"/>
            <ac:spMk id="3" creationId="{C901EA71-D03D-73FD-4BD6-E067FC024B7C}"/>
          </ac:spMkLst>
        </pc:spChg>
        <pc:spChg chg="add del mod">
          <ac:chgData name="종원 허" userId="b71225b2ad03c34e" providerId="LiveId" clId="{DC539F5C-FCCF-F643-946C-F3D37C453F5B}" dt="2024-06-13T13:53:00.683" v="41" actId="6264"/>
          <ac:spMkLst>
            <pc:docMk/>
            <pc:sldMk cId="2166625463" sldId="455"/>
            <ac:spMk id="4" creationId="{25738010-838E-5E86-B18C-CA14AA437362}"/>
          </ac:spMkLst>
        </pc:spChg>
        <pc:spChg chg="add del mod">
          <ac:chgData name="종원 허" userId="b71225b2ad03c34e" providerId="LiveId" clId="{DC539F5C-FCCF-F643-946C-F3D37C453F5B}" dt="2024-06-13T13:53:02.311" v="42" actId="6264"/>
          <ac:spMkLst>
            <pc:docMk/>
            <pc:sldMk cId="2166625463" sldId="455"/>
            <ac:spMk id="5" creationId="{2B98E178-3F40-D487-15A3-2F9ACE42A127}"/>
          </ac:spMkLst>
        </pc:spChg>
        <pc:spChg chg="add del mod">
          <ac:chgData name="종원 허" userId="b71225b2ad03c34e" providerId="LiveId" clId="{DC539F5C-FCCF-F643-946C-F3D37C453F5B}" dt="2024-06-13T13:53:49.465" v="46" actId="6264"/>
          <ac:spMkLst>
            <pc:docMk/>
            <pc:sldMk cId="2166625463" sldId="455"/>
            <ac:spMk id="6" creationId="{9BE5540C-BCBD-0990-DA75-7F7BAB5CD9F1}"/>
          </ac:spMkLst>
        </pc:spChg>
        <pc:spChg chg="add del mod">
          <ac:chgData name="종원 허" userId="b71225b2ad03c34e" providerId="LiveId" clId="{DC539F5C-FCCF-F643-946C-F3D37C453F5B}" dt="2024-06-13T14:41:35.747" v="556" actId="478"/>
          <ac:spMkLst>
            <pc:docMk/>
            <pc:sldMk cId="2166625463" sldId="455"/>
            <ac:spMk id="8" creationId="{445D992E-DE5A-29AA-31E7-C9975E38E03B}"/>
          </ac:spMkLst>
        </pc:spChg>
        <pc:spChg chg="add mod">
          <ac:chgData name="종원 허" userId="b71225b2ad03c34e" providerId="LiveId" clId="{DC539F5C-FCCF-F643-946C-F3D37C453F5B}" dt="2024-06-13T14:50:22.574" v="770" actId="1076"/>
          <ac:spMkLst>
            <pc:docMk/>
            <pc:sldMk cId="2166625463" sldId="455"/>
            <ac:spMk id="11" creationId="{A689382B-8B0A-D7BD-507D-1E7EC1B388C0}"/>
          </ac:spMkLst>
        </pc:spChg>
        <pc:spChg chg="add mod">
          <ac:chgData name="종원 허" userId="b71225b2ad03c34e" providerId="LiveId" clId="{DC539F5C-FCCF-F643-946C-F3D37C453F5B}" dt="2024-06-13T14:55:25.078" v="1088" actId="207"/>
          <ac:spMkLst>
            <pc:docMk/>
            <pc:sldMk cId="2166625463" sldId="455"/>
            <ac:spMk id="12" creationId="{823547BA-95B9-D341-1C50-B5C01687C27B}"/>
          </ac:spMkLst>
        </pc:spChg>
        <pc:spChg chg="add mod">
          <ac:chgData name="종원 허" userId="b71225b2ad03c34e" providerId="LiveId" clId="{DC539F5C-FCCF-F643-946C-F3D37C453F5B}" dt="2024-06-13T14:50:22.574" v="770" actId="1076"/>
          <ac:spMkLst>
            <pc:docMk/>
            <pc:sldMk cId="2166625463" sldId="455"/>
            <ac:spMk id="13" creationId="{807E416B-1B77-866A-D65C-62D2E84AE1DD}"/>
          </ac:spMkLst>
        </pc:spChg>
        <pc:spChg chg="add mod">
          <ac:chgData name="종원 허" userId="b71225b2ad03c34e" providerId="LiveId" clId="{DC539F5C-FCCF-F643-946C-F3D37C453F5B}" dt="2024-06-13T14:50:22.574" v="770" actId="1076"/>
          <ac:spMkLst>
            <pc:docMk/>
            <pc:sldMk cId="2166625463" sldId="455"/>
            <ac:spMk id="14" creationId="{9304D7B6-B607-9501-8D87-4C00D085CC3A}"/>
          </ac:spMkLst>
        </pc:spChg>
        <pc:spChg chg="add mod">
          <ac:chgData name="종원 허" userId="b71225b2ad03c34e" providerId="LiveId" clId="{DC539F5C-FCCF-F643-946C-F3D37C453F5B}" dt="2024-06-13T14:50:22.574" v="770" actId="1076"/>
          <ac:spMkLst>
            <pc:docMk/>
            <pc:sldMk cId="2166625463" sldId="455"/>
            <ac:spMk id="18" creationId="{D590D8B6-696E-79B4-8CBF-56F10B86D84B}"/>
          </ac:spMkLst>
        </pc:spChg>
        <pc:spChg chg="add mod">
          <ac:chgData name="종원 허" userId="b71225b2ad03c34e" providerId="LiveId" clId="{DC539F5C-FCCF-F643-946C-F3D37C453F5B}" dt="2024-06-13T14:55:06.382" v="1086" actId="1076"/>
          <ac:spMkLst>
            <pc:docMk/>
            <pc:sldMk cId="2166625463" sldId="455"/>
            <ac:spMk id="19" creationId="{9A32A80B-BEB5-12B1-4260-4CD658BA6320}"/>
          </ac:spMkLst>
        </pc:spChg>
        <pc:picChg chg="add mod">
          <ac:chgData name="종원 허" userId="b71225b2ad03c34e" providerId="LiveId" clId="{DC539F5C-FCCF-F643-946C-F3D37C453F5B}" dt="2024-06-13T14:50:22.574" v="770" actId="1076"/>
          <ac:picMkLst>
            <pc:docMk/>
            <pc:sldMk cId="2166625463" sldId="455"/>
            <ac:picMk id="7" creationId="{D9928195-FF72-B665-310F-5AF420C4772A}"/>
          </ac:picMkLst>
        </pc:picChg>
        <pc:picChg chg="add mod">
          <ac:chgData name="종원 허" userId="b71225b2ad03c34e" providerId="LiveId" clId="{DC539F5C-FCCF-F643-946C-F3D37C453F5B}" dt="2024-06-13T14:50:22.574" v="770" actId="1076"/>
          <ac:picMkLst>
            <pc:docMk/>
            <pc:sldMk cId="2166625463" sldId="455"/>
            <ac:picMk id="9" creationId="{A552CB27-F73D-8254-CFA6-22B5F5D3BBC6}"/>
          </ac:picMkLst>
        </pc:picChg>
        <pc:picChg chg="add del mod">
          <ac:chgData name="종원 허" userId="b71225b2ad03c34e" providerId="LiveId" clId="{DC539F5C-FCCF-F643-946C-F3D37C453F5B}" dt="2024-06-13T14:46:13.165" v="594" actId="478"/>
          <ac:picMkLst>
            <pc:docMk/>
            <pc:sldMk cId="2166625463" sldId="455"/>
            <ac:picMk id="10" creationId="{6C51CD02-17D9-CDE0-BECA-D84BA459F41B}"/>
          </ac:picMkLst>
        </pc:picChg>
        <pc:picChg chg="add del mod">
          <ac:chgData name="종원 허" userId="b71225b2ad03c34e" providerId="LiveId" clId="{DC539F5C-FCCF-F643-946C-F3D37C453F5B}" dt="2024-06-13T14:49:18.487" v="622" actId="478"/>
          <ac:picMkLst>
            <pc:docMk/>
            <pc:sldMk cId="2166625463" sldId="455"/>
            <ac:picMk id="15" creationId="{26F26F01-5620-DAB1-1AED-1B07BC71F44E}"/>
          </ac:picMkLst>
        </pc:picChg>
        <pc:picChg chg="add del mod">
          <ac:chgData name="종원 허" userId="b71225b2ad03c34e" providerId="LiveId" clId="{DC539F5C-FCCF-F643-946C-F3D37C453F5B}" dt="2024-06-13T14:49:18.487" v="622" actId="478"/>
          <ac:picMkLst>
            <pc:docMk/>
            <pc:sldMk cId="2166625463" sldId="455"/>
            <ac:picMk id="16" creationId="{D0681CEE-F9E5-DF36-230E-A4E1D0943198}"/>
          </ac:picMkLst>
        </pc:picChg>
        <pc:picChg chg="add mod">
          <ac:chgData name="종원 허" userId="b71225b2ad03c34e" providerId="LiveId" clId="{DC539F5C-FCCF-F643-946C-F3D37C453F5B}" dt="2024-06-13T14:50:22.574" v="770" actId="1076"/>
          <ac:picMkLst>
            <pc:docMk/>
            <pc:sldMk cId="2166625463" sldId="455"/>
            <ac:picMk id="17" creationId="{EE900C13-B5DC-8E65-F377-5377A30E5C7B}"/>
          </ac:picMkLst>
        </pc:picChg>
      </pc:sldChg>
      <pc:sldChg chg="addSp modSp new mod">
        <pc:chgData name="종원 허" userId="b71225b2ad03c34e" providerId="LiveId" clId="{DC539F5C-FCCF-F643-946C-F3D37C453F5B}" dt="2024-06-14T09:35:26.822" v="1503" actId="20577"/>
        <pc:sldMkLst>
          <pc:docMk/>
          <pc:sldMk cId="2788414863" sldId="456"/>
        </pc:sldMkLst>
        <pc:spChg chg="mod">
          <ac:chgData name="종원 허" userId="b71225b2ad03c34e" providerId="LiveId" clId="{DC539F5C-FCCF-F643-946C-F3D37C453F5B}" dt="2024-06-14T09:13:57.181" v="1109" actId="20577"/>
          <ac:spMkLst>
            <pc:docMk/>
            <pc:sldMk cId="2788414863" sldId="456"/>
            <ac:spMk id="2" creationId="{746BE4AD-9725-C3E9-652E-D7B4D49E4983}"/>
          </ac:spMkLst>
        </pc:spChg>
        <pc:spChg chg="add mod">
          <ac:chgData name="종원 허" userId="b71225b2ad03c34e" providerId="LiveId" clId="{DC539F5C-FCCF-F643-946C-F3D37C453F5B}" dt="2024-06-14T09:35:26.822" v="1503" actId="20577"/>
          <ac:spMkLst>
            <pc:docMk/>
            <pc:sldMk cId="2788414863" sldId="456"/>
            <ac:spMk id="3" creationId="{C018EF5C-1AD5-8404-4DB0-85115F79CF45}"/>
          </ac:spMkLst>
        </pc:spChg>
      </pc:sldChg>
      <pc:sldChg chg="addSp delSp modSp new del mod">
        <pc:chgData name="종원 허" userId="b71225b2ad03c34e" providerId="LiveId" clId="{DC539F5C-FCCF-F643-946C-F3D37C453F5B}" dt="2024-06-14T09:54:30.806" v="1536" actId="2696"/>
        <pc:sldMkLst>
          <pc:docMk/>
          <pc:sldMk cId="471038946" sldId="457"/>
        </pc:sldMkLst>
        <pc:graphicFrameChg chg="add mod modGraphic">
          <ac:chgData name="종원 허" userId="b71225b2ad03c34e" providerId="LiveId" clId="{DC539F5C-FCCF-F643-946C-F3D37C453F5B}" dt="2024-06-14T09:53:14.635" v="1535" actId="14734"/>
          <ac:graphicFrameMkLst>
            <pc:docMk/>
            <pc:sldMk cId="471038946" sldId="457"/>
            <ac:graphicFrameMk id="3" creationId="{23463EFC-7DB6-254B-9DF3-4825FA2E68C8}"/>
          </ac:graphicFrameMkLst>
        </pc:graphicFrameChg>
        <pc:graphicFrameChg chg="add del mod">
          <ac:chgData name="종원 허" userId="b71225b2ad03c34e" providerId="LiveId" clId="{DC539F5C-FCCF-F643-946C-F3D37C453F5B}" dt="2024-06-14T09:50:08.829" v="1510" actId="478"/>
          <ac:graphicFrameMkLst>
            <pc:docMk/>
            <pc:sldMk cId="471038946" sldId="457"/>
            <ac:graphicFrameMk id="4" creationId="{F76C6452-8A3A-7AFA-984C-0E96484D02DC}"/>
          </ac:graphicFrameMkLst>
        </pc:graphicFrameChg>
        <pc:graphicFrameChg chg="add del mod">
          <ac:chgData name="종원 허" userId="b71225b2ad03c34e" providerId="LiveId" clId="{DC539F5C-FCCF-F643-946C-F3D37C453F5B}" dt="2024-06-14T09:50:08.829" v="1510" actId="478"/>
          <ac:graphicFrameMkLst>
            <pc:docMk/>
            <pc:sldMk cId="471038946" sldId="457"/>
            <ac:graphicFrameMk id="5" creationId="{755846D8-8060-707F-F370-D15CA55DD2BD}"/>
          </ac:graphicFrameMkLst>
        </pc:graphicFrameChg>
        <pc:picChg chg="add del mod">
          <ac:chgData name="종원 허" userId="b71225b2ad03c34e" providerId="LiveId" clId="{DC539F5C-FCCF-F643-946C-F3D37C453F5B}" dt="2024-06-14T09:51:04.502" v="1521" actId="478"/>
          <ac:picMkLst>
            <pc:docMk/>
            <pc:sldMk cId="471038946" sldId="457"/>
            <ac:picMk id="1025" creationId="{A3430447-E7F4-037F-BF77-0FDAAD3BE5C9}"/>
          </ac:picMkLst>
        </pc:picChg>
        <pc:picChg chg="add del mod">
          <ac:chgData name="종원 허" userId="b71225b2ad03c34e" providerId="LiveId" clId="{DC539F5C-FCCF-F643-946C-F3D37C453F5B}" dt="2024-06-14T09:51:04.502" v="1521" actId="478"/>
          <ac:picMkLst>
            <pc:docMk/>
            <pc:sldMk cId="471038946" sldId="457"/>
            <ac:picMk id="1026" creationId="{BF21B5F7-ABBB-9047-7DE6-399F509B3781}"/>
          </ac:picMkLst>
        </pc:picChg>
        <pc:picChg chg="add del mod">
          <ac:chgData name="종원 허" userId="b71225b2ad03c34e" providerId="LiveId" clId="{DC539F5C-FCCF-F643-946C-F3D37C453F5B}" dt="2024-06-14T09:51:04.502" v="1521" actId="478"/>
          <ac:picMkLst>
            <pc:docMk/>
            <pc:sldMk cId="471038946" sldId="457"/>
            <ac:picMk id="1027" creationId="{C1332ED6-39BE-B103-DABC-6E7CE4B96F1F}"/>
          </ac:picMkLst>
        </pc:picChg>
        <pc:picChg chg="add del mod">
          <ac:chgData name="종원 허" userId="b71225b2ad03c34e" providerId="LiveId" clId="{DC539F5C-FCCF-F643-946C-F3D37C453F5B}" dt="2024-06-14T09:51:04.502" v="1521" actId="478"/>
          <ac:picMkLst>
            <pc:docMk/>
            <pc:sldMk cId="471038946" sldId="457"/>
            <ac:picMk id="1028" creationId="{92B8AE89-C41C-39BC-9DD6-69FE99BD7FAA}"/>
          </ac:picMkLst>
        </pc:picChg>
        <pc:picChg chg="add del mod">
          <ac:chgData name="종원 허" userId="b71225b2ad03c34e" providerId="LiveId" clId="{DC539F5C-FCCF-F643-946C-F3D37C453F5B}" dt="2024-06-14T09:51:04.502" v="1521" actId="478"/>
          <ac:picMkLst>
            <pc:docMk/>
            <pc:sldMk cId="471038946" sldId="457"/>
            <ac:picMk id="1029" creationId="{FB160A7E-D8C6-9619-2985-1E0246E67DB9}"/>
          </ac:picMkLst>
        </pc:picChg>
        <pc:picChg chg="add del mod">
          <ac:chgData name="종원 허" userId="b71225b2ad03c34e" providerId="LiveId" clId="{DC539F5C-FCCF-F643-946C-F3D37C453F5B}" dt="2024-06-14T09:51:04.502" v="1521" actId="478"/>
          <ac:picMkLst>
            <pc:docMk/>
            <pc:sldMk cId="471038946" sldId="457"/>
            <ac:picMk id="1030" creationId="{B76A4C75-2F64-19FC-65A2-B50FD980CD87}"/>
          </ac:picMkLst>
        </pc:picChg>
        <pc:picChg chg="add del mod">
          <ac:chgData name="종원 허" userId="b71225b2ad03c34e" providerId="LiveId" clId="{DC539F5C-FCCF-F643-946C-F3D37C453F5B}" dt="2024-06-14T09:51:04.502" v="1521" actId="478"/>
          <ac:picMkLst>
            <pc:docMk/>
            <pc:sldMk cId="471038946" sldId="457"/>
            <ac:picMk id="1031" creationId="{7BA73B8B-7718-D5C2-CD0A-5D048ED36C0C}"/>
          </ac:picMkLst>
        </pc:picChg>
        <pc:picChg chg="add del mod">
          <ac:chgData name="종원 허" userId="b71225b2ad03c34e" providerId="LiveId" clId="{DC539F5C-FCCF-F643-946C-F3D37C453F5B}" dt="2024-06-14T09:51:04.502" v="1521" actId="478"/>
          <ac:picMkLst>
            <pc:docMk/>
            <pc:sldMk cId="471038946" sldId="457"/>
            <ac:picMk id="1032" creationId="{A1F0393D-4DC8-C9A3-0749-87CEC71F63AA}"/>
          </ac:picMkLst>
        </pc:picChg>
        <pc:picChg chg="add del mod">
          <ac:chgData name="종원 허" userId="b71225b2ad03c34e" providerId="LiveId" clId="{DC539F5C-FCCF-F643-946C-F3D37C453F5B}" dt="2024-06-14T09:51:04.502" v="1521" actId="478"/>
          <ac:picMkLst>
            <pc:docMk/>
            <pc:sldMk cId="471038946" sldId="457"/>
            <ac:picMk id="1033" creationId="{42EEEF62-42C2-98B3-AC94-D24AA4BC61AF}"/>
          </ac:picMkLst>
        </pc:picChg>
        <pc:picChg chg="add del mod">
          <ac:chgData name="종원 허" userId="b71225b2ad03c34e" providerId="LiveId" clId="{DC539F5C-FCCF-F643-946C-F3D37C453F5B}" dt="2024-06-14T09:51:04.502" v="1521" actId="478"/>
          <ac:picMkLst>
            <pc:docMk/>
            <pc:sldMk cId="471038946" sldId="457"/>
            <ac:picMk id="1034" creationId="{924A18E6-ADF9-E6F8-C0C2-48C6EE94AE2B}"/>
          </ac:picMkLst>
        </pc:picChg>
        <pc:picChg chg="add del mod">
          <ac:chgData name="종원 허" userId="b71225b2ad03c34e" providerId="LiveId" clId="{DC539F5C-FCCF-F643-946C-F3D37C453F5B}" dt="2024-06-14T09:51:04.502" v="1521" actId="478"/>
          <ac:picMkLst>
            <pc:docMk/>
            <pc:sldMk cId="471038946" sldId="457"/>
            <ac:picMk id="1035" creationId="{77E30601-B226-55A3-C729-CE558A80AF15}"/>
          </ac:picMkLst>
        </pc:picChg>
        <pc:picChg chg="add del mod">
          <ac:chgData name="종원 허" userId="b71225b2ad03c34e" providerId="LiveId" clId="{DC539F5C-FCCF-F643-946C-F3D37C453F5B}" dt="2024-06-14T09:51:04.502" v="1521" actId="478"/>
          <ac:picMkLst>
            <pc:docMk/>
            <pc:sldMk cId="471038946" sldId="457"/>
            <ac:picMk id="1036" creationId="{14FC5C79-5D21-439F-6E95-C2E493E1A7B6}"/>
          </ac:picMkLst>
        </pc:picChg>
        <pc:picChg chg="add del mod">
          <ac:chgData name="종원 허" userId="b71225b2ad03c34e" providerId="LiveId" clId="{DC539F5C-FCCF-F643-946C-F3D37C453F5B}" dt="2024-06-14T09:51:04.502" v="1521" actId="478"/>
          <ac:picMkLst>
            <pc:docMk/>
            <pc:sldMk cId="471038946" sldId="457"/>
            <ac:picMk id="1037" creationId="{60F45B38-0238-C874-5077-5499E6F822C2}"/>
          </ac:picMkLst>
        </pc:picChg>
        <pc:picChg chg="add del mod">
          <ac:chgData name="종원 허" userId="b71225b2ad03c34e" providerId="LiveId" clId="{DC539F5C-FCCF-F643-946C-F3D37C453F5B}" dt="2024-06-14T09:51:04.502" v="1521" actId="478"/>
          <ac:picMkLst>
            <pc:docMk/>
            <pc:sldMk cId="471038946" sldId="457"/>
            <ac:picMk id="1038" creationId="{149CDE25-21C8-6C88-2366-1C47ED03B156}"/>
          </ac:picMkLst>
        </pc:picChg>
        <pc:picChg chg="add del mod">
          <ac:chgData name="종원 허" userId="b71225b2ad03c34e" providerId="LiveId" clId="{DC539F5C-FCCF-F643-946C-F3D37C453F5B}" dt="2024-06-14T09:51:04.502" v="1521" actId="478"/>
          <ac:picMkLst>
            <pc:docMk/>
            <pc:sldMk cId="471038946" sldId="457"/>
            <ac:picMk id="1039" creationId="{56DE2155-F9CC-683C-47AA-82971373B3D1}"/>
          </ac:picMkLst>
        </pc:picChg>
        <pc:picChg chg="add del mod">
          <ac:chgData name="종원 허" userId="b71225b2ad03c34e" providerId="LiveId" clId="{DC539F5C-FCCF-F643-946C-F3D37C453F5B}" dt="2024-06-14T09:51:04.502" v="1521" actId="478"/>
          <ac:picMkLst>
            <pc:docMk/>
            <pc:sldMk cId="471038946" sldId="457"/>
            <ac:picMk id="1040" creationId="{D89100F3-2D30-6A96-C793-BFB2075AC722}"/>
          </ac:picMkLst>
        </pc:picChg>
        <pc:picChg chg="add del mod">
          <ac:chgData name="종원 허" userId="b71225b2ad03c34e" providerId="LiveId" clId="{DC539F5C-FCCF-F643-946C-F3D37C453F5B}" dt="2024-06-14T09:51:04.502" v="1521" actId="478"/>
          <ac:picMkLst>
            <pc:docMk/>
            <pc:sldMk cId="471038946" sldId="457"/>
            <ac:picMk id="1041" creationId="{6A872E2E-3DE9-0DEF-8397-D2D381B0D667}"/>
          </ac:picMkLst>
        </pc:picChg>
        <pc:picChg chg="add del mod">
          <ac:chgData name="종원 허" userId="b71225b2ad03c34e" providerId="LiveId" clId="{DC539F5C-FCCF-F643-946C-F3D37C453F5B}" dt="2024-06-14T09:51:04.502" v="1521" actId="478"/>
          <ac:picMkLst>
            <pc:docMk/>
            <pc:sldMk cId="471038946" sldId="457"/>
            <ac:picMk id="1042" creationId="{5F633837-5246-5526-7516-ED463BA4B0A9}"/>
          </ac:picMkLst>
        </pc:picChg>
        <pc:picChg chg="add del mod">
          <ac:chgData name="종원 허" userId="b71225b2ad03c34e" providerId="LiveId" clId="{DC539F5C-FCCF-F643-946C-F3D37C453F5B}" dt="2024-06-14T09:51:04.502" v="1521" actId="478"/>
          <ac:picMkLst>
            <pc:docMk/>
            <pc:sldMk cId="471038946" sldId="457"/>
            <ac:picMk id="1043" creationId="{4F898FA0-40B2-CF0E-0A37-6E7A82BE9609}"/>
          </ac:picMkLst>
        </pc:picChg>
        <pc:picChg chg="add del mod">
          <ac:chgData name="종원 허" userId="b71225b2ad03c34e" providerId="LiveId" clId="{DC539F5C-FCCF-F643-946C-F3D37C453F5B}" dt="2024-06-14T09:51:04.502" v="1521" actId="478"/>
          <ac:picMkLst>
            <pc:docMk/>
            <pc:sldMk cId="471038946" sldId="457"/>
            <ac:picMk id="1044" creationId="{75210FC4-203B-8600-9E5E-DB1DD6EE3CBB}"/>
          </ac:picMkLst>
        </pc:picChg>
        <pc:picChg chg="add del mod">
          <ac:chgData name="종원 허" userId="b71225b2ad03c34e" providerId="LiveId" clId="{DC539F5C-FCCF-F643-946C-F3D37C453F5B}" dt="2024-06-14T09:51:04.502" v="1521" actId="478"/>
          <ac:picMkLst>
            <pc:docMk/>
            <pc:sldMk cId="471038946" sldId="457"/>
            <ac:picMk id="1045" creationId="{D38B3EE1-DCDE-61E9-573F-584CD6360E6D}"/>
          </ac:picMkLst>
        </pc:picChg>
        <pc:picChg chg="add del mod">
          <ac:chgData name="종원 허" userId="b71225b2ad03c34e" providerId="LiveId" clId="{DC539F5C-FCCF-F643-946C-F3D37C453F5B}" dt="2024-06-14T09:51:04.502" v="1521" actId="478"/>
          <ac:picMkLst>
            <pc:docMk/>
            <pc:sldMk cId="471038946" sldId="457"/>
            <ac:picMk id="1046" creationId="{21667F30-3B3C-3AE1-E55A-1F5F5FEFCECA}"/>
          </ac:picMkLst>
        </pc:picChg>
        <pc:picChg chg="add del mod">
          <ac:chgData name="종원 허" userId="b71225b2ad03c34e" providerId="LiveId" clId="{DC539F5C-FCCF-F643-946C-F3D37C453F5B}" dt="2024-06-14T09:51:04.502" v="1521" actId="478"/>
          <ac:picMkLst>
            <pc:docMk/>
            <pc:sldMk cId="471038946" sldId="457"/>
            <ac:picMk id="1047" creationId="{1621A24B-CC62-01FC-071E-1342F6D5EB65}"/>
          </ac:picMkLst>
        </pc:picChg>
      </pc:sldChg>
      <pc:sldChg chg="addSp modSp new mod">
        <pc:chgData name="종원 허" userId="b71225b2ad03c34e" providerId="LiveId" clId="{DC539F5C-FCCF-F643-946C-F3D37C453F5B}" dt="2024-06-20T08:51:33.207" v="2272" actId="207"/>
        <pc:sldMkLst>
          <pc:docMk/>
          <pc:sldMk cId="842272554" sldId="457"/>
        </pc:sldMkLst>
        <pc:spChg chg="mod">
          <ac:chgData name="종원 허" userId="b71225b2ad03c34e" providerId="LiveId" clId="{DC539F5C-FCCF-F643-946C-F3D37C453F5B}" dt="2024-06-14T10:18:31.420" v="1565" actId="20577"/>
          <ac:spMkLst>
            <pc:docMk/>
            <pc:sldMk cId="842272554" sldId="457"/>
            <ac:spMk id="2" creationId="{6A4A293B-D7BC-27AD-670D-834E5529661B}"/>
          </ac:spMkLst>
        </pc:spChg>
        <pc:spChg chg="add mod">
          <ac:chgData name="종원 허" userId="b71225b2ad03c34e" providerId="LiveId" clId="{DC539F5C-FCCF-F643-946C-F3D37C453F5B}" dt="2024-06-20T08:51:33.207" v="2272" actId="207"/>
          <ac:spMkLst>
            <pc:docMk/>
            <pc:sldMk cId="842272554" sldId="457"/>
            <ac:spMk id="3" creationId="{78A36FB7-522E-0701-20A3-A575E2F6D7D8}"/>
          </ac:spMkLst>
        </pc:spChg>
      </pc:sldChg>
      <pc:sldChg chg="del">
        <pc:chgData name="종원 허" userId="b71225b2ad03c34e" providerId="LiveId" clId="{DC539F5C-FCCF-F643-946C-F3D37C453F5B}" dt="2024-06-20T08:58:10.435" v="2326" actId="2696"/>
        <pc:sldMkLst>
          <pc:docMk/>
          <pc:sldMk cId="236205936" sldId="458"/>
        </pc:sldMkLst>
      </pc:sldChg>
      <pc:sldChg chg="delSp modSp add del mod">
        <pc:chgData name="종원 허" userId="b71225b2ad03c34e" providerId="LiveId" clId="{DC539F5C-FCCF-F643-946C-F3D37C453F5B}" dt="2024-06-14T09:54:30.806" v="1536" actId="2696"/>
        <pc:sldMkLst>
          <pc:docMk/>
          <pc:sldMk cId="3454918099" sldId="458"/>
        </pc:sldMkLst>
        <pc:graphicFrameChg chg="del">
          <ac:chgData name="종원 허" userId="b71225b2ad03c34e" providerId="LiveId" clId="{DC539F5C-FCCF-F643-946C-F3D37C453F5B}" dt="2024-06-14T09:51:16.963" v="1523" actId="478"/>
          <ac:graphicFrameMkLst>
            <pc:docMk/>
            <pc:sldMk cId="3454918099" sldId="458"/>
            <ac:graphicFrameMk id="3" creationId="{23463EFC-7DB6-254B-9DF3-4825FA2E68C8}"/>
          </ac:graphicFrameMkLst>
        </pc:graphicFrameChg>
        <pc:graphicFrameChg chg="mod modGraphic">
          <ac:chgData name="종원 허" userId="b71225b2ad03c34e" providerId="LiveId" clId="{DC539F5C-FCCF-F643-946C-F3D37C453F5B}" dt="2024-06-14T09:52:12.194" v="1531"/>
          <ac:graphicFrameMkLst>
            <pc:docMk/>
            <pc:sldMk cId="3454918099" sldId="458"/>
            <ac:graphicFrameMk id="4" creationId="{F76C6452-8A3A-7AFA-984C-0E96484D02DC}"/>
          </ac:graphicFrameMkLst>
        </pc:graphicFrameChg>
        <pc:graphicFrameChg chg="del">
          <ac:chgData name="종원 허" userId="b71225b2ad03c34e" providerId="LiveId" clId="{DC539F5C-FCCF-F643-946C-F3D37C453F5B}" dt="2024-06-14T09:51:16.963" v="1523" actId="478"/>
          <ac:graphicFrameMkLst>
            <pc:docMk/>
            <pc:sldMk cId="3454918099" sldId="458"/>
            <ac:graphicFrameMk id="5" creationId="{755846D8-8060-707F-F370-D15CA55DD2BD}"/>
          </ac:graphicFrameMkLst>
        </pc:graphicFrameChg>
        <pc:picChg chg="del">
          <ac:chgData name="종원 허" userId="b71225b2ad03c34e" providerId="LiveId" clId="{DC539F5C-FCCF-F643-946C-F3D37C453F5B}" dt="2024-06-14T09:51:20.876" v="1524" actId="478"/>
          <ac:picMkLst>
            <pc:docMk/>
            <pc:sldMk cId="3454918099" sldId="458"/>
            <ac:picMk id="1025" creationId="{A3430447-E7F4-037F-BF77-0FDAAD3BE5C9}"/>
          </ac:picMkLst>
        </pc:picChg>
        <pc:picChg chg="del">
          <ac:chgData name="종원 허" userId="b71225b2ad03c34e" providerId="LiveId" clId="{DC539F5C-FCCF-F643-946C-F3D37C453F5B}" dt="2024-06-14T09:51:20.876" v="1524" actId="478"/>
          <ac:picMkLst>
            <pc:docMk/>
            <pc:sldMk cId="3454918099" sldId="458"/>
            <ac:picMk id="1026" creationId="{BF21B5F7-ABBB-9047-7DE6-399F509B3781}"/>
          </ac:picMkLst>
        </pc:picChg>
        <pc:picChg chg="del">
          <ac:chgData name="종원 허" userId="b71225b2ad03c34e" providerId="LiveId" clId="{DC539F5C-FCCF-F643-946C-F3D37C453F5B}" dt="2024-06-14T09:51:20.876" v="1524" actId="478"/>
          <ac:picMkLst>
            <pc:docMk/>
            <pc:sldMk cId="3454918099" sldId="458"/>
            <ac:picMk id="1027" creationId="{C1332ED6-39BE-B103-DABC-6E7CE4B96F1F}"/>
          </ac:picMkLst>
        </pc:picChg>
        <pc:picChg chg="del">
          <ac:chgData name="종원 허" userId="b71225b2ad03c34e" providerId="LiveId" clId="{DC539F5C-FCCF-F643-946C-F3D37C453F5B}" dt="2024-06-14T09:51:20.876" v="1524" actId="478"/>
          <ac:picMkLst>
            <pc:docMk/>
            <pc:sldMk cId="3454918099" sldId="458"/>
            <ac:picMk id="1028" creationId="{92B8AE89-C41C-39BC-9DD6-69FE99BD7FAA}"/>
          </ac:picMkLst>
        </pc:picChg>
        <pc:picChg chg="del">
          <ac:chgData name="종원 허" userId="b71225b2ad03c34e" providerId="LiveId" clId="{DC539F5C-FCCF-F643-946C-F3D37C453F5B}" dt="2024-06-14T09:51:20.876" v="1524" actId="478"/>
          <ac:picMkLst>
            <pc:docMk/>
            <pc:sldMk cId="3454918099" sldId="458"/>
            <ac:picMk id="1029" creationId="{FB160A7E-D8C6-9619-2985-1E0246E67DB9}"/>
          </ac:picMkLst>
        </pc:picChg>
        <pc:picChg chg="del">
          <ac:chgData name="종원 허" userId="b71225b2ad03c34e" providerId="LiveId" clId="{DC539F5C-FCCF-F643-946C-F3D37C453F5B}" dt="2024-06-14T09:51:20.876" v="1524" actId="478"/>
          <ac:picMkLst>
            <pc:docMk/>
            <pc:sldMk cId="3454918099" sldId="458"/>
            <ac:picMk id="1030" creationId="{B76A4C75-2F64-19FC-65A2-B50FD980CD87}"/>
          </ac:picMkLst>
        </pc:picChg>
        <pc:picChg chg="del">
          <ac:chgData name="종원 허" userId="b71225b2ad03c34e" providerId="LiveId" clId="{DC539F5C-FCCF-F643-946C-F3D37C453F5B}" dt="2024-06-14T09:51:20.876" v="1524" actId="478"/>
          <ac:picMkLst>
            <pc:docMk/>
            <pc:sldMk cId="3454918099" sldId="458"/>
            <ac:picMk id="1031" creationId="{7BA73B8B-7718-D5C2-CD0A-5D048ED36C0C}"/>
          </ac:picMkLst>
        </pc:picChg>
        <pc:picChg chg="del">
          <ac:chgData name="종원 허" userId="b71225b2ad03c34e" providerId="LiveId" clId="{DC539F5C-FCCF-F643-946C-F3D37C453F5B}" dt="2024-06-14T09:51:20.876" v="1524" actId="478"/>
          <ac:picMkLst>
            <pc:docMk/>
            <pc:sldMk cId="3454918099" sldId="458"/>
            <ac:picMk id="1032" creationId="{A1F0393D-4DC8-C9A3-0749-87CEC71F63AA}"/>
          </ac:picMkLst>
        </pc:picChg>
        <pc:picChg chg="del">
          <ac:chgData name="종원 허" userId="b71225b2ad03c34e" providerId="LiveId" clId="{DC539F5C-FCCF-F643-946C-F3D37C453F5B}" dt="2024-06-14T09:51:20.876" v="1524" actId="478"/>
          <ac:picMkLst>
            <pc:docMk/>
            <pc:sldMk cId="3454918099" sldId="458"/>
            <ac:picMk id="1033" creationId="{42EEEF62-42C2-98B3-AC94-D24AA4BC61AF}"/>
          </ac:picMkLst>
        </pc:picChg>
        <pc:picChg chg="del">
          <ac:chgData name="종원 허" userId="b71225b2ad03c34e" providerId="LiveId" clId="{DC539F5C-FCCF-F643-946C-F3D37C453F5B}" dt="2024-06-14T09:51:20.876" v="1524" actId="478"/>
          <ac:picMkLst>
            <pc:docMk/>
            <pc:sldMk cId="3454918099" sldId="458"/>
            <ac:picMk id="1035" creationId="{77E30601-B226-55A3-C729-CE558A80AF15}"/>
          </ac:picMkLst>
        </pc:picChg>
        <pc:picChg chg="del">
          <ac:chgData name="종원 허" userId="b71225b2ad03c34e" providerId="LiveId" clId="{DC539F5C-FCCF-F643-946C-F3D37C453F5B}" dt="2024-06-14T09:51:20.876" v="1524" actId="478"/>
          <ac:picMkLst>
            <pc:docMk/>
            <pc:sldMk cId="3454918099" sldId="458"/>
            <ac:picMk id="1036" creationId="{14FC5C79-5D21-439F-6E95-C2E493E1A7B6}"/>
          </ac:picMkLst>
        </pc:picChg>
        <pc:picChg chg="del">
          <ac:chgData name="종원 허" userId="b71225b2ad03c34e" providerId="LiveId" clId="{DC539F5C-FCCF-F643-946C-F3D37C453F5B}" dt="2024-06-14T09:51:20.876" v="1524" actId="478"/>
          <ac:picMkLst>
            <pc:docMk/>
            <pc:sldMk cId="3454918099" sldId="458"/>
            <ac:picMk id="1037" creationId="{60F45B38-0238-C874-5077-5499E6F822C2}"/>
          </ac:picMkLst>
        </pc:picChg>
        <pc:picChg chg="del">
          <ac:chgData name="종원 허" userId="b71225b2ad03c34e" providerId="LiveId" clId="{DC539F5C-FCCF-F643-946C-F3D37C453F5B}" dt="2024-06-14T09:51:20.876" v="1524" actId="478"/>
          <ac:picMkLst>
            <pc:docMk/>
            <pc:sldMk cId="3454918099" sldId="458"/>
            <ac:picMk id="1038" creationId="{149CDE25-21C8-6C88-2366-1C47ED03B156}"/>
          </ac:picMkLst>
        </pc:picChg>
        <pc:picChg chg="del">
          <ac:chgData name="종원 허" userId="b71225b2ad03c34e" providerId="LiveId" clId="{DC539F5C-FCCF-F643-946C-F3D37C453F5B}" dt="2024-06-14T09:51:20.876" v="1524" actId="478"/>
          <ac:picMkLst>
            <pc:docMk/>
            <pc:sldMk cId="3454918099" sldId="458"/>
            <ac:picMk id="1039" creationId="{56DE2155-F9CC-683C-47AA-82971373B3D1}"/>
          </ac:picMkLst>
        </pc:picChg>
        <pc:picChg chg="del">
          <ac:chgData name="종원 허" userId="b71225b2ad03c34e" providerId="LiveId" clId="{DC539F5C-FCCF-F643-946C-F3D37C453F5B}" dt="2024-06-14T09:51:20.876" v="1524" actId="478"/>
          <ac:picMkLst>
            <pc:docMk/>
            <pc:sldMk cId="3454918099" sldId="458"/>
            <ac:picMk id="1040" creationId="{D89100F3-2D30-6A96-C793-BFB2075AC722}"/>
          </ac:picMkLst>
        </pc:picChg>
        <pc:picChg chg="del">
          <ac:chgData name="종원 허" userId="b71225b2ad03c34e" providerId="LiveId" clId="{DC539F5C-FCCF-F643-946C-F3D37C453F5B}" dt="2024-06-14T09:51:20.876" v="1524" actId="478"/>
          <ac:picMkLst>
            <pc:docMk/>
            <pc:sldMk cId="3454918099" sldId="458"/>
            <ac:picMk id="1042" creationId="{5F633837-5246-5526-7516-ED463BA4B0A9}"/>
          </ac:picMkLst>
        </pc:picChg>
        <pc:picChg chg="del">
          <ac:chgData name="종원 허" userId="b71225b2ad03c34e" providerId="LiveId" clId="{DC539F5C-FCCF-F643-946C-F3D37C453F5B}" dt="2024-06-14T09:51:20.876" v="1524" actId="478"/>
          <ac:picMkLst>
            <pc:docMk/>
            <pc:sldMk cId="3454918099" sldId="458"/>
            <ac:picMk id="1043" creationId="{4F898FA0-40B2-CF0E-0A37-6E7A82BE9609}"/>
          </ac:picMkLst>
        </pc:picChg>
        <pc:picChg chg="del">
          <ac:chgData name="종원 허" userId="b71225b2ad03c34e" providerId="LiveId" clId="{DC539F5C-FCCF-F643-946C-F3D37C453F5B}" dt="2024-06-14T09:51:20.876" v="1524" actId="478"/>
          <ac:picMkLst>
            <pc:docMk/>
            <pc:sldMk cId="3454918099" sldId="458"/>
            <ac:picMk id="1044" creationId="{75210FC4-203B-8600-9E5E-DB1DD6EE3CBB}"/>
          </ac:picMkLst>
        </pc:picChg>
        <pc:picChg chg="del">
          <ac:chgData name="종원 허" userId="b71225b2ad03c34e" providerId="LiveId" clId="{DC539F5C-FCCF-F643-946C-F3D37C453F5B}" dt="2024-06-14T09:51:20.876" v="1524" actId="478"/>
          <ac:picMkLst>
            <pc:docMk/>
            <pc:sldMk cId="3454918099" sldId="458"/>
            <ac:picMk id="1045" creationId="{D38B3EE1-DCDE-61E9-573F-584CD6360E6D}"/>
          </ac:picMkLst>
        </pc:picChg>
        <pc:picChg chg="del">
          <ac:chgData name="종원 허" userId="b71225b2ad03c34e" providerId="LiveId" clId="{DC539F5C-FCCF-F643-946C-F3D37C453F5B}" dt="2024-06-14T09:51:20.876" v="1524" actId="478"/>
          <ac:picMkLst>
            <pc:docMk/>
            <pc:sldMk cId="3454918099" sldId="458"/>
            <ac:picMk id="1046" creationId="{21667F30-3B3C-3AE1-E55A-1F5F5FEFCECA}"/>
          </ac:picMkLst>
        </pc:picChg>
        <pc:picChg chg="del">
          <ac:chgData name="종원 허" userId="b71225b2ad03c34e" providerId="LiveId" clId="{DC539F5C-FCCF-F643-946C-F3D37C453F5B}" dt="2024-06-14T09:51:20.876" v="1524" actId="478"/>
          <ac:picMkLst>
            <pc:docMk/>
            <pc:sldMk cId="3454918099" sldId="458"/>
            <ac:picMk id="1047" creationId="{1621A24B-CC62-01FC-071E-1342F6D5EB65}"/>
          </ac:picMkLst>
        </pc:picChg>
      </pc:sldChg>
      <pc:sldChg chg="del">
        <pc:chgData name="종원 허" userId="b71225b2ad03c34e" providerId="LiveId" clId="{DC539F5C-FCCF-F643-946C-F3D37C453F5B}" dt="2024-06-20T08:58:05.161" v="2323" actId="2696"/>
        <pc:sldMkLst>
          <pc:docMk/>
          <pc:sldMk cId="248587874" sldId="459"/>
        </pc:sldMkLst>
      </pc:sldChg>
      <pc:sldChg chg="delSp modSp add del mod">
        <pc:chgData name="종원 허" userId="b71225b2ad03c34e" providerId="LiveId" clId="{DC539F5C-FCCF-F643-946C-F3D37C453F5B}" dt="2024-06-14T09:54:30.806" v="1536" actId="2696"/>
        <pc:sldMkLst>
          <pc:docMk/>
          <pc:sldMk cId="1959377651" sldId="459"/>
        </pc:sldMkLst>
        <pc:graphicFrameChg chg="del">
          <ac:chgData name="종원 허" userId="b71225b2ad03c34e" providerId="LiveId" clId="{DC539F5C-FCCF-F643-946C-F3D37C453F5B}" dt="2024-06-14T09:52:35.522" v="1532" actId="478"/>
          <ac:graphicFrameMkLst>
            <pc:docMk/>
            <pc:sldMk cId="1959377651" sldId="459"/>
            <ac:graphicFrameMk id="3" creationId="{23463EFC-7DB6-254B-9DF3-4825FA2E68C8}"/>
          </ac:graphicFrameMkLst>
        </pc:graphicFrameChg>
        <pc:graphicFrameChg chg="del">
          <ac:chgData name="종원 허" userId="b71225b2ad03c34e" providerId="LiveId" clId="{DC539F5C-FCCF-F643-946C-F3D37C453F5B}" dt="2024-06-14T09:52:35.522" v="1532" actId="478"/>
          <ac:graphicFrameMkLst>
            <pc:docMk/>
            <pc:sldMk cId="1959377651" sldId="459"/>
            <ac:graphicFrameMk id="4" creationId="{F76C6452-8A3A-7AFA-984C-0E96484D02DC}"/>
          </ac:graphicFrameMkLst>
        </pc:graphicFrameChg>
        <pc:graphicFrameChg chg="mod modGraphic">
          <ac:chgData name="종원 허" userId="b71225b2ad03c34e" providerId="LiveId" clId="{DC539F5C-FCCF-F643-946C-F3D37C453F5B}" dt="2024-06-14T09:52:47.693" v="1534"/>
          <ac:graphicFrameMkLst>
            <pc:docMk/>
            <pc:sldMk cId="1959377651" sldId="459"/>
            <ac:graphicFrameMk id="5" creationId="{755846D8-8060-707F-F370-D15CA55DD2BD}"/>
          </ac:graphicFrameMkLst>
        </pc:graphicFrameChg>
      </pc:sldChg>
      <pc:sldChg chg="del">
        <pc:chgData name="종원 허" userId="b71225b2ad03c34e" providerId="LiveId" clId="{DC539F5C-FCCF-F643-946C-F3D37C453F5B}" dt="2024-06-20T08:58:05.190" v="2324" actId="2696"/>
        <pc:sldMkLst>
          <pc:docMk/>
          <pc:sldMk cId="1992693106" sldId="461"/>
        </pc:sldMkLst>
      </pc:sldChg>
      <pc:sldChg chg="del">
        <pc:chgData name="종원 허" userId="b71225b2ad03c34e" providerId="LiveId" clId="{DC539F5C-FCCF-F643-946C-F3D37C453F5B}" dt="2024-06-20T08:58:05.246" v="2325" actId="2696"/>
        <pc:sldMkLst>
          <pc:docMk/>
          <pc:sldMk cId="3087227719" sldId="462"/>
        </pc:sldMkLst>
      </pc:sldChg>
      <pc:sldChg chg="modSp del mod">
        <pc:chgData name="종원 허" userId="b71225b2ad03c34e" providerId="LiveId" clId="{DC539F5C-FCCF-F643-946C-F3D37C453F5B}" dt="2024-06-20T08:38:33.821" v="2124" actId="2696"/>
        <pc:sldMkLst>
          <pc:docMk/>
          <pc:sldMk cId="619797413" sldId="463"/>
        </pc:sldMkLst>
        <pc:spChg chg="mod">
          <ac:chgData name="종원 허" userId="b71225b2ad03c34e" providerId="LiveId" clId="{DC539F5C-FCCF-F643-946C-F3D37C453F5B}" dt="2024-06-18T05:58:04.095" v="1849" actId="20577"/>
          <ac:spMkLst>
            <pc:docMk/>
            <pc:sldMk cId="619797413" sldId="463"/>
            <ac:spMk id="8" creationId="{DB439F8F-F63F-44F1-B84B-01BE7C5A4941}"/>
          </ac:spMkLst>
        </pc:spChg>
      </pc:sldChg>
      <pc:sldChg chg="addSp modSp add mod">
        <pc:chgData name="종원 허" userId="b71225b2ad03c34e" providerId="LiveId" clId="{DC539F5C-FCCF-F643-946C-F3D37C453F5B}" dt="2024-06-20T08:50:40.662" v="2269" actId="404"/>
        <pc:sldMkLst>
          <pc:docMk/>
          <pc:sldMk cId="4248462634" sldId="463"/>
        </pc:sldMkLst>
        <pc:spChg chg="mod">
          <ac:chgData name="종원 허" userId="b71225b2ad03c34e" providerId="LiveId" clId="{DC539F5C-FCCF-F643-946C-F3D37C453F5B}" dt="2024-06-20T08:50:11.354" v="2215" actId="207"/>
          <ac:spMkLst>
            <pc:docMk/>
            <pc:sldMk cId="4248462634" sldId="463"/>
            <ac:spMk id="3" creationId="{78A36FB7-522E-0701-20A3-A575E2F6D7D8}"/>
          </ac:spMkLst>
        </pc:spChg>
        <pc:spChg chg="add mod">
          <ac:chgData name="종원 허" userId="b71225b2ad03c34e" providerId="LiveId" clId="{DC539F5C-FCCF-F643-946C-F3D37C453F5B}" dt="2024-06-20T08:50:40.662" v="2269" actId="404"/>
          <ac:spMkLst>
            <pc:docMk/>
            <pc:sldMk cId="4248462634" sldId="463"/>
            <ac:spMk id="4" creationId="{B5D8D52E-5025-F2E2-009F-0987560A7056}"/>
          </ac:spMkLst>
        </pc:spChg>
        <pc:spChg chg="add mod">
          <ac:chgData name="종원 허" userId="b71225b2ad03c34e" providerId="LiveId" clId="{DC539F5C-FCCF-F643-946C-F3D37C453F5B}" dt="2024-06-20T08:50:40.662" v="2269" actId="404"/>
          <ac:spMkLst>
            <pc:docMk/>
            <pc:sldMk cId="4248462634" sldId="463"/>
            <ac:spMk id="5" creationId="{1DF0AB1C-C926-2967-44AF-42936A933A3E}"/>
          </ac:spMkLst>
        </pc:spChg>
      </pc:sldChg>
      <pc:sldChg chg="addSp modSp new mod">
        <pc:chgData name="종원 허" userId="b71225b2ad03c34e" providerId="LiveId" clId="{DC539F5C-FCCF-F643-946C-F3D37C453F5B}" dt="2024-06-20T08:55:11.057" v="2322" actId="207"/>
        <pc:sldMkLst>
          <pc:docMk/>
          <pc:sldMk cId="670504147" sldId="464"/>
        </pc:sldMkLst>
        <pc:spChg chg="mod">
          <ac:chgData name="종원 허" userId="b71225b2ad03c34e" providerId="LiveId" clId="{DC539F5C-FCCF-F643-946C-F3D37C453F5B}" dt="2024-06-20T08:53:03.792" v="2310" actId="20577"/>
          <ac:spMkLst>
            <pc:docMk/>
            <pc:sldMk cId="670504147" sldId="464"/>
            <ac:spMk id="2" creationId="{94C99897-E83D-1D73-6904-FAEF24DC6A2C}"/>
          </ac:spMkLst>
        </pc:spChg>
        <pc:spChg chg="add mod">
          <ac:chgData name="종원 허" userId="b71225b2ad03c34e" providerId="LiveId" clId="{DC539F5C-FCCF-F643-946C-F3D37C453F5B}" dt="2024-06-20T08:55:11.057" v="2322" actId="207"/>
          <ac:spMkLst>
            <pc:docMk/>
            <pc:sldMk cId="670504147" sldId="464"/>
            <ac:spMk id="3" creationId="{1AB9F6FE-7DB4-0FB5-E88C-55EF3923BC13}"/>
          </ac:spMkLst>
        </pc:spChg>
      </pc:sldChg>
      <pc:sldChg chg="del">
        <pc:chgData name="종원 허" userId="b71225b2ad03c34e" providerId="LiveId" clId="{DC539F5C-FCCF-F643-946C-F3D37C453F5B}" dt="2024-06-20T08:38:33.824" v="2125" actId="2696"/>
        <pc:sldMkLst>
          <pc:docMk/>
          <pc:sldMk cId="723333565" sldId="464"/>
        </pc:sldMkLst>
      </pc:sldChg>
      <pc:sldChg chg="addSp modSp new mod">
        <pc:chgData name="종원 허" userId="b71225b2ad03c34e" providerId="LiveId" clId="{DC539F5C-FCCF-F643-946C-F3D37C453F5B}" dt="2024-06-23T10:20:48.521" v="3249" actId="20577"/>
        <pc:sldMkLst>
          <pc:docMk/>
          <pc:sldMk cId="1245149820" sldId="465"/>
        </pc:sldMkLst>
        <pc:spChg chg="mod">
          <ac:chgData name="종원 허" userId="b71225b2ad03c34e" providerId="LiveId" clId="{DC539F5C-FCCF-F643-946C-F3D37C453F5B}" dt="2024-06-23T10:14:05.983" v="2609" actId="20577"/>
          <ac:spMkLst>
            <pc:docMk/>
            <pc:sldMk cId="1245149820" sldId="465"/>
            <ac:spMk id="2" creationId="{E1B6E1A5-AE89-43B0-1392-14E920471BB0}"/>
          </ac:spMkLst>
        </pc:spChg>
        <pc:spChg chg="add mod">
          <ac:chgData name="종원 허" userId="b71225b2ad03c34e" providerId="LiveId" clId="{DC539F5C-FCCF-F643-946C-F3D37C453F5B}" dt="2024-06-23T10:20:48.521" v="3249" actId="20577"/>
          <ac:spMkLst>
            <pc:docMk/>
            <pc:sldMk cId="1245149820" sldId="465"/>
            <ac:spMk id="3" creationId="{21EBEB27-92DC-8178-6692-704705A52CB1}"/>
          </ac:spMkLst>
        </pc:spChg>
        <pc:spChg chg="add mod">
          <ac:chgData name="종원 허" userId="b71225b2ad03c34e" providerId="LiveId" clId="{DC539F5C-FCCF-F643-946C-F3D37C453F5B}" dt="2024-06-23T10:15:30.237" v="2631" actId="1076"/>
          <ac:spMkLst>
            <pc:docMk/>
            <pc:sldMk cId="1245149820" sldId="465"/>
            <ac:spMk id="8" creationId="{FA022B97-39C6-D83E-E604-1BE506B9DCF4}"/>
          </ac:spMkLst>
        </pc:spChg>
        <pc:spChg chg="add mod">
          <ac:chgData name="종원 허" userId="b71225b2ad03c34e" providerId="LiveId" clId="{DC539F5C-FCCF-F643-946C-F3D37C453F5B}" dt="2024-06-23T10:15:30.237" v="2631" actId="1076"/>
          <ac:spMkLst>
            <pc:docMk/>
            <pc:sldMk cId="1245149820" sldId="465"/>
            <ac:spMk id="9" creationId="{3FE6AAB2-8845-9C41-AFD7-94C0A4CAF9DF}"/>
          </ac:spMkLst>
        </pc:spChg>
        <pc:spChg chg="add mod">
          <ac:chgData name="종원 허" userId="b71225b2ad03c34e" providerId="LiveId" clId="{DC539F5C-FCCF-F643-946C-F3D37C453F5B}" dt="2024-06-23T10:15:30.237" v="2631" actId="1076"/>
          <ac:spMkLst>
            <pc:docMk/>
            <pc:sldMk cId="1245149820" sldId="465"/>
            <ac:spMk id="10" creationId="{E66A96E4-CC76-52EA-7FB7-D6BFBA827671}"/>
          </ac:spMkLst>
        </pc:spChg>
        <pc:spChg chg="add mod">
          <ac:chgData name="종원 허" userId="b71225b2ad03c34e" providerId="LiveId" clId="{DC539F5C-FCCF-F643-946C-F3D37C453F5B}" dt="2024-06-23T10:15:30.237" v="2631" actId="1076"/>
          <ac:spMkLst>
            <pc:docMk/>
            <pc:sldMk cId="1245149820" sldId="465"/>
            <ac:spMk id="11" creationId="{FBE5D14E-953C-148D-1540-E60A4CAE359B}"/>
          </ac:spMkLst>
        </pc:spChg>
        <pc:spChg chg="add mod">
          <ac:chgData name="종원 허" userId="b71225b2ad03c34e" providerId="LiveId" clId="{DC539F5C-FCCF-F643-946C-F3D37C453F5B}" dt="2024-06-23T10:15:30.237" v="2631" actId="1076"/>
          <ac:spMkLst>
            <pc:docMk/>
            <pc:sldMk cId="1245149820" sldId="465"/>
            <ac:spMk id="12" creationId="{C8EB26D9-E02C-300C-F517-B7B5CCB11DAE}"/>
          </ac:spMkLst>
        </pc:spChg>
        <pc:picChg chg="add mod">
          <ac:chgData name="종원 허" userId="b71225b2ad03c34e" providerId="LiveId" clId="{DC539F5C-FCCF-F643-946C-F3D37C453F5B}" dt="2024-06-23T10:15:30.237" v="2631" actId="1076"/>
          <ac:picMkLst>
            <pc:docMk/>
            <pc:sldMk cId="1245149820" sldId="465"/>
            <ac:picMk id="4" creationId="{1C1F257F-7507-9D9B-D2D0-4F2BDC80AB85}"/>
          </ac:picMkLst>
        </pc:picChg>
        <pc:picChg chg="add mod">
          <ac:chgData name="종원 허" userId="b71225b2ad03c34e" providerId="LiveId" clId="{DC539F5C-FCCF-F643-946C-F3D37C453F5B}" dt="2024-06-23T10:15:30.237" v="2631" actId="1076"/>
          <ac:picMkLst>
            <pc:docMk/>
            <pc:sldMk cId="1245149820" sldId="465"/>
            <ac:picMk id="5" creationId="{9BF811F4-0654-E3FE-B253-7E1A9C35533E}"/>
          </ac:picMkLst>
        </pc:picChg>
        <pc:picChg chg="add mod">
          <ac:chgData name="종원 허" userId="b71225b2ad03c34e" providerId="LiveId" clId="{DC539F5C-FCCF-F643-946C-F3D37C453F5B}" dt="2024-06-23T10:15:30.237" v="2631" actId="1076"/>
          <ac:picMkLst>
            <pc:docMk/>
            <pc:sldMk cId="1245149820" sldId="465"/>
            <ac:picMk id="6" creationId="{71D503CC-BABA-A390-D860-024AE1668C99}"/>
          </ac:picMkLst>
        </pc:picChg>
        <pc:picChg chg="add mod">
          <ac:chgData name="종원 허" userId="b71225b2ad03c34e" providerId="LiveId" clId="{DC539F5C-FCCF-F643-946C-F3D37C453F5B}" dt="2024-06-23T10:15:30.237" v="2631" actId="1076"/>
          <ac:picMkLst>
            <pc:docMk/>
            <pc:sldMk cId="1245149820" sldId="465"/>
            <ac:picMk id="7" creationId="{A0C29382-2938-BABB-61FE-63ECB856E1EA}"/>
          </ac:picMkLst>
        </pc:picChg>
      </pc:sldChg>
      <pc:sldChg chg="modSp del mod">
        <pc:chgData name="종원 허" userId="b71225b2ad03c34e" providerId="LiveId" clId="{DC539F5C-FCCF-F643-946C-F3D37C453F5B}" dt="2024-06-20T08:38:33.826" v="2126" actId="2696"/>
        <pc:sldMkLst>
          <pc:docMk/>
          <pc:sldMk cId="4255593655" sldId="465"/>
        </pc:sldMkLst>
        <pc:spChg chg="mod">
          <ac:chgData name="종원 허" userId="b71225b2ad03c34e" providerId="LiveId" clId="{DC539F5C-FCCF-F643-946C-F3D37C453F5B}" dt="2024-06-18T06:03:11.249" v="2123" actId="1076"/>
          <ac:spMkLst>
            <pc:docMk/>
            <pc:sldMk cId="4255593655" sldId="465"/>
            <ac:spMk id="3" creationId="{0B253548-A554-1D04-1752-8B14BCBD863A}"/>
          </ac:spMkLst>
        </pc:spChg>
      </pc:sldChg>
      <pc:sldChg chg="del">
        <pc:chgData name="종원 허" userId="b71225b2ad03c34e" providerId="LiveId" clId="{DC539F5C-FCCF-F643-946C-F3D37C453F5B}" dt="2024-06-20T08:38:33.829" v="2127" actId="2696"/>
        <pc:sldMkLst>
          <pc:docMk/>
          <pc:sldMk cId="2728497997" sldId="466"/>
        </pc:sldMkLst>
      </pc:sldChg>
      <pc:sldChg chg="addSp modSp new mod">
        <pc:chgData name="종원 허" userId="b71225b2ad03c34e" providerId="LiveId" clId="{DC539F5C-FCCF-F643-946C-F3D37C453F5B}" dt="2024-06-23T10:30:29.789" v="4229" actId="1076"/>
        <pc:sldMkLst>
          <pc:docMk/>
          <pc:sldMk cId="3548724651" sldId="466"/>
        </pc:sldMkLst>
        <pc:spChg chg="mod">
          <ac:chgData name="종원 허" userId="b71225b2ad03c34e" providerId="LiveId" clId="{DC539F5C-FCCF-F643-946C-F3D37C453F5B}" dt="2024-06-23T10:21:13.700" v="3278" actId="20577"/>
          <ac:spMkLst>
            <pc:docMk/>
            <pc:sldMk cId="3548724651" sldId="466"/>
            <ac:spMk id="2" creationId="{A1EEF648-D58B-09BB-378B-E8766D37E315}"/>
          </ac:spMkLst>
        </pc:spChg>
        <pc:spChg chg="add mod">
          <ac:chgData name="종원 허" userId="b71225b2ad03c34e" providerId="LiveId" clId="{DC539F5C-FCCF-F643-946C-F3D37C453F5B}" dt="2024-06-23T10:27:18.184" v="3956" actId="1076"/>
          <ac:spMkLst>
            <pc:docMk/>
            <pc:sldMk cId="3548724651" sldId="466"/>
            <ac:spMk id="5" creationId="{F97EADA0-F53A-EF3C-7D32-CF7A5DFEA7C2}"/>
          </ac:spMkLst>
        </pc:spChg>
        <pc:spChg chg="add mod">
          <ac:chgData name="종원 허" userId="b71225b2ad03c34e" providerId="LiveId" clId="{DC539F5C-FCCF-F643-946C-F3D37C453F5B}" dt="2024-06-23T10:27:18.184" v="3956" actId="1076"/>
          <ac:spMkLst>
            <pc:docMk/>
            <pc:sldMk cId="3548724651" sldId="466"/>
            <ac:spMk id="6" creationId="{7575E821-3844-A439-D43C-430E032C49C8}"/>
          </ac:spMkLst>
        </pc:spChg>
        <pc:spChg chg="add mod">
          <ac:chgData name="종원 허" userId="b71225b2ad03c34e" providerId="LiveId" clId="{DC539F5C-FCCF-F643-946C-F3D37C453F5B}" dt="2024-06-23T10:27:18.184" v="3956" actId="1076"/>
          <ac:spMkLst>
            <pc:docMk/>
            <pc:sldMk cId="3548724651" sldId="466"/>
            <ac:spMk id="7" creationId="{4F852696-FC1F-2D46-8FB0-D04FA2E2E5B2}"/>
          </ac:spMkLst>
        </pc:spChg>
        <pc:spChg chg="add mod">
          <ac:chgData name="종원 허" userId="b71225b2ad03c34e" providerId="LiveId" clId="{DC539F5C-FCCF-F643-946C-F3D37C453F5B}" dt="2024-06-23T10:27:18.184" v="3956" actId="1076"/>
          <ac:spMkLst>
            <pc:docMk/>
            <pc:sldMk cId="3548724651" sldId="466"/>
            <ac:spMk id="9" creationId="{0E404A7E-DD3B-65C7-B7CA-9F6659FCE3E9}"/>
          </ac:spMkLst>
        </pc:spChg>
        <pc:spChg chg="add mod">
          <ac:chgData name="종원 허" userId="b71225b2ad03c34e" providerId="LiveId" clId="{DC539F5C-FCCF-F643-946C-F3D37C453F5B}" dt="2024-06-23T10:30:29.789" v="4229" actId="1076"/>
          <ac:spMkLst>
            <pc:docMk/>
            <pc:sldMk cId="3548724651" sldId="466"/>
            <ac:spMk id="10" creationId="{EAA9D1EB-196C-1653-03B1-299099D3518C}"/>
          </ac:spMkLst>
        </pc:spChg>
        <pc:picChg chg="add mod">
          <ac:chgData name="종원 허" userId="b71225b2ad03c34e" providerId="LiveId" clId="{DC539F5C-FCCF-F643-946C-F3D37C453F5B}" dt="2024-06-23T10:27:18.184" v="3956" actId="1076"/>
          <ac:picMkLst>
            <pc:docMk/>
            <pc:sldMk cId="3548724651" sldId="466"/>
            <ac:picMk id="3" creationId="{D3EF01FE-45F1-0A47-F33C-B95DBF755DD0}"/>
          </ac:picMkLst>
        </pc:picChg>
        <pc:picChg chg="add mod">
          <ac:chgData name="종원 허" userId="b71225b2ad03c34e" providerId="LiveId" clId="{DC539F5C-FCCF-F643-946C-F3D37C453F5B}" dt="2024-06-23T10:27:18.184" v="3956" actId="1076"/>
          <ac:picMkLst>
            <pc:docMk/>
            <pc:sldMk cId="3548724651" sldId="466"/>
            <ac:picMk id="4" creationId="{E9E52469-9582-8A55-E9AF-FC195BEDFF78}"/>
          </ac:picMkLst>
        </pc:picChg>
        <pc:picChg chg="add mod">
          <ac:chgData name="종원 허" userId="b71225b2ad03c34e" providerId="LiveId" clId="{DC539F5C-FCCF-F643-946C-F3D37C453F5B}" dt="2024-06-23T10:27:18.184" v="3956" actId="1076"/>
          <ac:picMkLst>
            <pc:docMk/>
            <pc:sldMk cId="3548724651" sldId="466"/>
            <ac:picMk id="8" creationId="{0777188E-9B91-BF1C-4BF1-EE89EE2150C9}"/>
          </ac:picMkLst>
        </pc:picChg>
      </pc:sldChg>
      <pc:sldChg chg="del">
        <pc:chgData name="종원 허" userId="b71225b2ad03c34e" providerId="LiveId" clId="{DC539F5C-FCCF-F643-946C-F3D37C453F5B}" dt="2024-06-20T08:38:33.885" v="2128" actId="2696"/>
        <pc:sldMkLst>
          <pc:docMk/>
          <pc:sldMk cId="3649256709" sldId="467"/>
        </pc:sldMkLst>
      </pc:sldChg>
      <pc:sldMasterChg chg="modSp mod delSldLayout modSldLayout">
        <pc:chgData name="종원 허" userId="b71225b2ad03c34e" providerId="LiveId" clId="{DC539F5C-FCCF-F643-946C-F3D37C453F5B}" dt="2024-06-13T13:53:43.305" v="45" actId="14100"/>
        <pc:sldMasterMkLst>
          <pc:docMk/>
          <pc:sldMasterMk cId="3375244830" sldId="2147483681"/>
        </pc:sldMasterMkLst>
        <pc:spChg chg="mod">
          <ac:chgData name="종원 허" userId="b71225b2ad03c34e" providerId="LiveId" clId="{DC539F5C-FCCF-F643-946C-F3D37C453F5B}" dt="2024-06-13T13:52:55.323" v="40" actId="14100"/>
          <ac:spMkLst>
            <pc:docMk/>
            <pc:sldMasterMk cId="3375244830" sldId="2147483681"/>
            <ac:spMk id="2" creationId="{00000000-0000-0000-0000-000000000000}"/>
          </ac:spMkLst>
        </pc:spChg>
        <pc:sldLayoutChg chg="modSp mod">
          <pc:chgData name="종원 허" userId="b71225b2ad03c34e" providerId="LiveId" clId="{DC539F5C-FCCF-F643-946C-F3D37C453F5B}" dt="2024-06-13T13:53:19.861" v="43" actId="1076"/>
          <pc:sldLayoutMkLst>
            <pc:docMk/>
            <pc:sldMasterMk cId="3375244830" sldId="2147483681"/>
            <pc:sldLayoutMk cId="3060603956" sldId="2147483676"/>
          </pc:sldLayoutMkLst>
          <pc:spChg chg="mod">
            <ac:chgData name="종원 허" userId="b71225b2ad03c34e" providerId="LiveId" clId="{DC539F5C-FCCF-F643-946C-F3D37C453F5B}" dt="2024-06-13T13:53:19.861" v="43" actId="1076"/>
            <ac:spMkLst>
              <pc:docMk/>
              <pc:sldMasterMk cId="3375244830" sldId="2147483681"/>
              <pc:sldLayoutMk cId="3060603956" sldId="2147483676"/>
              <ac:spMk id="2" creationId="{00000000-0000-0000-0000-000000000000}"/>
            </ac:spMkLst>
          </pc:spChg>
        </pc:sldLayoutChg>
        <pc:sldLayoutChg chg="del">
          <pc:chgData name="종원 허" userId="b71225b2ad03c34e" providerId="LiveId" clId="{DC539F5C-FCCF-F643-946C-F3D37C453F5B}" dt="2024-06-13T13:53:34.487" v="44" actId="2696"/>
          <pc:sldLayoutMkLst>
            <pc:docMk/>
            <pc:sldMasterMk cId="3375244830" sldId="2147483681"/>
            <pc:sldLayoutMk cId="44500497" sldId="2147483677"/>
          </pc:sldLayoutMkLst>
        </pc:sldLayoutChg>
        <pc:sldLayoutChg chg="modSp mod">
          <pc:chgData name="종원 허" userId="b71225b2ad03c34e" providerId="LiveId" clId="{DC539F5C-FCCF-F643-946C-F3D37C453F5B}" dt="2024-06-13T13:53:43.305" v="45" actId="14100"/>
          <pc:sldLayoutMkLst>
            <pc:docMk/>
            <pc:sldMasterMk cId="3375244830" sldId="2147483681"/>
            <pc:sldLayoutMk cId="2512919625" sldId="2147483682"/>
          </pc:sldLayoutMkLst>
          <pc:spChg chg="mod">
            <ac:chgData name="종원 허" userId="b71225b2ad03c34e" providerId="LiveId" clId="{DC539F5C-FCCF-F643-946C-F3D37C453F5B}" dt="2024-06-13T13:53:43.305" v="45" actId="14100"/>
            <ac:spMkLst>
              <pc:docMk/>
              <pc:sldMasterMk cId="3375244830" sldId="2147483681"/>
              <pc:sldLayoutMk cId="2512919625" sldId="2147483682"/>
              <ac:spMk id="2"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DDC64-668F-D042-B324-08EA36C7985F}" type="datetimeFigureOut">
              <a:rPr kumimoji="1" lang="ko-KR" altLang="en-US" smtClean="0"/>
              <a:pPr/>
              <a:t>2024. 6. 23.</a:t>
            </a:fld>
            <a:endParaRPr kumimoji="1"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B6104-4468-234A-89CE-00C4F625A505}" type="slidenum">
              <a:rPr kumimoji="1" lang="ko-KR" altLang="en-US" smtClean="0"/>
              <a:pPr/>
              <a:t>‹#›</a:t>
            </a:fld>
            <a:endParaRPr kumimoji="1" lang="ko-KR" altLang="en-US"/>
          </a:p>
        </p:txBody>
      </p:sp>
    </p:spTree>
    <p:extLst>
      <p:ext uri="{BB962C8B-B14F-4D97-AF65-F5344CB8AC3E}">
        <p14:creationId xmlns:p14="http://schemas.microsoft.com/office/powerpoint/2010/main" val="3142528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C1B6104-4468-234A-89CE-00C4F625A505}" type="slidenum">
              <a:rPr kumimoji="1" lang="ko-KR" altLang="en-US" smtClean="0"/>
              <a:pPr/>
              <a:t>7</a:t>
            </a:fld>
            <a:endParaRPr kumimoji="1" lang="ko-KR" altLang="en-US"/>
          </a:p>
        </p:txBody>
      </p:sp>
    </p:spTree>
    <p:extLst>
      <p:ext uri="{BB962C8B-B14F-4D97-AF65-F5344CB8AC3E}">
        <p14:creationId xmlns:p14="http://schemas.microsoft.com/office/powerpoint/2010/main" val="1968144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C1B6104-4468-234A-89CE-00C4F625A505}" type="slidenum">
              <a:rPr kumimoji="1" lang="ko-KR" altLang="en-US" smtClean="0"/>
              <a:pPr/>
              <a:t>9</a:t>
            </a:fld>
            <a:endParaRPr kumimoji="1" lang="ko-KR" altLang="en-US"/>
          </a:p>
        </p:txBody>
      </p:sp>
    </p:spTree>
    <p:extLst>
      <p:ext uri="{BB962C8B-B14F-4D97-AF65-F5344CB8AC3E}">
        <p14:creationId xmlns:p14="http://schemas.microsoft.com/office/powerpoint/2010/main" val="162665945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표지">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3" cstate="print"/>
          <a:srcRect/>
          <a:stretch>
            <a:fillRect/>
          </a:stretch>
        </p:blipFill>
        <p:spPr bwMode="auto">
          <a:xfrm>
            <a:off x="8409384" y="6350354"/>
            <a:ext cx="1323439" cy="286321"/>
          </a:xfrm>
          <a:prstGeom prst="rect">
            <a:avLst/>
          </a:prstGeom>
          <a:noFill/>
          <a:ln w="9525">
            <a:noFill/>
            <a:miter lim="800000"/>
            <a:headEnd/>
            <a:tailEnd/>
          </a:ln>
        </p:spPr>
      </p:pic>
      <p:pic>
        <p:nvPicPr>
          <p:cNvPr id="13314" name="Picture 2" descr="http://www.ubisam.com/images/logo.png"/>
          <p:cNvPicPr>
            <a:picLocks noChangeAspect="1" noChangeArrowheads="1"/>
          </p:cNvPicPr>
          <p:nvPr userDrawn="1"/>
        </p:nvPicPr>
        <p:blipFill>
          <a:blip r:embed="rId4"/>
          <a:srcRect/>
          <a:stretch>
            <a:fillRect/>
          </a:stretch>
        </p:blipFill>
        <p:spPr bwMode="auto">
          <a:xfrm>
            <a:off x="8609856" y="6164562"/>
            <a:ext cx="1296144" cy="693438"/>
          </a:xfrm>
          <a:prstGeom prst="rect">
            <a:avLst/>
          </a:prstGeom>
          <a:noFill/>
        </p:spPr>
      </p:pic>
      <p:pic>
        <p:nvPicPr>
          <p:cNvPr id="7" name="Picture 2">
            <a:extLst>
              <a:ext uri="{FF2B5EF4-FFF2-40B4-BE49-F238E27FC236}">
                <a16:creationId xmlns:a16="http://schemas.microsoft.com/office/drawing/2014/main" id="{F76FE0D0-3491-7322-8231-18D5966C220A}"/>
              </a:ext>
            </a:extLst>
          </p:cNvPr>
          <p:cNvPicPr>
            <a:picLocks noChangeAspect="1" noChangeArrowheads="1"/>
          </p:cNvPicPr>
          <p:nvPr userDrawn="1"/>
        </p:nvPicPr>
        <p:blipFill>
          <a:blip r:embed="rId5"/>
          <a:srcRect/>
          <a:stretch>
            <a:fillRect/>
          </a:stretch>
        </p:blipFill>
        <p:spPr bwMode="auto">
          <a:xfrm>
            <a:off x="416560" y="260350"/>
            <a:ext cx="1249680" cy="648335"/>
          </a:xfrm>
          <a:prstGeom prst="rect">
            <a:avLst/>
          </a:prstGeom>
          <a:noFill/>
        </p:spPr>
      </p:pic>
      <p:pic>
        <p:nvPicPr>
          <p:cNvPr id="8" name="그림 7">
            <a:extLst>
              <a:ext uri="{FF2B5EF4-FFF2-40B4-BE49-F238E27FC236}">
                <a16:creationId xmlns:a16="http://schemas.microsoft.com/office/drawing/2014/main" id="{79AE1FE6-F4B1-ED96-ED6D-3F3463445D3D}"/>
              </a:ext>
            </a:extLst>
          </p:cNvPr>
          <p:cNvPicPr>
            <a:picLocks noChangeAspect="1"/>
          </p:cNvPicPr>
          <p:nvPr userDrawn="1"/>
        </p:nvPicPr>
        <p:blipFill>
          <a:blip r:embed="rId6" cstate="print"/>
          <a:stretch>
            <a:fillRect/>
          </a:stretch>
        </p:blipFill>
        <p:spPr>
          <a:xfrm>
            <a:off x="8913440" y="1"/>
            <a:ext cx="992560" cy="1365180"/>
          </a:xfrm>
          <a:prstGeom prst="rect">
            <a:avLst/>
          </a:prstGeom>
        </p:spPr>
      </p:pic>
      <p:pic>
        <p:nvPicPr>
          <p:cNvPr id="9" name="Picture 4" descr="prd2_img4.jpg">
            <a:extLst>
              <a:ext uri="{FF2B5EF4-FFF2-40B4-BE49-F238E27FC236}">
                <a16:creationId xmlns:a16="http://schemas.microsoft.com/office/drawing/2014/main" id="{B6DECFD2-A638-2E16-3228-36081505DAFF}"/>
              </a:ext>
            </a:extLst>
          </p:cNvPr>
          <p:cNvPicPr>
            <a:picLocks noChangeAspect="1" noChangeArrowheads="1"/>
          </p:cNvPicPr>
          <p:nvPr userDrawn="1"/>
        </p:nvPicPr>
        <p:blipFill>
          <a:blip r:embed="rId7"/>
          <a:srcRect/>
          <a:stretch>
            <a:fillRect/>
          </a:stretch>
        </p:blipFill>
        <p:spPr bwMode="auto">
          <a:xfrm>
            <a:off x="530954" y="1347047"/>
            <a:ext cx="1944216" cy="1944217"/>
          </a:xfrm>
          <a:prstGeom prst="rect">
            <a:avLst/>
          </a:prstGeom>
          <a:noFill/>
        </p:spPr>
      </p:pic>
      <p:pic>
        <p:nvPicPr>
          <p:cNvPr id="10" name="Picture 8" descr="http://www.ets1.co.kr/index/images/sub7/s7_UR3e.jpg">
            <a:extLst>
              <a:ext uri="{FF2B5EF4-FFF2-40B4-BE49-F238E27FC236}">
                <a16:creationId xmlns:a16="http://schemas.microsoft.com/office/drawing/2014/main" id="{77025917-C640-5A72-FD29-F740D5D2E754}"/>
              </a:ext>
            </a:extLst>
          </p:cNvPr>
          <p:cNvPicPr>
            <a:picLocks noChangeAspect="1" noChangeArrowheads="1"/>
          </p:cNvPicPr>
          <p:nvPr userDrawn="1"/>
        </p:nvPicPr>
        <p:blipFill>
          <a:blip r:embed="rId8"/>
          <a:srcRect/>
          <a:stretch>
            <a:fillRect/>
          </a:stretch>
        </p:blipFill>
        <p:spPr bwMode="auto">
          <a:xfrm>
            <a:off x="1107018" y="914999"/>
            <a:ext cx="1118444" cy="1137321"/>
          </a:xfrm>
          <a:prstGeom prst="rect">
            <a:avLst/>
          </a:prstGeom>
          <a:noFill/>
        </p:spPr>
      </p:pic>
      <p:sp>
        <p:nvSpPr>
          <p:cNvPr id="2" name="Title 1">
            <a:extLst>
              <a:ext uri="{FF2B5EF4-FFF2-40B4-BE49-F238E27FC236}">
                <a16:creationId xmlns:a16="http://schemas.microsoft.com/office/drawing/2014/main" id="{3F1BC726-2B20-25CB-20BD-920504F02767}"/>
              </a:ext>
            </a:extLst>
          </p:cNvPr>
          <p:cNvSpPr>
            <a:spLocks noGrp="1"/>
          </p:cNvSpPr>
          <p:nvPr>
            <p:ph type="ctrTitle"/>
          </p:nvPr>
        </p:nvSpPr>
        <p:spPr>
          <a:xfrm>
            <a:off x="3719513" y="1550973"/>
            <a:ext cx="5505450" cy="1752283"/>
          </a:xfrm>
        </p:spPr>
        <p:txBody>
          <a:bodyPr anchor="ctr">
            <a:normAutofit/>
          </a:bodyPr>
          <a:lstStyle>
            <a:lvl1pPr algn="ctr">
              <a:lnSpc>
                <a:spcPct val="150000"/>
              </a:lnSpc>
              <a:spcBef>
                <a:spcPts val="1200"/>
              </a:spcBef>
              <a:defRPr sz="3200">
                <a:solidFill>
                  <a:schemeClr val="bg1"/>
                </a:solidFill>
              </a:defRPr>
            </a:lvl1pPr>
          </a:lstStyle>
          <a:p>
            <a:r>
              <a:rPr lang="ko-KR" altLang="en-US"/>
              <a:t>마스터 제목 스타일 편집</a:t>
            </a:r>
            <a:endParaRPr lang="en-US" dirty="0"/>
          </a:p>
        </p:txBody>
      </p:sp>
      <p:sp>
        <p:nvSpPr>
          <p:cNvPr id="3" name="Subtitle 2">
            <a:extLst>
              <a:ext uri="{FF2B5EF4-FFF2-40B4-BE49-F238E27FC236}">
                <a16:creationId xmlns:a16="http://schemas.microsoft.com/office/drawing/2014/main" id="{248640FE-6765-E136-3892-F5BAAD96E286}"/>
              </a:ext>
            </a:extLst>
          </p:cNvPr>
          <p:cNvSpPr>
            <a:spLocks noGrp="1"/>
          </p:cNvSpPr>
          <p:nvPr>
            <p:ph type="subTitle" idx="1"/>
          </p:nvPr>
        </p:nvSpPr>
        <p:spPr>
          <a:xfrm>
            <a:off x="1238250" y="6032520"/>
            <a:ext cx="7429500" cy="550881"/>
          </a:xfrm>
        </p:spPr>
        <p:txBody>
          <a:bodyPr anchor="ctr"/>
          <a:lstStyle>
            <a:lvl1pPr marL="0" indent="0" algn="ctr">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a:extLst>
              <a:ext uri="{FF2B5EF4-FFF2-40B4-BE49-F238E27FC236}">
                <a16:creationId xmlns:a16="http://schemas.microsoft.com/office/drawing/2014/main" id="{6890B194-6DA2-CD4A-D1F1-A2459AFB465A}"/>
              </a:ext>
            </a:extLst>
          </p:cNvPr>
          <p:cNvSpPr>
            <a:spLocks noGrp="1"/>
          </p:cNvSpPr>
          <p:nvPr>
            <p:ph type="dt" sz="half" idx="10"/>
          </p:nvPr>
        </p:nvSpPr>
        <p:spPr>
          <a:xfrm>
            <a:off x="681038" y="6356352"/>
            <a:ext cx="2228850" cy="365125"/>
          </a:xfrm>
          <a:prstGeom prst="rect">
            <a:avLst/>
          </a:prstGeom>
        </p:spPr>
        <p:txBody>
          <a:bodyPr/>
          <a:lstStyle/>
          <a:p>
            <a:fld id="{4C02D1D0-8AF1-3E45-93D9-439A94A54636}" type="datetime1">
              <a:rPr kumimoji="1" lang="ko-KR" altLang="en-US" smtClean="0"/>
              <a:t>2024. 6. 23.</a:t>
            </a:fld>
            <a:endParaRPr kumimoji="1" lang="ko-KR" altLang="en-US"/>
          </a:p>
        </p:txBody>
      </p:sp>
      <p:sp>
        <p:nvSpPr>
          <p:cNvPr id="5" name="Footer Placeholder 4">
            <a:extLst>
              <a:ext uri="{FF2B5EF4-FFF2-40B4-BE49-F238E27FC236}">
                <a16:creationId xmlns:a16="http://schemas.microsoft.com/office/drawing/2014/main" id="{F3B33A75-9229-0023-C546-20036E2DBEE6}"/>
              </a:ext>
            </a:extLst>
          </p:cNvPr>
          <p:cNvSpPr>
            <a:spLocks noGrp="1"/>
          </p:cNvSpPr>
          <p:nvPr>
            <p:ph type="ftr" sz="quarter" idx="11"/>
          </p:nvPr>
        </p:nvSpPr>
        <p:spPr>
          <a:xfrm>
            <a:off x="3281363" y="6356352"/>
            <a:ext cx="3343275" cy="365125"/>
          </a:xfrm>
          <a:prstGeom prst="rect">
            <a:avLst/>
          </a:prstGeom>
        </p:spPr>
        <p:txBody>
          <a:bodyPr/>
          <a:lstStyle/>
          <a:p>
            <a:endParaRPr kumimoji="1" lang="ko-KR" altLang="en-US"/>
          </a:p>
        </p:txBody>
      </p:sp>
      <p:sp>
        <p:nvSpPr>
          <p:cNvPr id="6" name="Slide Number Placeholder 5">
            <a:extLst>
              <a:ext uri="{FF2B5EF4-FFF2-40B4-BE49-F238E27FC236}">
                <a16:creationId xmlns:a16="http://schemas.microsoft.com/office/drawing/2014/main" id="{3917E15C-988A-D00C-8729-908D6E977ABD}"/>
              </a:ext>
            </a:extLst>
          </p:cNvPr>
          <p:cNvSpPr>
            <a:spLocks noGrp="1"/>
          </p:cNvSpPr>
          <p:nvPr>
            <p:ph type="sldNum" sz="quarter" idx="12"/>
          </p:nvPr>
        </p:nvSpPr>
        <p:spPr>
          <a:xfrm>
            <a:off x="6996113" y="6356352"/>
            <a:ext cx="2228850" cy="365125"/>
          </a:xfrm>
          <a:prstGeom prst="rect">
            <a:avLst/>
          </a:prstGeom>
        </p:spPr>
        <p:txBody>
          <a:bodyPr/>
          <a:lstStyle/>
          <a:p>
            <a:fld id="{145C5022-4F3D-FF4D-9BC8-F64159194D9D}" type="slidenum">
              <a:rPr kumimoji="1" lang="ko-KR" altLang="en-US" smtClean="0"/>
              <a:pPr/>
              <a:t>‹#›</a:t>
            </a:fld>
            <a:endParaRPr kumimoji="1" lang="ko-KR" altLang="en-US"/>
          </a:p>
        </p:txBody>
      </p:sp>
      <p:pic>
        <p:nvPicPr>
          <p:cNvPr id="11" name="Picture 2" descr="삼익THK">
            <a:extLst>
              <a:ext uri="{FF2B5EF4-FFF2-40B4-BE49-F238E27FC236}">
                <a16:creationId xmlns:a16="http://schemas.microsoft.com/office/drawing/2014/main" id="{A6B7C9E1-BCFD-4093-7DFD-65BD061476B6}"/>
              </a:ext>
            </a:extLst>
          </p:cNvPr>
          <p:cNvPicPr>
            <a:picLocks noChangeAspect="1" noChangeArrowheads="1"/>
          </p:cNvPicPr>
          <p:nvPr userDrawn="1"/>
        </p:nvPicPr>
        <p:blipFill>
          <a:blip r:embed="rId5"/>
          <a:srcRect/>
          <a:stretch>
            <a:fillRect/>
          </a:stretch>
        </p:blipFill>
        <p:spPr bwMode="auto">
          <a:xfrm>
            <a:off x="97095" y="6284623"/>
            <a:ext cx="980836" cy="508582"/>
          </a:xfrm>
          <a:prstGeom prst="rect">
            <a:avLst/>
          </a:prstGeom>
          <a:noFill/>
        </p:spPr>
      </p:pic>
    </p:spTree>
    <p:extLst>
      <p:ext uri="{BB962C8B-B14F-4D97-AF65-F5344CB8AC3E}">
        <p14:creationId xmlns:p14="http://schemas.microsoft.com/office/powerpoint/2010/main" val="22631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1355" y="6356350"/>
            <a:ext cx="2228850" cy="365125"/>
          </a:xfrm>
          <a:prstGeom prst="rect">
            <a:avLst/>
          </a:prstGeom>
        </p:spPr>
        <p:txBody>
          <a:bodyPr/>
          <a:lstStyle/>
          <a:p>
            <a:fld id="{720AD815-E37C-AE42-93B2-164338F0BC3F}" type="datetime1">
              <a:rPr kumimoji="1" lang="ko-KR" altLang="en-US" smtClean="0"/>
              <a:t>2024. 6. 23.</a:t>
            </a:fld>
            <a:endParaRPr kumimoji="1" lang="ko-KR" altLang="en-US"/>
          </a:p>
        </p:txBody>
      </p:sp>
      <p:sp>
        <p:nvSpPr>
          <p:cNvPr id="3" name="Footer Placeholder 2"/>
          <p:cNvSpPr>
            <a:spLocks noGrp="1"/>
          </p:cNvSpPr>
          <p:nvPr>
            <p:ph type="ftr" sz="quarter" idx="11"/>
          </p:nvPr>
        </p:nvSpPr>
        <p:spPr>
          <a:xfrm>
            <a:off x="3281680" y="6356350"/>
            <a:ext cx="3343275" cy="365125"/>
          </a:xfrm>
          <a:prstGeom prst="rect">
            <a:avLst/>
          </a:prstGeom>
        </p:spPr>
        <p:txBody>
          <a:bodyPr/>
          <a:lstStyle/>
          <a:p>
            <a:endParaRPr kumimoji="1" lang="ko-KR" altLang="en-US"/>
          </a:p>
        </p:txBody>
      </p:sp>
      <p:sp>
        <p:nvSpPr>
          <p:cNvPr id="4" name="Slide Number Placeholder 3"/>
          <p:cNvSpPr>
            <a:spLocks noGrp="1"/>
          </p:cNvSpPr>
          <p:nvPr>
            <p:ph type="sldNum" sz="quarter" idx="12"/>
          </p:nvPr>
        </p:nvSpPr>
        <p:spPr>
          <a:xfrm>
            <a:off x="6996430" y="6356350"/>
            <a:ext cx="2228850" cy="365125"/>
          </a:xfrm>
          <a:prstGeom prst="rect">
            <a:avLst/>
          </a:prstGeom>
        </p:spPr>
        <p:txBody>
          <a:bodyPr/>
          <a:lstStyle/>
          <a:p>
            <a:fld id="{145C5022-4F3D-FF4D-9BC8-F64159194D9D}" type="slidenum">
              <a:rPr kumimoji="1" lang="ko-KR" altLang="en-US" smtClean="0"/>
              <a:pPr/>
              <a:t>‹#›</a:t>
            </a:fld>
            <a:endParaRPr kumimoji="1" lang="ko-KR" altLang="en-US"/>
          </a:p>
        </p:txBody>
      </p:sp>
      <p:pic>
        <p:nvPicPr>
          <p:cNvPr id="5" name="Picture 2" descr="http://www.ubisam.com/images/logo.png">
            <a:extLst>
              <a:ext uri="{FF2B5EF4-FFF2-40B4-BE49-F238E27FC236}">
                <a16:creationId xmlns:a16="http://schemas.microsoft.com/office/drawing/2014/main" id="{B34E2B9F-8D16-1D0F-1BFC-488EBED1FDB1}"/>
              </a:ext>
            </a:extLst>
          </p:cNvPr>
          <p:cNvPicPr>
            <a:picLocks noChangeAspect="1" noChangeArrowheads="1"/>
          </p:cNvPicPr>
          <p:nvPr userDrawn="1"/>
        </p:nvPicPr>
        <p:blipFill>
          <a:blip r:embed="rId2"/>
          <a:srcRect/>
          <a:stretch>
            <a:fillRect/>
          </a:stretch>
        </p:blipFill>
        <p:spPr bwMode="auto">
          <a:xfrm>
            <a:off x="8609856" y="6164562"/>
            <a:ext cx="1296144" cy="693438"/>
          </a:xfrm>
          <a:prstGeom prst="rect">
            <a:avLst/>
          </a:prstGeom>
          <a:noFill/>
        </p:spPr>
      </p:pic>
      <p:grpSp>
        <p:nvGrpSpPr>
          <p:cNvPr id="6" name="그룹 8">
            <a:extLst>
              <a:ext uri="{FF2B5EF4-FFF2-40B4-BE49-F238E27FC236}">
                <a16:creationId xmlns:a16="http://schemas.microsoft.com/office/drawing/2014/main" id="{E4BE8057-55A0-C9D3-2852-5AE140270ED6}"/>
              </a:ext>
            </a:extLst>
          </p:cNvPr>
          <p:cNvGrpSpPr/>
          <p:nvPr userDrawn="1"/>
        </p:nvGrpSpPr>
        <p:grpSpPr>
          <a:xfrm>
            <a:off x="3477176" y="764704"/>
            <a:ext cx="3060000" cy="73596"/>
            <a:chOff x="128464" y="476672"/>
            <a:chExt cx="9685080" cy="73596"/>
          </a:xfrm>
        </p:grpSpPr>
        <p:sp>
          <p:nvSpPr>
            <p:cNvPr id="7" name="직사각형 6">
              <a:extLst>
                <a:ext uri="{FF2B5EF4-FFF2-40B4-BE49-F238E27FC236}">
                  <a16:creationId xmlns:a16="http://schemas.microsoft.com/office/drawing/2014/main" id="{CD7AD427-17B0-C16C-1FCD-642C9602EC6C}"/>
                </a:ext>
              </a:extLst>
            </p:cNvPr>
            <p:cNvSpPr/>
            <p:nvPr userDrawn="1"/>
          </p:nvSpPr>
          <p:spPr>
            <a:xfrm>
              <a:off x="129544" y="476672"/>
              <a:ext cx="9684000" cy="36000"/>
            </a:xfrm>
            <a:prstGeom prst="rect">
              <a:avLst/>
            </a:prstGeom>
            <a:solidFill>
              <a:schemeClr val="accent1">
                <a:lumMod val="50000"/>
              </a:schemeClr>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연결선 7">
              <a:extLst>
                <a:ext uri="{FF2B5EF4-FFF2-40B4-BE49-F238E27FC236}">
                  <a16:creationId xmlns:a16="http://schemas.microsoft.com/office/drawing/2014/main" id="{8F4DA7BB-6A03-805F-5E17-E1308D9E38CF}"/>
                </a:ext>
              </a:extLst>
            </p:cNvPr>
            <p:cNvCxnSpPr/>
            <p:nvPr userDrawn="1"/>
          </p:nvCxnSpPr>
          <p:spPr>
            <a:xfrm>
              <a:off x="128464" y="548680"/>
              <a:ext cx="9684000" cy="1588"/>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grpSp>
      <p:sp>
        <p:nvSpPr>
          <p:cNvPr id="9" name="제목 9">
            <a:extLst>
              <a:ext uri="{FF2B5EF4-FFF2-40B4-BE49-F238E27FC236}">
                <a16:creationId xmlns:a16="http://schemas.microsoft.com/office/drawing/2014/main" id="{760BB330-BDB8-8CE7-2171-8FD060270C2B}"/>
              </a:ext>
            </a:extLst>
          </p:cNvPr>
          <p:cNvSpPr txBox="1"/>
          <p:nvPr userDrawn="1"/>
        </p:nvSpPr>
        <p:spPr>
          <a:xfrm>
            <a:off x="3737248" y="260648"/>
            <a:ext cx="2439888" cy="490066"/>
          </a:xfrm>
          <a:prstGeom prst="rect">
            <a:avLst/>
          </a:prstGeom>
        </p:spPr>
        <p:txBody>
          <a:bodyPr lIns="0" tIns="0" rIns="0" bIns="0" anchor="ctr">
            <a:noAutofit/>
          </a:bodyPr>
          <a:lstStyle/>
          <a:p>
            <a:pPr marL="0" marR="0" lvl="0" indent="0" algn="ctr" defTabSz="914400" rtl="0" eaLnBrk="1" fontAlgn="auto" latinLnBrk="1" hangingPunct="1">
              <a:lnSpc>
                <a:spcPct val="90000"/>
              </a:lnSpc>
              <a:spcBef>
                <a:spcPct val="0"/>
              </a:spcBef>
              <a:spcAft>
                <a:spcPts val="0"/>
              </a:spcAft>
              <a:buClrTx/>
              <a:buSzTx/>
              <a:buFontTx/>
              <a:buNone/>
              <a:defRPr/>
            </a:pPr>
            <a:r>
              <a:rPr kumimoji="0" lang="ko-KR" altLang="en-US" sz="2800" b="1" i="0" u="none" strike="noStrike" kern="1200" cap="none" spc="0" normalizeH="0" baseline="0" noProof="0" dirty="0">
                <a:ln>
                  <a:solidFill>
                    <a:srgbClr val="4F81BD">
                      <a:alpha val="0"/>
                    </a:srgbClr>
                  </a:solidFill>
                </a:ln>
                <a:solidFill>
                  <a:sysClr val="windowText" lastClr="000000"/>
                </a:solidFill>
                <a:effectLst/>
                <a:uLnTx/>
                <a:uFillTx/>
                <a:latin typeface="맑은 고딕" panose="020B0503020000020004" charset="-127"/>
                <a:ea typeface="맑은 고딕" panose="020B0503020000020004" charset="-127"/>
                <a:cs typeface="+mj-cs"/>
              </a:rPr>
              <a:t>목     차</a:t>
            </a:r>
          </a:p>
        </p:txBody>
      </p:sp>
      <p:pic>
        <p:nvPicPr>
          <p:cNvPr id="10" name="Picture 2" descr="삼익THK">
            <a:extLst>
              <a:ext uri="{FF2B5EF4-FFF2-40B4-BE49-F238E27FC236}">
                <a16:creationId xmlns:a16="http://schemas.microsoft.com/office/drawing/2014/main" id="{A253CAAE-59DE-71DE-707F-5BABEF81E4F5}"/>
              </a:ext>
            </a:extLst>
          </p:cNvPr>
          <p:cNvPicPr>
            <a:picLocks noChangeAspect="1" noChangeArrowheads="1"/>
          </p:cNvPicPr>
          <p:nvPr userDrawn="1"/>
        </p:nvPicPr>
        <p:blipFill>
          <a:blip r:embed="rId3"/>
          <a:srcRect/>
          <a:stretch>
            <a:fillRect/>
          </a:stretch>
        </p:blipFill>
        <p:spPr bwMode="auto">
          <a:xfrm>
            <a:off x="97095" y="6284623"/>
            <a:ext cx="980836" cy="508582"/>
          </a:xfrm>
          <a:prstGeom prst="rect">
            <a:avLst/>
          </a:prstGeom>
          <a:noFill/>
        </p:spPr>
      </p:pic>
    </p:spTree>
    <p:extLst>
      <p:ext uri="{BB962C8B-B14F-4D97-AF65-F5344CB8AC3E}">
        <p14:creationId xmlns:p14="http://schemas.microsoft.com/office/powerpoint/2010/main" val="272168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680720" y="136817"/>
            <a:ext cx="8544560" cy="483870"/>
          </a:xfrm>
        </p:spPr>
        <p:txBody>
          <a:bodyPr/>
          <a:lstStyle/>
          <a:p>
            <a:r>
              <a:rPr lang="ko-KR" altLang="en-US" dirty="0"/>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a:xfrm>
            <a:off x="681355" y="6356350"/>
            <a:ext cx="2228850" cy="365125"/>
          </a:xfrm>
          <a:prstGeom prst="rect">
            <a:avLst/>
          </a:prstGeom>
        </p:spPr>
        <p:txBody>
          <a:bodyPr/>
          <a:lstStyle/>
          <a:p>
            <a:fld id="{88B8D1EA-1598-7043-B817-80BCE13AFAD2}" type="datetime1">
              <a:rPr kumimoji="1" lang="ko-KR" altLang="en-US" smtClean="0"/>
              <a:t>2024. 6. 23.</a:t>
            </a:fld>
            <a:endParaRPr kumimoji="1" lang="ko-KR" altLang="en-US"/>
          </a:p>
        </p:txBody>
      </p:sp>
      <p:sp>
        <p:nvSpPr>
          <p:cNvPr id="5" name="Footer Placeholder 4"/>
          <p:cNvSpPr>
            <a:spLocks noGrp="1"/>
          </p:cNvSpPr>
          <p:nvPr>
            <p:ph type="ftr" sz="quarter" idx="11"/>
          </p:nvPr>
        </p:nvSpPr>
        <p:spPr>
          <a:xfrm>
            <a:off x="3281680" y="6356350"/>
            <a:ext cx="3343275" cy="365125"/>
          </a:xfrm>
          <a:prstGeom prst="rect">
            <a:avLst/>
          </a:prstGeom>
        </p:spPr>
        <p:txBody>
          <a:bodyPr/>
          <a:lstStyle/>
          <a:p>
            <a:endParaRPr kumimoji="1" lang="ko-KR" altLang="en-US"/>
          </a:p>
        </p:txBody>
      </p:sp>
      <p:sp>
        <p:nvSpPr>
          <p:cNvPr id="6" name="Slide Number Placeholder 5"/>
          <p:cNvSpPr>
            <a:spLocks noGrp="1"/>
          </p:cNvSpPr>
          <p:nvPr>
            <p:ph type="sldNum" sz="quarter" idx="12"/>
          </p:nvPr>
        </p:nvSpPr>
        <p:spPr>
          <a:xfrm>
            <a:off x="6996430" y="6356350"/>
            <a:ext cx="2228850" cy="365125"/>
          </a:xfrm>
          <a:prstGeom prst="rect">
            <a:avLst/>
          </a:prstGeom>
        </p:spPr>
        <p:txBody>
          <a:bodyPr/>
          <a:lstStyle/>
          <a:p>
            <a:fld id="{145C5022-4F3D-FF4D-9BC8-F64159194D9D}" type="slidenum">
              <a:rPr kumimoji="1" lang="ko-KR" altLang="en-US" smtClean="0"/>
              <a:pPr/>
              <a:t>‹#›</a:t>
            </a:fld>
            <a:endParaRPr kumimoji="1" lang="ko-KR" altLang="en-US"/>
          </a:p>
        </p:txBody>
      </p:sp>
      <p:sp>
        <p:nvSpPr>
          <p:cNvPr id="9" name="내용 개체 틀 7">
            <a:extLst>
              <a:ext uri="{FF2B5EF4-FFF2-40B4-BE49-F238E27FC236}">
                <a16:creationId xmlns:a16="http://schemas.microsoft.com/office/drawing/2014/main" id="{D6C7C0AE-0BFA-7A51-E30B-198EEA4FD14F}"/>
              </a:ext>
            </a:extLst>
          </p:cNvPr>
          <p:cNvSpPr>
            <a:spLocks noGrp="1"/>
          </p:cNvSpPr>
          <p:nvPr>
            <p:ph sz="quarter" idx="13"/>
          </p:nvPr>
        </p:nvSpPr>
        <p:spPr>
          <a:xfrm>
            <a:off x="6238240" y="136522"/>
            <a:ext cx="3667760" cy="484165"/>
          </a:xfrm>
        </p:spPr>
        <p:txBody>
          <a:bodyPr anchor="b"/>
          <a:lstStyle>
            <a:lvl1pPr algn="r">
              <a:defRPr sz="2000" b="1"/>
            </a:lvl1pPr>
          </a:lstStyle>
          <a:p>
            <a:pPr lvl="0"/>
            <a:r>
              <a:rPr kumimoji="1" lang="ko-KR" altLang="en-US" dirty="0"/>
              <a:t>마스터 텍스트</a:t>
            </a:r>
          </a:p>
        </p:txBody>
      </p:sp>
    </p:spTree>
    <p:extLst>
      <p:ext uri="{BB962C8B-B14F-4D97-AF65-F5344CB8AC3E}">
        <p14:creationId xmlns:p14="http://schemas.microsoft.com/office/powerpoint/2010/main" val="3060603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제목만">
    <p:spTree>
      <p:nvGrpSpPr>
        <p:cNvPr id="1" name=""/>
        <p:cNvGrpSpPr/>
        <p:nvPr/>
      </p:nvGrpSpPr>
      <p:grpSpPr>
        <a:xfrm>
          <a:off x="0" y="0"/>
          <a:ext cx="0" cy="0"/>
          <a:chOff x="0" y="0"/>
          <a:chExt cx="0" cy="0"/>
        </a:xfrm>
      </p:grpSpPr>
      <p:sp>
        <p:nvSpPr>
          <p:cNvPr id="2" name="Title 1"/>
          <p:cNvSpPr>
            <a:spLocks noGrp="1"/>
          </p:cNvSpPr>
          <p:nvPr>
            <p:ph type="title"/>
          </p:nvPr>
        </p:nvSpPr>
        <p:spPr>
          <a:xfrm>
            <a:off x="680720" y="136525"/>
            <a:ext cx="8545195" cy="484505"/>
          </a:xfrm>
        </p:spPr>
        <p:txBody>
          <a:bodyPr/>
          <a:lstStyle/>
          <a:p>
            <a:r>
              <a:rPr lang="ko-KR" altLang="en-US" dirty="0"/>
              <a:t>마스터 제목 스타일 편집</a:t>
            </a:r>
            <a:endParaRPr lang="en-US" dirty="0"/>
          </a:p>
        </p:txBody>
      </p:sp>
      <p:sp>
        <p:nvSpPr>
          <p:cNvPr id="3" name="Date Placeholder 2"/>
          <p:cNvSpPr>
            <a:spLocks noGrp="1"/>
          </p:cNvSpPr>
          <p:nvPr>
            <p:ph type="dt" sz="half" idx="10"/>
          </p:nvPr>
        </p:nvSpPr>
        <p:spPr>
          <a:xfrm>
            <a:off x="681355" y="6356350"/>
            <a:ext cx="2229485" cy="365760"/>
          </a:xfrm>
          <a:prstGeom prst="rect">
            <a:avLst/>
          </a:prstGeom>
        </p:spPr>
        <p:txBody>
          <a:bodyPr/>
          <a:lstStyle/>
          <a:p>
            <a:fld id="{DEE90C36-D53C-6E45-965A-C6C77E76656E}" type="datetime1">
              <a:rPr kumimoji="1" lang="ko-KR" altLang="en-US" smtClean="0"/>
              <a:t>2024. 6. 23.</a:t>
            </a:fld>
            <a:endParaRPr kumimoji="1" lang="ko-KR" altLang="en-US"/>
          </a:p>
        </p:txBody>
      </p:sp>
      <p:sp>
        <p:nvSpPr>
          <p:cNvPr id="4" name="Footer Placeholder 3"/>
          <p:cNvSpPr>
            <a:spLocks noGrp="1"/>
          </p:cNvSpPr>
          <p:nvPr>
            <p:ph type="ftr" sz="quarter" idx="11"/>
          </p:nvPr>
        </p:nvSpPr>
        <p:spPr>
          <a:xfrm>
            <a:off x="3281680" y="6356350"/>
            <a:ext cx="3343910" cy="365760"/>
          </a:xfrm>
          <a:prstGeom prst="rect">
            <a:avLst/>
          </a:prstGeom>
        </p:spPr>
        <p:txBody>
          <a:bodyPr/>
          <a:lstStyle/>
          <a:p>
            <a:endParaRPr kumimoji="1" lang="ko-KR" altLang="en-US" dirty="0"/>
          </a:p>
        </p:txBody>
      </p:sp>
      <p:sp>
        <p:nvSpPr>
          <p:cNvPr id="5" name="Slide Number Placeholder 4"/>
          <p:cNvSpPr>
            <a:spLocks noGrp="1"/>
          </p:cNvSpPr>
          <p:nvPr>
            <p:ph type="sldNum" sz="quarter" idx="12"/>
          </p:nvPr>
        </p:nvSpPr>
        <p:spPr>
          <a:xfrm>
            <a:off x="6996430" y="6356350"/>
            <a:ext cx="2229485" cy="365760"/>
          </a:xfrm>
          <a:prstGeom prst="rect">
            <a:avLst/>
          </a:prstGeom>
        </p:spPr>
        <p:txBody>
          <a:bodyPr/>
          <a:lstStyle/>
          <a:p>
            <a:fld id="{145C5022-4F3D-FF4D-9BC8-F64159194D9D}" type="slidenum">
              <a:rPr kumimoji="1" lang="ko-KR" altLang="en-US" smtClean="0"/>
              <a:pPr/>
              <a:t>‹#›</a:t>
            </a:fld>
            <a:endParaRPr kumimoji="1" lang="ko-KR" altLang="en-US"/>
          </a:p>
        </p:txBody>
      </p:sp>
    </p:spTree>
    <p:extLst>
      <p:ext uri="{BB962C8B-B14F-4D97-AF65-F5344CB8AC3E}">
        <p14:creationId xmlns:p14="http://schemas.microsoft.com/office/powerpoint/2010/main" val="251291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Tree>
    <p:extLst>
      <p:ext uri="{BB962C8B-B14F-4D97-AF65-F5344CB8AC3E}">
        <p14:creationId xmlns:p14="http://schemas.microsoft.com/office/powerpoint/2010/main" val="69904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78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88FCC9A0-F4C6-F506-63BC-9DB9A6A22A7D}"/>
              </a:ext>
            </a:extLst>
          </p:cNvPr>
          <p:cNvPicPr>
            <a:picLocks noChangeAspect="1" noChangeArrowheads="1"/>
          </p:cNvPicPr>
          <p:nvPr userDrawn="1"/>
        </p:nvPicPr>
        <p:blipFill>
          <a:blip r:embed="rId2"/>
          <a:srcRect/>
          <a:stretch>
            <a:fillRect/>
          </a:stretch>
        </p:blipFill>
        <p:spPr bwMode="auto">
          <a:xfrm>
            <a:off x="97155" y="6284595"/>
            <a:ext cx="981075" cy="508635"/>
          </a:xfrm>
          <a:prstGeom prst="rect">
            <a:avLst/>
          </a:prstGeom>
          <a:noFill/>
        </p:spPr>
      </p:pic>
      <p:pic>
        <p:nvPicPr>
          <p:cNvPr id="8" name="Picture 2" descr="http://www.ubisam.com/images/logo.png">
            <a:extLst>
              <a:ext uri="{FF2B5EF4-FFF2-40B4-BE49-F238E27FC236}">
                <a16:creationId xmlns:a16="http://schemas.microsoft.com/office/drawing/2014/main" id="{B34E2B9F-8D16-1D0F-1BFC-488EBED1FDB1}"/>
              </a:ext>
            </a:extLst>
          </p:cNvPr>
          <p:cNvPicPr>
            <a:picLocks noChangeAspect="1" noChangeArrowheads="1"/>
          </p:cNvPicPr>
          <p:nvPr userDrawn="1"/>
        </p:nvPicPr>
        <p:blipFill>
          <a:blip r:embed="rId3"/>
          <a:srcRect/>
          <a:stretch>
            <a:fillRect/>
          </a:stretch>
        </p:blipFill>
        <p:spPr bwMode="auto">
          <a:xfrm>
            <a:off x="8609856" y="6164562"/>
            <a:ext cx="1296144" cy="693438"/>
          </a:xfrm>
          <a:prstGeom prst="rect">
            <a:avLst/>
          </a:prstGeom>
          <a:noFill/>
        </p:spPr>
      </p:pic>
      <p:grpSp>
        <p:nvGrpSpPr>
          <p:cNvPr id="9" name="그룹 8">
            <a:extLst>
              <a:ext uri="{FF2B5EF4-FFF2-40B4-BE49-F238E27FC236}">
                <a16:creationId xmlns:a16="http://schemas.microsoft.com/office/drawing/2014/main" id="{7E564C4D-15F9-9628-26A1-5BE1EB092C9F}"/>
              </a:ext>
            </a:extLst>
          </p:cNvPr>
          <p:cNvGrpSpPr/>
          <p:nvPr userDrawn="1"/>
        </p:nvGrpSpPr>
        <p:grpSpPr>
          <a:xfrm>
            <a:off x="0" y="620395"/>
            <a:ext cx="9906000" cy="133350"/>
            <a:chOff x="0" y="620395"/>
            <a:chExt cx="9906000" cy="133350"/>
          </a:xfrm>
        </p:grpSpPr>
        <p:sp>
          <p:nvSpPr>
            <p:cNvPr id="10" name="직사각형 9">
              <a:extLst>
                <a:ext uri="{FF2B5EF4-FFF2-40B4-BE49-F238E27FC236}">
                  <a16:creationId xmlns:a16="http://schemas.microsoft.com/office/drawing/2014/main" id="{C08BAED4-011E-E0DD-1BEB-F4C9FEEAB92B}"/>
                </a:ext>
              </a:extLst>
            </p:cNvPr>
            <p:cNvSpPr/>
            <p:nvPr userDrawn="1"/>
          </p:nvSpPr>
          <p:spPr>
            <a:xfrm>
              <a:off x="1270" y="620395"/>
              <a:ext cx="9904730" cy="65405"/>
            </a:xfrm>
            <a:prstGeom prst="rect">
              <a:avLst/>
            </a:prstGeom>
            <a:solidFill>
              <a:schemeClr val="accent1">
                <a:lumMod val="50000"/>
              </a:schemeClr>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a:p>
          </p:txBody>
        </p:sp>
        <p:cxnSp>
          <p:nvCxnSpPr>
            <p:cNvPr id="11" name="직선 연결선 7">
              <a:extLst>
                <a:ext uri="{FF2B5EF4-FFF2-40B4-BE49-F238E27FC236}">
                  <a16:creationId xmlns:a16="http://schemas.microsoft.com/office/drawing/2014/main" id="{B46F8F68-DE67-E062-7C10-28EBC2DAAF12}"/>
                </a:ext>
              </a:extLst>
            </p:cNvPr>
            <p:cNvCxnSpPr/>
            <p:nvPr userDrawn="1"/>
          </p:nvCxnSpPr>
          <p:spPr>
            <a:xfrm>
              <a:off x="0" y="751205"/>
              <a:ext cx="9904730" cy="3175"/>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968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720" y="136525"/>
            <a:ext cx="8544560" cy="483870"/>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81355" y="819150"/>
            <a:ext cx="8543925" cy="1207135"/>
          </a:xfrm>
          <a:prstGeom prst="rect">
            <a:avLst/>
          </a:prstGeom>
        </p:spPr>
        <p:txBody>
          <a:bodyPr vert="horz" lIns="91440" tIns="45720" rIns="91440" bIns="45720" rtlCol="0">
            <a:no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grpSp>
        <p:nvGrpSpPr>
          <p:cNvPr id="7" name="그룹 6">
            <a:extLst>
              <a:ext uri="{FF2B5EF4-FFF2-40B4-BE49-F238E27FC236}">
                <a16:creationId xmlns:a16="http://schemas.microsoft.com/office/drawing/2014/main" id="{7E564C4D-15F9-9628-26A1-5BE1EB092C9F}"/>
              </a:ext>
            </a:extLst>
          </p:cNvPr>
          <p:cNvGrpSpPr/>
          <p:nvPr userDrawn="1"/>
        </p:nvGrpSpPr>
        <p:grpSpPr>
          <a:xfrm>
            <a:off x="0" y="620395"/>
            <a:ext cx="9906000" cy="133350"/>
            <a:chOff x="0" y="620395"/>
            <a:chExt cx="9906000" cy="133350"/>
          </a:xfrm>
        </p:grpSpPr>
        <p:sp>
          <p:nvSpPr>
            <p:cNvPr id="8" name="직사각형 7">
              <a:extLst>
                <a:ext uri="{FF2B5EF4-FFF2-40B4-BE49-F238E27FC236}">
                  <a16:creationId xmlns:a16="http://schemas.microsoft.com/office/drawing/2014/main" id="{C08BAED4-011E-E0DD-1BEB-F4C9FEEAB92B}"/>
                </a:ext>
              </a:extLst>
            </p:cNvPr>
            <p:cNvSpPr/>
            <p:nvPr userDrawn="1"/>
          </p:nvSpPr>
          <p:spPr>
            <a:xfrm>
              <a:off x="1270" y="620395"/>
              <a:ext cx="9904730" cy="65405"/>
            </a:xfrm>
            <a:prstGeom prst="rect">
              <a:avLst/>
            </a:prstGeom>
            <a:solidFill>
              <a:schemeClr val="accent1">
                <a:lumMod val="50000"/>
              </a:schemeClr>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a:p>
          </p:txBody>
        </p:sp>
        <p:cxnSp>
          <p:nvCxnSpPr>
            <p:cNvPr id="9" name="직선 연결선 7">
              <a:extLst>
                <a:ext uri="{FF2B5EF4-FFF2-40B4-BE49-F238E27FC236}">
                  <a16:creationId xmlns:a16="http://schemas.microsoft.com/office/drawing/2014/main" id="{B46F8F68-DE67-E062-7C10-28EBC2DAAF12}"/>
                </a:ext>
              </a:extLst>
            </p:cNvPr>
            <p:cNvCxnSpPr/>
            <p:nvPr userDrawn="1"/>
          </p:nvCxnSpPr>
          <p:spPr>
            <a:xfrm>
              <a:off x="0" y="751205"/>
              <a:ext cx="9904730" cy="3175"/>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grpSp>
      <p:pic>
        <p:nvPicPr>
          <p:cNvPr id="14" name="Picture 2" descr="http://www.ubisam.com/images/logo.png">
            <a:extLst>
              <a:ext uri="{FF2B5EF4-FFF2-40B4-BE49-F238E27FC236}">
                <a16:creationId xmlns:a16="http://schemas.microsoft.com/office/drawing/2014/main" id="{B34E2B9F-8D16-1D0F-1BFC-488EBED1FDB1}"/>
              </a:ext>
            </a:extLst>
          </p:cNvPr>
          <p:cNvPicPr>
            <a:picLocks noChangeAspect="1" noChangeArrowheads="1"/>
          </p:cNvPicPr>
          <p:nvPr userDrawn="1"/>
        </p:nvPicPr>
        <p:blipFill>
          <a:blip r:embed="rId9"/>
          <a:srcRect/>
          <a:stretch>
            <a:fillRect/>
          </a:stretch>
        </p:blipFill>
        <p:spPr bwMode="auto">
          <a:xfrm>
            <a:off x="8609856" y="6164562"/>
            <a:ext cx="1296144" cy="693438"/>
          </a:xfrm>
          <a:prstGeom prst="rect">
            <a:avLst/>
          </a:prstGeom>
          <a:noFill/>
        </p:spPr>
      </p:pic>
    </p:spTree>
    <p:extLst>
      <p:ext uri="{BB962C8B-B14F-4D97-AF65-F5344CB8AC3E}">
        <p14:creationId xmlns:p14="http://schemas.microsoft.com/office/powerpoint/2010/main" val="337524483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82" r:id="rId4"/>
    <p:sldLayoutId id="2147483678" r:id="rId5"/>
    <p:sldLayoutId id="2147483679" r:id="rId6"/>
    <p:sldLayoutId id="2147483680" r:id="rId7"/>
  </p:sldLayoutIdLst>
  <p:hf sldNum="0" hdr="0" ftr="0" dt="0"/>
  <p:txStyles>
    <p:titleStyle>
      <a:lvl1pPr algn="l" defTabSz="914400" rtl="0" eaLnBrk="1" latinLnBrk="1" hangingPunct="1">
        <a:lnSpc>
          <a:spcPct val="90000"/>
        </a:lnSpc>
        <a:spcBef>
          <a:spcPct val="0"/>
        </a:spcBef>
        <a:buNone/>
        <a:defRPr sz="2400" b="1" kern="1200">
          <a:solidFill>
            <a:schemeClr val="tx1"/>
          </a:solidFill>
          <a:latin typeface="+mj-lt"/>
          <a:ea typeface="+mj-ea"/>
          <a:cs typeface="+mj-cs"/>
        </a:defRPr>
      </a:lvl1pPr>
    </p:titleStyle>
    <p:bodyStyle>
      <a:lvl1pPr marL="0" indent="0" algn="l" defTabSz="914400" rtl="0" eaLnBrk="1" latinLnBrk="1"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1"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1"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1"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1"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10.png"/><Relationship Id="rId9" Type="http://schemas.microsoft.com/office/2007/relationships/hdphoto" Target="../media/hdphoto5.wdp"/></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1.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10.png"/><Relationship Id="rId9" Type="http://schemas.microsoft.com/office/2007/relationships/hdphoto" Target="../media/hdphoto4.wdp"/></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1.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10.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1.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10.png"/><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1.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10.png"/><Relationship Id="rId9" Type="http://schemas.microsoft.com/office/2007/relationships/hdphoto" Target="../media/hdphoto4.wdp"/></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1.png"/><Relationship Id="rId11" Type="http://schemas.microsoft.com/office/2007/relationships/hdphoto" Target="../media/hdphoto4.wdp"/><Relationship Id="rId5" Type="http://schemas.microsoft.com/office/2007/relationships/hdphoto" Target="../media/hdphoto2.wdp"/><Relationship Id="rId10" Type="http://schemas.openxmlformats.org/officeDocument/2006/relationships/image" Target="../media/image12.png"/><Relationship Id="rId4" Type="http://schemas.openxmlformats.org/officeDocument/2006/relationships/image" Target="../media/image10.png"/><Relationship Id="rId9"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s://sdurobotics.gitlab.io/ur_rtde/" TargetMode="External"/><Relationship Id="rId2" Type="http://schemas.openxmlformats.org/officeDocument/2006/relationships/hyperlink" Target="https://www.youtube.com/playlist?list=PLnJ9fSRnDN3B1wEuxQY4thTWyGoT2N0yd" TargetMode="External"/><Relationship Id="rId1" Type="http://schemas.openxmlformats.org/officeDocument/2006/relationships/slideLayout" Target="../slideLayouts/slideLayout4.xml"/><Relationship Id="rId5" Type="http://schemas.openxmlformats.org/officeDocument/2006/relationships/hyperlink" Target="https://github.com/topics/urscript" TargetMode="External"/><Relationship Id="rId4" Type="http://schemas.openxmlformats.org/officeDocument/2006/relationships/hyperlink" Target="https://www.universal-robots.com/products/polyscope-5/"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forum.universal-robots.com/t/ci-cd-pipeline-with-polyscope-externalcontrol/29660"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21AA3-F4FD-FB8E-7FCE-A5D9B4B47CE1}"/>
              </a:ext>
            </a:extLst>
          </p:cNvPr>
          <p:cNvSpPr>
            <a:spLocks noGrp="1"/>
          </p:cNvSpPr>
          <p:nvPr>
            <p:ph type="title"/>
          </p:nvPr>
        </p:nvSpPr>
        <p:spPr/>
        <p:txBody>
          <a:bodyPr/>
          <a:lstStyle/>
          <a:p>
            <a:r>
              <a:rPr kumimoji="1" lang="en-US" altLang="ko-KR" dirty="0"/>
              <a:t>ROS 1 vs. </a:t>
            </a:r>
            <a:r>
              <a:rPr kumimoji="1" lang="en-US" altLang="ko-KR"/>
              <a:t>ROS 2</a:t>
            </a:r>
            <a:endParaRPr kumimoji="1" lang="ko-KR" altLang="en-US"/>
          </a:p>
        </p:txBody>
      </p:sp>
      <p:pic>
        <p:nvPicPr>
          <p:cNvPr id="1026" name="Picture 2" descr="ROS1/ROS2 architecture. for DDS approach to ROS. We clarify the ...">
            <a:extLst>
              <a:ext uri="{FF2B5EF4-FFF2-40B4-BE49-F238E27FC236}">
                <a16:creationId xmlns:a16="http://schemas.microsoft.com/office/drawing/2014/main" id="{7D4D6C16-12B9-8FCA-31F2-6D0506049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350" y="1284514"/>
            <a:ext cx="8813299" cy="4822371"/>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C368323E-FF05-8453-86A4-C89B2F87084B}"/>
              </a:ext>
            </a:extLst>
          </p:cNvPr>
          <p:cNvSpPr/>
          <p:nvPr/>
        </p:nvSpPr>
        <p:spPr>
          <a:xfrm>
            <a:off x="5826124" y="4572000"/>
            <a:ext cx="2033361" cy="5225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dirty="0" err="1">
                <a:solidFill>
                  <a:srgbClr val="FF0000"/>
                </a:solidFill>
              </a:rPr>
              <a:t>OpenDDS</a:t>
            </a:r>
            <a:endParaRPr kumimoji="1" lang="en-US" altLang="ko-KR" dirty="0">
              <a:solidFill>
                <a:srgbClr val="FF0000"/>
              </a:solidFill>
            </a:endParaRPr>
          </a:p>
          <a:p>
            <a:pPr algn="ctr"/>
            <a:endParaRPr kumimoji="1" lang="ko-KR" altLang="en-US" dirty="0">
              <a:solidFill>
                <a:srgbClr val="FF0000"/>
              </a:solidFill>
            </a:endParaRPr>
          </a:p>
        </p:txBody>
      </p:sp>
      <p:sp>
        <p:nvSpPr>
          <p:cNvPr id="4" name="직사각형 3">
            <a:extLst>
              <a:ext uri="{FF2B5EF4-FFF2-40B4-BE49-F238E27FC236}">
                <a16:creationId xmlns:a16="http://schemas.microsoft.com/office/drawing/2014/main" id="{F03F2295-4503-7207-B4A7-E83312A07F1F}"/>
              </a:ext>
            </a:extLst>
          </p:cNvPr>
          <p:cNvSpPr/>
          <p:nvPr/>
        </p:nvSpPr>
        <p:spPr>
          <a:xfrm>
            <a:off x="6000296" y="2645229"/>
            <a:ext cx="1010104" cy="3646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1400" b="1" dirty="0" err="1">
                <a:solidFill>
                  <a:srgbClr val="FF0000"/>
                </a:solidFill>
              </a:rPr>
              <a:t>OpenDDS</a:t>
            </a:r>
            <a:endParaRPr kumimoji="1" lang="en-US" altLang="ko-KR" sz="1400" b="1" dirty="0">
              <a:solidFill>
                <a:srgbClr val="FF0000"/>
              </a:solidFill>
            </a:endParaRPr>
          </a:p>
          <a:p>
            <a:pPr algn="ctr"/>
            <a:r>
              <a:rPr kumimoji="1" lang="en-US" altLang="ko-KR" sz="1400" b="1" dirty="0">
                <a:solidFill>
                  <a:srgbClr val="FF0000"/>
                </a:solidFill>
              </a:rPr>
              <a:t>Adaptor</a:t>
            </a:r>
            <a:endParaRPr kumimoji="1" lang="ko-KR" altLang="en-US" sz="1400" b="1" dirty="0">
              <a:solidFill>
                <a:srgbClr val="FF0000"/>
              </a:solidFill>
            </a:endParaRPr>
          </a:p>
        </p:txBody>
      </p:sp>
      <p:sp>
        <p:nvSpPr>
          <p:cNvPr id="5" name="직사각형 4">
            <a:extLst>
              <a:ext uri="{FF2B5EF4-FFF2-40B4-BE49-F238E27FC236}">
                <a16:creationId xmlns:a16="http://schemas.microsoft.com/office/drawing/2014/main" id="{9FD742E6-0ABC-C317-EDEC-0B36ED445779}"/>
              </a:ext>
            </a:extLst>
          </p:cNvPr>
          <p:cNvSpPr/>
          <p:nvPr/>
        </p:nvSpPr>
        <p:spPr>
          <a:xfrm>
            <a:off x="7064830" y="2645229"/>
            <a:ext cx="1010104" cy="3646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1400" b="1" dirty="0" err="1">
                <a:solidFill>
                  <a:srgbClr val="FF0000"/>
                </a:solidFill>
              </a:rPr>
              <a:t>OpenDDS</a:t>
            </a:r>
            <a:endParaRPr kumimoji="1" lang="en-US" altLang="ko-KR" sz="1400" b="1" dirty="0">
              <a:solidFill>
                <a:srgbClr val="FF0000"/>
              </a:solidFill>
            </a:endParaRPr>
          </a:p>
          <a:p>
            <a:pPr algn="ctr"/>
            <a:r>
              <a:rPr kumimoji="1" lang="en-US" altLang="ko-KR" sz="1400" b="1" dirty="0">
                <a:solidFill>
                  <a:srgbClr val="FF0000"/>
                </a:solidFill>
              </a:rPr>
              <a:t>Adaptor</a:t>
            </a:r>
            <a:endParaRPr kumimoji="1" lang="ko-KR" altLang="en-US" sz="1400" b="1" dirty="0">
              <a:solidFill>
                <a:srgbClr val="FF0000"/>
              </a:solidFill>
            </a:endParaRPr>
          </a:p>
        </p:txBody>
      </p:sp>
      <p:sp>
        <p:nvSpPr>
          <p:cNvPr id="6" name="직사각형 5">
            <a:extLst>
              <a:ext uri="{FF2B5EF4-FFF2-40B4-BE49-F238E27FC236}">
                <a16:creationId xmlns:a16="http://schemas.microsoft.com/office/drawing/2014/main" id="{852032FE-34CB-0668-57DC-869BA11F9A8C}"/>
              </a:ext>
            </a:extLst>
          </p:cNvPr>
          <p:cNvSpPr/>
          <p:nvPr/>
        </p:nvSpPr>
        <p:spPr>
          <a:xfrm>
            <a:off x="8129364" y="2645229"/>
            <a:ext cx="1010104" cy="3646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1400" b="1" dirty="0" err="1">
                <a:solidFill>
                  <a:srgbClr val="FF0000"/>
                </a:solidFill>
              </a:rPr>
              <a:t>OpenDDS</a:t>
            </a:r>
            <a:endParaRPr kumimoji="1" lang="en-US" altLang="ko-KR" sz="1400" b="1" dirty="0">
              <a:solidFill>
                <a:srgbClr val="FF0000"/>
              </a:solidFill>
            </a:endParaRPr>
          </a:p>
          <a:p>
            <a:pPr algn="ctr"/>
            <a:r>
              <a:rPr kumimoji="1" lang="en-US" altLang="ko-KR" sz="1400" b="1" dirty="0">
                <a:solidFill>
                  <a:srgbClr val="FF0000"/>
                </a:solidFill>
              </a:rPr>
              <a:t>Adaptor</a:t>
            </a:r>
            <a:endParaRPr kumimoji="1" lang="ko-KR" altLang="en-US" sz="1400" b="1" dirty="0">
              <a:solidFill>
                <a:srgbClr val="FF0000"/>
              </a:solidFill>
            </a:endParaRPr>
          </a:p>
        </p:txBody>
      </p:sp>
    </p:spTree>
    <p:extLst>
      <p:ext uri="{BB962C8B-B14F-4D97-AF65-F5344CB8AC3E}">
        <p14:creationId xmlns:p14="http://schemas.microsoft.com/office/powerpoint/2010/main" val="220493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4A293B-D7BC-27AD-670D-834E5529661B}"/>
              </a:ext>
            </a:extLst>
          </p:cNvPr>
          <p:cNvSpPr>
            <a:spLocks noGrp="1"/>
          </p:cNvSpPr>
          <p:nvPr>
            <p:ph type="title"/>
          </p:nvPr>
        </p:nvSpPr>
        <p:spPr/>
        <p:txBody>
          <a:bodyPr/>
          <a:lstStyle/>
          <a:p>
            <a:r>
              <a:rPr kumimoji="1" lang="en-US" altLang="ko-KR" dirty="0"/>
              <a:t>Nav2 – Navigation Stack</a:t>
            </a:r>
            <a:endParaRPr kumimoji="1" lang="ko-KR" altLang="en-US" dirty="0"/>
          </a:p>
        </p:txBody>
      </p:sp>
      <p:sp>
        <p:nvSpPr>
          <p:cNvPr id="3" name="TextBox 2">
            <a:extLst>
              <a:ext uri="{FF2B5EF4-FFF2-40B4-BE49-F238E27FC236}">
                <a16:creationId xmlns:a16="http://schemas.microsoft.com/office/drawing/2014/main" id="{78A36FB7-522E-0701-20A3-A575E2F6D7D8}"/>
              </a:ext>
            </a:extLst>
          </p:cNvPr>
          <p:cNvSpPr txBox="1"/>
          <p:nvPr/>
        </p:nvSpPr>
        <p:spPr>
          <a:xfrm>
            <a:off x="827314" y="1055915"/>
            <a:ext cx="8545194" cy="5047536"/>
          </a:xfrm>
          <a:prstGeom prst="rect">
            <a:avLst/>
          </a:prstGeom>
          <a:noFill/>
        </p:spPr>
        <p:txBody>
          <a:bodyPr wrap="square" rtlCol="0">
            <a:spAutoFit/>
          </a:bodyPr>
          <a:lstStyle/>
          <a:p>
            <a:pPr rtl="0">
              <a:spcBef>
                <a:spcPts val="1200"/>
              </a:spcBef>
            </a:pPr>
            <a:r>
              <a:rPr lang="en" altLang="ko-KR" dirty="0">
                <a:effectLst/>
              </a:rPr>
              <a:t>Nav2 stands for Navigation 2. It's an </a:t>
            </a:r>
            <a:r>
              <a:rPr lang="en" altLang="ko-KR" b="1" dirty="0">
                <a:solidFill>
                  <a:srgbClr val="FF0000"/>
                </a:solidFill>
                <a:effectLst/>
              </a:rPr>
              <a:t>open-source framework used to control the movement of robots in various environments</a:t>
            </a:r>
            <a:r>
              <a:rPr lang="en" altLang="ko-KR" dirty="0">
                <a:effectLst/>
              </a:rPr>
              <a:t>. Here are some key points about Nav2:</a:t>
            </a:r>
          </a:p>
          <a:p>
            <a:pPr marL="139700" indent="-139700" rtl="0">
              <a:spcBef>
                <a:spcPts val="1200"/>
              </a:spcBef>
              <a:buFont typeface="Arial" panose="020B0604020202020204" pitchFamily="34" charset="0"/>
              <a:buChar char="•"/>
            </a:pPr>
            <a:r>
              <a:rPr lang="en" altLang="ko-KR" sz="1600" b="1" dirty="0">
                <a:effectLst/>
              </a:rPr>
              <a:t>Successor to ROS Navigation Stack:</a:t>
            </a:r>
            <a:r>
              <a:rPr lang="en" altLang="ko-KR" sz="1600" dirty="0">
                <a:effectLst/>
              </a:rPr>
              <a:t> It's considered a more advanced and robust version of the older ROS Navigation Stack [3].</a:t>
            </a:r>
          </a:p>
          <a:p>
            <a:pPr marL="139700" indent="-139700" rtl="0">
              <a:spcBef>
                <a:spcPts val="1200"/>
              </a:spcBef>
              <a:buFont typeface="Arial" panose="020B0604020202020204" pitchFamily="34" charset="0"/>
              <a:buChar char="•"/>
            </a:pPr>
            <a:r>
              <a:rPr lang="en" altLang="ko-KR" sz="1600" b="1" dirty="0">
                <a:effectLst/>
              </a:rPr>
              <a:t>Moving Robots Around:</a:t>
            </a:r>
            <a:r>
              <a:rPr lang="en" altLang="ko-KR" sz="1600" dirty="0">
                <a:effectLst/>
              </a:rPr>
              <a:t> Nav2 helps robots navigate safely and efficiently from one point to another while completing tasks. It can handle complex environments and different types of robots [3].</a:t>
            </a:r>
          </a:p>
          <a:p>
            <a:pPr marL="139700" indent="-139700" rtl="0">
              <a:spcBef>
                <a:spcPts val="1200"/>
              </a:spcBef>
              <a:buFont typeface="Arial" panose="020B0604020202020204" pitchFamily="34" charset="0"/>
              <a:buChar char="•"/>
            </a:pPr>
            <a:r>
              <a:rPr lang="en" altLang="ko-KR" sz="1600" b="1" dirty="0">
                <a:effectLst/>
              </a:rPr>
              <a:t>More Than Point A to B:</a:t>
            </a:r>
            <a:r>
              <a:rPr lang="en" altLang="ko-KR" sz="1600" dirty="0">
                <a:effectLst/>
              </a:rPr>
              <a:t> In addition to moving between points, it can also be used for tasks like following objects [3].</a:t>
            </a:r>
          </a:p>
          <a:p>
            <a:pPr marL="139700" indent="-139700" rtl="0">
              <a:spcBef>
                <a:spcPts val="1200"/>
              </a:spcBef>
              <a:buFont typeface="Arial" panose="020B0604020202020204" pitchFamily="34" charset="0"/>
              <a:buChar char="•"/>
            </a:pPr>
            <a:r>
              <a:rPr lang="en" altLang="ko-KR" sz="1600" b="1" dirty="0">
                <a:effectLst/>
              </a:rPr>
              <a:t>Modular Design:</a:t>
            </a:r>
            <a:r>
              <a:rPr lang="en" altLang="ko-KR" sz="1600" dirty="0">
                <a:effectLst/>
              </a:rPr>
              <a:t> Nav2 is built with a modular design, meaning it's made up of independent components that can be easily customized for different needs [2].</a:t>
            </a:r>
          </a:p>
          <a:p>
            <a:pPr marL="139700" indent="-139700" rtl="0">
              <a:spcBef>
                <a:spcPts val="1200"/>
              </a:spcBef>
              <a:buFont typeface="Arial" panose="020B0604020202020204" pitchFamily="34" charset="0"/>
              <a:buChar char="•"/>
            </a:pPr>
            <a:r>
              <a:rPr lang="en" altLang="ko-KR" sz="1600" b="1" dirty="0">
                <a:solidFill>
                  <a:srgbClr val="FF0000"/>
                </a:solidFill>
                <a:effectLst/>
              </a:rPr>
              <a:t>Uses Behavior Trees:</a:t>
            </a:r>
            <a:r>
              <a:rPr lang="en" altLang="ko-KR" sz="1600" dirty="0">
                <a:solidFill>
                  <a:srgbClr val="FF0000"/>
                </a:solidFill>
                <a:effectLst/>
              </a:rPr>
              <a:t> These trees help create intelligent navigation behaviors by orchestrating various modular parts </a:t>
            </a:r>
            <a:r>
              <a:rPr lang="en" altLang="ko-KR" sz="1600" dirty="0">
                <a:effectLst/>
              </a:rPr>
              <a:t>[2].</a:t>
            </a:r>
          </a:p>
          <a:p>
            <a:pPr marL="139700" indent="-139700" rtl="0">
              <a:spcBef>
                <a:spcPts val="1200"/>
              </a:spcBef>
              <a:buFont typeface="Arial" panose="020B0604020202020204" pitchFamily="34" charset="0"/>
              <a:buChar char="•"/>
            </a:pPr>
            <a:r>
              <a:rPr lang="en" altLang="ko-KR" sz="1600" b="1" dirty="0">
                <a:effectLst/>
              </a:rPr>
              <a:t>Open-Source and Production-Ready:</a:t>
            </a:r>
            <a:r>
              <a:rPr lang="en" altLang="ko-KR" sz="1600" dirty="0">
                <a:effectLst/>
              </a:rPr>
              <a:t> Nav2 is freely available and considered reliable enough for real-world robotics applications [3].</a:t>
            </a:r>
          </a:p>
        </p:txBody>
      </p:sp>
    </p:spTree>
    <p:extLst>
      <p:ext uri="{BB962C8B-B14F-4D97-AF65-F5344CB8AC3E}">
        <p14:creationId xmlns:p14="http://schemas.microsoft.com/office/powerpoint/2010/main" val="842272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4A293B-D7BC-27AD-670D-834E5529661B}"/>
              </a:ext>
            </a:extLst>
          </p:cNvPr>
          <p:cNvSpPr>
            <a:spLocks noGrp="1"/>
          </p:cNvSpPr>
          <p:nvPr>
            <p:ph type="title"/>
          </p:nvPr>
        </p:nvSpPr>
        <p:spPr/>
        <p:txBody>
          <a:bodyPr/>
          <a:lstStyle/>
          <a:p>
            <a:r>
              <a:rPr kumimoji="1" lang="en-US" altLang="ko-KR" dirty="0"/>
              <a:t>Nav2 – Navigation Stack</a:t>
            </a:r>
            <a:endParaRPr kumimoji="1" lang="ko-KR" altLang="en-US" dirty="0"/>
          </a:p>
        </p:txBody>
      </p:sp>
      <p:sp>
        <p:nvSpPr>
          <p:cNvPr id="3" name="TextBox 2">
            <a:extLst>
              <a:ext uri="{FF2B5EF4-FFF2-40B4-BE49-F238E27FC236}">
                <a16:creationId xmlns:a16="http://schemas.microsoft.com/office/drawing/2014/main" id="{78A36FB7-522E-0701-20A3-A575E2F6D7D8}"/>
              </a:ext>
            </a:extLst>
          </p:cNvPr>
          <p:cNvSpPr txBox="1"/>
          <p:nvPr/>
        </p:nvSpPr>
        <p:spPr>
          <a:xfrm>
            <a:off x="114300" y="810191"/>
            <a:ext cx="9677400" cy="6047809"/>
          </a:xfrm>
          <a:prstGeom prst="rect">
            <a:avLst/>
          </a:prstGeom>
          <a:noFill/>
        </p:spPr>
        <p:txBody>
          <a:bodyPr wrap="square" rtlCol="0">
            <a:spAutoFit/>
          </a:bodyPr>
          <a:lstStyle/>
          <a:p>
            <a:pPr rtl="0">
              <a:spcBef>
                <a:spcPts val="600"/>
              </a:spcBef>
            </a:pPr>
            <a:r>
              <a:rPr lang="en" altLang="ko-KR" sz="1200" b="1" dirty="0">
                <a:solidFill>
                  <a:srgbClr val="FF0000"/>
                </a:solidFill>
                <a:effectLst/>
              </a:rPr>
              <a:t>Nav2 builds on ROS 2 (Robot Operating System 2) to provide a framework for robot navigation</a:t>
            </a:r>
            <a:r>
              <a:rPr lang="en" altLang="ko-KR" sz="1200" dirty="0">
                <a:effectLst/>
              </a:rPr>
              <a:t>. Here's a breakdown of how it works within ROS 2:</a:t>
            </a:r>
          </a:p>
          <a:p>
            <a:pPr rtl="0">
              <a:spcBef>
                <a:spcPts val="600"/>
              </a:spcBef>
            </a:pPr>
            <a:r>
              <a:rPr lang="en" altLang="ko-KR" sz="1200" b="1" dirty="0">
                <a:effectLst/>
              </a:rPr>
              <a:t>Components and Communication:</a:t>
            </a:r>
            <a:endParaRPr lang="en" altLang="ko-KR" sz="1200" dirty="0">
              <a:effectLst/>
            </a:endParaRPr>
          </a:p>
          <a:p>
            <a:pPr marL="96838" indent="-96838" rtl="0">
              <a:spcBef>
                <a:spcPts val="600"/>
              </a:spcBef>
              <a:buFont typeface="Arial" panose="020B0604020202020204" pitchFamily="34" charset="0"/>
              <a:buChar char="•"/>
            </a:pPr>
            <a:r>
              <a:rPr lang="en" altLang="ko-KR" sz="1200" b="1" dirty="0">
                <a:effectLst/>
              </a:rPr>
              <a:t>Nodes:</a:t>
            </a:r>
            <a:r>
              <a:rPr lang="en" altLang="ko-KR" sz="1200" dirty="0">
                <a:effectLst/>
              </a:rPr>
              <a:t> Nav2 is built on independent ROS 2 nodes that communicate with each other using message passing [1]. These nodes handle specific tasks like localization, planning, and controlling the robot.</a:t>
            </a:r>
          </a:p>
          <a:p>
            <a:pPr marL="96838" indent="-96838" rtl="0">
              <a:spcBef>
                <a:spcPts val="600"/>
              </a:spcBef>
              <a:buFont typeface="Arial" panose="020B0604020202020204" pitchFamily="34" charset="0"/>
              <a:buChar char="•"/>
            </a:pPr>
            <a:r>
              <a:rPr lang="en" altLang="ko-KR" sz="1200" b="1" dirty="0">
                <a:effectLst/>
              </a:rPr>
              <a:t>Topics and Services:</a:t>
            </a:r>
            <a:r>
              <a:rPr lang="en" altLang="ko-KR" sz="1200" dirty="0">
                <a:effectLst/>
              </a:rPr>
              <a:t> Nodes exchange information through ROS 2 </a:t>
            </a:r>
            <a:r>
              <a:rPr lang="en" altLang="ko-KR" sz="1200" b="1" dirty="0">
                <a:solidFill>
                  <a:srgbClr val="FF0000"/>
                </a:solidFill>
                <a:effectLst/>
              </a:rPr>
              <a:t>topics (data streams) </a:t>
            </a:r>
            <a:r>
              <a:rPr lang="en" altLang="ko-KR" sz="1200" dirty="0">
                <a:effectLst/>
              </a:rPr>
              <a:t>and </a:t>
            </a:r>
            <a:r>
              <a:rPr lang="en" altLang="ko-KR" sz="1200" b="1" dirty="0">
                <a:solidFill>
                  <a:srgbClr val="FF0000"/>
                </a:solidFill>
                <a:effectLst/>
              </a:rPr>
              <a:t>services (remote procedure calls) </a:t>
            </a:r>
            <a:r>
              <a:rPr lang="en" altLang="ko-KR" sz="1200" dirty="0">
                <a:effectLst/>
              </a:rPr>
              <a:t>[1]. This allows for a flexible and modular architecture.</a:t>
            </a:r>
          </a:p>
          <a:p>
            <a:pPr rtl="0">
              <a:spcBef>
                <a:spcPts val="600"/>
              </a:spcBef>
            </a:pPr>
            <a:r>
              <a:rPr lang="en" altLang="ko-KR" sz="1200" b="1" dirty="0">
                <a:effectLst/>
              </a:rPr>
              <a:t>Navigation Process:</a:t>
            </a:r>
            <a:endParaRPr lang="en" altLang="ko-KR" sz="1200" dirty="0">
              <a:effectLst/>
            </a:endParaRPr>
          </a:p>
          <a:p>
            <a:pPr marL="139700" indent="-139700" rtl="0">
              <a:spcBef>
                <a:spcPts val="600"/>
              </a:spcBef>
              <a:buFont typeface="+mj-lt"/>
              <a:buAutoNum type="arabicPeriod"/>
            </a:pPr>
            <a:r>
              <a:rPr lang="en" altLang="ko-KR" sz="1200" b="1" dirty="0">
                <a:effectLst/>
              </a:rPr>
              <a:t>Localization:</a:t>
            </a:r>
            <a:r>
              <a:rPr lang="en" altLang="ko-KR" sz="1200" dirty="0">
                <a:effectLst/>
              </a:rPr>
              <a:t> A localization node (e.g., using LiDAR or odometry) determines </a:t>
            </a:r>
            <a:r>
              <a:rPr lang="en" altLang="ko-KR" sz="1200" b="1" dirty="0">
                <a:solidFill>
                  <a:srgbClr val="FF0000"/>
                </a:solidFill>
                <a:effectLst/>
              </a:rPr>
              <a:t>the robot's current position in the environment </a:t>
            </a:r>
            <a:r>
              <a:rPr lang="en" altLang="ko-KR" sz="1200" dirty="0">
                <a:effectLst/>
              </a:rPr>
              <a:t>[2]. This data is published on a ROS 2 topic.</a:t>
            </a:r>
          </a:p>
          <a:p>
            <a:pPr marL="139700" indent="-139700" rtl="0">
              <a:spcBef>
                <a:spcPts val="600"/>
              </a:spcBef>
              <a:buFont typeface="+mj-lt"/>
              <a:buAutoNum type="arabicPeriod"/>
            </a:pPr>
            <a:r>
              <a:rPr lang="en" altLang="ko-KR" sz="1200" b="1" dirty="0" err="1">
                <a:effectLst/>
              </a:rPr>
              <a:t>Costmap</a:t>
            </a:r>
            <a:r>
              <a:rPr lang="en" altLang="ko-KR" sz="1200" b="1" dirty="0">
                <a:effectLst/>
              </a:rPr>
              <a:t> Creation:</a:t>
            </a:r>
            <a:r>
              <a:rPr lang="en" altLang="ko-KR" sz="1200" dirty="0">
                <a:effectLst/>
              </a:rPr>
              <a:t> A </a:t>
            </a:r>
            <a:r>
              <a:rPr lang="en" altLang="ko-KR" sz="1200" dirty="0" err="1">
                <a:effectLst/>
              </a:rPr>
              <a:t>costmap</a:t>
            </a:r>
            <a:r>
              <a:rPr lang="en" altLang="ko-KR" sz="1200" dirty="0">
                <a:effectLst/>
              </a:rPr>
              <a:t> </a:t>
            </a:r>
            <a:r>
              <a:rPr lang="en" altLang="ko-KR" sz="1200" b="1" dirty="0">
                <a:solidFill>
                  <a:srgbClr val="FF0000"/>
                </a:solidFill>
                <a:effectLst/>
              </a:rPr>
              <a:t>node creates a map representing the environment's obstacles and free spaces</a:t>
            </a:r>
            <a:r>
              <a:rPr lang="en" altLang="ko-KR" sz="1200" dirty="0">
                <a:effectLst/>
              </a:rPr>
              <a:t>. It considers sensor data and the robot's footprint [2]. This </a:t>
            </a:r>
            <a:r>
              <a:rPr lang="en" altLang="ko-KR" sz="1200" b="1" dirty="0" err="1">
                <a:solidFill>
                  <a:srgbClr val="FF0000"/>
                </a:solidFill>
                <a:effectLst/>
              </a:rPr>
              <a:t>costmap</a:t>
            </a:r>
            <a:r>
              <a:rPr lang="en" altLang="ko-KR" sz="1200" b="1" dirty="0">
                <a:solidFill>
                  <a:srgbClr val="FF0000"/>
                </a:solidFill>
                <a:effectLst/>
              </a:rPr>
              <a:t> is also published on a topic</a:t>
            </a:r>
            <a:r>
              <a:rPr lang="en" altLang="ko-KR" sz="1200" dirty="0">
                <a:effectLst/>
              </a:rPr>
              <a:t>.</a:t>
            </a:r>
          </a:p>
          <a:p>
            <a:pPr marL="139700" indent="-139700" rtl="0">
              <a:spcBef>
                <a:spcPts val="600"/>
              </a:spcBef>
              <a:buFont typeface="+mj-lt"/>
              <a:buAutoNum type="arabicPeriod"/>
            </a:pPr>
            <a:r>
              <a:rPr lang="en" altLang="ko-KR" sz="1200" b="1" dirty="0">
                <a:effectLst/>
              </a:rPr>
              <a:t>Path Planning:</a:t>
            </a:r>
            <a:r>
              <a:rPr lang="en" altLang="ko-KR" sz="1200" dirty="0">
                <a:effectLst/>
              </a:rPr>
              <a:t> </a:t>
            </a:r>
            <a:r>
              <a:rPr lang="en" altLang="ko-KR" sz="1200" b="1" dirty="0">
                <a:solidFill>
                  <a:srgbClr val="FF0000"/>
                </a:solidFill>
                <a:effectLst/>
              </a:rPr>
              <a:t>A planning node (e.g., using algorithms like A*) receives the </a:t>
            </a:r>
            <a:r>
              <a:rPr lang="en" altLang="ko-KR" sz="1200" b="1" dirty="0" err="1">
                <a:solidFill>
                  <a:srgbClr val="FF0000"/>
                </a:solidFill>
                <a:effectLst/>
              </a:rPr>
              <a:t>costmap</a:t>
            </a:r>
            <a:r>
              <a:rPr lang="en" altLang="ko-KR" sz="1200" b="1" dirty="0">
                <a:solidFill>
                  <a:srgbClr val="FF0000"/>
                </a:solidFill>
                <a:effectLst/>
              </a:rPr>
              <a:t> and a goal location. It then calculates a collision-free path for the robot to reach the goal [2]. The planned path is published on another topic</a:t>
            </a:r>
            <a:r>
              <a:rPr lang="en" altLang="ko-KR" sz="1200" dirty="0">
                <a:effectLst/>
              </a:rPr>
              <a:t>.</a:t>
            </a:r>
          </a:p>
          <a:p>
            <a:pPr marL="139700" indent="-139700" rtl="0">
              <a:spcBef>
                <a:spcPts val="600"/>
              </a:spcBef>
              <a:buFont typeface="+mj-lt"/>
              <a:buAutoNum type="arabicPeriod"/>
            </a:pPr>
            <a:r>
              <a:rPr lang="en" altLang="ko-KR" sz="1200" b="1" dirty="0">
                <a:effectLst/>
              </a:rPr>
              <a:t>Robot Control:</a:t>
            </a:r>
            <a:r>
              <a:rPr lang="en" altLang="ko-KR" sz="1200" dirty="0">
                <a:effectLst/>
              </a:rPr>
              <a:t> </a:t>
            </a:r>
            <a:r>
              <a:rPr lang="en" altLang="ko-KR" sz="1200" b="1" dirty="0">
                <a:solidFill>
                  <a:srgbClr val="FF0000"/>
                </a:solidFill>
                <a:effectLst/>
              </a:rPr>
              <a:t>A controller node subscribes to the planned path topic</a:t>
            </a:r>
            <a:r>
              <a:rPr lang="en" altLang="ko-KR" sz="1200" dirty="0">
                <a:effectLst/>
              </a:rPr>
              <a:t>. It translates the path into motor commands and sends them to the robot's base controller, making it move along the path [2].</a:t>
            </a:r>
          </a:p>
          <a:p>
            <a:pPr rtl="0">
              <a:spcBef>
                <a:spcPts val="600"/>
              </a:spcBef>
            </a:pPr>
            <a:r>
              <a:rPr lang="en" altLang="ko-KR" sz="1200" b="1" dirty="0">
                <a:effectLst/>
              </a:rPr>
              <a:t>Additional Features:</a:t>
            </a:r>
            <a:endParaRPr lang="en" altLang="ko-KR" sz="1200" dirty="0">
              <a:effectLst/>
            </a:endParaRPr>
          </a:p>
          <a:p>
            <a:pPr marL="96838" indent="-96838" rtl="0">
              <a:spcBef>
                <a:spcPts val="600"/>
              </a:spcBef>
              <a:buFont typeface="Arial" panose="020B0604020202020204" pitchFamily="34" charset="0"/>
              <a:buChar char="•"/>
            </a:pPr>
            <a:r>
              <a:rPr lang="en" altLang="ko-KR" sz="1200" b="1" dirty="0">
                <a:effectLst/>
              </a:rPr>
              <a:t>Behavior Trees:</a:t>
            </a:r>
            <a:r>
              <a:rPr lang="en" altLang="ko-KR" sz="1200" dirty="0">
                <a:effectLst/>
              </a:rPr>
              <a:t> Nav2 can utilize </a:t>
            </a:r>
            <a:r>
              <a:rPr lang="en" altLang="ko-KR" sz="1200" b="1" dirty="0">
                <a:solidFill>
                  <a:srgbClr val="FF0000"/>
                </a:solidFill>
                <a:effectLst/>
              </a:rPr>
              <a:t>behavior trees to sequence and orchestrate these individual tasks</a:t>
            </a:r>
            <a:r>
              <a:rPr lang="en" altLang="ko-KR" sz="1200" dirty="0">
                <a:effectLst/>
              </a:rPr>
              <a:t>. This allows for complex navigation behaviors like obstacle avoidance or following objects [2].</a:t>
            </a:r>
          </a:p>
          <a:p>
            <a:pPr marL="96838" indent="-96838" rtl="0">
              <a:spcBef>
                <a:spcPts val="600"/>
              </a:spcBef>
              <a:buFont typeface="Arial" panose="020B0604020202020204" pitchFamily="34" charset="0"/>
              <a:buChar char="•"/>
            </a:pPr>
            <a:r>
              <a:rPr lang="en" altLang="ko-KR" sz="1200" b="1" dirty="0">
                <a:effectLst/>
              </a:rPr>
              <a:t>Plugins:</a:t>
            </a:r>
            <a:r>
              <a:rPr lang="en" altLang="ko-KR" sz="1200" dirty="0">
                <a:effectLst/>
              </a:rPr>
              <a:t> The modular design allows for adding custom plugins for specific sensors, actuators, or planning algorithms [1].</a:t>
            </a:r>
          </a:p>
          <a:p>
            <a:pPr rtl="0">
              <a:spcBef>
                <a:spcPts val="600"/>
              </a:spcBef>
            </a:pPr>
            <a:r>
              <a:rPr lang="en" altLang="ko-KR" sz="1200" b="1" dirty="0">
                <a:effectLst/>
              </a:rPr>
              <a:t>Benefits of ROS 2:</a:t>
            </a:r>
            <a:endParaRPr lang="en" altLang="ko-KR" sz="1200" dirty="0">
              <a:effectLst/>
            </a:endParaRPr>
          </a:p>
          <a:p>
            <a:pPr marL="96838" indent="-96838" rtl="0">
              <a:spcBef>
                <a:spcPts val="600"/>
              </a:spcBef>
              <a:buFont typeface="Arial" panose="020B0604020202020204" pitchFamily="34" charset="0"/>
              <a:buChar char="•"/>
            </a:pPr>
            <a:r>
              <a:rPr lang="en" altLang="ko-KR" sz="1200" b="1" dirty="0">
                <a:effectLst/>
              </a:rPr>
              <a:t>Improved Performance:</a:t>
            </a:r>
            <a:r>
              <a:rPr lang="en" altLang="ko-KR" sz="1200" dirty="0">
                <a:effectLst/>
              </a:rPr>
              <a:t> ROS 2 offers better performance and scalability compared to ROS 1, making it suitable for complex robots and environments [1].</a:t>
            </a:r>
          </a:p>
          <a:p>
            <a:pPr marL="96838" indent="-96838" rtl="0">
              <a:spcBef>
                <a:spcPts val="600"/>
              </a:spcBef>
              <a:buFont typeface="Arial" panose="020B0604020202020204" pitchFamily="34" charset="0"/>
              <a:buChar char="•"/>
            </a:pPr>
            <a:r>
              <a:rPr lang="en" altLang="ko-KR" sz="1200" b="1" dirty="0">
                <a:effectLst/>
              </a:rPr>
              <a:t>Decentralized Communication:</a:t>
            </a:r>
            <a:r>
              <a:rPr lang="en" altLang="ko-KR" sz="1200" dirty="0">
                <a:effectLst/>
              </a:rPr>
              <a:t> ROS 2 nodes can discover each other dynamically, simplifying setup for multi-robot systems [1].</a:t>
            </a:r>
          </a:p>
          <a:p>
            <a:pPr rtl="0">
              <a:spcBef>
                <a:spcPts val="600"/>
              </a:spcBef>
            </a:pPr>
            <a:r>
              <a:rPr lang="en" altLang="ko-KR" sz="1200" dirty="0">
                <a:effectLst/>
              </a:rPr>
              <a:t>For a deeper understanding, you can search for resources like "ROS2 Nav2 Tutorial" or "Nav2 ROS2 Crash Course". These resources often include video tutorials that visually demonstrate how Nav2 works within ROS 2.</a:t>
            </a:r>
          </a:p>
        </p:txBody>
      </p:sp>
      <p:sp>
        <p:nvSpPr>
          <p:cNvPr id="4" name="사각형 설명선[R] 3">
            <a:extLst>
              <a:ext uri="{FF2B5EF4-FFF2-40B4-BE49-F238E27FC236}">
                <a16:creationId xmlns:a16="http://schemas.microsoft.com/office/drawing/2014/main" id="{B5D8D52E-5025-F2E2-009F-0987560A7056}"/>
              </a:ext>
            </a:extLst>
          </p:cNvPr>
          <p:cNvSpPr/>
          <p:nvPr/>
        </p:nvSpPr>
        <p:spPr>
          <a:xfrm>
            <a:off x="9791700" y="3505200"/>
            <a:ext cx="1300843" cy="555171"/>
          </a:xfrm>
          <a:prstGeom prst="wedgeRectCallout">
            <a:avLst>
              <a:gd name="adj1" fmla="val -111618"/>
              <a:gd name="adj2" fmla="val 15441"/>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a:solidFill>
                  <a:sysClr val="windowText" lastClr="000000"/>
                </a:solidFill>
              </a:rPr>
              <a:t>Path </a:t>
            </a:r>
            <a:r>
              <a:rPr kumimoji="1" lang="ko-KR" altLang="en-US" sz="1200" dirty="0">
                <a:solidFill>
                  <a:sysClr val="windowText" lastClr="000000"/>
                </a:solidFill>
              </a:rPr>
              <a:t>제어를 할 것인가</a:t>
            </a:r>
            <a:r>
              <a:rPr kumimoji="1" lang="en-US" altLang="ko-KR" sz="1200" dirty="0">
                <a:solidFill>
                  <a:sysClr val="windowText" lastClr="000000"/>
                </a:solidFill>
              </a:rPr>
              <a:t>?</a:t>
            </a:r>
            <a:endParaRPr kumimoji="1" lang="ko-KR" altLang="en-US" sz="1200" dirty="0">
              <a:solidFill>
                <a:sysClr val="windowText" lastClr="000000"/>
              </a:solidFill>
            </a:endParaRPr>
          </a:p>
        </p:txBody>
      </p:sp>
      <p:sp>
        <p:nvSpPr>
          <p:cNvPr id="5" name="사각형 설명선[R] 4">
            <a:extLst>
              <a:ext uri="{FF2B5EF4-FFF2-40B4-BE49-F238E27FC236}">
                <a16:creationId xmlns:a16="http://schemas.microsoft.com/office/drawing/2014/main" id="{1DF0AB1C-C926-2967-44AF-42936A933A3E}"/>
              </a:ext>
            </a:extLst>
          </p:cNvPr>
          <p:cNvSpPr/>
          <p:nvPr/>
        </p:nvSpPr>
        <p:spPr>
          <a:xfrm>
            <a:off x="9628414" y="4626429"/>
            <a:ext cx="1300843" cy="555171"/>
          </a:xfrm>
          <a:prstGeom prst="wedgeRectCallout">
            <a:avLst>
              <a:gd name="adj1" fmla="val -111618"/>
              <a:gd name="adj2" fmla="val 15441"/>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1200" dirty="0" err="1">
                <a:solidFill>
                  <a:sysClr val="windowText" lastClr="000000"/>
                </a:solidFill>
              </a:rPr>
              <a:t>PolyScope</a:t>
            </a:r>
            <a:r>
              <a:rPr kumimoji="1" lang="ko-KR" altLang="en-US" sz="1200" dirty="0" err="1">
                <a:solidFill>
                  <a:sysClr val="windowText" lastClr="000000"/>
                </a:solidFill>
              </a:rPr>
              <a:t>으로</a:t>
            </a:r>
            <a:r>
              <a:rPr kumimoji="1" lang="ko-KR" altLang="en-US" sz="1200" dirty="0">
                <a:solidFill>
                  <a:sysClr val="windowText" lastClr="000000"/>
                </a:solidFill>
              </a:rPr>
              <a:t> 사전 설정이 가능한가</a:t>
            </a:r>
            <a:r>
              <a:rPr kumimoji="1" lang="en-US" altLang="ko-KR" sz="1200" dirty="0">
                <a:solidFill>
                  <a:sysClr val="windowText" lastClr="000000"/>
                </a:solidFill>
              </a:rPr>
              <a:t>?</a:t>
            </a:r>
            <a:endParaRPr kumimoji="1" lang="ko-KR" altLang="en-US" sz="1200" dirty="0">
              <a:solidFill>
                <a:sysClr val="windowText" lastClr="000000"/>
              </a:solidFill>
            </a:endParaRPr>
          </a:p>
        </p:txBody>
      </p:sp>
    </p:spTree>
    <p:extLst>
      <p:ext uri="{BB962C8B-B14F-4D97-AF65-F5344CB8AC3E}">
        <p14:creationId xmlns:p14="http://schemas.microsoft.com/office/powerpoint/2010/main" val="4248462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B6E1A5-AE89-43B0-1392-14E920471BB0}"/>
              </a:ext>
            </a:extLst>
          </p:cNvPr>
          <p:cNvSpPr>
            <a:spLocks noGrp="1"/>
          </p:cNvSpPr>
          <p:nvPr>
            <p:ph type="title"/>
          </p:nvPr>
        </p:nvSpPr>
        <p:spPr/>
        <p:txBody>
          <a:bodyPr/>
          <a:lstStyle/>
          <a:p>
            <a:r>
              <a:rPr kumimoji="1" lang="ko-KR" altLang="en-US" dirty="0"/>
              <a:t>고정 </a:t>
            </a:r>
            <a:r>
              <a:rPr kumimoji="1" lang="en-US" altLang="ko-KR" dirty="0"/>
              <a:t>Node</a:t>
            </a:r>
            <a:endParaRPr kumimoji="1" lang="ko-KR" altLang="en-US" dirty="0"/>
          </a:p>
        </p:txBody>
      </p:sp>
      <p:sp>
        <p:nvSpPr>
          <p:cNvPr id="3" name="TextBox 2">
            <a:extLst>
              <a:ext uri="{FF2B5EF4-FFF2-40B4-BE49-F238E27FC236}">
                <a16:creationId xmlns:a16="http://schemas.microsoft.com/office/drawing/2014/main" id="{21EBEB27-92DC-8178-6692-704705A52CB1}"/>
              </a:ext>
            </a:extLst>
          </p:cNvPr>
          <p:cNvSpPr txBox="1"/>
          <p:nvPr/>
        </p:nvSpPr>
        <p:spPr>
          <a:xfrm>
            <a:off x="680720" y="3398917"/>
            <a:ext cx="6603795" cy="2769989"/>
          </a:xfrm>
          <a:prstGeom prst="rect">
            <a:avLst/>
          </a:prstGeom>
          <a:noFill/>
        </p:spPr>
        <p:txBody>
          <a:bodyPr wrap="none" rtlCol="0">
            <a:spAutoFit/>
          </a:bodyPr>
          <a:lstStyle/>
          <a:p>
            <a:pPr marL="285750" indent="-285750">
              <a:spcBef>
                <a:spcPts val="1800"/>
              </a:spcBef>
              <a:buFont typeface="Wingdings" pitchFamily="2" charset="2"/>
              <a:buChar char="l"/>
            </a:pPr>
            <a:r>
              <a:rPr kumimoji="1" lang="en-US" altLang="ko-KR" sz="1600" dirty="0"/>
              <a:t>ROS2</a:t>
            </a:r>
            <a:r>
              <a:rPr kumimoji="1" lang="ko-KR" altLang="en-US" sz="1600" dirty="0"/>
              <a:t>의 </a:t>
            </a:r>
            <a:r>
              <a:rPr kumimoji="1" lang="en-US" altLang="ko-KR" sz="1600" dirty="0"/>
              <a:t>Node</a:t>
            </a:r>
            <a:r>
              <a:rPr kumimoji="1" lang="ko-KR" altLang="en-US" sz="1600" dirty="0"/>
              <a:t>로서의 통신방식 확인 필요</a:t>
            </a:r>
            <a:br>
              <a:rPr kumimoji="1" lang="en-US" altLang="ko-KR" sz="1600" dirty="0"/>
            </a:br>
            <a:r>
              <a:rPr kumimoji="1" lang="en-US" altLang="ko-KR" sz="1600" dirty="0"/>
              <a:t>-</a:t>
            </a:r>
            <a:r>
              <a:rPr kumimoji="1" lang="ko-KR" altLang="en-US" sz="1600" dirty="0"/>
              <a:t> </a:t>
            </a:r>
            <a:r>
              <a:rPr kumimoji="1" lang="en-US" altLang="ko-KR" sz="1600" dirty="0"/>
              <a:t>ROS2</a:t>
            </a:r>
            <a:r>
              <a:rPr kumimoji="1" lang="ko-KR" altLang="en-US" sz="1600" dirty="0"/>
              <a:t>가 아닌 단순 통신으로 </a:t>
            </a:r>
            <a:r>
              <a:rPr kumimoji="1" lang="en-US" altLang="ko-KR" sz="1600" dirty="0"/>
              <a:t>Event</a:t>
            </a:r>
            <a:r>
              <a:rPr kumimoji="1" lang="ko-KR" altLang="en-US" sz="1600" dirty="0"/>
              <a:t> 보고 및 </a:t>
            </a:r>
            <a:r>
              <a:rPr kumimoji="1" lang="en-US" altLang="ko-KR" sz="1600" dirty="0"/>
              <a:t>Service</a:t>
            </a:r>
            <a:r>
              <a:rPr kumimoji="1" lang="ko-KR" altLang="en-US" sz="1600" dirty="0"/>
              <a:t> 통신이 가능한가</a:t>
            </a:r>
            <a:r>
              <a:rPr kumimoji="1" lang="en-US" altLang="ko-KR" sz="1600" dirty="0"/>
              <a:t>?</a:t>
            </a:r>
            <a:br>
              <a:rPr kumimoji="1" lang="en-US" altLang="ko-KR" sz="1600" dirty="0"/>
            </a:br>
            <a:r>
              <a:rPr kumimoji="1" lang="en-US" altLang="ko-KR" sz="1600" dirty="0"/>
              <a:t>-</a:t>
            </a:r>
            <a:r>
              <a:rPr kumimoji="1" lang="ko-KR" altLang="en-US" sz="1600" dirty="0"/>
              <a:t> 통신 방식은</a:t>
            </a:r>
            <a:r>
              <a:rPr kumimoji="1" lang="en-US" altLang="ko-KR" sz="1600" dirty="0"/>
              <a:t>?</a:t>
            </a:r>
          </a:p>
          <a:p>
            <a:pPr marL="285750" indent="-285750">
              <a:spcBef>
                <a:spcPts val="1800"/>
              </a:spcBef>
              <a:buFont typeface="Wingdings" pitchFamily="2" charset="2"/>
              <a:buChar char="l"/>
            </a:pPr>
            <a:r>
              <a:rPr kumimoji="1" lang="ko-KR" altLang="en-US" sz="1600" dirty="0"/>
              <a:t>고정 </a:t>
            </a:r>
            <a:r>
              <a:rPr kumimoji="1" lang="en-US" altLang="ko-KR" sz="1600" dirty="0"/>
              <a:t>Node</a:t>
            </a:r>
            <a:r>
              <a:rPr kumimoji="1" lang="ko-KR" altLang="en-US" sz="1600" dirty="0" err="1"/>
              <a:t>에</a:t>
            </a:r>
            <a:r>
              <a:rPr kumimoji="1" lang="ko-KR" altLang="en-US" sz="1600" dirty="0"/>
              <a:t> 대한 제어</a:t>
            </a:r>
            <a:br>
              <a:rPr kumimoji="1" lang="en-US" altLang="ko-KR" sz="1600" dirty="0"/>
            </a:br>
            <a:r>
              <a:rPr kumimoji="1" lang="en-US" altLang="ko-KR" sz="1600" dirty="0"/>
              <a:t>-</a:t>
            </a:r>
            <a:r>
              <a:rPr kumimoji="1" lang="ko-KR" altLang="en-US" sz="1600" dirty="0"/>
              <a:t> 반출입기에 </a:t>
            </a:r>
            <a:r>
              <a:rPr kumimoji="1" lang="ko-KR" altLang="en-US" sz="1600" dirty="0" err="1"/>
              <a:t>반출입</a:t>
            </a:r>
            <a:r>
              <a:rPr kumimoji="1" lang="ko-KR" altLang="en-US" sz="1600" dirty="0"/>
              <a:t> </a:t>
            </a:r>
            <a:r>
              <a:rPr kumimoji="1" lang="en-US" altLang="ko-KR" sz="1600" dirty="0"/>
              <a:t>Event</a:t>
            </a:r>
            <a:r>
              <a:rPr kumimoji="1" lang="ko-KR" altLang="en-US" sz="1600" dirty="0" err="1"/>
              <a:t>에</a:t>
            </a:r>
            <a:r>
              <a:rPr kumimoji="1" lang="ko-KR" altLang="en-US" sz="1600" dirty="0"/>
              <a:t> 대해 개폐 등의 제어가 필요한가</a:t>
            </a:r>
            <a:r>
              <a:rPr kumimoji="1" lang="en-US" altLang="ko-KR" sz="1600" dirty="0"/>
              <a:t>?</a:t>
            </a:r>
            <a:br>
              <a:rPr kumimoji="1" lang="en-US" altLang="ko-KR" sz="1600" dirty="0"/>
            </a:br>
            <a:r>
              <a:rPr kumimoji="1" lang="en-US" altLang="ko-KR" sz="1600" dirty="0"/>
              <a:t>-</a:t>
            </a:r>
            <a:r>
              <a:rPr kumimoji="1" lang="ko-KR" altLang="en-US" sz="1600" dirty="0"/>
              <a:t> 분석기와 폐기설비의 개폐 및 가동시작을 제어할 필요가 있는가</a:t>
            </a:r>
            <a:r>
              <a:rPr kumimoji="1" lang="en-US" altLang="ko-KR" sz="1600" dirty="0"/>
              <a:t>?</a:t>
            </a:r>
          </a:p>
          <a:p>
            <a:pPr marL="285750" indent="-285750">
              <a:spcBef>
                <a:spcPts val="1800"/>
              </a:spcBef>
              <a:buFont typeface="Wingdings" pitchFamily="2" charset="2"/>
              <a:buChar char="l"/>
            </a:pPr>
            <a:r>
              <a:rPr kumimoji="1" lang="en-US" altLang="ko-KR" sz="1600" dirty="0"/>
              <a:t>DDS</a:t>
            </a:r>
            <a:r>
              <a:rPr kumimoji="1" lang="ko-KR" altLang="en-US" sz="1600" dirty="0" err="1"/>
              <a:t>와의</a:t>
            </a:r>
            <a:r>
              <a:rPr kumimoji="1" lang="ko-KR" altLang="en-US" sz="1600" dirty="0"/>
              <a:t> 연결방식</a:t>
            </a:r>
            <a:br>
              <a:rPr kumimoji="1" lang="en-US" altLang="ko-KR" sz="1600" dirty="0"/>
            </a:br>
            <a:r>
              <a:rPr kumimoji="1" lang="en-US" altLang="ko-KR" sz="1600" dirty="0"/>
              <a:t>-</a:t>
            </a:r>
            <a:r>
              <a:rPr kumimoji="1" lang="ko-KR" altLang="en-US" sz="1600" dirty="0"/>
              <a:t> </a:t>
            </a:r>
            <a:r>
              <a:rPr kumimoji="1" lang="en-US" altLang="ko-KR" sz="1600" dirty="0"/>
              <a:t>DDS</a:t>
            </a:r>
            <a:r>
              <a:rPr kumimoji="1" lang="ko-KR" altLang="en-US" sz="1600" dirty="0"/>
              <a:t> 연결을 위한 모듈의 개발 담당은</a:t>
            </a:r>
            <a:r>
              <a:rPr kumimoji="1" lang="en-US" altLang="ko-KR" sz="1600" dirty="0"/>
              <a:t>?</a:t>
            </a:r>
            <a:r>
              <a:rPr kumimoji="1" lang="ko-KR" altLang="en-US" sz="1600" dirty="0"/>
              <a:t>  </a:t>
            </a:r>
            <a:r>
              <a:rPr kumimoji="1" lang="en-US" altLang="ko-KR" sz="1600" dirty="0"/>
              <a:t>(</a:t>
            </a:r>
            <a:r>
              <a:rPr kumimoji="1" lang="ko-KR" altLang="en-US" sz="1600" dirty="0" err="1"/>
              <a:t>삼익</a:t>
            </a:r>
            <a:r>
              <a:rPr kumimoji="1" lang="en-US" altLang="ko-KR" sz="1600" dirty="0"/>
              <a:t>?</a:t>
            </a:r>
            <a:r>
              <a:rPr kumimoji="1" lang="ko-KR" altLang="en-US" sz="1600" dirty="0"/>
              <a:t> </a:t>
            </a:r>
            <a:r>
              <a:rPr kumimoji="1" lang="ko-KR" altLang="en-US" sz="1600" dirty="0" err="1"/>
              <a:t>유비샘</a:t>
            </a:r>
            <a:r>
              <a:rPr kumimoji="1" lang="en-US" altLang="ko-KR" sz="1600" dirty="0"/>
              <a:t>?)</a:t>
            </a:r>
            <a:br>
              <a:rPr kumimoji="1" lang="en-US" altLang="ko-KR" sz="1600" dirty="0"/>
            </a:br>
            <a:r>
              <a:rPr kumimoji="1" lang="en-US" altLang="ko-KR" sz="1600" dirty="0"/>
              <a:t>-</a:t>
            </a:r>
            <a:r>
              <a:rPr kumimoji="1" lang="ko-KR" altLang="en-US" sz="1600" dirty="0"/>
              <a:t> </a:t>
            </a:r>
            <a:r>
              <a:rPr kumimoji="1" lang="en-US" altLang="ko-KR" sz="1600" dirty="0"/>
              <a:t>SDK</a:t>
            </a:r>
            <a:r>
              <a:rPr kumimoji="1" lang="ko-KR" altLang="en-US" sz="1600" dirty="0"/>
              <a:t> 등의 지원 여부 확인이 필요</a:t>
            </a:r>
          </a:p>
        </p:txBody>
      </p:sp>
      <p:pic>
        <p:nvPicPr>
          <p:cNvPr id="4" name="그림 3">
            <a:extLst>
              <a:ext uri="{FF2B5EF4-FFF2-40B4-BE49-F238E27FC236}">
                <a16:creationId xmlns:a16="http://schemas.microsoft.com/office/drawing/2014/main" id="{1C1F257F-7507-9D9B-D2D0-4F2BDC80AB85}"/>
              </a:ext>
            </a:extLst>
          </p:cNvPr>
          <p:cNvPicPr>
            <a:picLocks noChangeAspect="1"/>
          </p:cNvPicPr>
          <p:nvPr/>
        </p:nvPicPr>
        <p:blipFill>
          <a:blip r:embed="rId2" cstate="print">
            <a:clrChange>
              <a:clrFrom>
                <a:srgbClr val="CACAC9"/>
              </a:clrFrom>
              <a:clrTo>
                <a:srgbClr val="CACAC9">
                  <a:alpha val="0"/>
                </a:srgbClr>
              </a:clrTo>
            </a:clrChange>
            <a:alphaModFix/>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Lst>
          </a:blip>
          <a:stretch>
            <a:fillRect/>
          </a:stretch>
        </p:blipFill>
        <p:spPr>
          <a:xfrm flipH="1">
            <a:off x="4345245" y="1634487"/>
            <a:ext cx="522732" cy="705787"/>
          </a:xfrm>
          <a:prstGeom prst="rect">
            <a:avLst/>
          </a:prstGeom>
        </p:spPr>
      </p:pic>
      <p:pic>
        <p:nvPicPr>
          <p:cNvPr id="5" name="그림 4">
            <a:extLst>
              <a:ext uri="{FF2B5EF4-FFF2-40B4-BE49-F238E27FC236}">
                <a16:creationId xmlns:a16="http://schemas.microsoft.com/office/drawing/2014/main" id="{9BF811F4-0654-E3FE-B253-7E1A9C35533E}"/>
              </a:ext>
            </a:extLst>
          </p:cNvPr>
          <p:cNvPicPr>
            <a:picLocks noChangeAspect="1"/>
          </p:cNvPicPr>
          <p:nvPr/>
        </p:nvPicPr>
        <p:blipFill>
          <a:blip r:embed="rId4" cstate="print">
            <a:clrChange>
              <a:clrFrom>
                <a:srgbClr val="CACAC9"/>
              </a:clrFrom>
              <a:clrTo>
                <a:srgbClr val="CACAC9">
                  <a:alpha val="0"/>
                </a:srgbClr>
              </a:clrTo>
            </a:clrChange>
            <a:alphaModFix/>
            <a:extLst>
              <a:ext uri="{BEBA8EAE-BF5A-486C-A8C5-ECC9F3942E4B}">
                <a14:imgProps xmlns:a14="http://schemas.microsoft.com/office/drawing/2010/main">
                  <a14:imgLayer r:embed="rId5">
                    <a14:imgEffect>
                      <a14:sharpenSoften amount="-50000"/>
                    </a14:imgEffect>
                    <a14:imgEffect>
                      <a14:brightnessContrast bright="-20000"/>
                    </a14:imgEffect>
                  </a14:imgLayer>
                </a14:imgProps>
              </a:ext>
            </a:extLst>
          </a:blip>
          <a:stretch>
            <a:fillRect/>
          </a:stretch>
        </p:blipFill>
        <p:spPr>
          <a:xfrm flipH="1">
            <a:off x="5903144" y="1599728"/>
            <a:ext cx="750785" cy="775305"/>
          </a:xfrm>
          <a:prstGeom prst="rect">
            <a:avLst/>
          </a:prstGeom>
        </p:spPr>
      </p:pic>
      <p:pic>
        <p:nvPicPr>
          <p:cNvPr id="6" name="그림 5">
            <a:extLst>
              <a:ext uri="{FF2B5EF4-FFF2-40B4-BE49-F238E27FC236}">
                <a16:creationId xmlns:a16="http://schemas.microsoft.com/office/drawing/2014/main" id="{71D503CC-BABA-A390-D860-024AE1668C99}"/>
              </a:ext>
            </a:extLst>
          </p:cNvPr>
          <p:cNvPicPr>
            <a:picLocks noChangeAspect="1"/>
          </p:cNvPicPr>
          <p:nvPr/>
        </p:nvPicPr>
        <p:blipFill>
          <a:blip r:embed="rId6" cstate="print">
            <a:clrChange>
              <a:clrFrom>
                <a:srgbClr val="CACAC9"/>
              </a:clrFrom>
              <a:clrTo>
                <a:srgbClr val="CACAC9">
                  <a:alpha val="0"/>
                </a:srgbClr>
              </a:clrTo>
            </a:clrChange>
            <a:alphaModFix/>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7689096" y="1555555"/>
            <a:ext cx="475775" cy="863650"/>
          </a:xfrm>
          <a:prstGeom prst="rect">
            <a:avLst/>
          </a:prstGeom>
        </p:spPr>
      </p:pic>
      <p:pic>
        <p:nvPicPr>
          <p:cNvPr id="7" name="그림 6">
            <a:extLst>
              <a:ext uri="{FF2B5EF4-FFF2-40B4-BE49-F238E27FC236}">
                <a16:creationId xmlns:a16="http://schemas.microsoft.com/office/drawing/2014/main" id="{A0C29382-2938-BABB-61FE-63ECB856E1EA}"/>
              </a:ext>
            </a:extLst>
          </p:cNvPr>
          <p:cNvPicPr>
            <a:picLocks noChangeAspect="1"/>
          </p:cNvPicPr>
          <p:nvPr/>
        </p:nvPicPr>
        <p:blipFill rotWithShape="1">
          <a:blip r:embed="rId8" cstate="print">
            <a:clrChange>
              <a:clrFrom>
                <a:srgbClr val="C9CACA"/>
              </a:clrFrom>
              <a:clrTo>
                <a:srgbClr val="C9CACA">
                  <a:alpha val="0"/>
                </a:srgbClr>
              </a:clrTo>
            </a:clrChange>
            <a:alphaModFix/>
            <a:extLst>
              <a:ext uri="{BEBA8EAE-BF5A-486C-A8C5-ECC9F3942E4B}">
                <a14:imgProps xmlns:a14="http://schemas.microsoft.com/office/drawing/2010/main">
                  <a14:imgLayer r:embed="rId9">
                    <a14:imgEffect>
                      <a14:sharpenSoften amount="-50000"/>
                    </a14:imgEffect>
                    <a14:imgEffect>
                      <a14:brightnessContrast bright="-20000"/>
                    </a14:imgEffect>
                  </a14:imgLayer>
                </a14:imgProps>
              </a:ext>
            </a:extLst>
          </a:blip>
          <a:srcRect l="4858" t="1314"/>
          <a:stretch/>
        </p:blipFill>
        <p:spPr>
          <a:xfrm>
            <a:off x="2718969" y="1613773"/>
            <a:ext cx="591109" cy="747215"/>
          </a:xfrm>
          <a:prstGeom prst="rect">
            <a:avLst/>
          </a:prstGeom>
        </p:spPr>
      </p:pic>
      <p:sp>
        <p:nvSpPr>
          <p:cNvPr id="8" name="TextBox 7">
            <a:extLst>
              <a:ext uri="{FF2B5EF4-FFF2-40B4-BE49-F238E27FC236}">
                <a16:creationId xmlns:a16="http://schemas.microsoft.com/office/drawing/2014/main" id="{FA022B97-39C6-D83E-E604-1BE506B9DCF4}"/>
              </a:ext>
            </a:extLst>
          </p:cNvPr>
          <p:cNvSpPr txBox="1"/>
          <p:nvPr/>
        </p:nvSpPr>
        <p:spPr>
          <a:xfrm>
            <a:off x="2563117" y="2480892"/>
            <a:ext cx="902811" cy="307777"/>
          </a:xfrm>
          <a:prstGeom prst="rect">
            <a:avLst/>
          </a:prstGeom>
          <a:noFill/>
        </p:spPr>
        <p:txBody>
          <a:bodyPr wrap="none" rtlCol="0">
            <a:spAutoFit/>
          </a:bodyPr>
          <a:lstStyle/>
          <a:p>
            <a:pPr algn="ctr"/>
            <a:r>
              <a:rPr kumimoji="1" lang="ko-KR" altLang="en-US" sz="1400" dirty="0"/>
              <a:t>반출입기</a:t>
            </a:r>
          </a:p>
        </p:txBody>
      </p:sp>
      <p:sp>
        <p:nvSpPr>
          <p:cNvPr id="9" name="TextBox 8">
            <a:extLst>
              <a:ext uri="{FF2B5EF4-FFF2-40B4-BE49-F238E27FC236}">
                <a16:creationId xmlns:a16="http://schemas.microsoft.com/office/drawing/2014/main" id="{3FE6AAB2-8845-9C41-AFD7-94C0A4CAF9DF}"/>
              </a:ext>
            </a:extLst>
          </p:cNvPr>
          <p:cNvSpPr txBox="1"/>
          <p:nvPr/>
        </p:nvSpPr>
        <p:spPr>
          <a:xfrm>
            <a:off x="5894714" y="2480774"/>
            <a:ext cx="774187" cy="307777"/>
          </a:xfrm>
          <a:prstGeom prst="rect">
            <a:avLst/>
          </a:prstGeom>
          <a:noFill/>
        </p:spPr>
        <p:txBody>
          <a:bodyPr wrap="none" rtlCol="0">
            <a:spAutoFit/>
          </a:bodyPr>
          <a:lstStyle/>
          <a:p>
            <a:pPr algn="ctr"/>
            <a:r>
              <a:rPr kumimoji="1" lang="en-US" altLang="ko-KR" sz="1400" dirty="0"/>
              <a:t>Stocker</a:t>
            </a:r>
            <a:endParaRPr kumimoji="1" lang="ko-KR" altLang="en-US" sz="1400" dirty="0"/>
          </a:p>
        </p:txBody>
      </p:sp>
      <p:sp>
        <p:nvSpPr>
          <p:cNvPr id="10" name="TextBox 9">
            <a:extLst>
              <a:ext uri="{FF2B5EF4-FFF2-40B4-BE49-F238E27FC236}">
                <a16:creationId xmlns:a16="http://schemas.microsoft.com/office/drawing/2014/main" id="{E66A96E4-CC76-52EA-7FB7-D6BFBA827671}"/>
              </a:ext>
            </a:extLst>
          </p:cNvPr>
          <p:cNvSpPr txBox="1"/>
          <p:nvPr/>
        </p:nvSpPr>
        <p:spPr>
          <a:xfrm>
            <a:off x="7475577" y="2480892"/>
            <a:ext cx="902811" cy="307777"/>
          </a:xfrm>
          <a:prstGeom prst="rect">
            <a:avLst/>
          </a:prstGeom>
          <a:noFill/>
        </p:spPr>
        <p:txBody>
          <a:bodyPr wrap="none" rtlCol="0">
            <a:spAutoFit/>
          </a:bodyPr>
          <a:lstStyle/>
          <a:p>
            <a:pPr algn="ctr"/>
            <a:r>
              <a:rPr kumimoji="1" lang="ko-KR" altLang="en-US" sz="1400" dirty="0"/>
              <a:t>폐기설비</a:t>
            </a:r>
          </a:p>
        </p:txBody>
      </p:sp>
      <p:sp>
        <p:nvSpPr>
          <p:cNvPr id="11" name="TextBox 10">
            <a:extLst>
              <a:ext uri="{FF2B5EF4-FFF2-40B4-BE49-F238E27FC236}">
                <a16:creationId xmlns:a16="http://schemas.microsoft.com/office/drawing/2014/main" id="{FBE5D14E-953C-148D-1540-E60A4CAE359B}"/>
              </a:ext>
            </a:extLst>
          </p:cNvPr>
          <p:cNvSpPr txBox="1"/>
          <p:nvPr/>
        </p:nvSpPr>
        <p:spPr>
          <a:xfrm>
            <a:off x="4286515" y="2481027"/>
            <a:ext cx="723275" cy="307777"/>
          </a:xfrm>
          <a:prstGeom prst="rect">
            <a:avLst/>
          </a:prstGeom>
          <a:noFill/>
        </p:spPr>
        <p:txBody>
          <a:bodyPr wrap="none" rtlCol="0">
            <a:spAutoFit/>
          </a:bodyPr>
          <a:lstStyle/>
          <a:p>
            <a:pPr algn="ctr"/>
            <a:r>
              <a:rPr kumimoji="1" lang="ko-KR" altLang="en-US" sz="1400" dirty="0"/>
              <a:t>분석기</a:t>
            </a:r>
            <a:endParaRPr kumimoji="1" lang="en-US" altLang="ko-KR" sz="1400" dirty="0"/>
          </a:p>
        </p:txBody>
      </p:sp>
      <p:sp>
        <p:nvSpPr>
          <p:cNvPr id="12" name="모서리가 둥근 직사각형 11">
            <a:extLst>
              <a:ext uri="{FF2B5EF4-FFF2-40B4-BE49-F238E27FC236}">
                <a16:creationId xmlns:a16="http://schemas.microsoft.com/office/drawing/2014/main" id="{C8EB26D9-E02C-300C-F517-B7B5CCB11DAE}"/>
              </a:ext>
            </a:extLst>
          </p:cNvPr>
          <p:cNvSpPr/>
          <p:nvPr/>
        </p:nvSpPr>
        <p:spPr>
          <a:xfrm>
            <a:off x="680720" y="1470051"/>
            <a:ext cx="8545195" cy="1404257"/>
          </a:xfrm>
          <a:prstGeom prst="roundRect">
            <a:avLst/>
          </a:prstGeom>
          <a:noFill/>
          <a:ln>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b="1" dirty="0">
                <a:solidFill>
                  <a:srgbClr val="0070C0"/>
                </a:solidFill>
              </a:rPr>
              <a:t>고정 </a:t>
            </a:r>
            <a:r>
              <a:rPr kumimoji="1" lang="en-US" altLang="ko-KR" sz="1800" b="1" dirty="0">
                <a:solidFill>
                  <a:srgbClr val="0070C0"/>
                </a:solidFill>
              </a:rPr>
              <a:t>Nodes</a:t>
            </a:r>
            <a:endParaRPr kumimoji="1" lang="ko-KR" altLang="en-US" dirty="0">
              <a:solidFill>
                <a:srgbClr val="0070C0"/>
              </a:solidFill>
            </a:endParaRPr>
          </a:p>
        </p:txBody>
      </p:sp>
    </p:spTree>
    <p:extLst>
      <p:ext uri="{BB962C8B-B14F-4D97-AF65-F5344CB8AC3E}">
        <p14:creationId xmlns:p14="http://schemas.microsoft.com/office/powerpoint/2010/main" val="1245149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EEF648-D58B-09BB-378B-E8766D37E315}"/>
              </a:ext>
            </a:extLst>
          </p:cNvPr>
          <p:cNvSpPr>
            <a:spLocks noGrp="1"/>
          </p:cNvSpPr>
          <p:nvPr>
            <p:ph type="title"/>
          </p:nvPr>
        </p:nvSpPr>
        <p:spPr/>
        <p:txBody>
          <a:bodyPr/>
          <a:lstStyle/>
          <a:p>
            <a:r>
              <a:rPr kumimoji="1" lang="en-US" altLang="ko-KR" dirty="0" err="1"/>
              <a:t>MoMa</a:t>
            </a:r>
            <a:endParaRPr kumimoji="1" lang="ko-KR" altLang="en-US" dirty="0"/>
          </a:p>
        </p:txBody>
      </p:sp>
      <p:pic>
        <p:nvPicPr>
          <p:cNvPr id="3" name="그림 2">
            <a:extLst>
              <a:ext uri="{FF2B5EF4-FFF2-40B4-BE49-F238E27FC236}">
                <a16:creationId xmlns:a16="http://schemas.microsoft.com/office/drawing/2014/main" id="{D3EF01FE-45F1-0A47-F33C-B95DBF755DD0}"/>
              </a:ext>
            </a:extLst>
          </p:cNvPr>
          <p:cNvPicPr>
            <a:picLocks noChangeAspect="1"/>
          </p:cNvPicPr>
          <p:nvPr/>
        </p:nvPicPr>
        <p:blipFill>
          <a:blip r:embed="rId2"/>
          <a:stretch>
            <a:fillRect/>
          </a:stretch>
        </p:blipFill>
        <p:spPr>
          <a:xfrm>
            <a:off x="1871625" y="4833891"/>
            <a:ext cx="1992086" cy="984042"/>
          </a:xfrm>
          <a:prstGeom prst="rect">
            <a:avLst/>
          </a:prstGeom>
        </p:spPr>
      </p:pic>
      <p:pic>
        <p:nvPicPr>
          <p:cNvPr id="4" name="그림 3">
            <a:extLst>
              <a:ext uri="{FF2B5EF4-FFF2-40B4-BE49-F238E27FC236}">
                <a16:creationId xmlns:a16="http://schemas.microsoft.com/office/drawing/2014/main" id="{E9E52469-9582-8A55-E9AF-FC195BEDFF78}"/>
              </a:ext>
            </a:extLst>
          </p:cNvPr>
          <p:cNvPicPr>
            <a:picLocks noChangeAspect="1"/>
          </p:cNvPicPr>
          <p:nvPr/>
        </p:nvPicPr>
        <p:blipFill>
          <a:blip r:embed="rId3"/>
          <a:stretch>
            <a:fillRect/>
          </a:stretch>
        </p:blipFill>
        <p:spPr>
          <a:xfrm>
            <a:off x="2001645" y="2607761"/>
            <a:ext cx="1131569" cy="2471057"/>
          </a:xfrm>
          <a:prstGeom prst="rect">
            <a:avLst/>
          </a:prstGeom>
        </p:spPr>
      </p:pic>
      <p:sp>
        <p:nvSpPr>
          <p:cNvPr id="5" name="TextBox 4">
            <a:extLst>
              <a:ext uri="{FF2B5EF4-FFF2-40B4-BE49-F238E27FC236}">
                <a16:creationId xmlns:a16="http://schemas.microsoft.com/office/drawing/2014/main" id="{F97EADA0-F53A-EF3C-7D32-CF7A5DFEA7C2}"/>
              </a:ext>
            </a:extLst>
          </p:cNvPr>
          <p:cNvSpPr txBox="1"/>
          <p:nvPr/>
        </p:nvSpPr>
        <p:spPr>
          <a:xfrm>
            <a:off x="398217" y="1860028"/>
            <a:ext cx="769763" cy="307777"/>
          </a:xfrm>
          <a:prstGeom prst="rect">
            <a:avLst/>
          </a:prstGeom>
          <a:noFill/>
        </p:spPr>
        <p:txBody>
          <a:bodyPr wrap="none" rtlCol="0">
            <a:spAutoFit/>
          </a:bodyPr>
          <a:lstStyle/>
          <a:p>
            <a:pPr algn="ctr"/>
            <a:r>
              <a:rPr kumimoji="1" lang="en-US" altLang="ko-KR" sz="1400" dirty="0"/>
              <a:t>Gripper</a:t>
            </a:r>
            <a:endParaRPr kumimoji="1" lang="ko-KR" altLang="en-US" sz="1400" dirty="0"/>
          </a:p>
        </p:txBody>
      </p:sp>
      <p:sp>
        <p:nvSpPr>
          <p:cNvPr id="6" name="TextBox 5">
            <a:extLst>
              <a:ext uri="{FF2B5EF4-FFF2-40B4-BE49-F238E27FC236}">
                <a16:creationId xmlns:a16="http://schemas.microsoft.com/office/drawing/2014/main" id="{7575E821-3844-A439-D43C-430E032C49C8}"/>
              </a:ext>
            </a:extLst>
          </p:cNvPr>
          <p:cNvSpPr txBox="1"/>
          <p:nvPr/>
        </p:nvSpPr>
        <p:spPr>
          <a:xfrm>
            <a:off x="2665778" y="3694959"/>
            <a:ext cx="934872" cy="307777"/>
          </a:xfrm>
          <a:prstGeom prst="rect">
            <a:avLst/>
          </a:prstGeom>
          <a:noFill/>
        </p:spPr>
        <p:txBody>
          <a:bodyPr wrap="none" rtlCol="0">
            <a:spAutoFit/>
          </a:bodyPr>
          <a:lstStyle/>
          <a:p>
            <a:pPr algn="ctr"/>
            <a:r>
              <a:rPr kumimoji="1" lang="en-US" altLang="ko-KR" sz="1400" dirty="0"/>
              <a:t>UR </a:t>
            </a:r>
            <a:r>
              <a:rPr kumimoji="1" lang="en-US" altLang="ko-KR" sz="1400" dirty="0" err="1"/>
              <a:t>Cobot</a:t>
            </a:r>
            <a:endParaRPr kumimoji="1" lang="ko-KR" altLang="en-US" sz="1400" dirty="0"/>
          </a:p>
        </p:txBody>
      </p:sp>
      <p:sp>
        <p:nvSpPr>
          <p:cNvPr id="7" name="TextBox 6">
            <a:extLst>
              <a:ext uri="{FF2B5EF4-FFF2-40B4-BE49-F238E27FC236}">
                <a16:creationId xmlns:a16="http://schemas.microsoft.com/office/drawing/2014/main" id="{4F852696-FC1F-2D46-8FB0-D04FA2E2E5B2}"/>
              </a:ext>
            </a:extLst>
          </p:cNvPr>
          <p:cNvSpPr txBox="1"/>
          <p:nvPr/>
        </p:nvSpPr>
        <p:spPr>
          <a:xfrm>
            <a:off x="1282593" y="5172023"/>
            <a:ext cx="478016" cy="307777"/>
          </a:xfrm>
          <a:prstGeom prst="rect">
            <a:avLst/>
          </a:prstGeom>
          <a:noFill/>
        </p:spPr>
        <p:txBody>
          <a:bodyPr wrap="none" rtlCol="0">
            <a:spAutoFit/>
          </a:bodyPr>
          <a:lstStyle/>
          <a:p>
            <a:pPr algn="ctr"/>
            <a:r>
              <a:rPr kumimoji="1" lang="en-US" altLang="ko-KR" sz="1400" dirty="0" err="1"/>
              <a:t>MiR</a:t>
            </a:r>
            <a:endParaRPr kumimoji="1" lang="ko-KR" altLang="en-US" sz="1400" dirty="0"/>
          </a:p>
        </p:txBody>
      </p:sp>
      <p:pic>
        <p:nvPicPr>
          <p:cNvPr id="8" name="그림 7">
            <a:extLst>
              <a:ext uri="{FF2B5EF4-FFF2-40B4-BE49-F238E27FC236}">
                <a16:creationId xmlns:a16="http://schemas.microsoft.com/office/drawing/2014/main" id="{0777188E-9B91-BF1C-4BF1-EE89EE2150C9}"/>
              </a:ext>
            </a:extLst>
          </p:cNvPr>
          <p:cNvPicPr>
            <a:picLocks noChangeAspect="1"/>
          </p:cNvPicPr>
          <p:nvPr/>
        </p:nvPicPr>
        <p:blipFill>
          <a:blip r:embed="rId4"/>
          <a:stretch>
            <a:fillRect/>
          </a:stretch>
        </p:blipFill>
        <p:spPr>
          <a:xfrm>
            <a:off x="575172" y="1742908"/>
            <a:ext cx="2661326" cy="1765208"/>
          </a:xfrm>
          <a:prstGeom prst="rect">
            <a:avLst/>
          </a:prstGeom>
        </p:spPr>
      </p:pic>
      <p:sp>
        <p:nvSpPr>
          <p:cNvPr id="9" name="TextBox 8">
            <a:extLst>
              <a:ext uri="{FF2B5EF4-FFF2-40B4-BE49-F238E27FC236}">
                <a16:creationId xmlns:a16="http://schemas.microsoft.com/office/drawing/2014/main" id="{0E404A7E-DD3B-65C7-B7CA-9F6659FCE3E9}"/>
              </a:ext>
            </a:extLst>
          </p:cNvPr>
          <p:cNvSpPr txBox="1"/>
          <p:nvPr/>
        </p:nvSpPr>
        <p:spPr>
          <a:xfrm>
            <a:off x="1119343" y="1793545"/>
            <a:ext cx="804516" cy="307777"/>
          </a:xfrm>
          <a:prstGeom prst="rect">
            <a:avLst/>
          </a:prstGeom>
          <a:noFill/>
        </p:spPr>
        <p:txBody>
          <a:bodyPr wrap="none" rtlCol="0">
            <a:spAutoFit/>
          </a:bodyPr>
          <a:lstStyle/>
          <a:p>
            <a:pPr algn="ctr"/>
            <a:r>
              <a:rPr kumimoji="1" lang="en-US" altLang="ko-KR" sz="1400" dirty="0"/>
              <a:t>Camera</a:t>
            </a:r>
            <a:endParaRPr kumimoji="1" lang="ko-KR" altLang="en-US" sz="1400" dirty="0"/>
          </a:p>
        </p:txBody>
      </p:sp>
      <p:sp>
        <p:nvSpPr>
          <p:cNvPr id="10" name="TextBox 9">
            <a:extLst>
              <a:ext uri="{FF2B5EF4-FFF2-40B4-BE49-F238E27FC236}">
                <a16:creationId xmlns:a16="http://schemas.microsoft.com/office/drawing/2014/main" id="{EAA9D1EB-196C-1653-03B1-299099D3518C}"/>
              </a:ext>
            </a:extLst>
          </p:cNvPr>
          <p:cNvSpPr txBox="1"/>
          <p:nvPr/>
        </p:nvSpPr>
        <p:spPr>
          <a:xfrm>
            <a:off x="4070541" y="1248135"/>
            <a:ext cx="5601533" cy="4893647"/>
          </a:xfrm>
          <a:prstGeom prst="rect">
            <a:avLst/>
          </a:prstGeom>
          <a:noFill/>
        </p:spPr>
        <p:txBody>
          <a:bodyPr wrap="none" rtlCol="0">
            <a:spAutoFit/>
          </a:bodyPr>
          <a:lstStyle/>
          <a:p>
            <a:pPr marL="285750" indent="-285750">
              <a:spcBef>
                <a:spcPts val="1200"/>
              </a:spcBef>
              <a:buFont typeface="Wingdings" pitchFamily="2" charset="2"/>
              <a:buChar char="l"/>
            </a:pPr>
            <a:r>
              <a:rPr kumimoji="1" lang="en-US" altLang="ko-KR" sz="1600" dirty="0" err="1"/>
              <a:t>MoMa</a:t>
            </a:r>
            <a:r>
              <a:rPr kumimoji="1" lang="ko-KR" altLang="en-US" sz="1600" dirty="0"/>
              <a:t>는 크게 </a:t>
            </a:r>
            <a:r>
              <a:rPr kumimoji="1" lang="en-US" altLang="ko-KR" sz="1600" dirty="0" err="1"/>
              <a:t>MiR</a:t>
            </a:r>
            <a:r>
              <a:rPr kumimoji="1" lang="en-US" altLang="ko-KR" sz="1600" dirty="0"/>
              <a:t>, </a:t>
            </a:r>
            <a:r>
              <a:rPr kumimoji="1" lang="en-US" altLang="ko-KR" sz="1600" dirty="0" err="1"/>
              <a:t>Cobot</a:t>
            </a:r>
            <a:r>
              <a:rPr kumimoji="1" lang="en-US" altLang="ko-KR" sz="1600" dirty="0"/>
              <a:t>, Camera, Gripper</a:t>
            </a:r>
            <a:r>
              <a:rPr kumimoji="1" lang="ko-KR" altLang="en-US" sz="1600" dirty="0"/>
              <a:t> 등으로 구성됨</a:t>
            </a:r>
            <a:endParaRPr kumimoji="1" lang="en-US" altLang="ko-KR" sz="1600" dirty="0"/>
          </a:p>
          <a:p>
            <a:pPr marL="285750" indent="-285750">
              <a:spcBef>
                <a:spcPts val="1200"/>
              </a:spcBef>
              <a:buFont typeface="Wingdings" pitchFamily="2" charset="2"/>
              <a:buChar char="l"/>
            </a:pPr>
            <a:r>
              <a:rPr kumimoji="1" lang="ko-KR" altLang="en-US" sz="1600" dirty="0"/>
              <a:t>제어의 범위 및 </a:t>
            </a:r>
            <a:r>
              <a:rPr kumimoji="1" lang="ko-KR" altLang="en-US" sz="1600" dirty="0" err="1"/>
              <a:t>제어모듈의</a:t>
            </a:r>
            <a:r>
              <a:rPr kumimoji="1" lang="ko-KR" altLang="en-US" sz="1600" dirty="0"/>
              <a:t> 위치</a:t>
            </a:r>
            <a:br>
              <a:rPr kumimoji="1" lang="en-US" altLang="ko-KR" sz="1600" dirty="0"/>
            </a:br>
            <a:r>
              <a:rPr kumimoji="1" lang="en-US" altLang="ko-KR" sz="1600" dirty="0"/>
              <a:t>-</a:t>
            </a:r>
            <a:r>
              <a:rPr kumimoji="1" lang="ko-KR" altLang="en-US" sz="1600" dirty="0"/>
              <a:t> </a:t>
            </a:r>
            <a:r>
              <a:rPr kumimoji="1" lang="en-US" altLang="ko-KR" sz="1600" dirty="0"/>
              <a:t>Dispatcher</a:t>
            </a:r>
            <a:r>
              <a:rPr kumimoji="1" lang="ko-KR" altLang="en-US" sz="1600" dirty="0"/>
              <a:t>가 개발 구성품을 제어할 것인가</a:t>
            </a:r>
            <a:r>
              <a:rPr kumimoji="1" lang="en-US" altLang="ko-KR" sz="1600" dirty="0"/>
              <a:t>?</a:t>
            </a:r>
            <a:br>
              <a:rPr kumimoji="1" lang="en-US" altLang="ko-KR" sz="1600" dirty="0"/>
            </a:br>
            <a:r>
              <a:rPr kumimoji="1" lang="en-US" altLang="ko-KR" sz="1600" dirty="0"/>
              <a:t>-</a:t>
            </a:r>
            <a:r>
              <a:rPr kumimoji="1" lang="ko-KR" altLang="en-US" sz="1600" dirty="0"/>
              <a:t> </a:t>
            </a:r>
            <a:r>
              <a:rPr kumimoji="1" lang="en-US" altLang="ko-KR" sz="1600" dirty="0" err="1"/>
              <a:t>MoMa</a:t>
            </a:r>
            <a:r>
              <a:rPr kumimoji="1" lang="ko-KR" altLang="en-US" sz="1600" dirty="0"/>
              <a:t>의 </a:t>
            </a:r>
            <a:r>
              <a:rPr kumimoji="1" lang="ko-KR" altLang="en-US" sz="1600" dirty="0" err="1"/>
              <a:t>구성원간의</a:t>
            </a:r>
            <a:r>
              <a:rPr kumimoji="1" lang="ko-KR" altLang="en-US" sz="1600" dirty="0"/>
              <a:t> 통신 및 제어는 독립적인가</a:t>
            </a:r>
            <a:r>
              <a:rPr kumimoji="1" lang="en-US" altLang="ko-KR" sz="1600" dirty="0"/>
              <a:t>?</a:t>
            </a:r>
          </a:p>
          <a:p>
            <a:pPr marL="285750" indent="-285750">
              <a:spcBef>
                <a:spcPts val="1200"/>
              </a:spcBef>
              <a:buFont typeface="Wingdings" pitchFamily="2" charset="2"/>
              <a:buChar char="l"/>
            </a:pPr>
            <a:r>
              <a:rPr kumimoji="1" lang="en-US" altLang="ko-KR" sz="1600" dirty="0"/>
              <a:t>Mir</a:t>
            </a:r>
            <a:r>
              <a:rPr kumimoji="1" lang="ko-KR" altLang="en-US" sz="1600" dirty="0" err="1"/>
              <a:t>에</a:t>
            </a:r>
            <a:r>
              <a:rPr kumimoji="1" lang="ko-KR" altLang="en-US" sz="1600" dirty="0"/>
              <a:t> 대한 제어</a:t>
            </a:r>
            <a:br>
              <a:rPr kumimoji="1" lang="en-US" altLang="ko-KR" sz="1600" dirty="0"/>
            </a:br>
            <a:r>
              <a:rPr kumimoji="1" lang="en-US" altLang="ko-KR" sz="1600" dirty="0"/>
              <a:t>-</a:t>
            </a:r>
            <a:r>
              <a:rPr kumimoji="1" lang="ko-KR" altLang="en-US" sz="1600" dirty="0"/>
              <a:t> 이동</a:t>
            </a:r>
            <a:r>
              <a:rPr kumimoji="1" lang="en-US" altLang="ko-KR" sz="1600" dirty="0"/>
              <a:t>Path</a:t>
            </a:r>
            <a:r>
              <a:rPr kumimoji="1" lang="ko-KR" altLang="en-US" sz="1600" dirty="0"/>
              <a:t>의 결정을 </a:t>
            </a:r>
            <a:r>
              <a:rPr kumimoji="1" lang="en-US" altLang="ko-KR" sz="1600" dirty="0" err="1"/>
              <a:t>MiR</a:t>
            </a:r>
            <a:r>
              <a:rPr kumimoji="1" lang="ko-KR" altLang="en-US" sz="1600" dirty="0"/>
              <a:t>에서 하는가</a:t>
            </a:r>
            <a:r>
              <a:rPr kumimoji="1" lang="en-US" altLang="ko-KR" sz="1600" dirty="0"/>
              <a:t>?</a:t>
            </a:r>
            <a:br>
              <a:rPr kumimoji="1" lang="en-US" altLang="ko-KR" sz="1600" dirty="0"/>
            </a:br>
            <a:r>
              <a:rPr kumimoji="1" lang="en-US" altLang="ko-KR" sz="1600" dirty="0"/>
              <a:t>-</a:t>
            </a:r>
            <a:r>
              <a:rPr kumimoji="1" lang="ko-KR" altLang="en-US" sz="1600" dirty="0"/>
              <a:t> 만약 </a:t>
            </a:r>
            <a:r>
              <a:rPr kumimoji="1" lang="en-US" altLang="ko-KR" sz="1600" dirty="0"/>
              <a:t>Path</a:t>
            </a:r>
            <a:r>
              <a:rPr kumimoji="1" lang="ko-KR" altLang="en-US" sz="1600" dirty="0" err="1"/>
              <a:t>를</a:t>
            </a:r>
            <a:r>
              <a:rPr kumimoji="1" lang="ko-KR" altLang="en-US" sz="1600" dirty="0"/>
              <a:t> </a:t>
            </a:r>
            <a:r>
              <a:rPr kumimoji="1" lang="en-US" altLang="ko-KR" sz="1600" dirty="0"/>
              <a:t>Dispatcher</a:t>
            </a:r>
            <a:r>
              <a:rPr kumimoji="1" lang="ko-KR" altLang="en-US" sz="1600" dirty="0"/>
              <a:t>나 다른 모듈에서 결정한다면</a:t>
            </a:r>
            <a:r>
              <a:rPr kumimoji="1" lang="en-US" altLang="ko-KR" sz="1600" dirty="0"/>
              <a:t>,</a:t>
            </a:r>
            <a:br>
              <a:rPr kumimoji="1" lang="en-US" altLang="ko-KR" sz="1600" dirty="0"/>
            </a:br>
            <a:r>
              <a:rPr kumimoji="1" lang="ko-KR" altLang="en-US" sz="1600" dirty="0"/>
              <a:t>  이에 대한 대응방안은</a:t>
            </a:r>
            <a:r>
              <a:rPr kumimoji="1" lang="en-US" altLang="ko-KR" sz="1600" dirty="0"/>
              <a:t>?</a:t>
            </a:r>
            <a:r>
              <a:rPr kumimoji="1" lang="ko-KR" altLang="en-US" sz="1600" dirty="0"/>
              <a:t> </a:t>
            </a:r>
            <a:r>
              <a:rPr kumimoji="1" lang="en-US" altLang="ko-KR" sz="1600" dirty="0"/>
              <a:t>(Nav2</a:t>
            </a:r>
            <a:r>
              <a:rPr kumimoji="1" lang="ko-KR" altLang="en-US" sz="1600" dirty="0"/>
              <a:t> 사용여부</a:t>
            </a:r>
            <a:r>
              <a:rPr kumimoji="1" lang="en-US" altLang="ko-KR" sz="1600" dirty="0"/>
              <a:t>,</a:t>
            </a:r>
            <a:r>
              <a:rPr kumimoji="1" lang="ko-KR" altLang="en-US" sz="1600" dirty="0"/>
              <a:t> 등</a:t>
            </a:r>
            <a:r>
              <a:rPr kumimoji="1" lang="en-US" altLang="ko-KR" sz="1600" dirty="0"/>
              <a:t>)</a:t>
            </a:r>
            <a:br>
              <a:rPr kumimoji="1" lang="en-US" altLang="ko-KR" sz="1600" dirty="0"/>
            </a:br>
            <a:r>
              <a:rPr kumimoji="1" lang="en-US" altLang="ko-KR" sz="1600" dirty="0"/>
              <a:t>-</a:t>
            </a:r>
            <a:r>
              <a:rPr kumimoji="1" lang="ko-KR" altLang="en-US" sz="1600" dirty="0"/>
              <a:t> </a:t>
            </a:r>
            <a:r>
              <a:rPr kumimoji="1" lang="en-US" altLang="ko-KR" sz="1600" dirty="0"/>
              <a:t>Map </a:t>
            </a:r>
            <a:r>
              <a:rPr kumimoji="1" lang="ko-KR" altLang="en-US" sz="1600" dirty="0"/>
              <a:t>작성은</a:t>
            </a:r>
            <a:r>
              <a:rPr kumimoji="1" lang="en-US" altLang="ko-KR" sz="1600" dirty="0"/>
              <a:t>?</a:t>
            </a:r>
          </a:p>
          <a:p>
            <a:pPr marL="285750" indent="-285750">
              <a:spcBef>
                <a:spcPts val="1200"/>
              </a:spcBef>
              <a:buFont typeface="Wingdings" pitchFamily="2" charset="2"/>
              <a:buChar char="l"/>
            </a:pPr>
            <a:r>
              <a:rPr kumimoji="1" lang="en-US" altLang="ko-KR" sz="1600" dirty="0"/>
              <a:t>UR </a:t>
            </a:r>
            <a:r>
              <a:rPr kumimoji="1" lang="en-US" altLang="ko-KR" sz="1600" dirty="0" err="1"/>
              <a:t>Cobot</a:t>
            </a:r>
            <a:r>
              <a:rPr kumimoji="1" lang="ko-KR" altLang="en-US" sz="1600" dirty="0"/>
              <a:t>의 제어</a:t>
            </a:r>
            <a:br>
              <a:rPr kumimoji="1" lang="en-US" altLang="ko-KR" sz="1600" dirty="0"/>
            </a:br>
            <a:r>
              <a:rPr kumimoji="1" lang="en-US" altLang="ko-KR" sz="1600" dirty="0"/>
              <a:t>-</a:t>
            </a:r>
            <a:r>
              <a:rPr kumimoji="1" lang="ko-KR" altLang="en-US" sz="1600" dirty="0"/>
              <a:t> </a:t>
            </a:r>
            <a:r>
              <a:rPr kumimoji="1" lang="en-US" altLang="ko-KR" sz="1600" dirty="0" err="1"/>
              <a:t>PolyScript</a:t>
            </a:r>
            <a:r>
              <a:rPr kumimoji="1" lang="ko-KR" altLang="en-US" sz="1600" dirty="0"/>
              <a:t>로 별도 개발</a:t>
            </a:r>
            <a:r>
              <a:rPr kumimoji="1" lang="en-US" altLang="ko-KR" sz="1600" dirty="0"/>
              <a:t>(or </a:t>
            </a:r>
            <a:r>
              <a:rPr kumimoji="1" lang="ko-KR" altLang="en-US" sz="1600" dirty="0"/>
              <a:t>설정</a:t>
            </a:r>
            <a:r>
              <a:rPr kumimoji="1" lang="en-US" altLang="ko-KR" sz="1600" dirty="0"/>
              <a:t>)</a:t>
            </a:r>
            <a:br>
              <a:rPr kumimoji="1" lang="en-US" altLang="ko-KR" sz="1600" dirty="0"/>
            </a:br>
            <a:r>
              <a:rPr kumimoji="1" lang="en-US" altLang="ko-KR" sz="1600" dirty="0"/>
              <a:t>-</a:t>
            </a:r>
            <a:r>
              <a:rPr kumimoji="1" lang="ko-KR" altLang="en-US" sz="1600" dirty="0"/>
              <a:t> 담당자는</a:t>
            </a:r>
            <a:r>
              <a:rPr kumimoji="1" lang="en-US" altLang="ko-KR" sz="1600" dirty="0"/>
              <a:t>?</a:t>
            </a:r>
            <a:br>
              <a:rPr kumimoji="1" lang="en-US" altLang="ko-KR" sz="1600" dirty="0"/>
            </a:br>
            <a:r>
              <a:rPr kumimoji="1" lang="en-US" altLang="ko-KR" sz="1600" dirty="0"/>
              <a:t>-</a:t>
            </a:r>
            <a:r>
              <a:rPr kumimoji="1" lang="ko-KR" altLang="en-US" sz="1600" dirty="0"/>
              <a:t> </a:t>
            </a:r>
            <a:r>
              <a:rPr kumimoji="1" lang="en-US" altLang="ko-KR" sz="1600" dirty="0"/>
              <a:t>DDS</a:t>
            </a:r>
            <a:r>
              <a:rPr kumimoji="1" lang="ko-KR" altLang="en-US" sz="1600" dirty="0"/>
              <a:t>기반의 </a:t>
            </a:r>
            <a:r>
              <a:rPr kumimoji="1" lang="en-US" altLang="ko-KR" sz="1600" dirty="0"/>
              <a:t>Dispatcher</a:t>
            </a:r>
            <a:r>
              <a:rPr kumimoji="1" lang="ko-KR" altLang="en-US" sz="1600" dirty="0" err="1"/>
              <a:t>와의</a:t>
            </a:r>
            <a:r>
              <a:rPr kumimoji="1" lang="ko-KR" altLang="en-US" sz="1600" dirty="0"/>
              <a:t> 통신을 위한 모듈개발은</a:t>
            </a:r>
            <a:r>
              <a:rPr kumimoji="1" lang="en-US" altLang="ko-KR" sz="1600" dirty="0"/>
              <a:t>?</a:t>
            </a:r>
          </a:p>
          <a:p>
            <a:pPr marL="285750" indent="-285750">
              <a:spcBef>
                <a:spcPts val="1200"/>
              </a:spcBef>
              <a:buFont typeface="Wingdings" pitchFamily="2" charset="2"/>
              <a:buChar char="l"/>
            </a:pPr>
            <a:r>
              <a:rPr kumimoji="1" lang="en-US" altLang="ko-KR" sz="1600" dirty="0" err="1"/>
              <a:t>Cobot</a:t>
            </a:r>
            <a:r>
              <a:rPr kumimoji="1" lang="ko-KR" altLang="en-US" sz="1600" dirty="0"/>
              <a:t>과 </a:t>
            </a:r>
            <a:r>
              <a:rPr kumimoji="1" lang="en-US" altLang="ko-KR" sz="1600" dirty="0"/>
              <a:t>Camera, Gripper</a:t>
            </a:r>
            <a:r>
              <a:rPr kumimoji="1" lang="ko-KR" altLang="en-US" sz="1600" dirty="0"/>
              <a:t>의</a:t>
            </a:r>
            <a:r>
              <a:rPr kumimoji="1" lang="en-US" altLang="ko-KR" sz="1600" dirty="0"/>
              <a:t> </a:t>
            </a:r>
            <a:r>
              <a:rPr kumimoji="1" lang="ko-KR" altLang="en-US" sz="1600" dirty="0"/>
              <a:t>통신 및 제어는 어디에서</a:t>
            </a:r>
            <a:br>
              <a:rPr kumimoji="1" lang="en-US" altLang="ko-KR" sz="1600" dirty="0"/>
            </a:br>
            <a:r>
              <a:rPr kumimoji="1" lang="ko-KR" altLang="en-US" sz="1600" dirty="0"/>
              <a:t>총괄하는가</a:t>
            </a:r>
            <a:r>
              <a:rPr kumimoji="1" lang="en-US" altLang="ko-KR" sz="1600" dirty="0"/>
              <a:t>?</a:t>
            </a:r>
            <a:br>
              <a:rPr kumimoji="1" lang="en-US" altLang="ko-KR" sz="1600" dirty="0"/>
            </a:br>
            <a:r>
              <a:rPr kumimoji="1" lang="en-US" altLang="ko-KR" sz="1600" dirty="0"/>
              <a:t>-</a:t>
            </a:r>
            <a:r>
              <a:rPr kumimoji="1" lang="ko-KR" altLang="en-US" sz="1600" dirty="0"/>
              <a:t> </a:t>
            </a:r>
            <a:r>
              <a:rPr kumimoji="1" lang="en-US" altLang="ko-KR" sz="1600" dirty="0" err="1"/>
              <a:t>PolyScope</a:t>
            </a:r>
            <a:r>
              <a:rPr kumimoji="1" lang="ko-KR" altLang="en-US" sz="1600" dirty="0"/>
              <a:t>로 </a:t>
            </a:r>
            <a:r>
              <a:rPr kumimoji="1" lang="en-US" altLang="ko-KR" sz="1600" dirty="0"/>
              <a:t>UR </a:t>
            </a:r>
            <a:r>
              <a:rPr kumimoji="1" lang="en-US" altLang="ko-KR" sz="1600" dirty="0" err="1"/>
              <a:t>Cobot</a:t>
            </a:r>
            <a:r>
              <a:rPr kumimoji="1" lang="ko-KR" altLang="en-US" sz="1600" dirty="0" err="1"/>
              <a:t>에</a:t>
            </a:r>
            <a:r>
              <a:rPr kumimoji="1" lang="ko-KR" altLang="en-US" sz="1600" dirty="0"/>
              <a:t> 내장</a:t>
            </a:r>
            <a:r>
              <a:rPr kumimoji="1" lang="en-US" altLang="ko-KR" sz="1600" dirty="0"/>
              <a:t>?</a:t>
            </a:r>
            <a:br>
              <a:rPr kumimoji="1" lang="en-US" altLang="ko-KR" sz="1600" dirty="0"/>
            </a:br>
            <a:r>
              <a:rPr kumimoji="1" lang="en-US" altLang="ko-KR" sz="1600" dirty="0"/>
              <a:t>-</a:t>
            </a:r>
            <a:r>
              <a:rPr kumimoji="1" lang="ko-KR" altLang="en-US" sz="1600" dirty="0"/>
              <a:t> </a:t>
            </a:r>
            <a:r>
              <a:rPr kumimoji="1" lang="en-US" altLang="ko-KR" sz="1600" dirty="0"/>
              <a:t>Dispatcher</a:t>
            </a:r>
            <a:r>
              <a:rPr kumimoji="1" lang="ko-KR" altLang="en-US" sz="1600" dirty="0"/>
              <a:t>에서 제어</a:t>
            </a:r>
            <a:r>
              <a:rPr kumimoji="1" lang="en-US" altLang="ko-KR" sz="1600" dirty="0"/>
              <a:t>?</a:t>
            </a:r>
            <a:endParaRPr kumimoji="1" lang="ko-KR" altLang="en-US" sz="1600" dirty="0"/>
          </a:p>
        </p:txBody>
      </p:sp>
    </p:spTree>
    <p:extLst>
      <p:ext uri="{BB962C8B-B14F-4D97-AF65-F5344CB8AC3E}">
        <p14:creationId xmlns:p14="http://schemas.microsoft.com/office/powerpoint/2010/main" val="354872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표 29">
            <a:extLst>
              <a:ext uri="{FF2B5EF4-FFF2-40B4-BE49-F238E27FC236}">
                <a16:creationId xmlns:a16="http://schemas.microsoft.com/office/drawing/2014/main" id="{2F709FBE-83A8-E1D2-D0FD-BB7703591A3E}"/>
              </a:ext>
            </a:extLst>
          </p:cNvPr>
          <p:cNvGraphicFramePr>
            <a:graphicFrameLocks noGrp="1"/>
          </p:cNvGraphicFramePr>
          <p:nvPr>
            <p:extLst>
              <p:ext uri="{D42A27DB-BD31-4B8C-83A1-F6EECF244321}">
                <p14:modId xmlns:p14="http://schemas.microsoft.com/office/powerpoint/2010/main" val="3555630049"/>
              </p:ext>
            </p:extLst>
          </p:nvPr>
        </p:nvGraphicFramePr>
        <p:xfrm>
          <a:off x="680720" y="1129695"/>
          <a:ext cx="8561250" cy="5088225"/>
        </p:xfrm>
        <a:graphic>
          <a:graphicData uri="http://schemas.openxmlformats.org/drawingml/2006/table">
            <a:tbl>
              <a:tblPr firstRow="1" bandRow="1">
                <a:tableStyleId>{5C22544A-7EE6-4342-B048-85BDC9FD1C3A}</a:tableStyleId>
              </a:tblPr>
              <a:tblGrid>
                <a:gridCol w="1426875">
                  <a:extLst>
                    <a:ext uri="{9D8B030D-6E8A-4147-A177-3AD203B41FA5}">
                      <a16:colId xmlns:a16="http://schemas.microsoft.com/office/drawing/2014/main" val="3091168781"/>
                    </a:ext>
                  </a:extLst>
                </a:gridCol>
                <a:gridCol w="1426875">
                  <a:extLst>
                    <a:ext uri="{9D8B030D-6E8A-4147-A177-3AD203B41FA5}">
                      <a16:colId xmlns:a16="http://schemas.microsoft.com/office/drawing/2014/main" val="298656085"/>
                    </a:ext>
                  </a:extLst>
                </a:gridCol>
                <a:gridCol w="1426875">
                  <a:extLst>
                    <a:ext uri="{9D8B030D-6E8A-4147-A177-3AD203B41FA5}">
                      <a16:colId xmlns:a16="http://schemas.microsoft.com/office/drawing/2014/main" val="2075478805"/>
                    </a:ext>
                  </a:extLst>
                </a:gridCol>
                <a:gridCol w="1426875">
                  <a:extLst>
                    <a:ext uri="{9D8B030D-6E8A-4147-A177-3AD203B41FA5}">
                      <a16:colId xmlns:a16="http://schemas.microsoft.com/office/drawing/2014/main" val="2374661576"/>
                    </a:ext>
                  </a:extLst>
                </a:gridCol>
                <a:gridCol w="1426875">
                  <a:extLst>
                    <a:ext uri="{9D8B030D-6E8A-4147-A177-3AD203B41FA5}">
                      <a16:colId xmlns:a16="http://schemas.microsoft.com/office/drawing/2014/main" val="1249213692"/>
                    </a:ext>
                  </a:extLst>
                </a:gridCol>
                <a:gridCol w="1426875">
                  <a:extLst>
                    <a:ext uri="{9D8B030D-6E8A-4147-A177-3AD203B41FA5}">
                      <a16:colId xmlns:a16="http://schemas.microsoft.com/office/drawing/2014/main" val="2742426959"/>
                    </a:ext>
                  </a:extLst>
                </a:gridCol>
              </a:tblGrid>
              <a:tr h="370840">
                <a:tc rowSpan="2">
                  <a:txBody>
                    <a:bodyPr/>
                    <a:lstStyle/>
                    <a:p>
                      <a:pPr algn="ctr" latinLnBrk="1"/>
                      <a:r>
                        <a:rPr lang="ko-KR" altLang="en-US" sz="1400" dirty="0"/>
                        <a:t>기기</a:t>
                      </a:r>
                    </a:p>
                  </a:txBody>
                  <a:tcPr anchor="ctr"/>
                </a:tc>
                <a:tc>
                  <a:txBody>
                    <a:bodyPr/>
                    <a:lstStyle/>
                    <a:p>
                      <a:pPr algn="ctr" latinLnBrk="1"/>
                      <a:r>
                        <a:rPr lang="ko-KR" altLang="en-US" sz="1400" dirty="0"/>
                        <a:t>반출입기</a:t>
                      </a:r>
                    </a:p>
                  </a:txBody>
                  <a:tcPr anchor="ctr"/>
                </a:tc>
                <a:tc>
                  <a:txBody>
                    <a:bodyPr/>
                    <a:lstStyle/>
                    <a:p>
                      <a:pPr algn="ctr" latinLnBrk="1"/>
                      <a:r>
                        <a:rPr lang="ko-KR" altLang="en-US" sz="1400" dirty="0"/>
                        <a:t>분석기</a:t>
                      </a:r>
                    </a:p>
                  </a:txBody>
                  <a:tcPr anchor="ctr"/>
                </a:tc>
                <a:tc>
                  <a:txBody>
                    <a:bodyPr/>
                    <a:lstStyle/>
                    <a:p>
                      <a:pPr algn="ctr" latinLnBrk="1"/>
                      <a:r>
                        <a:rPr lang="en-US" altLang="ko-KR" sz="1400" dirty="0"/>
                        <a:t>Stocker</a:t>
                      </a:r>
                      <a:endParaRPr lang="ko-KR" altLang="en-US" sz="1400" dirty="0"/>
                    </a:p>
                  </a:txBody>
                  <a:tcPr anchor="ctr"/>
                </a:tc>
                <a:tc>
                  <a:txBody>
                    <a:bodyPr/>
                    <a:lstStyle/>
                    <a:p>
                      <a:pPr algn="ctr" latinLnBrk="1"/>
                      <a:r>
                        <a:rPr lang="ko-KR" altLang="en-US" sz="1400" dirty="0"/>
                        <a:t>폐기설비</a:t>
                      </a:r>
                    </a:p>
                  </a:txBody>
                  <a:tcPr anchor="ctr"/>
                </a:tc>
                <a:tc>
                  <a:txBody>
                    <a:bodyPr/>
                    <a:lstStyle/>
                    <a:p>
                      <a:pPr algn="ctr" latinLnBrk="1"/>
                      <a:r>
                        <a:rPr lang="en-US" altLang="ko-KR" sz="1400" dirty="0"/>
                        <a:t>MOMA</a:t>
                      </a:r>
                      <a:endParaRPr lang="ko-KR" altLang="en-US" sz="1400" dirty="0"/>
                    </a:p>
                  </a:txBody>
                  <a:tcPr anchor="ctr"/>
                </a:tc>
                <a:extLst>
                  <a:ext uri="{0D108BD9-81ED-4DB2-BD59-A6C34878D82A}">
                    <a16:rowId xmlns:a16="http://schemas.microsoft.com/office/drawing/2014/main" val="973131577"/>
                  </a:ext>
                </a:extLst>
              </a:tr>
              <a:tr h="1177351">
                <a:tc vMerge="1">
                  <a:txBody>
                    <a:bodyPr/>
                    <a:lstStyle/>
                    <a:p>
                      <a:pPr algn="ctr" latinLnBrk="1"/>
                      <a:endParaRPr lang="ko-KR" altLang="en-US" sz="1400" dirty="0"/>
                    </a:p>
                  </a:txBody>
                  <a:tcPr anchor="ctr"/>
                </a:tc>
                <a:tc>
                  <a:txBody>
                    <a:bodyPr/>
                    <a:lstStyle/>
                    <a:p>
                      <a:pPr algn="ctr" latinLnBrk="1"/>
                      <a:endParaRPr lang="ko-KR" altLang="en-US" sz="1400"/>
                    </a:p>
                  </a:txBody>
                  <a:tcPr anchor="ctr"/>
                </a:tc>
                <a:tc>
                  <a:txBody>
                    <a:bodyPr/>
                    <a:lstStyle/>
                    <a:p>
                      <a:pPr algn="ctr" latinLnBrk="1"/>
                      <a:endParaRPr lang="ko-KR" altLang="en-US" sz="1400" dirty="0"/>
                    </a:p>
                  </a:txBody>
                  <a:tcPr anchor="ctr"/>
                </a:tc>
                <a:tc>
                  <a:txBody>
                    <a:bodyPr/>
                    <a:lstStyle/>
                    <a:p>
                      <a:pPr algn="ctr" latinLnBrk="1"/>
                      <a:endParaRPr lang="ko-KR" altLang="en-US" sz="1400"/>
                    </a:p>
                  </a:txBody>
                  <a:tcPr anchor="ctr"/>
                </a:tc>
                <a:tc>
                  <a:txBody>
                    <a:bodyPr/>
                    <a:lstStyle/>
                    <a:p>
                      <a:pPr algn="ctr" latinLnBrk="1"/>
                      <a:endParaRPr lang="ko-KR" altLang="en-US" sz="140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3516490191"/>
                  </a:ext>
                </a:extLst>
              </a:tr>
              <a:tr h="370840">
                <a:tc>
                  <a:txBody>
                    <a:bodyPr/>
                    <a:lstStyle/>
                    <a:p>
                      <a:pPr algn="ctr" latinLnBrk="1"/>
                      <a:r>
                        <a:rPr lang="en-US" altLang="ko-KR" sz="1400" b="1" dirty="0"/>
                        <a:t>Services</a:t>
                      </a:r>
                      <a:endParaRPr lang="ko-KR" altLang="en-US" sz="1400" b="1" dirty="0"/>
                    </a:p>
                  </a:txBody>
                  <a:tcPr anchor="ctr"/>
                </a:tc>
                <a:tc>
                  <a:txBody>
                    <a:bodyPr/>
                    <a:lstStyle/>
                    <a:p>
                      <a:pPr algn="ctr" latinLnBrk="1"/>
                      <a:r>
                        <a:rPr lang="en-US" altLang="ko-KR" sz="1400" dirty="0"/>
                        <a:t>Status Check</a:t>
                      </a:r>
                      <a:endParaRPr lang="ko-KR" altLang="en-US" sz="1400" dirty="0"/>
                    </a:p>
                  </a:txBody>
                  <a:tcPr anchor="ctr"/>
                </a:tc>
                <a:tc>
                  <a:txBody>
                    <a:bodyPr/>
                    <a:lstStyle/>
                    <a:p>
                      <a:pPr algn="ctr" latinLnBrk="1"/>
                      <a:r>
                        <a:rPr lang="en-US" altLang="ko-KR" sz="1400" dirty="0"/>
                        <a:t>Status Check</a:t>
                      </a:r>
                      <a:endParaRPr lang="ko-KR" altLang="en-US" sz="1400" dirty="0"/>
                    </a:p>
                  </a:txBody>
                  <a:tcPr anchor="ctr"/>
                </a:tc>
                <a:tc>
                  <a:txBody>
                    <a:bodyPr/>
                    <a:lstStyle/>
                    <a:p>
                      <a:pPr algn="ctr" latinLnBrk="1"/>
                      <a:r>
                        <a:rPr lang="en-US" altLang="ko-KR" sz="1400" dirty="0"/>
                        <a:t>Status Check</a:t>
                      </a:r>
                      <a:endParaRPr lang="ko-KR" altLang="en-US" sz="1400" dirty="0"/>
                    </a:p>
                  </a:txBody>
                  <a:tcPr anchor="ctr"/>
                </a:tc>
                <a:tc>
                  <a:txBody>
                    <a:bodyPr/>
                    <a:lstStyle/>
                    <a:p>
                      <a:pPr algn="ctr" latinLnBrk="1"/>
                      <a:r>
                        <a:rPr lang="en-US" altLang="ko-KR" sz="1400" dirty="0"/>
                        <a:t>Status Check</a:t>
                      </a:r>
                      <a:endParaRPr lang="ko-KR" altLang="en-US" sz="1400" dirty="0"/>
                    </a:p>
                  </a:txBody>
                  <a:tcPr anchor="ctr"/>
                </a:tc>
                <a:tc>
                  <a:txBody>
                    <a:bodyPr/>
                    <a:lstStyle/>
                    <a:p>
                      <a:pPr algn="ctr" latinLnBrk="1"/>
                      <a:r>
                        <a:rPr lang="en-US" altLang="ko-KR" sz="1400" dirty="0"/>
                        <a:t>Status Check</a:t>
                      </a:r>
                    </a:p>
                    <a:p>
                      <a:pPr algn="ctr" latinLnBrk="1"/>
                      <a:r>
                        <a:rPr lang="en-US" altLang="ko-KR" sz="1400" dirty="0"/>
                        <a:t>Location</a:t>
                      </a:r>
                      <a:endParaRPr lang="ko-KR" altLang="en-US" sz="1400" dirty="0"/>
                    </a:p>
                  </a:txBody>
                  <a:tcPr anchor="ctr"/>
                </a:tc>
                <a:extLst>
                  <a:ext uri="{0D108BD9-81ED-4DB2-BD59-A6C34878D82A}">
                    <a16:rowId xmlns:a16="http://schemas.microsoft.com/office/drawing/2014/main" val="3152454611"/>
                  </a:ext>
                </a:extLst>
              </a:tr>
              <a:tr h="370840">
                <a:tc>
                  <a:txBody>
                    <a:bodyPr/>
                    <a:lstStyle/>
                    <a:p>
                      <a:pPr algn="ctr" latinLnBrk="1"/>
                      <a:r>
                        <a:rPr lang="en-US" altLang="ko-KR" sz="1400" b="1" dirty="0"/>
                        <a:t>Actions</a:t>
                      </a:r>
                      <a:endParaRPr lang="ko-KR" altLang="en-US" sz="1400" b="1" dirty="0"/>
                    </a:p>
                  </a:txBody>
                  <a:tcPr anchor="ctr"/>
                </a:tc>
                <a:tc>
                  <a:txBody>
                    <a:bodyPr/>
                    <a:lstStyle/>
                    <a:p>
                      <a:pPr algn="ctr" latinLnBrk="1"/>
                      <a:r>
                        <a:rPr lang="en-US" altLang="ko-KR" sz="1400" dirty="0"/>
                        <a:t>Report</a:t>
                      </a:r>
                      <a:endParaRPr lang="ko-KR" altLang="en-US" sz="1400" dirty="0"/>
                    </a:p>
                  </a:txBody>
                  <a:tcPr anchor="ctr"/>
                </a:tc>
                <a:tc>
                  <a:txBody>
                    <a:bodyPr/>
                    <a:lstStyle/>
                    <a:p>
                      <a:pPr algn="ctr" latinLnBrk="1"/>
                      <a:r>
                        <a:rPr lang="en-US" altLang="ko-KR" sz="1400" dirty="0"/>
                        <a:t>Analysis</a:t>
                      </a:r>
                      <a:endParaRPr lang="ko-KR" altLang="en-US" sz="1400" dirty="0"/>
                    </a:p>
                  </a:txBody>
                  <a:tcPr anchor="ctr"/>
                </a:tc>
                <a:tc>
                  <a:txBody>
                    <a:bodyPr/>
                    <a:lstStyle/>
                    <a:p>
                      <a:pPr algn="ctr" latinLnBrk="1"/>
                      <a:r>
                        <a:rPr lang="en-US" altLang="ko-KR" sz="1400" dirty="0"/>
                        <a:t>Report</a:t>
                      </a:r>
                      <a:endParaRPr lang="ko-KR" altLang="en-US" sz="1400" dirty="0"/>
                    </a:p>
                  </a:txBody>
                  <a:tcPr anchor="ctr"/>
                </a:tc>
                <a:tc>
                  <a:txBody>
                    <a:bodyPr/>
                    <a:lstStyle/>
                    <a:p>
                      <a:pPr algn="ctr" latinLnBrk="1"/>
                      <a:r>
                        <a:rPr lang="en-US" altLang="ko-KR" sz="1400" dirty="0"/>
                        <a:t>Disposal</a:t>
                      </a:r>
                      <a:endParaRPr lang="ko-KR" altLang="en-US" sz="1400" dirty="0"/>
                    </a:p>
                  </a:txBody>
                  <a:tcPr anchor="ctr"/>
                </a:tc>
                <a:tc>
                  <a:txBody>
                    <a:bodyPr/>
                    <a:lstStyle/>
                    <a:p>
                      <a:pPr algn="ctr" latinLnBrk="1"/>
                      <a:r>
                        <a:rPr lang="en-US" altLang="ko-KR" sz="1400" dirty="0"/>
                        <a:t>Get</a:t>
                      </a:r>
                    </a:p>
                    <a:p>
                      <a:pPr algn="ctr" latinLnBrk="1"/>
                      <a:r>
                        <a:rPr lang="en-US" altLang="ko-KR" sz="1400" dirty="0" err="1"/>
                        <a:t>ReadBottle</a:t>
                      </a:r>
                      <a:br>
                        <a:rPr lang="en-US" altLang="ko-KR" sz="1400" dirty="0"/>
                      </a:br>
                      <a:r>
                        <a:rPr lang="en-US" altLang="ko-KR" sz="1400" dirty="0"/>
                        <a:t>Move</a:t>
                      </a:r>
                      <a:br>
                        <a:rPr lang="en-US" altLang="ko-KR" sz="1400" dirty="0"/>
                      </a:br>
                      <a:r>
                        <a:rPr lang="en-US" altLang="ko-KR" sz="1400" dirty="0"/>
                        <a:t>Put</a:t>
                      </a:r>
                      <a:endParaRPr lang="ko-KR" altLang="en-US" sz="1400" dirty="0"/>
                    </a:p>
                  </a:txBody>
                  <a:tcPr anchor="ctr"/>
                </a:tc>
                <a:extLst>
                  <a:ext uri="{0D108BD9-81ED-4DB2-BD59-A6C34878D82A}">
                    <a16:rowId xmlns:a16="http://schemas.microsoft.com/office/drawing/2014/main" val="1041118038"/>
                  </a:ext>
                </a:extLst>
              </a:tr>
              <a:tr h="779417">
                <a:tc>
                  <a:txBody>
                    <a:bodyPr/>
                    <a:lstStyle/>
                    <a:p>
                      <a:pPr algn="ctr" latinLnBrk="1"/>
                      <a:r>
                        <a:rPr lang="en-US" altLang="ko-KR" sz="1400" b="1" dirty="0"/>
                        <a:t>Target Object</a:t>
                      </a:r>
                      <a:endParaRPr lang="ko-KR" altLang="en-US" sz="1400" b="1" dirty="0"/>
                    </a:p>
                  </a:txBody>
                  <a:tcPr anchor="ctr"/>
                </a:tc>
                <a:tc>
                  <a:txBody>
                    <a:bodyPr/>
                    <a:lstStyle/>
                    <a:p>
                      <a:pPr algn="ctr" latinLnBrk="1"/>
                      <a:r>
                        <a:rPr lang="en-US" altLang="ko-KR" sz="1400" dirty="0"/>
                        <a:t>Bottle</a:t>
                      </a:r>
                      <a:endParaRPr lang="ko-KR" altLang="en-US" sz="14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t>Bottle</a:t>
                      </a:r>
                      <a:endParaRPr lang="ko-KR" altLang="en-US" sz="1400" dirty="0"/>
                    </a:p>
                  </a:txBody>
                  <a:tcPr anchor="ctr"/>
                </a:tc>
                <a:tc>
                  <a:txBody>
                    <a:bodyPr/>
                    <a:lstStyle/>
                    <a:p>
                      <a:pPr algn="ctr" latinLnBrk="1"/>
                      <a:r>
                        <a:rPr lang="en-US" altLang="ko-KR" sz="1400" dirty="0"/>
                        <a:t>Bottle</a:t>
                      </a:r>
                      <a:endParaRPr lang="ko-KR" altLang="en-US" sz="1400" dirty="0"/>
                    </a:p>
                  </a:txBody>
                  <a:tcPr anchor="ctr"/>
                </a:tc>
                <a:tc>
                  <a:txBody>
                    <a:bodyPr/>
                    <a:lstStyle/>
                    <a:p>
                      <a:pPr algn="ctr" latinLnBrk="1"/>
                      <a:r>
                        <a:rPr lang="en-US" altLang="ko-KR" sz="1400" dirty="0"/>
                        <a:t>Bottle</a:t>
                      </a:r>
                      <a:endParaRPr lang="ko-KR" altLang="en-US" sz="1400" dirty="0"/>
                    </a:p>
                  </a:txBody>
                  <a:tcPr anchor="ctr"/>
                </a:tc>
                <a:tc>
                  <a:txBody>
                    <a:bodyPr/>
                    <a:lstStyle/>
                    <a:p>
                      <a:pPr algn="ctr" latinLnBrk="1"/>
                      <a:r>
                        <a:rPr lang="en-US" altLang="ko-KR" sz="1400" dirty="0"/>
                        <a:t>Bottle</a:t>
                      </a:r>
                      <a:endParaRPr lang="ko-KR" altLang="en-US" sz="1400" dirty="0"/>
                    </a:p>
                  </a:txBody>
                  <a:tcPr anchor="ctr"/>
                </a:tc>
                <a:extLst>
                  <a:ext uri="{0D108BD9-81ED-4DB2-BD59-A6C34878D82A}">
                    <a16:rowId xmlns:a16="http://schemas.microsoft.com/office/drawing/2014/main" val="3852345671"/>
                  </a:ext>
                </a:extLst>
              </a:tr>
              <a:tr h="779417">
                <a:tc>
                  <a:txBody>
                    <a:bodyPr/>
                    <a:lstStyle/>
                    <a:p>
                      <a:pPr algn="ctr" latinLnBrk="1"/>
                      <a:r>
                        <a:rPr lang="en-US" altLang="ko-KR" sz="1400" b="1" dirty="0"/>
                        <a:t>IDL</a:t>
                      </a:r>
                      <a:r>
                        <a:rPr lang="ko-KR" altLang="en-US" sz="1400" b="1" dirty="0"/>
                        <a:t> 종류</a:t>
                      </a:r>
                    </a:p>
                  </a:txBody>
                  <a:tcPr anchor="ctr"/>
                </a:tc>
                <a:tc>
                  <a:txBody>
                    <a:bodyPr/>
                    <a:lstStyle/>
                    <a:p>
                      <a:pPr algn="ctr" latinLnBrk="1"/>
                      <a:r>
                        <a:rPr lang="ko-KR" altLang="en-US" sz="1400" dirty="0"/>
                        <a:t>기존 </a:t>
                      </a:r>
                      <a:r>
                        <a:rPr lang="en-US" altLang="ko-KR" sz="1400" dirty="0"/>
                        <a:t>IDL </a:t>
                      </a:r>
                      <a:r>
                        <a:rPr lang="ko-KR" altLang="en-US" sz="1400" dirty="0"/>
                        <a:t>목록</a:t>
                      </a:r>
                      <a:br>
                        <a:rPr lang="en-US" altLang="ko-KR" sz="1400" dirty="0"/>
                      </a:br>
                      <a:r>
                        <a:rPr lang="ko-KR" altLang="en-US" sz="1400" dirty="0"/>
                        <a:t>확인 필요</a:t>
                      </a: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dirty="0"/>
                        <a:t>기존 </a:t>
                      </a:r>
                      <a:r>
                        <a:rPr lang="en-US" altLang="ko-KR" sz="1400" dirty="0"/>
                        <a:t>IDL </a:t>
                      </a:r>
                      <a:r>
                        <a:rPr lang="ko-KR" altLang="en-US" sz="1400" dirty="0"/>
                        <a:t>목록</a:t>
                      </a:r>
                      <a:br>
                        <a:rPr lang="en-US" altLang="ko-KR" sz="1400" dirty="0"/>
                      </a:br>
                      <a:r>
                        <a:rPr lang="ko-KR" altLang="en-US" sz="1400" dirty="0"/>
                        <a:t>확인 필요</a:t>
                      </a:r>
                    </a:p>
                  </a:txBody>
                  <a:tcPr anchor="ctr"/>
                </a:tc>
                <a:tc>
                  <a:txBody>
                    <a:bodyPr/>
                    <a:lstStyle/>
                    <a:p>
                      <a:pPr algn="ctr" latinLnBrk="1"/>
                      <a:r>
                        <a:rPr lang="ko-KR" altLang="en-US" sz="1400" dirty="0"/>
                        <a:t>기존 </a:t>
                      </a:r>
                      <a:r>
                        <a:rPr lang="en-US" altLang="ko-KR" sz="1400" dirty="0"/>
                        <a:t>IDL </a:t>
                      </a:r>
                      <a:r>
                        <a:rPr lang="ko-KR" altLang="en-US" sz="1400" dirty="0"/>
                        <a:t>목록</a:t>
                      </a:r>
                      <a:br>
                        <a:rPr lang="en-US" altLang="ko-KR" sz="1400" dirty="0"/>
                      </a:br>
                      <a:r>
                        <a:rPr lang="ko-KR" altLang="en-US" sz="1400" dirty="0"/>
                        <a:t>확인 필요</a:t>
                      </a:r>
                    </a:p>
                  </a:txBody>
                  <a:tcPr anchor="ctr"/>
                </a:tc>
                <a:tc>
                  <a:txBody>
                    <a:bodyPr/>
                    <a:lstStyle/>
                    <a:p>
                      <a:pPr algn="ctr" latinLnBrk="1"/>
                      <a:r>
                        <a:rPr lang="ko-KR" altLang="en-US" sz="1400" dirty="0"/>
                        <a:t>기존 </a:t>
                      </a:r>
                      <a:r>
                        <a:rPr lang="en-US" altLang="ko-KR" sz="1400" dirty="0"/>
                        <a:t>IDL </a:t>
                      </a:r>
                      <a:r>
                        <a:rPr lang="ko-KR" altLang="en-US" sz="1400" dirty="0"/>
                        <a:t>목록</a:t>
                      </a:r>
                      <a:br>
                        <a:rPr lang="en-US" altLang="ko-KR" sz="1400" dirty="0"/>
                      </a:br>
                      <a:r>
                        <a:rPr lang="ko-KR" altLang="en-US" sz="1400" dirty="0"/>
                        <a:t>확인 필요</a:t>
                      </a:r>
                    </a:p>
                  </a:txBody>
                  <a:tcPr anchor="ctr"/>
                </a:tc>
                <a:tc>
                  <a:txBody>
                    <a:bodyPr/>
                    <a:lstStyle/>
                    <a:p>
                      <a:pPr algn="ctr" latinLnBrk="1"/>
                      <a:r>
                        <a:rPr lang="ko-KR" altLang="en-US" sz="1400" dirty="0"/>
                        <a:t>기존 </a:t>
                      </a:r>
                      <a:r>
                        <a:rPr lang="en-US" altLang="ko-KR" sz="1400" dirty="0"/>
                        <a:t>IDL </a:t>
                      </a:r>
                      <a:r>
                        <a:rPr lang="ko-KR" altLang="en-US" sz="1400" dirty="0"/>
                        <a:t>목록</a:t>
                      </a:r>
                      <a:br>
                        <a:rPr lang="en-US" altLang="ko-KR" sz="1400" dirty="0"/>
                      </a:br>
                      <a:r>
                        <a:rPr lang="ko-KR" altLang="en-US" sz="1400" dirty="0"/>
                        <a:t>확인 필요</a:t>
                      </a:r>
                    </a:p>
                  </a:txBody>
                  <a:tcPr anchor="ctr"/>
                </a:tc>
                <a:extLst>
                  <a:ext uri="{0D108BD9-81ED-4DB2-BD59-A6C34878D82A}">
                    <a16:rowId xmlns:a16="http://schemas.microsoft.com/office/drawing/2014/main" val="1940087661"/>
                  </a:ext>
                </a:extLst>
              </a:tr>
              <a:tr h="370840">
                <a:tc>
                  <a:txBody>
                    <a:bodyPr/>
                    <a:lstStyle/>
                    <a:p>
                      <a:pPr algn="ctr" latinLnBrk="1"/>
                      <a:r>
                        <a:rPr lang="en-US" altLang="ko-KR" sz="1400" b="1" dirty="0"/>
                        <a:t>Adaptor to</a:t>
                      </a:r>
                      <a:br>
                        <a:rPr lang="en-US" altLang="ko-KR" sz="1400" b="1" dirty="0"/>
                      </a:br>
                      <a:r>
                        <a:rPr lang="en-US" altLang="ko-KR" sz="1400" b="1" dirty="0"/>
                        <a:t>DDS</a:t>
                      </a:r>
                      <a:endParaRPr lang="ko-KR" altLang="en-US" sz="1400" b="1" dirty="0"/>
                    </a:p>
                  </a:txBody>
                  <a:tcPr anchor="ctr"/>
                </a:tc>
                <a:tc gridSpan="5">
                  <a:txBody>
                    <a:bodyPr/>
                    <a:lstStyle/>
                    <a:p>
                      <a:pPr algn="ctr" latinLnBrk="1"/>
                      <a:r>
                        <a:rPr lang="en-US" altLang="ko-KR" sz="1400" dirty="0"/>
                        <a:t>DDS Adaptor</a:t>
                      </a:r>
                      <a:r>
                        <a:rPr lang="ko-KR" altLang="en-US" sz="1400" dirty="0"/>
                        <a:t> 설치방법 확인 필요</a:t>
                      </a:r>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extLst>
                  <a:ext uri="{0D108BD9-81ED-4DB2-BD59-A6C34878D82A}">
                    <a16:rowId xmlns:a16="http://schemas.microsoft.com/office/drawing/2014/main" val="1653737395"/>
                  </a:ext>
                </a:extLst>
              </a:tr>
            </a:tbl>
          </a:graphicData>
        </a:graphic>
      </p:graphicFrame>
      <p:sp>
        <p:nvSpPr>
          <p:cNvPr id="2" name="제목 1">
            <a:extLst>
              <a:ext uri="{FF2B5EF4-FFF2-40B4-BE49-F238E27FC236}">
                <a16:creationId xmlns:a16="http://schemas.microsoft.com/office/drawing/2014/main" id="{9976CE5C-6C10-F05E-F2A9-4984014B2029}"/>
              </a:ext>
            </a:extLst>
          </p:cNvPr>
          <p:cNvSpPr>
            <a:spLocks noGrp="1"/>
          </p:cNvSpPr>
          <p:nvPr>
            <p:ph type="title"/>
          </p:nvPr>
        </p:nvSpPr>
        <p:spPr/>
        <p:txBody>
          <a:bodyPr/>
          <a:lstStyle/>
          <a:p>
            <a:r>
              <a:rPr kumimoji="1" lang="en-US" altLang="ko-KR" dirty="0"/>
              <a:t>Node </a:t>
            </a:r>
            <a:r>
              <a:rPr kumimoji="1" lang="ko-KR" altLang="en-US" dirty="0"/>
              <a:t>분석</a:t>
            </a:r>
          </a:p>
        </p:txBody>
      </p:sp>
      <p:pic>
        <p:nvPicPr>
          <p:cNvPr id="5" name="그림 4">
            <a:extLst>
              <a:ext uri="{FF2B5EF4-FFF2-40B4-BE49-F238E27FC236}">
                <a16:creationId xmlns:a16="http://schemas.microsoft.com/office/drawing/2014/main" id="{3AEAC199-64B8-92A1-80C3-8202D39F31E5}"/>
              </a:ext>
            </a:extLst>
          </p:cNvPr>
          <p:cNvPicPr>
            <a:picLocks noChangeAspect="1"/>
          </p:cNvPicPr>
          <p:nvPr/>
        </p:nvPicPr>
        <p:blipFill>
          <a:blip r:embed="rId2" cstate="print">
            <a:clrChange>
              <a:clrFrom>
                <a:srgbClr val="CACAC9"/>
              </a:clrFrom>
              <a:clrTo>
                <a:srgbClr val="CACAC9">
                  <a:alpha val="0"/>
                </a:srgbClr>
              </a:clrTo>
            </a:clrChange>
            <a:alphaModFix/>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Lst>
          </a:blip>
          <a:stretch>
            <a:fillRect/>
          </a:stretch>
        </p:blipFill>
        <p:spPr>
          <a:xfrm flipH="1">
            <a:off x="4030259" y="1750283"/>
            <a:ext cx="522732" cy="705787"/>
          </a:xfrm>
          <a:prstGeom prst="rect">
            <a:avLst/>
          </a:prstGeom>
        </p:spPr>
      </p:pic>
      <p:pic>
        <p:nvPicPr>
          <p:cNvPr id="6" name="그림 5">
            <a:extLst>
              <a:ext uri="{FF2B5EF4-FFF2-40B4-BE49-F238E27FC236}">
                <a16:creationId xmlns:a16="http://schemas.microsoft.com/office/drawing/2014/main" id="{88CF7EC4-DC02-A1A7-D78E-50E392202C0D}"/>
              </a:ext>
            </a:extLst>
          </p:cNvPr>
          <p:cNvPicPr>
            <a:picLocks noChangeAspect="1"/>
          </p:cNvPicPr>
          <p:nvPr/>
        </p:nvPicPr>
        <p:blipFill>
          <a:blip r:embed="rId4" cstate="print">
            <a:clrChange>
              <a:clrFrom>
                <a:srgbClr val="CACAC9"/>
              </a:clrFrom>
              <a:clrTo>
                <a:srgbClr val="CACAC9">
                  <a:alpha val="0"/>
                </a:srgbClr>
              </a:clrTo>
            </a:clrChange>
            <a:alphaModFix/>
            <a:extLst>
              <a:ext uri="{BEBA8EAE-BF5A-486C-A8C5-ECC9F3942E4B}">
                <a14:imgProps xmlns:a14="http://schemas.microsoft.com/office/drawing/2010/main">
                  <a14:imgLayer r:embed="rId5">
                    <a14:imgEffect>
                      <a14:sharpenSoften amount="-50000"/>
                    </a14:imgEffect>
                    <a14:imgEffect>
                      <a14:brightnessContrast bright="-20000"/>
                    </a14:imgEffect>
                  </a14:imgLayer>
                </a14:imgProps>
              </a:ext>
            </a:extLst>
          </a:blip>
          <a:stretch>
            <a:fillRect/>
          </a:stretch>
        </p:blipFill>
        <p:spPr>
          <a:xfrm flipH="1">
            <a:off x="5353013" y="1715524"/>
            <a:ext cx="750785" cy="775305"/>
          </a:xfrm>
          <a:prstGeom prst="rect">
            <a:avLst/>
          </a:prstGeom>
        </p:spPr>
      </p:pic>
      <p:pic>
        <p:nvPicPr>
          <p:cNvPr id="7" name="그림 6">
            <a:extLst>
              <a:ext uri="{FF2B5EF4-FFF2-40B4-BE49-F238E27FC236}">
                <a16:creationId xmlns:a16="http://schemas.microsoft.com/office/drawing/2014/main" id="{EA8C37B4-4553-E7F7-E61A-A95C93B39C34}"/>
              </a:ext>
            </a:extLst>
          </p:cNvPr>
          <p:cNvPicPr>
            <a:picLocks noChangeAspect="1"/>
          </p:cNvPicPr>
          <p:nvPr/>
        </p:nvPicPr>
        <p:blipFill>
          <a:blip r:embed="rId6" cstate="print">
            <a:clrChange>
              <a:clrFrom>
                <a:srgbClr val="CACAC9"/>
              </a:clrFrom>
              <a:clrTo>
                <a:srgbClr val="CACAC9">
                  <a:alpha val="0"/>
                </a:srgbClr>
              </a:clrTo>
            </a:clrChange>
            <a:alphaModFix/>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6886030" y="1671351"/>
            <a:ext cx="475775" cy="863650"/>
          </a:xfrm>
          <a:prstGeom prst="rect">
            <a:avLst/>
          </a:prstGeom>
        </p:spPr>
      </p:pic>
      <p:pic>
        <p:nvPicPr>
          <p:cNvPr id="21" name="그림 20">
            <a:extLst>
              <a:ext uri="{FF2B5EF4-FFF2-40B4-BE49-F238E27FC236}">
                <a16:creationId xmlns:a16="http://schemas.microsoft.com/office/drawing/2014/main" id="{C2A1E194-3B83-CEB7-76CD-7B5185EEF594}"/>
              </a:ext>
            </a:extLst>
          </p:cNvPr>
          <p:cNvPicPr>
            <a:picLocks noChangeAspect="1"/>
          </p:cNvPicPr>
          <p:nvPr/>
        </p:nvPicPr>
        <p:blipFill>
          <a:blip r:embed="rId8" cstate="print">
            <a:clrChange>
              <a:clrFrom>
                <a:srgbClr val="CACAC9"/>
              </a:clrFrom>
              <a:clrTo>
                <a:srgbClr val="CACAC9">
                  <a:alpha val="0"/>
                </a:srgbClr>
              </a:clrTo>
            </a:clrChange>
            <a:alphaModFix/>
            <a:extLst>
              <a:ext uri="{BEBA8EAE-BF5A-486C-A8C5-ECC9F3942E4B}">
                <a14:imgProps xmlns:a14="http://schemas.microsoft.com/office/drawing/2010/main">
                  <a14:imgLayer r:embed="rId9">
                    <a14:imgEffect>
                      <a14:brightnessContrast bright="-20000"/>
                    </a14:imgEffect>
                  </a14:imgLayer>
                </a14:imgProps>
              </a:ext>
            </a:extLst>
          </a:blip>
          <a:stretch>
            <a:fillRect/>
          </a:stretch>
        </p:blipFill>
        <p:spPr>
          <a:xfrm>
            <a:off x="8301714" y="1609782"/>
            <a:ext cx="576064" cy="986789"/>
          </a:xfrm>
          <a:prstGeom prst="rect">
            <a:avLst/>
          </a:prstGeom>
        </p:spPr>
      </p:pic>
      <p:pic>
        <p:nvPicPr>
          <p:cNvPr id="4" name="그림 3">
            <a:extLst>
              <a:ext uri="{FF2B5EF4-FFF2-40B4-BE49-F238E27FC236}">
                <a16:creationId xmlns:a16="http://schemas.microsoft.com/office/drawing/2014/main" id="{EE997AD4-ECDF-3B03-D173-0B05251FC0C7}"/>
              </a:ext>
            </a:extLst>
          </p:cNvPr>
          <p:cNvPicPr>
            <a:picLocks noChangeAspect="1"/>
          </p:cNvPicPr>
          <p:nvPr/>
        </p:nvPicPr>
        <p:blipFill rotWithShape="1">
          <a:blip r:embed="rId10" cstate="print">
            <a:clrChange>
              <a:clrFrom>
                <a:srgbClr val="C9CACA"/>
              </a:clrFrom>
              <a:clrTo>
                <a:srgbClr val="C9CACA">
                  <a:alpha val="0"/>
                </a:srgbClr>
              </a:clrTo>
            </a:clrChange>
            <a:alphaModFix/>
            <a:extLst>
              <a:ext uri="{BEBA8EAE-BF5A-486C-A8C5-ECC9F3942E4B}">
                <a14:imgProps xmlns:a14="http://schemas.microsoft.com/office/drawing/2010/main">
                  <a14:imgLayer r:embed="rId11">
                    <a14:imgEffect>
                      <a14:sharpenSoften amount="-50000"/>
                    </a14:imgEffect>
                    <a14:imgEffect>
                      <a14:brightnessContrast bright="-20000"/>
                    </a14:imgEffect>
                  </a14:imgLayer>
                </a14:imgProps>
              </a:ext>
            </a:extLst>
          </a:blip>
          <a:srcRect l="4858" t="1314"/>
          <a:stretch/>
        </p:blipFill>
        <p:spPr>
          <a:xfrm>
            <a:off x="2538135" y="1729569"/>
            <a:ext cx="591109" cy="747215"/>
          </a:xfrm>
          <a:prstGeom prst="rect">
            <a:avLst/>
          </a:prstGeom>
        </p:spPr>
      </p:pic>
    </p:spTree>
    <p:extLst>
      <p:ext uri="{BB962C8B-B14F-4D97-AF65-F5344CB8AC3E}">
        <p14:creationId xmlns:p14="http://schemas.microsoft.com/office/powerpoint/2010/main" val="3450789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16593B-58F7-BA21-1009-BD48ABAEEF79}"/>
              </a:ext>
            </a:extLst>
          </p:cNvPr>
          <p:cNvSpPr>
            <a:spLocks noGrp="1"/>
          </p:cNvSpPr>
          <p:nvPr>
            <p:ph type="title"/>
          </p:nvPr>
        </p:nvSpPr>
        <p:spPr/>
        <p:txBody>
          <a:bodyPr/>
          <a:lstStyle/>
          <a:p>
            <a:r>
              <a:rPr kumimoji="1" lang="en-US" altLang="ko-KR" dirty="0"/>
              <a:t>MOMA Paths</a:t>
            </a:r>
            <a:endParaRPr kumimoji="1" lang="ko-KR" altLang="en-US" dirty="0"/>
          </a:p>
        </p:txBody>
      </p:sp>
      <p:pic>
        <p:nvPicPr>
          <p:cNvPr id="8" name="그림 7">
            <a:extLst>
              <a:ext uri="{FF2B5EF4-FFF2-40B4-BE49-F238E27FC236}">
                <a16:creationId xmlns:a16="http://schemas.microsoft.com/office/drawing/2014/main" id="{F83316EE-6363-44E1-5094-7C45494D1CA0}"/>
              </a:ext>
            </a:extLst>
          </p:cNvPr>
          <p:cNvPicPr>
            <a:picLocks noChangeAspect="1"/>
          </p:cNvPicPr>
          <p:nvPr/>
        </p:nvPicPr>
        <p:blipFill>
          <a:blip r:embed="rId2" cstate="print">
            <a:clrChange>
              <a:clrFrom>
                <a:srgbClr val="CACAC9"/>
              </a:clrFrom>
              <a:clrTo>
                <a:srgbClr val="CACAC9">
                  <a:alpha val="0"/>
                </a:srgbClr>
              </a:clrTo>
            </a:clrChange>
            <a:alphaModFix/>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Lst>
          </a:blip>
          <a:stretch>
            <a:fillRect/>
          </a:stretch>
        </p:blipFill>
        <p:spPr>
          <a:xfrm flipH="1">
            <a:off x="7240025" y="1381913"/>
            <a:ext cx="913309" cy="1233140"/>
          </a:xfrm>
          <a:prstGeom prst="rect">
            <a:avLst/>
          </a:prstGeom>
        </p:spPr>
      </p:pic>
      <p:pic>
        <p:nvPicPr>
          <p:cNvPr id="9" name="그림 8">
            <a:extLst>
              <a:ext uri="{FF2B5EF4-FFF2-40B4-BE49-F238E27FC236}">
                <a16:creationId xmlns:a16="http://schemas.microsoft.com/office/drawing/2014/main" id="{590039FF-BACE-5BC6-C4CE-86FCB2AF8DB7}"/>
              </a:ext>
            </a:extLst>
          </p:cNvPr>
          <p:cNvPicPr>
            <a:picLocks noChangeAspect="1"/>
          </p:cNvPicPr>
          <p:nvPr/>
        </p:nvPicPr>
        <p:blipFill>
          <a:blip r:embed="rId4" cstate="print">
            <a:clrChange>
              <a:clrFrom>
                <a:srgbClr val="CACAC9"/>
              </a:clrFrom>
              <a:clrTo>
                <a:srgbClr val="CACAC9">
                  <a:alpha val="0"/>
                </a:srgbClr>
              </a:clrTo>
            </a:clrChange>
            <a:alphaModFix/>
            <a:extLst>
              <a:ext uri="{BEBA8EAE-BF5A-486C-A8C5-ECC9F3942E4B}">
                <a14:imgProps xmlns:a14="http://schemas.microsoft.com/office/drawing/2010/main">
                  <a14:imgLayer r:embed="rId5">
                    <a14:imgEffect>
                      <a14:sharpenSoften amount="-50000"/>
                    </a14:imgEffect>
                    <a14:imgEffect>
                      <a14:brightnessContrast bright="-20000"/>
                    </a14:imgEffect>
                  </a14:imgLayer>
                </a14:imgProps>
              </a:ext>
            </a:extLst>
          </a:blip>
          <a:stretch>
            <a:fillRect/>
          </a:stretch>
        </p:blipFill>
        <p:spPr>
          <a:xfrm flipH="1">
            <a:off x="7040799" y="4728632"/>
            <a:ext cx="1311760" cy="1354601"/>
          </a:xfrm>
          <a:prstGeom prst="rect">
            <a:avLst/>
          </a:prstGeom>
        </p:spPr>
      </p:pic>
      <p:pic>
        <p:nvPicPr>
          <p:cNvPr id="10" name="그림 9">
            <a:extLst>
              <a:ext uri="{FF2B5EF4-FFF2-40B4-BE49-F238E27FC236}">
                <a16:creationId xmlns:a16="http://schemas.microsoft.com/office/drawing/2014/main" id="{EDBB6372-CA29-E7BD-A476-4FC25B953EF2}"/>
              </a:ext>
            </a:extLst>
          </p:cNvPr>
          <p:cNvPicPr>
            <a:picLocks noChangeAspect="1"/>
          </p:cNvPicPr>
          <p:nvPr/>
        </p:nvPicPr>
        <p:blipFill>
          <a:blip r:embed="rId6" cstate="print">
            <a:clrChange>
              <a:clrFrom>
                <a:srgbClr val="CACAC9"/>
              </a:clrFrom>
              <a:clrTo>
                <a:srgbClr val="CACAC9">
                  <a:alpha val="0"/>
                </a:srgbClr>
              </a:clrTo>
            </a:clrChange>
            <a:alphaModFix/>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2453038" y="1244005"/>
            <a:ext cx="831267" cy="1508956"/>
          </a:xfrm>
          <a:prstGeom prst="rect">
            <a:avLst/>
          </a:prstGeom>
        </p:spPr>
      </p:pic>
      <p:pic>
        <p:nvPicPr>
          <p:cNvPr id="11" name="그림 10">
            <a:extLst>
              <a:ext uri="{FF2B5EF4-FFF2-40B4-BE49-F238E27FC236}">
                <a16:creationId xmlns:a16="http://schemas.microsoft.com/office/drawing/2014/main" id="{5B7CBEBA-9812-FDC6-768F-BAB6124A757E}"/>
              </a:ext>
            </a:extLst>
          </p:cNvPr>
          <p:cNvPicPr>
            <a:picLocks noChangeAspect="1"/>
          </p:cNvPicPr>
          <p:nvPr/>
        </p:nvPicPr>
        <p:blipFill>
          <a:blip r:embed="rId8" cstate="print">
            <a:clrChange>
              <a:clrFrom>
                <a:srgbClr val="CACAC9"/>
              </a:clrFrom>
              <a:clrTo>
                <a:srgbClr val="CACAC9">
                  <a:alpha val="0"/>
                </a:srgbClr>
              </a:clrTo>
            </a:clrChange>
            <a:alphaModFix/>
            <a:extLst>
              <a:ext uri="{BEBA8EAE-BF5A-486C-A8C5-ECC9F3942E4B}">
                <a14:imgProps xmlns:a14="http://schemas.microsoft.com/office/drawing/2010/main">
                  <a14:imgLayer r:embed="rId9">
                    <a14:imgEffect>
                      <a14:brightnessContrast bright="-20000"/>
                    </a14:imgEffect>
                  </a14:imgLayer>
                </a14:imgProps>
              </a:ext>
            </a:extLst>
          </a:blip>
          <a:stretch>
            <a:fillRect/>
          </a:stretch>
        </p:blipFill>
        <p:spPr>
          <a:xfrm>
            <a:off x="4824314" y="2906849"/>
            <a:ext cx="1006490" cy="1724102"/>
          </a:xfrm>
          <a:prstGeom prst="rect">
            <a:avLst/>
          </a:prstGeom>
        </p:spPr>
      </p:pic>
      <p:pic>
        <p:nvPicPr>
          <p:cNvPr id="12" name="그림 11">
            <a:extLst>
              <a:ext uri="{FF2B5EF4-FFF2-40B4-BE49-F238E27FC236}">
                <a16:creationId xmlns:a16="http://schemas.microsoft.com/office/drawing/2014/main" id="{C8FE3281-0A0F-9191-BB5C-3DF2E4F330CF}"/>
              </a:ext>
            </a:extLst>
          </p:cNvPr>
          <p:cNvPicPr>
            <a:picLocks noChangeAspect="1"/>
          </p:cNvPicPr>
          <p:nvPr/>
        </p:nvPicPr>
        <p:blipFill rotWithShape="1">
          <a:blip r:embed="rId10" cstate="print">
            <a:clrChange>
              <a:clrFrom>
                <a:srgbClr val="C9CACA"/>
              </a:clrFrom>
              <a:clrTo>
                <a:srgbClr val="C9CACA">
                  <a:alpha val="0"/>
                </a:srgbClr>
              </a:clrTo>
            </a:clrChange>
            <a:alphaModFix/>
            <a:extLst>
              <a:ext uri="{BEBA8EAE-BF5A-486C-A8C5-ECC9F3942E4B}">
                <a14:imgProps xmlns:a14="http://schemas.microsoft.com/office/drawing/2010/main">
                  <a14:imgLayer r:embed="rId11">
                    <a14:imgEffect>
                      <a14:sharpenSoften amount="-50000"/>
                    </a14:imgEffect>
                    <a14:imgEffect>
                      <a14:brightnessContrast bright="-20000"/>
                    </a14:imgEffect>
                  </a14:imgLayer>
                </a14:imgProps>
              </a:ext>
            </a:extLst>
          </a:blip>
          <a:srcRect l="4858" t="1314"/>
          <a:stretch/>
        </p:blipFill>
        <p:spPr>
          <a:xfrm>
            <a:off x="2352283" y="4763667"/>
            <a:ext cx="1032776" cy="1305522"/>
          </a:xfrm>
          <a:prstGeom prst="rect">
            <a:avLst/>
          </a:prstGeom>
        </p:spPr>
      </p:pic>
      <p:sp>
        <p:nvSpPr>
          <p:cNvPr id="13" name="TextBox 12">
            <a:extLst>
              <a:ext uri="{FF2B5EF4-FFF2-40B4-BE49-F238E27FC236}">
                <a16:creationId xmlns:a16="http://schemas.microsoft.com/office/drawing/2014/main" id="{7CFBEA62-7970-E8BD-176B-EF6CE19031F6}"/>
              </a:ext>
            </a:extLst>
          </p:cNvPr>
          <p:cNvSpPr txBox="1"/>
          <p:nvPr/>
        </p:nvSpPr>
        <p:spPr>
          <a:xfrm>
            <a:off x="2347698" y="6127405"/>
            <a:ext cx="1041952" cy="553998"/>
          </a:xfrm>
          <a:prstGeom prst="rect">
            <a:avLst/>
          </a:prstGeom>
          <a:noFill/>
        </p:spPr>
        <p:txBody>
          <a:bodyPr wrap="none" rtlCol="0">
            <a:spAutoFit/>
          </a:bodyPr>
          <a:lstStyle/>
          <a:p>
            <a:pPr algn="ctr"/>
            <a:r>
              <a:rPr kumimoji="1" lang="ko-KR" altLang="en-US" sz="1400" dirty="0"/>
              <a:t>반출입기</a:t>
            </a:r>
            <a:br>
              <a:rPr kumimoji="1" lang="en-US" altLang="ko-KR" sz="1400" dirty="0"/>
            </a:br>
            <a:r>
              <a:rPr kumimoji="1" lang="en-US" altLang="ko-KR" sz="1400" dirty="0"/>
              <a:t>(</a:t>
            </a:r>
            <a:r>
              <a:rPr kumimoji="1" lang="en-US" altLang="ko-KR" sz="1600" b="1" dirty="0">
                <a:solidFill>
                  <a:srgbClr val="FF0000"/>
                </a:solidFill>
              </a:rPr>
              <a:t>E</a:t>
            </a:r>
            <a:r>
              <a:rPr kumimoji="1" lang="en-US" altLang="ko-KR" sz="1400" dirty="0"/>
              <a:t>nd Point)</a:t>
            </a:r>
            <a:endParaRPr kumimoji="1" lang="ko-KR" altLang="en-US" sz="1400" dirty="0"/>
          </a:p>
        </p:txBody>
      </p:sp>
      <p:sp>
        <p:nvSpPr>
          <p:cNvPr id="14" name="TextBox 13">
            <a:extLst>
              <a:ext uri="{FF2B5EF4-FFF2-40B4-BE49-F238E27FC236}">
                <a16:creationId xmlns:a16="http://schemas.microsoft.com/office/drawing/2014/main" id="{F2DC4ED5-B7DA-8B10-DF9D-DA1337058D66}"/>
              </a:ext>
            </a:extLst>
          </p:cNvPr>
          <p:cNvSpPr txBox="1"/>
          <p:nvPr/>
        </p:nvSpPr>
        <p:spPr>
          <a:xfrm>
            <a:off x="7298366" y="6127405"/>
            <a:ext cx="796628" cy="338554"/>
          </a:xfrm>
          <a:prstGeom prst="rect">
            <a:avLst/>
          </a:prstGeom>
          <a:noFill/>
        </p:spPr>
        <p:txBody>
          <a:bodyPr wrap="none" rtlCol="0">
            <a:spAutoFit/>
          </a:bodyPr>
          <a:lstStyle/>
          <a:p>
            <a:pPr algn="ctr"/>
            <a:r>
              <a:rPr kumimoji="1" lang="en-US" altLang="ko-KR" sz="1600" b="1" dirty="0">
                <a:solidFill>
                  <a:srgbClr val="FF0000"/>
                </a:solidFill>
              </a:rPr>
              <a:t>S</a:t>
            </a:r>
            <a:r>
              <a:rPr kumimoji="1" lang="en-US" altLang="ko-KR" sz="1400" dirty="0"/>
              <a:t>tocker</a:t>
            </a:r>
            <a:endParaRPr kumimoji="1" lang="ko-KR" altLang="en-US" sz="1400" dirty="0"/>
          </a:p>
        </p:txBody>
      </p:sp>
      <p:sp>
        <p:nvSpPr>
          <p:cNvPr id="15" name="TextBox 14">
            <a:extLst>
              <a:ext uri="{FF2B5EF4-FFF2-40B4-BE49-F238E27FC236}">
                <a16:creationId xmlns:a16="http://schemas.microsoft.com/office/drawing/2014/main" id="{2191DC70-B84E-9017-9FB8-D6155E23FA8B}"/>
              </a:ext>
            </a:extLst>
          </p:cNvPr>
          <p:cNvSpPr txBox="1"/>
          <p:nvPr/>
        </p:nvSpPr>
        <p:spPr>
          <a:xfrm>
            <a:off x="2011709" y="2752961"/>
            <a:ext cx="1713931" cy="338554"/>
          </a:xfrm>
          <a:prstGeom prst="rect">
            <a:avLst/>
          </a:prstGeom>
          <a:noFill/>
        </p:spPr>
        <p:txBody>
          <a:bodyPr wrap="none" rtlCol="0">
            <a:spAutoFit/>
          </a:bodyPr>
          <a:lstStyle/>
          <a:p>
            <a:pPr algn="ctr"/>
            <a:r>
              <a:rPr kumimoji="1" lang="ko-KR" altLang="en-US" sz="1400" dirty="0"/>
              <a:t>폐기설비</a:t>
            </a:r>
            <a:r>
              <a:rPr kumimoji="1" lang="en-US" altLang="ko-KR" sz="1400" dirty="0"/>
              <a:t>(</a:t>
            </a:r>
            <a:r>
              <a:rPr kumimoji="1" lang="en-US" altLang="ko-KR" sz="1600" b="1" dirty="0">
                <a:solidFill>
                  <a:srgbClr val="FF0000"/>
                </a:solidFill>
              </a:rPr>
              <a:t>D</a:t>
            </a:r>
            <a:r>
              <a:rPr kumimoji="1" lang="en-US" altLang="ko-KR" sz="1400" dirty="0"/>
              <a:t>isposal)</a:t>
            </a:r>
            <a:endParaRPr kumimoji="1" lang="ko-KR" altLang="en-US" sz="1400" dirty="0"/>
          </a:p>
        </p:txBody>
      </p:sp>
      <p:sp>
        <p:nvSpPr>
          <p:cNvPr id="16" name="TextBox 15">
            <a:extLst>
              <a:ext uri="{FF2B5EF4-FFF2-40B4-BE49-F238E27FC236}">
                <a16:creationId xmlns:a16="http://schemas.microsoft.com/office/drawing/2014/main" id="{2298CBB4-FA8F-A98A-B957-BC9FE72DD815}"/>
              </a:ext>
            </a:extLst>
          </p:cNvPr>
          <p:cNvSpPr txBox="1"/>
          <p:nvPr/>
        </p:nvSpPr>
        <p:spPr>
          <a:xfrm>
            <a:off x="6952469" y="2752961"/>
            <a:ext cx="1488421" cy="307777"/>
          </a:xfrm>
          <a:prstGeom prst="rect">
            <a:avLst/>
          </a:prstGeom>
          <a:noFill/>
        </p:spPr>
        <p:txBody>
          <a:bodyPr wrap="none" rtlCol="0">
            <a:spAutoFit/>
          </a:bodyPr>
          <a:lstStyle/>
          <a:p>
            <a:pPr algn="ctr"/>
            <a:r>
              <a:rPr kumimoji="1" lang="ko-KR" altLang="en-US" sz="1400" dirty="0"/>
              <a:t>분석기</a:t>
            </a:r>
            <a:r>
              <a:rPr kumimoji="1" lang="en-US" altLang="ko-KR" sz="1400" dirty="0"/>
              <a:t>(</a:t>
            </a:r>
            <a:r>
              <a:rPr kumimoji="1" lang="en-US" altLang="ko-KR" sz="1400" b="1" dirty="0">
                <a:solidFill>
                  <a:srgbClr val="FF0000"/>
                </a:solidFill>
              </a:rPr>
              <a:t>A</a:t>
            </a:r>
            <a:r>
              <a:rPr kumimoji="1" lang="en-US" altLang="ko-KR" sz="1400" dirty="0"/>
              <a:t>nalyzer)</a:t>
            </a:r>
          </a:p>
        </p:txBody>
      </p:sp>
      <p:pic>
        <p:nvPicPr>
          <p:cNvPr id="17" name="그림 16">
            <a:extLst>
              <a:ext uri="{FF2B5EF4-FFF2-40B4-BE49-F238E27FC236}">
                <a16:creationId xmlns:a16="http://schemas.microsoft.com/office/drawing/2014/main" id="{0204148F-6558-EC55-3337-772FF430DF0F}"/>
              </a:ext>
            </a:extLst>
          </p:cNvPr>
          <p:cNvPicPr>
            <a:picLocks noChangeAspect="1"/>
          </p:cNvPicPr>
          <p:nvPr/>
        </p:nvPicPr>
        <p:blipFill>
          <a:blip r:embed="rId12"/>
          <a:stretch>
            <a:fillRect/>
          </a:stretch>
        </p:blipFill>
        <p:spPr>
          <a:xfrm>
            <a:off x="1137558" y="5174175"/>
            <a:ext cx="212437" cy="484506"/>
          </a:xfrm>
          <a:prstGeom prst="rect">
            <a:avLst/>
          </a:prstGeom>
        </p:spPr>
      </p:pic>
      <p:sp>
        <p:nvSpPr>
          <p:cNvPr id="18" name="TextBox 17">
            <a:extLst>
              <a:ext uri="{FF2B5EF4-FFF2-40B4-BE49-F238E27FC236}">
                <a16:creationId xmlns:a16="http://schemas.microsoft.com/office/drawing/2014/main" id="{215B2ECE-C155-D3E4-5AB7-84F475D29181}"/>
              </a:ext>
            </a:extLst>
          </p:cNvPr>
          <p:cNvSpPr txBox="1"/>
          <p:nvPr/>
        </p:nvSpPr>
        <p:spPr>
          <a:xfrm>
            <a:off x="4975538" y="4700556"/>
            <a:ext cx="704040" cy="307777"/>
          </a:xfrm>
          <a:prstGeom prst="rect">
            <a:avLst/>
          </a:prstGeom>
          <a:noFill/>
        </p:spPr>
        <p:txBody>
          <a:bodyPr wrap="none" rtlCol="0">
            <a:spAutoFit/>
          </a:bodyPr>
          <a:lstStyle/>
          <a:p>
            <a:pPr algn="ctr"/>
            <a:r>
              <a:rPr kumimoji="1" lang="en-US" altLang="ko-KR" sz="1400" dirty="0"/>
              <a:t>MOMA</a:t>
            </a:r>
          </a:p>
        </p:txBody>
      </p:sp>
      <p:cxnSp>
        <p:nvCxnSpPr>
          <p:cNvPr id="20" name="직선 화살표 연결선 19">
            <a:extLst>
              <a:ext uri="{FF2B5EF4-FFF2-40B4-BE49-F238E27FC236}">
                <a16:creationId xmlns:a16="http://schemas.microsoft.com/office/drawing/2014/main" id="{B3F5D6B1-35D6-6C17-8D4C-3AF4AF8AB059}"/>
              </a:ext>
            </a:extLst>
          </p:cNvPr>
          <p:cNvCxnSpPr>
            <a:stCxn id="15" idx="2"/>
            <a:endCxn id="12" idx="0"/>
          </p:cNvCxnSpPr>
          <p:nvPr/>
        </p:nvCxnSpPr>
        <p:spPr>
          <a:xfrm flipH="1">
            <a:off x="2868671" y="3091515"/>
            <a:ext cx="4" cy="1672152"/>
          </a:xfrm>
          <a:prstGeom prst="straightConnector1">
            <a:avLst/>
          </a:prstGeom>
          <a:ln w="381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1" name="직선 화살표 연결선 20">
            <a:extLst>
              <a:ext uri="{FF2B5EF4-FFF2-40B4-BE49-F238E27FC236}">
                <a16:creationId xmlns:a16="http://schemas.microsoft.com/office/drawing/2014/main" id="{7B688FD3-0A9B-659C-8044-AEFF0B231234}"/>
              </a:ext>
            </a:extLst>
          </p:cNvPr>
          <p:cNvCxnSpPr>
            <a:cxnSpLocks/>
            <a:stCxn id="15" idx="2"/>
            <a:endCxn id="9" idx="3"/>
          </p:cNvCxnSpPr>
          <p:nvPr/>
        </p:nvCxnSpPr>
        <p:spPr>
          <a:xfrm>
            <a:off x="2868675" y="3091515"/>
            <a:ext cx="4172124" cy="2314418"/>
          </a:xfrm>
          <a:prstGeom prst="straightConnector1">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6" name="직선 화살표 연결선 25">
            <a:extLst>
              <a:ext uri="{FF2B5EF4-FFF2-40B4-BE49-F238E27FC236}">
                <a16:creationId xmlns:a16="http://schemas.microsoft.com/office/drawing/2014/main" id="{E37C52B2-0E29-1CF0-6B7C-30DAA0B09E7C}"/>
              </a:ext>
            </a:extLst>
          </p:cNvPr>
          <p:cNvCxnSpPr>
            <a:cxnSpLocks/>
            <a:stCxn id="12" idx="3"/>
            <a:endCxn id="9" idx="3"/>
          </p:cNvCxnSpPr>
          <p:nvPr/>
        </p:nvCxnSpPr>
        <p:spPr>
          <a:xfrm flipV="1">
            <a:off x="3385059" y="5405933"/>
            <a:ext cx="3655740" cy="10495"/>
          </a:xfrm>
          <a:prstGeom prst="straightConnector1">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직선 화살표 연결선 28">
            <a:extLst>
              <a:ext uri="{FF2B5EF4-FFF2-40B4-BE49-F238E27FC236}">
                <a16:creationId xmlns:a16="http://schemas.microsoft.com/office/drawing/2014/main" id="{11152C01-F590-4693-2F6E-2B5B4F37142B}"/>
              </a:ext>
            </a:extLst>
          </p:cNvPr>
          <p:cNvCxnSpPr>
            <a:cxnSpLocks/>
            <a:stCxn id="16" idx="2"/>
            <a:endCxn id="9" idx="0"/>
          </p:cNvCxnSpPr>
          <p:nvPr/>
        </p:nvCxnSpPr>
        <p:spPr>
          <a:xfrm flipH="1">
            <a:off x="7696679" y="3060738"/>
            <a:ext cx="1" cy="1667894"/>
          </a:xfrm>
          <a:prstGeom prst="straightConnector1">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직선 화살표 연결선 31">
            <a:extLst>
              <a:ext uri="{FF2B5EF4-FFF2-40B4-BE49-F238E27FC236}">
                <a16:creationId xmlns:a16="http://schemas.microsoft.com/office/drawing/2014/main" id="{1F5C8B9F-6C7E-ECA6-C2DD-FC62C26342CF}"/>
              </a:ext>
            </a:extLst>
          </p:cNvPr>
          <p:cNvCxnSpPr>
            <a:cxnSpLocks/>
            <a:stCxn id="8" idx="3"/>
            <a:endCxn id="10" idx="3"/>
          </p:cNvCxnSpPr>
          <p:nvPr/>
        </p:nvCxnSpPr>
        <p:spPr>
          <a:xfrm flipH="1">
            <a:off x="3284305" y="1998483"/>
            <a:ext cx="3955720" cy="0"/>
          </a:xfrm>
          <a:prstGeom prst="straightConnector1">
            <a:avLst/>
          </a:prstGeom>
          <a:ln w="381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5" name="직선 화살표 연결선 34">
            <a:extLst>
              <a:ext uri="{FF2B5EF4-FFF2-40B4-BE49-F238E27FC236}">
                <a16:creationId xmlns:a16="http://schemas.microsoft.com/office/drawing/2014/main" id="{741C968E-5A2E-920D-BA9D-D33316E3C501}"/>
              </a:ext>
            </a:extLst>
          </p:cNvPr>
          <p:cNvCxnSpPr>
            <a:cxnSpLocks/>
            <a:stCxn id="17" idx="3"/>
            <a:endCxn id="12" idx="1"/>
          </p:cNvCxnSpPr>
          <p:nvPr/>
        </p:nvCxnSpPr>
        <p:spPr>
          <a:xfrm>
            <a:off x="1349995" y="5416428"/>
            <a:ext cx="1002288" cy="0"/>
          </a:xfrm>
          <a:prstGeom prst="straightConnector1">
            <a:avLst/>
          </a:prstGeom>
          <a:ln w="38100">
            <a:solidFill>
              <a:srgbClr val="0070C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9C96B523-BBF1-A6D5-F887-E6F1A83F7E09}"/>
              </a:ext>
            </a:extLst>
          </p:cNvPr>
          <p:cNvSpPr txBox="1"/>
          <p:nvPr/>
        </p:nvSpPr>
        <p:spPr>
          <a:xfrm>
            <a:off x="919007" y="5658681"/>
            <a:ext cx="649537" cy="307777"/>
          </a:xfrm>
          <a:prstGeom prst="rect">
            <a:avLst/>
          </a:prstGeom>
          <a:noFill/>
        </p:spPr>
        <p:txBody>
          <a:bodyPr wrap="none" rtlCol="0">
            <a:spAutoFit/>
          </a:bodyPr>
          <a:lstStyle/>
          <a:p>
            <a:pPr algn="ctr"/>
            <a:r>
              <a:rPr kumimoji="1" lang="en-US" altLang="ko-KR" sz="1400" dirty="0"/>
              <a:t>Bottle</a:t>
            </a:r>
            <a:endParaRPr kumimoji="1" lang="ko-KR" altLang="en-US" sz="1400" dirty="0"/>
          </a:p>
        </p:txBody>
      </p:sp>
      <p:pic>
        <p:nvPicPr>
          <p:cNvPr id="39" name="그림 38">
            <a:extLst>
              <a:ext uri="{FF2B5EF4-FFF2-40B4-BE49-F238E27FC236}">
                <a16:creationId xmlns:a16="http://schemas.microsoft.com/office/drawing/2014/main" id="{E5F0459D-154A-9306-9E45-F9ECB4528A2E}"/>
              </a:ext>
            </a:extLst>
          </p:cNvPr>
          <p:cNvPicPr>
            <a:picLocks noChangeAspect="1"/>
          </p:cNvPicPr>
          <p:nvPr/>
        </p:nvPicPr>
        <p:blipFill>
          <a:blip r:embed="rId13"/>
          <a:stretch>
            <a:fillRect/>
          </a:stretch>
        </p:blipFill>
        <p:spPr>
          <a:xfrm>
            <a:off x="919856" y="4262124"/>
            <a:ext cx="757989" cy="832923"/>
          </a:xfrm>
          <a:prstGeom prst="rect">
            <a:avLst/>
          </a:prstGeom>
        </p:spPr>
      </p:pic>
      <p:sp>
        <p:nvSpPr>
          <p:cNvPr id="40" name="TextBox 39">
            <a:extLst>
              <a:ext uri="{FF2B5EF4-FFF2-40B4-BE49-F238E27FC236}">
                <a16:creationId xmlns:a16="http://schemas.microsoft.com/office/drawing/2014/main" id="{D915F64F-AF63-1BFA-285D-5829B3669E57}"/>
              </a:ext>
            </a:extLst>
          </p:cNvPr>
          <p:cNvSpPr txBox="1"/>
          <p:nvPr/>
        </p:nvSpPr>
        <p:spPr>
          <a:xfrm>
            <a:off x="655599" y="3737340"/>
            <a:ext cx="963918" cy="523220"/>
          </a:xfrm>
          <a:prstGeom prst="rect">
            <a:avLst/>
          </a:prstGeom>
          <a:noFill/>
        </p:spPr>
        <p:txBody>
          <a:bodyPr wrap="none" rtlCol="0">
            <a:spAutoFit/>
          </a:bodyPr>
          <a:lstStyle/>
          <a:p>
            <a:pPr algn="ctr"/>
            <a:r>
              <a:rPr kumimoji="1" lang="en-US" altLang="ko-KR" sz="1400" dirty="0"/>
              <a:t>Tag</a:t>
            </a:r>
            <a:br>
              <a:rPr kumimoji="1" lang="en-US" altLang="ko-KR" sz="1400" dirty="0"/>
            </a:br>
            <a:r>
              <a:rPr kumimoji="1" lang="en-US" altLang="ko-KR" sz="1400" dirty="0"/>
              <a:t>Generator</a:t>
            </a:r>
            <a:endParaRPr kumimoji="1" lang="ko-KR" altLang="en-US" sz="1400" dirty="0"/>
          </a:p>
        </p:txBody>
      </p:sp>
      <p:sp>
        <p:nvSpPr>
          <p:cNvPr id="41" name="TextBox 40">
            <a:extLst>
              <a:ext uri="{FF2B5EF4-FFF2-40B4-BE49-F238E27FC236}">
                <a16:creationId xmlns:a16="http://schemas.microsoft.com/office/drawing/2014/main" id="{90B88F6E-75D7-27BC-CFD5-D580742A7AD6}"/>
              </a:ext>
            </a:extLst>
          </p:cNvPr>
          <p:cNvSpPr txBox="1"/>
          <p:nvPr/>
        </p:nvSpPr>
        <p:spPr>
          <a:xfrm>
            <a:off x="4480210" y="1667357"/>
            <a:ext cx="1694696" cy="307777"/>
          </a:xfrm>
          <a:prstGeom prst="rect">
            <a:avLst/>
          </a:prstGeom>
          <a:noFill/>
        </p:spPr>
        <p:txBody>
          <a:bodyPr wrap="none" rtlCol="0">
            <a:spAutoFit/>
          </a:bodyPr>
          <a:lstStyle/>
          <a:p>
            <a:pPr algn="ctr"/>
            <a:r>
              <a:rPr kumimoji="1" lang="ko-KR" altLang="en-US" sz="1400" b="1" i="1" dirty="0">
                <a:solidFill>
                  <a:srgbClr val="7030A0"/>
                </a:solidFill>
              </a:rPr>
              <a:t>발생여부 확인 필요</a:t>
            </a:r>
          </a:p>
        </p:txBody>
      </p:sp>
      <p:sp>
        <p:nvSpPr>
          <p:cNvPr id="42" name="TextBox 41">
            <a:extLst>
              <a:ext uri="{FF2B5EF4-FFF2-40B4-BE49-F238E27FC236}">
                <a16:creationId xmlns:a16="http://schemas.microsoft.com/office/drawing/2014/main" id="{B9ABE4A5-D915-71EA-BBAF-04717787FE49}"/>
              </a:ext>
            </a:extLst>
          </p:cNvPr>
          <p:cNvSpPr txBox="1"/>
          <p:nvPr/>
        </p:nvSpPr>
        <p:spPr>
          <a:xfrm>
            <a:off x="1979480" y="3857711"/>
            <a:ext cx="939681" cy="523220"/>
          </a:xfrm>
          <a:prstGeom prst="rect">
            <a:avLst/>
          </a:prstGeom>
          <a:noFill/>
        </p:spPr>
        <p:txBody>
          <a:bodyPr wrap="none" rtlCol="0">
            <a:spAutoFit/>
          </a:bodyPr>
          <a:lstStyle/>
          <a:p>
            <a:pPr algn="ctr"/>
            <a:r>
              <a:rPr kumimoji="1" lang="ko-KR" altLang="en-US" sz="1400" b="1" i="1" dirty="0">
                <a:solidFill>
                  <a:srgbClr val="7030A0"/>
                </a:solidFill>
              </a:rPr>
              <a:t>발생여부</a:t>
            </a:r>
            <a:br>
              <a:rPr kumimoji="1" lang="en-US" altLang="ko-KR" sz="1400" b="1" i="1" dirty="0">
                <a:solidFill>
                  <a:srgbClr val="7030A0"/>
                </a:solidFill>
              </a:rPr>
            </a:br>
            <a:r>
              <a:rPr kumimoji="1" lang="ko-KR" altLang="en-US" sz="1400" b="1" i="1" dirty="0">
                <a:solidFill>
                  <a:srgbClr val="7030A0"/>
                </a:solidFill>
              </a:rPr>
              <a:t>확인 필요</a:t>
            </a:r>
          </a:p>
        </p:txBody>
      </p:sp>
      <p:sp>
        <p:nvSpPr>
          <p:cNvPr id="3" name="TextBox 2">
            <a:extLst>
              <a:ext uri="{FF2B5EF4-FFF2-40B4-BE49-F238E27FC236}">
                <a16:creationId xmlns:a16="http://schemas.microsoft.com/office/drawing/2014/main" id="{1C8402C1-E7BC-95AB-FD64-B8E282F6CE0A}"/>
              </a:ext>
            </a:extLst>
          </p:cNvPr>
          <p:cNvSpPr txBox="1"/>
          <p:nvPr/>
        </p:nvSpPr>
        <p:spPr>
          <a:xfrm>
            <a:off x="4838203" y="5504792"/>
            <a:ext cx="847924" cy="523220"/>
          </a:xfrm>
          <a:prstGeom prst="rect">
            <a:avLst/>
          </a:prstGeom>
          <a:noFill/>
        </p:spPr>
        <p:txBody>
          <a:bodyPr wrap="none" rtlCol="0">
            <a:spAutoFit/>
          </a:bodyPr>
          <a:lstStyle/>
          <a:p>
            <a:pPr algn="ctr"/>
            <a:r>
              <a:rPr kumimoji="1" lang="en-US" altLang="ko-KR" sz="1400" b="1" dirty="0" err="1">
                <a:solidFill>
                  <a:srgbClr val="FF0000"/>
                </a:solidFill>
              </a:rPr>
              <a:t>Path_ES</a:t>
            </a:r>
            <a:endParaRPr kumimoji="1" lang="en-US" altLang="ko-KR" sz="1400" b="1" dirty="0">
              <a:solidFill>
                <a:srgbClr val="FF0000"/>
              </a:solidFill>
            </a:endParaRPr>
          </a:p>
          <a:p>
            <a:pPr algn="ctr"/>
            <a:r>
              <a:rPr kumimoji="1" lang="en-US" altLang="ko-KR" sz="1400" b="1" dirty="0" err="1">
                <a:solidFill>
                  <a:srgbClr val="FF0000"/>
                </a:solidFill>
              </a:rPr>
              <a:t>Path_SE</a:t>
            </a:r>
            <a:endParaRPr kumimoji="1" lang="ko-KR" altLang="en-US" sz="1400" b="1" dirty="0">
              <a:solidFill>
                <a:srgbClr val="FF0000"/>
              </a:solidFill>
            </a:endParaRPr>
          </a:p>
        </p:txBody>
      </p:sp>
      <p:sp>
        <p:nvSpPr>
          <p:cNvPr id="4" name="TextBox 3">
            <a:extLst>
              <a:ext uri="{FF2B5EF4-FFF2-40B4-BE49-F238E27FC236}">
                <a16:creationId xmlns:a16="http://schemas.microsoft.com/office/drawing/2014/main" id="{A337E9A5-8458-CF6B-0CE6-4F0FF4765FAA}"/>
              </a:ext>
            </a:extLst>
          </p:cNvPr>
          <p:cNvSpPr txBox="1"/>
          <p:nvPr/>
        </p:nvSpPr>
        <p:spPr>
          <a:xfrm>
            <a:off x="7732270" y="3619814"/>
            <a:ext cx="855299" cy="523220"/>
          </a:xfrm>
          <a:prstGeom prst="rect">
            <a:avLst/>
          </a:prstGeom>
          <a:noFill/>
        </p:spPr>
        <p:txBody>
          <a:bodyPr wrap="none" rtlCol="0">
            <a:spAutoFit/>
          </a:bodyPr>
          <a:lstStyle/>
          <a:p>
            <a:pPr algn="ctr"/>
            <a:r>
              <a:rPr kumimoji="1" lang="en-US" altLang="ko-KR" sz="1400" b="1" dirty="0" err="1">
                <a:solidFill>
                  <a:srgbClr val="FF0000"/>
                </a:solidFill>
              </a:rPr>
              <a:t>Path_AS</a:t>
            </a:r>
            <a:br>
              <a:rPr kumimoji="1" lang="en-US" altLang="ko-KR" sz="1400" b="1" dirty="0">
                <a:solidFill>
                  <a:srgbClr val="FF0000"/>
                </a:solidFill>
              </a:rPr>
            </a:br>
            <a:r>
              <a:rPr kumimoji="1" lang="en-US" altLang="ko-KR" sz="1400" b="1" dirty="0" err="1">
                <a:solidFill>
                  <a:srgbClr val="FF0000"/>
                </a:solidFill>
              </a:rPr>
              <a:t>Path_SA</a:t>
            </a:r>
            <a:endParaRPr kumimoji="1" lang="ko-KR" altLang="en-US" sz="1400" b="1" dirty="0">
              <a:solidFill>
                <a:srgbClr val="FF0000"/>
              </a:solidFill>
            </a:endParaRPr>
          </a:p>
        </p:txBody>
      </p:sp>
      <p:sp>
        <p:nvSpPr>
          <p:cNvPr id="5" name="TextBox 4">
            <a:extLst>
              <a:ext uri="{FF2B5EF4-FFF2-40B4-BE49-F238E27FC236}">
                <a16:creationId xmlns:a16="http://schemas.microsoft.com/office/drawing/2014/main" id="{F3B8FC1F-B964-505F-2E09-2ED098DAA6AC}"/>
              </a:ext>
            </a:extLst>
          </p:cNvPr>
          <p:cNvSpPr txBox="1"/>
          <p:nvPr/>
        </p:nvSpPr>
        <p:spPr>
          <a:xfrm>
            <a:off x="4775340" y="2063254"/>
            <a:ext cx="875176" cy="307777"/>
          </a:xfrm>
          <a:prstGeom prst="rect">
            <a:avLst/>
          </a:prstGeom>
          <a:noFill/>
        </p:spPr>
        <p:txBody>
          <a:bodyPr wrap="none" rtlCol="0">
            <a:spAutoFit/>
          </a:bodyPr>
          <a:lstStyle/>
          <a:p>
            <a:pPr algn="ctr"/>
            <a:r>
              <a:rPr kumimoji="1" lang="en-US" altLang="ko-KR" sz="1400" b="1" dirty="0" err="1">
                <a:solidFill>
                  <a:srgbClr val="FF0000"/>
                </a:solidFill>
              </a:rPr>
              <a:t>Path_AD</a:t>
            </a:r>
            <a:endParaRPr kumimoji="1" lang="ko-KR" altLang="en-US" sz="1400" b="1" dirty="0">
              <a:solidFill>
                <a:srgbClr val="FF0000"/>
              </a:solidFill>
            </a:endParaRPr>
          </a:p>
        </p:txBody>
      </p:sp>
      <p:sp>
        <p:nvSpPr>
          <p:cNvPr id="6" name="TextBox 5">
            <a:extLst>
              <a:ext uri="{FF2B5EF4-FFF2-40B4-BE49-F238E27FC236}">
                <a16:creationId xmlns:a16="http://schemas.microsoft.com/office/drawing/2014/main" id="{BA9C7D8C-9F93-6AFB-522C-580E1FADC22E}"/>
              </a:ext>
            </a:extLst>
          </p:cNvPr>
          <p:cNvSpPr txBox="1"/>
          <p:nvPr/>
        </p:nvSpPr>
        <p:spPr>
          <a:xfrm>
            <a:off x="3526158" y="3881424"/>
            <a:ext cx="871969" cy="523220"/>
          </a:xfrm>
          <a:prstGeom prst="rect">
            <a:avLst/>
          </a:prstGeom>
          <a:noFill/>
        </p:spPr>
        <p:txBody>
          <a:bodyPr wrap="none" rtlCol="0">
            <a:spAutoFit/>
          </a:bodyPr>
          <a:lstStyle/>
          <a:p>
            <a:pPr algn="ctr"/>
            <a:r>
              <a:rPr kumimoji="1" lang="en-US" altLang="ko-KR" sz="1400" b="1" dirty="0" err="1">
                <a:solidFill>
                  <a:srgbClr val="FF0000"/>
                </a:solidFill>
              </a:rPr>
              <a:t>Path_SD</a:t>
            </a:r>
            <a:br>
              <a:rPr kumimoji="1" lang="en-US" altLang="ko-KR" sz="1400" b="1" dirty="0">
                <a:solidFill>
                  <a:srgbClr val="FF0000"/>
                </a:solidFill>
              </a:rPr>
            </a:br>
            <a:r>
              <a:rPr kumimoji="1" lang="en-US" altLang="ko-KR" sz="1400" b="1" dirty="0" err="1">
                <a:solidFill>
                  <a:srgbClr val="FF0000"/>
                </a:solidFill>
              </a:rPr>
              <a:t>Path_DS</a:t>
            </a:r>
            <a:endParaRPr kumimoji="1" lang="ko-KR" altLang="en-US" sz="1400" b="1" dirty="0">
              <a:solidFill>
                <a:srgbClr val="FF0000"/>
              </a:solidFill>
            </a:endParaRPr>
          </a:p>
        </p:txBody>
      </p:sp>
      <p:sp>
        <p:nvSpPr>
          <p:cNvPr id="7" name="TextBox 6">
            <a:extLst>
              <a:ext uri="{FF2B5EF4-FFF2-40B4-BE49-F238E27FC236}">
                <a16:creationId xmlns:a16="http://schemas.microsoft.com/office/drawing/2014/main" id="{EDC32FE7-8522-4CAF-F666-7E4BED4818E1}"/>
              </a:ext>
            </a:extLst>
          </p:cNvPr>
          <p:cNvSpPr txBox="1"/>
          <p:nvPr/>
        </p:nvSpPr>
        <p:spPr>
          <a:xfrm>
            <a:off x="1963592" y="3204951"/>
            <a:ext cx="867161" cy="307777"/>
          </a:xfrm>
          <a:prstGeom prst="rect">
            <a:avLst/>
          </a:prstGeom>
          <a:noFill/>
        </p:spPr>
        <p:txBody>
          <a:bodyPr wrap="none" rtlCol="0">
            <a:spAutoFit/>
          </a:bodyPr>
          <a:lstStyle/>
          <a:p>
            <a:pPr algn="ctr"/>
            <a:r>
              <a:rPr kumimoji="1" lang="en-US" altLang="ko-KR" sz="1400" b="1" dirty="0" err="1">
                <a:solidFill>
                  <a:srgbClr val="FF0000"/>
                </a:solidFill>
              </a:rPr>
              <a:t>Path_DE</a:t>
            </a:r>
            <a:endParaRPr kumimoji="1" lang="ko-KR" altLang="en-US" sz="1400" b="1" dirty="0">
              <a:solidFill>
                <a:srgbClr val="FF0000"/>
              </a:solidFill>
            </a:endParaRPr>
          </a:p>
        </p:txBody>
      </p:sp>
    </p:spTree>
    <p:extLst>
      <p:ext uri="{BB962C8B-B14F-4D97-AF65-F5344CB8AC3E}">
        <p14:creationId xmlns:p14="http://schemas.microsoft.com/office/powerpoint/2010/main" val="2341151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3C2AEA-5EC2-8A71-7F15-18E7FB9B7230}"/>
              </a:ext>
            </a:extLst>
          </p:cNvPr>
          <p:cNvSpPr>
            <a:spLocks noGrp="1"/>
          </p:cNvSpPr>
          <p:nvPr>
            <p:ph type="title"/>
          </p:nvPr>
        </p:nvSpPr>
        <p:spPr/>
        <p:txBody>
          <a:bodyPr/>
          <a:lstStyle/>
          <a:p>
            <a:r>
              <a:rPr kumimoji="1" lang="en-US" altLang="ko-KR" dirty="0"/>
              <a:t>Moving Paths</a:t>
            </a:r>
            <a:endParaRPr kumimoji="1" lang="ko-KR" altLang="en-US" dirty="0"/>
          </a:p>
        </p:txBody>
      </p:sp>
      <p:graphicFrame>
        <p:nvGraphicFramePr>
          <p:cNvPr id="3" name="표 2">
            <a:extLst>
              <a:ext uri="{FF2B5EF4-FFF2-40B4-BE49-F238E27FC236}">
                <a16:creationId xmlns:a16="http://schemas.microsoft.com/office/drawing/2014/main" id="{380E63AB-9A18-BD13-1F70-4C14B8481EB9}"/>
              </a:ext>
            </a:extLst>
          </p:cNvPr>
          <p:cNvGraphicFramePr>
            <a:graphicFrameLocks noGrp="1"/>
          </p:cNvGraphicFramePr>
          <p:nvPr>
            <p:extLst>
              <p:ext uri="{D42A27DB-BD31-4B8C-83A1-F6EECF244321}">
                <p14:modId xmlns:p14="http://schemas.microsoft.com/office/powerpoint/2010/main" val="1762427798"/>
              </p:ext>
            </p:extLst>
          </p:nvPr>
        </p:nvGraphicFramePr>
        <p:xfrm>
          <a:off x="680720" y="901095"/>
          <a:ext cx="8746310" cy="5530911"/>
        </p:xfrm>
        <a:graphic>
          <a:graphicData uri="http://schemas.openxmlformats.org/drawingml/2006/table">
            <a:tbl>
              <a:tblPr firstRow="1" bandRow="1">
                <a:tableStyleId>{5C22544A-7EE6-4342-B048-85BDC9FD1C3A}</a:tableStyleId>
              </a:tblPr>
              <a:tblGrid>
                <a:gridCol w="1137194">
                  <a:extLst>
                    <a:ext uri="{9D8B030D-6E8A-4147-A177-3AD203B41FA5}">
                      <a16:colId xmlns:a16="http://schemas.microsoft.com/office/drawing/2014/main" val="3091168781"/>
                    </a:ext>
                  </a:extLst>
                </a:gridCol>
                <a:gridCol w="1915886">
                  <a:extLst>
                    <a:ext uri="{9D8B030D-6E8A-4147-A177-3AD203B41FA5}">
                      <a16:colId xmlns:a16="http://schemas.microsoft.com/office/drawing/2014/main" val="298656085"/>
                    </a:ext>
                  </a:extLst>
                </a:gridCol>
                <a:gridCol w="1937657">
                  <a:extLst>
                    <a:ext uri="{9D8B030D-6E8A-4147-A177-3AD203B41FA5}">
                      <a16:colId xmlns:a16="http://schemas.microsoft.com/office/drawing/2014/main" val="2075478805"/>
                    </a:ext>
                  </a:extLst>
                </a:gridCol>
                <a:gridCol w="1948543">
                  <a:extLst>
                    <a:ext uri="{9D8B030D-6E8A-4147-A177-3AD203B41FA5}">
                      <a16:colId xmlns:a16="http://schemas.microsoft.com/office/drawing/2014/main" val="2374661576"/>
                    </a:ext>
                  </a:extLst>
                </a:gridCol>
                <a:gridCol w="1807030">
                  <a:extLst>
                    <a:ext uri="{9D8B030D-6E8A-4147-A177-3AD203B41FA5}">
                      <a16:colId xmlns:a16="http://schemas.microsoft.com/office/drawing/2014/main" val="1249213692"/>
                    </a:ext>
                  </a:extLst>
                </a:gridCol>
              </a:tblGrid>
              <a:tr h="370840">
                <a:tc>
                  <a:txBody>
                    <a:bodyPr/>
                    <a:lstStyle/>
                    <a:p>
                      <a:pPr algn="ctr" latinLnBrk="1"/>
                      <a:r>
                        <a:rPr lang="ko-KR" altLang="en-US" sz="1400" dirty="0"/>
                        <a:t>기기</a:t>
                      </a:r>
                    </a:p>
                  </a:txBody>
                  <a:tcPr anchor="ctr"/>
                </a:tc>
                <a:tc>
                  <a:txBody>
                    <a:bodyPr/>
                    <a:lstStyle/>
                    <a:p>
                      <a:pPr algn="ctr" latinLnBrk="1"/>
                      <a:r>
                        <a:rPr lang="ko-KR" altLang="en-US" sz="1400" dirty="0"/>
                        <a:t>반출입기</a:t>
                      </a:r>
                    </a:p>
                  </a:txBody>
                  <a:tcPr anchor="ctr"/>
                </a:tc>
                <a:tc>
                  <a:txBody>
                    <a:bodyPr/>
                    <a:lstStyle/>
                    <a:p>
                      <a:pPr algn="ctr" latinLnBrk="1"/>
                      <a:r>
                        <a:rPr lang="ko-KR" altLang="en-US" sz="1400" dirty="0"/>
                        <a:t>분석기</a:t>
                      </a:r>
                    </a:p>
                  </a:txBody>
                  <a:tcPr anchor="ctr"/>
                </a:tc>
                <a:tc>
                  <a:txBody>
                    <a:bodyPr/>
                    <a:lstStyle/>
                    <a:p>
                      <a:pPr algn="ctr" latinLnBrk="1"/>
                      <a:r>
                        <a:rPr lang="en-US" altLang="ko-KR" sz="1400" dirty="0"/>
                        <a:t>Stocker</a:t>
                      </a:r>
                      <a:endParaRPr lang="ko-KR" altLang="en-US" sz="1400" dirty="0"/>
                    </a:p>
                  </a:txBody>
                  <a:tcPr anchor="ctr"/>
                </a:tc>
                <a:tc>
                  <a:txBody>
                    <a:bodyPr/>
                    <a:lstStyle/>
                    <a:p>
                      <a:pPr algn="ctr" latinLnBrk="1"/>
                      <a:r>
                        <a:rPr lang="ko-KR" altLang="en-US" sz="1400" dirty="0"/>
                        <a:t>폐기설비</a:t>
                      </a:r>
                    </a:p>
                  </a:txBody>
                  <a:tcPr anchor="ctr"/>
                </a:tc>
                <a:extLst>
                  <a:ext uri="{0D108BD9-81ED-4DB2-BD59-A6C34878D82A}">
                    <a16:rowId xmlns:a16="http://schemas.microsoft.com/office/drawing/2014/main" val="973131577"/>
                  </a:ext>
                </a:extLst>
              </a:tr>
              <a:tr h="1177351">
                <a:tc>
                  <a:txBody>
                    <a:bodyPr/>
                    <a:lstStyle/>
                    <a:p>
                      <a:pPr algn="ctr" latinLnBrk="1"/>
                      <a:endParaRPr lang="ko-KR" altLang="en-US" sz="1400" dirty="0"/>
                    </a:p>
                  </a:txBody>
                  <a:tcPr anchor="ctr"/>
                </a:tc>
                <a:tc>
                  <a:txBody>
                    <a:bodyPr/>
                    <a:lstStyle/>
                    <a:p>
                      <a:pPr algn="ctr" latinLnBrk="1"/>
                      <a:endParaRPr lang="ko-KR" altLang="en-US" sz="1400"/>
                    </a:p>
                  </a:txBody>
                  <a:tcPr anchor="ctr"/>
                </a:tc>
                <a:tc>
                  <a:txBody>
                    <a:bodyPr/>
                    <a:lstStyle/>
                    <a:p>
                      <a:pPr algn="ctr" latinLnBrk="1"/>
                      <a:endParaRPr lang="ko-KR" altLang="en-US" sz="1400" dirty="0"/>
                    </a:p>
                  </a:txBody>
                  <a:tcPr anchor="ctr"/>
                </a:tc>
                <a:tc>
                  <a:txBody>
                    <a:bodyPr/>
                    <a:lstStyle/>
                    <a:p>
                      <a:pPr algn="ctr" latinLnBrk="1"/>
                      <a:endParaRPr lang="ko-KR" altLang="en-US" sz="1400"/>
                    </a:p>
                  </a:txBody>
                  <a:tcPr anchor="ctr"/>
                </a:tc>
                <a:tc>
                  <a:txBody>
                    <a:bodyPr/>
                    <a:lstStyle/>
                    <a:p>
                      <a:pPr algn="ctr" latinLnBrk="1"/>
                      <a:endParaRPr lang="ko-KR" altLang="en-US" sz="1400"/>
                    </a:p>
                  </a:txBody>
                  <a:tcPr anchor="ctr"/>
                </a:tc>
                <a:extLst>
                  <a:ext uri="{0D108BD9-81ED-4DB2-BD59-A6C34878D82A}">
                    <a16:rowId xmlns:a16="http://schemas.microsoft.com/office/drawing/2014/main" val="3516490191"/>
                  </a:ext>
                </a:extLst>
              </a:tr>
              <a:tr h="370840">
                <a:tc>
                  <a:txBody>
                    <a:bodyPr/>
                    <a:lstStyle/>
                    <a:p>
                      <a:pPr algn="ctr" latinLnBrk="1"/>
                      <a:r>
                        <a:rPr lang="en-US" altLang="ko-KR" sz="1400" b="1" dirty="0">
                          <a:solidFill>
                            <a:srgbClr val="FF0000"/>
                          </a:solidFill>
                        </a:rPr>
                        <a:t>Bottle</a:t>
                      </a:r>
                      <a:endParaRPr lang="ko-KR" altLang="en-US" sz="1400" b="1" dirty="0">
                        <a:solidFill>
                          <a:srgbClr val="FF0000"/>
                        </a:solidFill>
                      </a:endParaRPr>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3152454611"/>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3943223363"/>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4253978522"/>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1623486459"/>
                  </a:ext>
                </a:extLst>
              </a:tr>
              <a:tr h="0">
                <a:tc gridSpan="5">
                  <a:txBody>
                    <a:bodyPr/>
                    <a:lstStyle/>
                    <a:p>
                      <a:pPr algn="ctr" latinLnBrk="1"/>
                      <a:endParaRPr lang="ko-KR" altLang="en-US" sz="300" dirty="0"/>
                    </a:p>
                  </a:txBody>
                  <a:tcPr anchor="ctr"/>
                </a:tc>
                <a:tc hMerge="1">
                  <a:txBody>
                    <a:bodyPr/>
                    <a:lstStyle/>
                    <a:p>
                      <a:pPr algn="ctr" latinLnBrk="1"/>
                      <a:endParaRPr lang="ko-KR" altLang="en-US" sz="800" dirty="0"/>
                    </a:p>
                  </a:txBody>
                  <a:tcPr anchor="ctr"/>
                </a:tc>
                <a:tc hMerge="1">
                  <a:txBody>
                    <a:bodyPr/>
                    <a:lstStyle/>
                    <a:p>
                      <a:pPr algn="ctr" latinLnBrk="1"/>
                      <a:endParaRPr lang="ko-KR" altLang="en-US" sz="800" dirty="0"/>
                    </a:p>
                  </a:txBody>
                  <a:tcPr anchor="ctr"/>
                </a:tc>
                <a:tc hMerge="1">
                  <a:txBody>
                    <a:bodyPr/>
                    <a:lstStyle/>
                    <a:p>
                      <a:pPr algn="ctr" latinLnBrk="1"/>
                      <a:endParaRPr lang="ko-KR" altLang="en-US" sz="800" dirty="0"/>
                    </a:p>
                  </a:txBody>
                  <a:tcPr anchor="ctr"/>
                </a:tc>
                <a:tc hMerge="1">
                  <a:txBody>
                    <a:bodyPr/>
                    <a:lstStyle/>
                    <a:p>
                      <a:pPr algn="ctr" latinLnBrk="1"/>
                      <a:endParaRPr lang="ko-KR" altLang="en-US" sz="800" dirty="0"/>
                    </a:p>
                  </a:txBody>
                  <a:tcPr anchor="ctr"/>
                </a:tc>
                <a:extLst>
                  <a:ext uri="{0D108BD9-81ED-4DB2-BD59-A6C34878D82A}">
                    <a16:rowId xmlns:a16="http://schemas.microsoft.com/office/drawing/2014/main" val="1612497092"/>
                  </a:ext>
                </a:extLst>
              </a:tr>
              <a:tr h="370840">
                <a:tc>
                  <a:txBody>
                    <a:bodyPr/>
                    <a:lstStyle/>
                    <a:p>
                      <a:pPr algn="ctr" latinLnBrk="1"/>
                      <a:r>
                        <a:rPr lang="en-US" altLang="ko-KR" sz="1400" b="1" dirty="0">
                          <a:solidFill>
                            <a:srgbClr val="0070C0"/>
                          </a:solidFill>
                        </a:rPr>
                        <a:t>Bottle</a:t>
                      </a:r>
                      <a:endParaRPr lang="ko-KR" altLang="en-US" sz="1400" dirty="0">
                        <a:solidFill>
                          <a:srgbClr val="0070C0"/>
                        </a:solidFill>
                      </a:endParaRPr>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1371131627"/>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2117911092"/>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717605488"/>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3416809694"/>
                  </a:ext>
                </a:extLst>
              </a:tr>
              <a:tr h="0">
                <a:tc gridSpan="5">
                  <a:txBody>
                    <a:bodyPr/>
                    <a:lstStyle/>
                    <a:p>
                      <a:pPr algn="ctr" latinLnBrk="1"/>
                      <a:endParaRPr lang="ko-KR" altLang="en-US" sz="3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extLst>
                  <a:ext uri="{0D108BD9-81ED-4DB2-BD59-A6C34878D82A}">
                    <a16:rowId xmlns:a16="http://schemas.microsoft.com/office/drawing/2014/main" val="384975930"/>
                  </a:ext>
                </a:extLst>
              </a:tr>
              <a:tr h="370840">
                <a:tc>
                  <a:txBody>
                    <a:bodyPr/>
                    <a:lstStyle/>
                    <a:p>
                      <a:pPr algn="ctr" latinLnBrk="1"/>
                      <a:r>
                        <a:rPr lang="en-US" altLang="ko-KR" sz="1400" b="1" dirty="0">
                          <a:solidFill>
                            <a:schemeClr val="accent5"/>
                          </a:solidFill>
                        </a:rPr>
                        <a:t>Bottle</a:t>
                      </a:r>
                      <a:endParaRPr lang="ko-KR" altLang="en-US" sz="1400" b="1" dirty="0">
                        <a:solidFill>
                          <a:schemeClr val="accent5"/>
                        </a:solidFill>
                      </a:endParaRPr>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1851093781"/>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1637186499"/>
                  </a:ext>
                </a:extLst>
              </a:tr>
            </a:tbl>
          </a:graphicData>
        </a:graphic>
      </p:graphicFrame>
      <p:pic>
        <p:nvPicPr>
          <p:cNvPr id="4" name="그림 3">
            <a:extLst>
              <a:ext uri="{FF2B5EF4-FFF2-40B4-BE49-F238E27FC236}">
                <a16:creationId xmlns:a16="http://schemas.microsoft.com/office/drawing/2014/main" id="{99EB3ABD-3A80-F5F7-1D7C-844D387CA210}"/>
              </a:ext>
            </a:extLst>
          </p:cNvPr>
          <p:cNvPicPr>
            <a:picLocks noChangeAspect="1"/>
          </p:cNvPicPr>
          <p:nvPr/>
        </p:nvPicPr>
        <p:blipFill>
          <a:blip r:embed="rId2" cstate="print">
            <a:clrChange>
              <a:clrFrom>
                <a:srgbClr val="CACAC9"/>
              </a:clrFrom>
              <a:clrTo>
                <a:srgbClr val="CACAC9">
                  <a:alpha val="0"/>
                </a:srgbClr>
              </a:clrTo>
            </a:clrChange>
            <a:alphaModFix/>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Lst>
          </a:blip>
          <a:stretch>
            <a:fillRect/>
          </a:stretch>
        </p:blipFill>
        <p:spPr>
          <a:xfrm flipH="1">
            <a:off x="4454693" y="1521683"/>
            <a:ext cx="522732" cy="705787"/>
          </a:xfrm>
          <a:prstGeom prst="rect">
            <a:avLst/>
          </a:prstGeom>
        </p:spPr>
      </p:pic>
      <p:pic>
        <p:nvPicPr>
          <p:cNvPr id="5" name="그림 4">
            <a:extLst>
              <a:ext uri="{FF2B5EF4-FFF2-40B4-BE49-F238E27FC236}">
                <a16:creationId xmlns:a16="http://schemas.microsoft.com/office/drawing/2014/main" id="{DDDC0CDA-9759-762F-9F03-4BE2658605E7}"/>
              </a:ext>
            </a:extLst>
          </p:cNvPr>
          <p:cNvPicPr>
            <a:picLocks noChangeAspect="1"/>
          </p:cNvPicPr>
          <p:nvPr/>
        </p:nvPicPr>
        <p:blipFill>
          <a:blip r:embed="rId4" cstate="print">
            <a:clrChange>
              <a:clrFrom>
                <a:srgbClr val="CACAC9"/>
              </a:clrFrom>
              <a:clrTo>
                <a:srgbClr val="CACAC9">
                  <a:alpha val="0"/>
                </a:srgbClr>
              </a:clrTo>
            </a:clrChange>
            <a:alphaModFix/>
            <a:extLst>
              <a:ext uri="{BEBA8EAE-BF5A-486C-A8C5-ECC9F3942E4B}">
                <a14:imgProps xmlns:a14="http://schemas.microsoft.com/office/drawing/2010/main">
                  <a14:imgLayer r:embed="rId5">
                    <a14:imgEffect>
                      <a14:sharpenSoften amount="-50000"/>
                    </a14:imgEffect>
                    <a14:imgEffect>
                      <a14:brightnessContrast bright="-20000"/>
                    </a14:imgEffect>
                  </a14:imgLayer>
                </a14:imgProps>
              </a:ext>
            </a:extLst>
          </a:blip>
          <a:stretch>
            <a:fillRect/>
          </a:stretch>
        </p:blipFill>
        <p:spPr>
          <a:xfrm flipH="1">
            <a:off x="6245642" y="1486924"/>
            <a:ext cx="750785" cy="775305"/>
          </a:xfrm>
          <a:prstGeom prst="rect">
            <a:avLst/>
          </a:prstGeom>
        </p:spPr>
      </p:pic>
      <p:pic>
        <p:nvPicPr>
          <p:cNvPr id="6" name="그림 5">
            <a:extLst>
              <a:ext uri="{FF2B5EF4-FFF2-40B4-BE49-F238E27FC236}">
                <a16:creationId xmlns:a16="http://schemas.microsoft.com/office/drawing/2014/main" id="{A5D04A9D-47E9-5DED-7823-92DD962B8AD2}"/>
              </a:ext>
            </a:extLst>
          </p:cNvPr>
          <p:cNvPicPr>
            <a:picLocks noChangeAspect="1"/>
          </p:cNvPicPr>
          <p:nvPr/>
        </p:nvPicPr>
        <p:blipFill>
          <a:blip r:embed="rId6" cstate="print">
            <a:clrChange>
              <a:clrFrom>
                <a:srgbClr val="CACAC9"/>
              </a:clrFrom>
              <a:clrTo>
                <a:srgbClr val="CACAC9">
                  <a:alpha val="0"/>
                </a:srgbClr>
              </a:clrTo>
            </a:clrChange>
            <a:alphaModFix/>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8327567" y="1442751"/>
            <a:ext cx="475775" cy="863650"/>
          </a:xfrm>
          <a:prstGeom prst="rect">
            <a:avLst/>
          </a:prstGeom>
        </p:spPr>
      </p:pic>
      <p:pic>
        <p:nvPicPr>
          <p:cNvPr id="7" name="그림 6">
            <a:extLst>
              <a:ext uri="{FF2B5EF4-FFF2-40B4-BE49-F238E27FC236}">
                <a16:creationId xmlns:a16="http://schemas.microsoft.com/office/drawing/2014/main" id="{8C78DA93-5293-21A3-2B60-22D0C8016662}"/>
              </a:ext>
            </a:extLst>
          </p:cNvPr>
          <p:cNvPicPr>
            <a:picLocks noChangeAspect="1"/>
          </p:cNvPicPr>
          <p:nvPr/>
        </p:nvPicPr>
        <p:blipFill>
          <a:blip r:embed="rId8" cstate="print">
            <a:clrChange>
              <a:clrFrom>
                <a:srgbClr val="CACAC9"/>
              </a:clrFrom>
              <a:clrTo>
                <a:srgbClr val="CACAC9">
                  <a:alpha val="0"/>
                </a:srgbClr>
              </a:clrTo>
            </a:clrChange>
            <a:alphaModFix/>
            <a:extLst>
              <a:ext uri="{BEBA8EAE-BF5A-486C-A8C5-ECC9F3942E4B}">
                <a14:imgProps xmlns:a14="http://schemas.microsoft.com/office/drawing/2010/main">
                  <a14:imgLayer r:embed="rId9">
                    <a14:imgEffect>
                      <a14:brightnessContrast bright="-20000"/>
                    </a14:imgEffect>
                  </a14:imgLayer>
                </a14:imgProps>
              </a:ext>
            </a:extLst>
          </a:blip>
          <a:stretch>
            <a:fillRect/>
          </a:stretch>
        </p:blipFill>
        <p:spPr>
          <a:xfrm>
            <a:off x="2148634" y="2614898"/>
            <a:ext cx="576064" cy="986789"/>
          </a:xfrm>
          <a:prstGeom prst="rect">
            <a:avLst/>
          </a:prstGeom>
        </p:spPr>
      </p:pic>
      <p:pic>
        <p:nvPicPr>
          <p:cNvPr id="8" name="그림 7">
            <a:extLst>
              <a:ext uri="{FF2B5EF4-FFF2-40B4-BE49-F238E27FC236}">
                <a16:creationId xmlns:a16="http://schemas.microsoft.com/office/drawing/2014/main" id="{5E942DA1-E5F9-A206-8F79-A03D47033B8A}"/>
              </a:ext>
            </a:extLst>
          </p:cNvPr>
          <p:cNvPicPr>
            <a:picLocks noChangeAspect="1"/>
          </p:cNvPicPr>
          <p:nvPr/>
        </p:nvPicPr>
        <p:blipFill rotWithShape="1">
          <a:blip r:embed="rId10" cstate="print">
            <a:clrChange>
              <a:clrFrom>
                <a:srgbClr val="C9CACA"/>
              </a:clrFrom>
              <a:clrTo>
                <a:srgbClr val="C9CACA">
                  <a:alpha val="0"/>
                </a:srgbClr>
              </a:clrTo>
            </a:clrChange>
            <a:alphaModFix/>
            <a:extLst>
              <a:ext uri="{BEBA8EAE-BF5A-486C-A8C5-ECC9F3942E4B}">
                <a14:imgProps xmlns:a14="http://schemas.microsoft.com/office/drawing/2010/main">
                  <a14:imgLayer r:embed="rId11">
                    <a14:imgEffect>
                      <a14:sharpenSoften amount="-50000"/>
                    </a14:imgEffect>
                    <a14:imgEffect>
                      <a14:brightnessContrast bright="-20000"/>
                    </a14:imgEffect>
                  </a14:imgLayer>
                </a14:imgProps>
              </a:ext>
            </a:extLst>
          </a:blip>
          <a:srcRect l="4858" t="1314"/>
          <a:stretch/>
        </p:blipFill>
        <p:spPr>
          <a:xfrm>
            <a:off x="2538135" y="1500969"/>
            <a:ext cx="591109" cy="747215"/>
          </a:xfrm>
          <a:prstGeom prst="rect">
            <a:avLst/>
          </a:prstGeom>
        </p:spPr>
      </p:pic>
      <p:cxnSp>
        <p:nvCxnSpPr>
          <p:cNvPr id="10" name="직선 화살표 연결선 9">
            <a:extLst>
              <a:ext uri="{FF2B5EF4-FFF2-40B4-BE49-F238E27FC236}">
                <a16:creationId xmlns:a16="http://schemas.microsoft.com/office/drawing/2014/main" id="{03F1B90B-F86D-068D-6EA5-546A3EAC5F3A}"/>
              </a:ext>
            </a:extLst>
          </p:cNvPr>
          <p:cNvCxnSpPr>
            <a:cxnSpLocks/>
          </p:cNvCxnSpPr>
          <p:nvPr/>
        </p:nvCxnSpPr>
        <p:spPr>
          <a:xfrm>
            <a:off x="2833689" y="2601686"/>
            <a:ext cx="378734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직선 화살표 연결선 11">
            <a:extLst>
              <a:ext uri="{FF2B5EF4-FFF2-40B4-BE49-F238E27FC236}">
                <a16:creationId xmlns:a16="http://schemas.microsoft.com/office/drawing/2014/main" id="{BC5DF66A-B133-D492-F088-1F6494771EBA}"/>
              </a:ext>
            </a:extLst>
          </p:cNvPr>
          <p:cNvCxnSpPr>
            <a:cxnSpLocks/>
          </p:cNvCxnSpPr>
          <p:nvPr/>
        </p:nvCxnSpPr>
        <p:spPr>
          <a:xfrm flipH="1">
            <a:off x="4593771" y="3026229"/>
            <a:ext cx="2027263"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직선 화살표 연결선 15">
            <a:extLst>
              <a:ext uri="{FF2B5EF4-FFF2-40B4-BE49-F238E27FC236}">
                <a16:creationId xmlns:a16="http://schemas.microsoft.com/office/drawing/2014/main" id="{60F6284A-B972-9E2B-3A55-C6BBE910706A}"/>
              </a:ext>
            </a:extLst>
          </p:cNvPr>
          <p:cNvCxnSpPr>
            <a:cxnSpLocks/>
          </p:cNvCxnSpPr>
          <p:nvPr/>
        </p:nvCxnSpPr>
        <p:spPr>
          <a:xfrm>
            <a:off x="4627413" y="3418115"/>
            <a:ext cx="2027263"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직선 화살표 연결선 16">
            <a:extLst>
              <a:ext uri="{FF2B5EF4-FFF2-40B4-BE49-F238E27FC236}">
                <a16:creationId xmlns:a16="http://schemas.microsoft.com/office/drawing/2014/main" id="{7E82BA69-E322-2118-020F-7D3822810BEF}"/>
              </a:ext>
            </a:extLst>
          </p:cNvPr>
          <p:cNvCxnSpPr>
            <a:cxnSpLocks/>
          </p:cNvCxnSpPr>
          <p:nvPr/>
        </p:nvCxnSpPr>
        <p:spPr>
          <a:xfrm>
            <a:off x="6903508" y="3418115"/>
            <a:ext cx="1739749"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직선 화살표 연결선 18">
            <a:extLst>
              <a:ext uri="{FF2B5EF4-FFF2-40B4-BE49-F238E27FC236}">
                <a16:creationId xmlns:a16="http://schemas.microsoft.com/office/drawing/2014/main" id="{B4DB9AED-0AA0-30A8-EB41-4BAD4B78ACEF}"/>
              </a:ext>
            </a:extLst>
          </p:cNvPr>
          <p:cNvCxnSpPr>
            <a:cxnSpLocks/>
          </p:cNvCxnSpPr>
          <p:nvPr/>
        </p:nvCxnSpPr>
        <p:spPr>
          <a:xfrm flipH="1">
            <a:off x="6903507" y="3777344"/>
            <a:ext cx="1739749"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직선 화살표 연결선 21">
            <a:extLst>
              <a:ext uri="{FF2B5EF4-FFF2-40B4-BE49-F238E27FC236}">
                <a16:creationId xmlns:a16="http://schemas.microsoft.com/office/drawing/2014/main" id="{47C92A9D-15D4-14CA-C754-418691164F81}"/>
              </a:ext>
            </a:extLst>
          </p:cNvPr>
          <p:cNvCxnSpPr>
            <a:cxnSpLocks/>
          </p:cNvCxnSpPr>
          <p:nvPr/>
        </p:nvCxnSpPr>
        <p:spPr>
          <a:xfrm flipH="1">
            <a:off x="2833689" y="3799117"/>
            <a:ext cx="378734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87B0AABC-F7B3-D3A7-4052-AA494B7E8143}"/>
              </a:ext>
            </a:extLst>
          </p:cNvPr>
          <p:cNvSpPr txBox="1"/>
          <p:nvPr/>
        </p:nvSpPr>
        <p:spPr>
          <a:xfrm>
            <a:off x="4068048" y="2357296"/>
            <a:ext cx="386645" cy="307777"/>
          </a:xfrm>
          <a:prstGeom prst="rect">
            <a:avLst/>
          </a:prstGeom>
          <a:noFill/>
        </p:spPr>
        <p:txBody>
          <a:bodyPr wrap="none" rtlCol="0">
            <a:spAutoFit/>
          </a:bodyPr>
          <a:lstStyle/>
          <a:p>
            <a:pPr algn="ctr"/>
            <a:r>
              <a:rPr kumimoji="1" lang="en-US" altLang="ko-KR" sz="1400" b="1" dirty="0">
                <a:solidFill>
                  <a:srgbClr val="FF0000"/>
                </a:solidFill>
              </a:rPr>
              <a:t>(1)</a:t>
            </a:r>
            <a:endParaRPr kumimoji="1" lang="ko-KR" altLang="en-US" sz="1400" b="1" dirty="0">
              <a:solidFill>
                <a:srgbClr val="FF0000"/>
              </a:solidFill>
            </a:endParaRPr>
          </a:p>
        </p:txBody>
      </p:sp>
      <p:sp>
        <p:nvSpPr>
          <p:cNvPr id="24" name="TextBox 23">
            <a:extLst>
              <a:ext uri="{FF2B5EF4-FFF2-40B4-BE49-F238E27FC236}">
                <a16:creationId xmlns:a16="http://schemas.microsoft.com/office/drawing/2014/main" id="{5FAF6260-13E3-7520-7BC5-E91205354B63}"/>
              </a:ext>
            </a:extLst>
          </p:cNvPr>
          <p:cNvSpPr txBox="1"/>
          <p:nvPr/>
        </p:nvSpPr>
        <p:spPr>
          <a:xfrm>
            <a:off x="5290135" y="2743625"/>
            <a:ext cx="386645" cy="307777"/>
          </a:xfrm>
          <a:prstGeom prst="rect">
            <a:avLst/>
          </a:prstGeom>
          <a:noFill/>
        </p:spPr>
        <p:txBody>
          <a:bodyPr wrap="none" rtlCol="0">
            <a:spAutoFit/>
          </a:bodyPr>
          <a:lstStyle/>
          <a:p>
            <a:pPr algn="ctr"/>
            <a:r>
              <a:rPr kumimoji="1" lang="en-US" altLang="ko-KR" sz="1400" b="1" dirty="0">
                <a:solidFill>
                  <a:srgbClr val="FF0000"/>
                </a:solidFill>
              </a:rPr>
              <a:t>(2)</a:t>
            </a:r>
            <a:endParaRPr kumimoji="1" lang="ko-KR" altLang="en-US" sz="1400" b="1" dirty="0">
              <a:solidFill>
                <a:srgbClr val="FF0000"/>
              </a:solidFill>
            </a:endParaRPr>
          </a:p>
        </p:txBody>
      </p:sp>
      <p:sp>
        <p:nvSpPr>
          <p:cNvPr id="25" name="TextBox 24">
            <a:extLst>
              <a:ext uri="{FF2B5EF4-FFF2-40B4-BE49-F238E27FC236}">
                <a16:creationId xmlns:a16="http://schemas.microsoft.com/office/drawing/2014/main" id="{B2846A99-3A1D-07C4-761C-40092B9E8F39}"/>
              </a:ext>
            </a:extLst>
          </p:cNvPr>
          <p:cNvSpPr txBox="1"/>
          <p:nvPr/>
        </p:nvSpPr>
        <p:spPr>
          <a:xfrm>
            <a:off x="5290134" y="3124626"/>
            <a:ext cx="386645" cy="307777"/>
          </a:xfrm>
          <a:prstGeom prst="rect">
            <a:avLst/>
          </a:prstGeom>
          <a:noFill/>
        </p:spPr>
        <p:txBody>
          <a:bodyPr wrap="none" rtlCol="0">
            <a:spAutoFit/>
          </a:bodyPr>
          <a:lstStyle/>
          <a:p>
            <a:pPr algn="ctr"/>
            <a:r>
              <a:rPr kumimoji="1" lang="en-US" altLang="ko-KR" sz="1400" b="1" dirty="0">
                <a:solidFill>
                  <a:srgbClr val="FF0000"/>
                </a:solidFill>
              </a:rPr>
              <a:t>(3)</a:t>
            </a:r>
            <a:endParaRPr kumimoji="1" lang="ko-KR" altLang="en-US" sz="1400" b="1" dirty="0">
              <a:solidFill>
                <a:srgbClr val="FF0000"/>
              </a:solidFill>
            </a:endParaRPr>
          </a:p>
        </p:txBody>
      </p:sp>
      <p:sp>
        <p:nvSpPr>
          <p:cNvPr id="26" name="TextBox 25">
            <a:extLst>
              <a:ext uri="{FF2B5EF4-FFF2-40B4-BE49-F238E27FC236}">
                <a16:creationId xmlns:a16="http://schemas.microsoft.com/office/drawing/2014/main" id="{32DE4D02-01B6-54C4-33A7-793A48DB59D6}"/>
              </a:ext>
            </a:extLst>
          </p:cNvPr>
          <p:cNvSpPr txBox="1"/>
          <p:nvPr/>
        </p:nvSpPr>
        <p:spPr>
          <a:xfrm>
            <a:off x="7580058" y="3136065"/>
            <a:ext cx="386645" cy="307777"/>
          </a:xfrm>
          <a:prstGeom prst="rect">
            <a:avLst/>
          </a:prstGeom>
          <a:noFill/>
        </p:spPr>
        <p:txBody>
          <a:bodyPr wrap="none" rtlCol="0">
            <a:spAutoFit/>
          </a:bodyPr>
          <a:lstStyle/>
          <a:p>
            <a:pPr algn="ctr"/>
            <a:r>
              <a:rPr kumimoji="1" lang="en-US" altLang="ko-KR" sz="1400" b="1" dirty="0">
                <a:solidFill>
                  <a:srgbClr val="FF0000"/>
                </a:solidFill>
              </a:rPr>
              <a:t>(4)</a:t>
            </a:r>
            <a:endParaRPr kumimoji="1" lang="ko-KR" altLang="en-US" sz="1400" b="1" dirty="0">
              <a:solidFill>
                <a:srgbClr val="FF0000"/>
              </a:solidFill>
            </a:endParaRPr>
          </a:p>
        </p:txBody>
      </p:sp>
      <p:sp>
        <p:nvSpPr>
          <p:cNvPr id="27" name="TextBox 26">
            <a:extLst>
              <a:ext uri="{FF2B5EF4-FFF2-40B4-BE49-F238E27FC236}">
                <a16:creationId xmlns:a16="http://schemas.microsoft.com/office/drawing/2014/main" id="{0070B870-6088-DC06-1428-B14A0E6A1DCF}"/>
              </a:ext>
            </a:extLst>
          </p:cNvPr>
          <p:cNvSpPr txBox="1"/>
          <p:nvPr/>
        </p:nvSpPr>
        <p:spPr>
          <a:xfrm>
            <a:off x="7580058" y="3494743"/>
            <a:ext cx="386645" cy="307777"/>
          </a:xfrm>
          <a:prstGeom prst="rect">
            <a:avLst/>
          </a:prstGeom>
          <a:noFill/>
        </p:spPr>
        <p:txBody>
          <a:bodyPr wrap="none" rtlCol="0">
            <a:spAutoFit/>
          </a:bodyPr>
          <a:lstStyle/>
          <a:p>
            <a:pPr algn="ctr"/>
            <a:r>
              <a:rPr kumimoji="1" lang="en-US" altLang="ko-KR" sz="1400" b="1" dirty="0">
                <a:solidFill>
                  <a:srgbClr val="FF0000"/>
                </a:solidFill>
              </a:rPr>
              <a:t>(5)</a:t>
            </a:r>
            <a:endParaRPr kumimoji="1" lang="ko-KR" altLang="en-US" sz="1400" b="1" dirty="0">
              <a:solidFill>
                <a:srgbClr val="FF0000"/>
              </a:solidFill>
            </a:endParaRPr>
          </a:p>
        </p:txBody>
      </p:sp>
      <p:sp>
        <p:nvSpPr>
          <p:cNvPr id="28" name="TextBox 27">
            <a:extLst>
              <a:ext uri="{FF2B5EF4-FFF2-40B4-BE49-F238E27FC236}">
                <a16:creationId xmlns:a16="http://schemas.microsoft.com/office/drawing/2014/main" id="{0BED8A2D-EF96-D8E9-F863-FF4FAB3D7A94}"/>
              </a:ext>
            </a:extLst>
          </p:cNvPr>
          <p:cNvSpPr txBox="1"/>
          <p:nvPr/>
        </p:nvSpPr>
        <p:spPr>
          <a:xfrm>
            <a:off x="4068047" y="3529782"/>
            <a:ext cx="386645" cy="307777"/>
          </a:xfrm>
          <a:prstGeom prst="rect">
            <a:avLst/>
          </a:prstGeom>
          <a:noFill/>
        </p:spPr>
        <p:txBody>
          <a:bodyPr wrap="none" rtlCol="0">
            <a:spAutoFit/>
          </a:bodyPr>
          <a:lstStyle/>
          <a:p>
            <a:pPr algn="ctr"/>
            <a:r>
              <a:rPr kumimoji="1" lang="en-US" altLang="ko-KR" sz="1400" b="1" dirty="0">
                <a:solidFill>
                  <a:srgbClr val="FF0000"/>
                </a:solidFill>
              </a:rPr>
              <a:t>(6)</a:t>
            </a:r>
            <a:endParaRPr kumimoji="1" lang="ko-KR" altLang="en-US" sz="1400" b="1" dirty="0">
              <a:solidFill>
                <a:srgbClr val="FF0000"/>
              </a:solidFill>
            </a:endParaRPr>
          </a:p>
        </p:txBody>
      </p:sp>
      <p:cxnSp>
        <p:nvCxnSpPr>
          <p:cNvPr id="29" name="직선 화살표 연결선 28">
            <a:extLst>
              <a:ext uri="{FF2B5EF4-FFF2-40B4-BE49-F238E27FC236}">
                <a16:creationId xmlns:a16="http://schemas.microsoft.com/office/drawing/2014/main" id="{91DBA808-DE53-2F02-BE8D-FBF283FC8678}"/>
              </a:ext>
            </a:extLst>
          </p:cNvPr>
          <p:cNvCxnSpPr>
            <a:cxnSpLocks/>
          </p:cNvCxnSpPr>
          <p:nvPr/>
        </p:nvCxnSpPr>
        <p:spPr>
          <a:xfrm>
            <a:off x="2833689" y="4254634"/>
            <a:ext cx="3787345"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30" name="직선 화살표 연결선 29">
            <a:extLst>
              <a:ext uri="{FF2B5EF4-FFF2-40B4-BE49-F238E27FC236}">
                <a16:creationId xmlns:a16="http://schemas.microsoft.com/office/drawing/2014/main" id="{CC110528-0DCF-FEA2-1CDC-961FF70678DE}"/>
              </a:ext>
            </a:extLst>
          </p:cNvPr>
          <p:cNvCxnSpPr>
            <a:cxnSpLocks/>
          </p:cNvCxnSpPr>
          <p:nvPr/>
        </p:nvCxnSpPr>
        <p:spPr>
          <a:xfrm flipH="1">
            <a:off x="4593771" y="4679177"/>
            <a:ext cx="2027263"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직선 화살표 연결선 30">
            <a:extLst>
              <a:ext uri="{FF2B5EF4-FFF2-40B4-BE49-F238E27FC236}">
                <a16:creationId xmlns:a16="http://schemas.microsoft.com/office/drawing/2014/main" id="{F33D39FB-89B1-E4CA-07AB-CF3DB5646FAA}"/>
              </a:ext>
            </a:extLst>
          </p:cNvPr>
          <p:cNvCxnSpPr>
            <a:cxnSpLocks/>
          </p:cNvCxnSpPr>
          <p:nvPr/>
        </p:nvCxnSpPr>
        <p:spPr>
          <a:xfrm>
            <a:off x="4627413" y="5071063"/>
            <a:ext cx="4015843"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884B50D1-6B4A-6A88-FD0C-6D604BC8A160}"/>
              </a:ext>
            </a:extLst>
          </p:cNvPr>
          <p:cNvSpPr txBox="1"/>
          <p:nvPr/>
        </p:nvSpPr>
        <p:spPr>
          <a:xfrm>
            <a:off x="4068048" y="4010244"/>
            <a:ext cx="386645" cy="307777"/>
          </a:xfrm>
          <a:prstGeom prst="rect">
            <a:avLst/>
          </a:prstGeom>
          <a:noFill/>
        </p:spPr>
        <p:txBody>
          <a:bodyPr wrap="none" rtlCol="0">
            <a:spAutoFit/>
          </a:bodyPr>
          <a:lstStyle/>
          <a:p>
            <a:pPr algn="ctr"/>
            <a:r>
              <a:rPr kumimoji="1" lang="en-US" altLang="ko-KR" sz="1400" b="1" dirty="0">
                <a:solidFill>
                  <a:srgbClr val="0070C0"/>
                </a:solidFill>
              </a:rPr>
              <a:t>(1)</a:t>
            </a:r>
            <a:endParaRPr kumimoji="1" lang="ko-KR" altLang="en-US" sz="1400" b="1" dirty="0">
              <a:solidFill>
                <a:srgbClr val="0070C0"/>
              </a:solidFill>
            </a:endParaRPr>
          </a:p>
        </p:txBody>
      </p:sp>
      <p:sp>
        <p:nvSpPr>
          <p:cNvPr id="33" name="TextBox 32">
            <a:extLst>
              <a:ext uri="{FF2B5EF4-FFF2-40B4-BE49-F238E27FC236}">
                <a16:creationId xmlns:a16="http://schemas.microsoft.com/office/drawing/2014/main" id="{7D38E78F-223B-DE51-8BEC-C69CB52E86FA}"/>
              </a:ext>
            </a:extLst>
          </p:cNvPr>
          <p:cNvSpPr txBox="1"/>
          <p:nvPr/>
        </p:nvSpPr>
        <p:spPr>
          <a:xfrm>
            <a:off x="5290135" y="4396573"/>
            <a:ext cx="386645" cy="307777"/>
          </a:xfrm>
          <a:prstGeom prst="rect">
            <a:avLst/>
          </a:prstGeom>
          <a:noFill/>
        </p:spPr>
        <p:txBody>
          <a:bodyPr wrap="none" rtlCol="0">
            <a:spAutoFit/>
          </a:bodyPr>
          <a:lstStyle/>
          <a:p>
            <a:pPr algn="ctr"/>
            <a:r>
              <a:rPr kumimoji="1" lang="en-US" altLang="ko-KR" sz="1400" b="1" dirty="0">
                <a:solidFill>
                  <a:srgbClr val="0070C0"/>
                </a:solidFill>
              </a:rPr>
              <a:t>(2)</a:t>
            </a:r>
            <a:endParaRPr kumimoji="1" lang="ko-KR" altLang="en-US" sz="1400" b="1" dirty="0">
              <a:solidFill>
                <a:srgbClr val="0070C0"/>
              </a:solidFill>
            </a:endParaRPr>
          </a:p>
        </p:txBody>
      </p:sp>
      <p:sp>
        <p:nvSpPr>
          <p:cNvPr id="34" name="TextBox 33">
            <a:extLst>
              <a:ext uri="{FF2B5EF4-FFF2-40B4-BE49-F238E27FC236}">
                <a16:creationId xmlns:a16="http://schemas.microsoft.com/office/drawing/2014/main" id="{0B4F458B-6EB5-9221-65FB-0D5A91632D4B}"/>
              </a:ext>
            </a:extLst>
          </p:cNvPr>
          <p:cNvSpPr txBox="1"/>
          <p:nvPr/>
        </p:nvSpPr>
        <p:spPr>
          <a:xfrm>
            <a:off x="6268031" y="4763300"/>
            <a:ext cx="386645" cy="307777"/>
          </a:xfrm>
          <a:prstGeom prst="rect">
            <a:avLst/>
          </a:prstGeom>
          <a:noFill/>
        </p:spPr>
        <p:txBody>
          <a:bodyPr wrap="none" rtlCol="0">
            <a:spAutoFit/>
          </a:bodyPr>
          <a:lstStyle/>
          <a:p>
            <a:pPr algn="ctr"/>
            <a:r>
              <a:rPr kumimoji="1" lang="en-US" altLang="ko-KR" sz="1400" b="1" dirty="0">
                <a:solidFill>
                  <a:srgbClr val="0070C0"/>
                </a:solidFill>
              </a:rPr>
              <a:t>(3)</a:t>
            </a:r>
            <a:endParaRPr kumimoji="1" lang="ko-KR" altLang="en-US" sz="1400" b="1" dirty="0">
              <a:solidFill>
                <a:srgbClr val="0070C0"/>
              </a:solidFill>
            </a:endParaRPr>
          </a:p>
        </p:txBody>
      </p:sp>
      <p:cxnSp>
        <p:nvCxnSpPr>
          <p:cNvPr id="36" name="직선 화살표 연결선 35">
            <a:extLst>
              <a:ext uri="{FF2B5EF4-FFF2-40B4-BE49-F238E27FC236}">
                <a16:creationId xmlns:a16="http://schemas.microsoft.com/office/drawing/2014/main" id="{616F9E41-2AA9-72E2-99FB-4F06166D3E5E}"/>
              </a:ext>
            </a:extLst>
          </p:cNvPr>
          <p:cNvCxnSpPr>
            <a:cxnSpLocks/>
          </p:cNvCxnSpPr>
          <p:nvPr/>
        </p:nvCxnSpPr>
        <p:spPr>
          <a:xfrm flipH="1">
            <a:off x="6865713" y="5410521"/>
            <a:ext cx="1739749"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37" name="직선 화살표 연결선 36">
            <a:extLst>
              <a:ext uri="{FF2B5EF4-FFF2-40B4-BE49-F238E27FC236}">
                <a16:creationId xmlns:a16="http://schemas.microsoft.com/office/drawing/2014/main" id="{5F0569BC-D9CA-944E-410B-5B495C1BF03B}"/>
              </a:ext>
            </a:extLst>
          </p:cNvPr>
          <p:cNvCxnSpPr>
            <a:cxnSpLocks/>
          </p:cNvCxnSpPr>
          <p:nvPr/>
        </p:nvCxnSpPr>
        <p:spPr>
          <a:xfrm flipH="1">
            <a:off x="2795895" y="5432294"/>
            <a:ext cx="3787345"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88992D59-0B25-4289-F7E5-B8A4A27A1728}"/>
              </a:ext>
            </a:extLst>
          </p:cNvPr>
          <p:cNvSpPr txBox="1"/>
          <p:nvPr/>
        </p:nvSpPr>
        <p:spPr>
          <a:xfrm>
            <a:off x="7455176" y="5127920"/>
            <a:ext cx="386645" cy="307777"/>
          </a:xfrm>
          <a:prstGeom prst="rect">
            <a:avLst/>
          </a:prstGeom>
          <a:noFill/>
        </p:spPr>
        <p:txBody>
          <a:bodyPr wrap="none" rtlCol="0">
            <a:spAutoFit/>
          </a:bodyPr>
          <a:lstStyle/>
          <a:p>
            <a:pPr algn="ctr"/>
            <a:r>
              <a:rPr kumimoji="1" lang="en-US" altLang="ko-KR" sz="1400" b="1" dirty="0">
                <a:solidFill>
                  <a:srgbClr val="0070C0"/>
                </a:solidFill>
              </a:rPr>
              <a:t>(4)</a:t>
            </a:r>
            <a:endParaRPr kumimoji="1" lang="ko-KR" altLang="en-US" sz="1400" b="1" dirty="0">
              <a:solidFill>
                <a:srgbClr val="0070C0"/>
              </a:solidFill>
            </a:endParaRPr>
          </a:p>
        </p:txBody>
      </p:sp>
      <p:sp>
        <p:nvSpPr>
          <p:cNvPr id="39" name="TextBox 38">
            <a:extLst>
              <a:ext uri="{FF2B5EF4-FFF2-40B4-BE49-F238E27FC236}">
                <a16:creationId xmlns:a16="http://schemas.microsoft.com/office/drawing/2014/main" id="{34E1872A-711D-BEF4-4A17-7EA1701B6FDA}"/>
              </a:ext>
            </a:extLst>
          </p:cNvPr>
          <p:cNvSpPr txBox="1"/>
          <p:nvPr/>
        </p:nvSpPr>
        <p:spPr>
          <a:xfrm>
            <a:off x="4030253" y="5162959"/>
            <a:ext cx="386645" cy="307777"/>
          </a:xfrm>
          <a:prstGeom prst="rect">
            <a:avLst/>
          </a:prstGeom>
          <a:noFill/>
        </p:spPr>
        <p:txBody>
          <a:bodyPr wrap="none" rtlCol="0">
            <a:spAutoFit/>
          </a:bodyPr>
          <a:lstStyle/>
          <a:p>
            <a:pPr algn="ctr"/>
            <a:r>
              <a:rPr kumimoji="1" lang="en-US" altLang="ko-KR" sz="1400" b="1" dirty="0">
                <a:solidFill>
                  <a:srgbClr val="0070C0"/>
                </a:solidFill>
              </a:rPr>
              <a:t>(5)</a:t>
            </a:r>
            <a:endParaRPr kumimoji="1" lang="ko-KR" altLang="en-US" sz="1400" b="1" dirty="0">
              <a:solidFill>
                <a:srgbClr val="0070C0"/>
              </a:solidFill>
            </a:endParaRPr>
          </a:p>
        </p:txBody>
      </p:sp>
      <p:cxnSp>
        <p:nvCxnSpPr>
          <p:cNvPr id="41" name="직선 화살표 연결선 40">
            <a:extLst>
              <a:ext uri="{FF2B5EF4-FFF2-40B4-BE49-F238E27FC236}">
                <a16:creationId xmlns:a16="http://schemas.microsoft.com/office/drawing/2014/main" id="{EFB5C948-688D-E799-071C-329255A54358}"/>
              </a:ext>
            </a:extLst>
          </p:cNvPr>
          <p:cNvCxnSpPr>
            <a:cxnSpLocks/>
          </p:cNvCxnSpPr>
          <p:nvPr/>
        </p:nvCxnSpPr>
        <p:spPr>
          <a:xfrm>
            <a:off x="2795895" y="5926960"/>
            <a:ext cx="1797876" cy="0"/>
          </a:xfrm>
          <a:prstGeom prst="straightConnector1">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0A3BA74C-EB17-C47E-D72C-6DB24EE468A1}"/>
              </a:ext>
            </a:extLst>
          </p:cNvPr>
          <p:cNvSpPr txBox="1"/>
          <p:nvPr/>
        </p:nvSpPr>
        <p:spPr>
          <a:xfrm>
            <a:off x="3458616" y="5633471"/>
            <a:ext cx="386645" cy="307777"/>
          </a:xfrm>
          <a:prstGeom prst="rect">
            <a:avLst/>
          </a:prstGeom>
          <a:noFill/>
        </p:spPr>
        <p:txBody>
          <a:bodyPr wrap="none" rtlCol="0">
            <a:spAutoFit/>
          </a:bodyPr>
          <a:lstStyle/>
          <a:p>
            <a:pPr algn="ctr"/>
            <a:r>
              <a:rPr kumimoji="1" lang="en-US" altLang="ko-KR" sz="1400" b="1" dirty="0">
                <a:solidFill>
                  <a:schemeClr val="accent5"/>
                </a:solidFill>
              </a:rPr>
              <a:t>(1)</a:t>
            </a:r>
            <a:endParaRPr kumimoji="1" lang="ko-KR" altLang="en-US" sz="1400" b="1" dirty="0">
              <a:solidFill>
                <a:schemeClr val="accent5"/>
              </a:solidFill>
            </a:endParaRPr>
          </a:p>
        </p:txBody>
      </p:sp>
      <p:cxnSp>
        <p:nvCxnSpPr>
          <p:cNvPr id="44" name="직선 화살표 연결선 43">
            <a:extLst>
              <a:ext uri="{FF2B5EF4-FFF2-40B4-BE49-F238E27FC236}">
                <a16:creationId xmlns:a16="http://schemas.microsoft.com/office/drawing/2014/main" id="{40129B2B-A3C1-BE57-1C75-D43E2A667B5D}"/>
              </a:ext>
            </a:extLst>
          </p:cNvPr>
          <p:cNvCxnSpPr>
            <a:cxnSpLocks/>
          </p:cNvCxnSpPr>
          <p:nvPr/>
        </p:nvCxnSpPr>
        <p:spPr>
          <a:xfrm>
            <a:off x="4953000" y="5926960"/>
            <a:ext cx="1797876" cy="0"/>
          </a:xfrm>
          <a:prstGeom prst="straightConnector1">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7FD3078B-D08E-3088-5747-09523B356B74}"/>
              </a:ext>
            </a:extLst>
          </p:cNvPr>
          <p:cNvSpPr txBox="1"/>
          <p:nvPr/>
        </p:nvSpPr>
        <p:spPr>
          <a:xfrm>
            <a:off x="5615721" y="5633471"/>
            <a:ext cx="386644" cy="307777"/>
          </a:xfrm>
          <a:prstGeom prst="rect">
            <a:avLst/>
          </a:prstGeom>
          <a:noFill/>
        </p:spPr>
        <p:txBody>
          <a:bodyPr wrap="none" rtlCol="0">
            <a:spAutoFit/>
          </a:bodyPr>
          <a:lstStyle/>
          <a:p>
            <a:pPr algn="ctr"/>
            <a:r>
              <a:rPr kumimoji="1" lang="en-US" altLang="ko-KR" sz="1400" b="1" dirty="0">
                <a:solidFill>
                  <a:schemeClr val="accent5"/>
                </a:solidFill>
              </a:rPr>
              <a:t>(2)</a:t>
            </a:r>
            <a:endParaRPr kumimoji="1" lang="ko-KR" altLang="en-US" sz="1400" b="1" dirty="0">
              <a:solidFill>
                <a:schemeClr val="accent5"/>
              </a:solidFill>
            </a:endParaRPr>
          </a:p>
        </p:txBody>
      </p:sp>
      <p:cxnSp>
        <p:nvCxnSpPr>
          <p:cNvPr id="46" name="직선 화살표 연결선 45">
            <a:extLst>
              <a:ext uri="{FF2B5EF4-FFF2-40B4-BE49-F238E27FC236}">
                <a16:creationId xmlns:a16="http://schemas.microsoft.com/office/drawing/2014/main" id="{8C9D178F-3032-C8AB-0D81-819746FBC553}"/>
              </a:ext>
            </a:extLst>
          </p:cNvPr>
          <p:cNvCxnSpPr>
            <a:cxnSpLocks/>
          </p:cNvCxnSpPr>
          <p:nvPr/>
        </p:nvCxnSpPr>
        <p:spPr>
          <a:xfrm>
            <a:off x="6877808" y="5918127"/>
            <a:ext cx="1797876" cy="0"/>
          </a:xfrm>
          <a:prstGeom prst="straightConnector1">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E42AF054-7569-AA10-3BA6-5AA4C52730F6}"/>
              </a:ext>
            </a:extLst>
          </p:cNvPr>
          <p:cNvSpPr txBox="1"/>
          <p:nvPr/>
        </p:nvSpPr>
        <p:spPr>
          <a:xfrm>
            <a:off x="7540529" y="5624638"/>
            <a:ext cx="386644" cy="307777"/>
          </a:xfrm>
          <a:prstGeom prst="rect">
            <a:avLst/>
          </a:prstGeom>
          <a:noFill/>
        </p:spPr>
        <p:txBody>
          <a:bodyPr wrap="none" rtlCol="0">
            <a:spAutoFit/>
          </a:bodyPr>
          <a:lstStyle/>
          <a:p>
            <a:pPr algn="ctr"/>
            <a:r>
              <a:rPr kumimoji="1" lang="en-US" altLang="ko-KR" sz="1400" b="1" dirty="0">
                <a:solidFill>
                  <a:schemeClr val="accent5"/>
                </a:solidFill>
              </a:rPr>
              <a:t>(3)</a:t>
            </a:r>
            <a:endParaRPr kumimoji="1" lang="ko-KR" altLang="en-US" sz="1400" b="1" dirty="0">
              <a:solidFill>
                <a:schemeClr val="accent5"/>
              </a:solidFill>
            </a:endParaRPr>
          </a:p>
        </p:txBody>
      </p:sp>
      <p:cxnSp>
        <p:nvCxnSpPr>
          <p:cNvPr id="48" name="직선 화살표 연결선 47">
            <a:extLst>
              <a:ext uri="{FF2B5EF4-FFF2-40B4-BE49-F238E27FC236}">
                <a16:creationId xmlns:a16="http://schemas.microsoft.com/office/drawing/2014/main" id="{A4FB0F61-8F3C-BFDE-A9C6-1E1BD2BECDAB}"/>
              </a:ext>
            </a:extLst>
          </p:cNvPr>
          <p:cNvCxnSpPr>
            <a:cxnSpLocks/>
          </p:cNvCxnSpPr>
          <p:nvPr/>
        </p:nvCxnSpPr>
        <p:spPr>
          <a:xfrm flipH="1">
            <a:off x="6877808" y="6294553"/>
            <a:ext cx="1739749" cy="0"/>
          </a:xfrm>
          <a:prstGeom prst="straightConnector1">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49" name="직선 화살표 연결선 48">
            <a:extLst>
              <a:ext uri="{FF2B5EF4-FFF2-40B4-BE49-F238E27FC236}">
                <a16:creationId xmlns:a16="http://schemas.microsoft.com/office/drawing/2014/main" id="{E4AE5581-C1B7-CE3B-CDFB-E027EC61879C}"/>
              </a:ext>
            </a:extLst>
          </p:cNvPr>
          <p:cNvCxnSpPr>
            <a:cxnSpLocks/>
          </p:cNvCxnSpPr>
          <p:nvPr/>
        </p:nvCxnSpPr>
        <p:spPr>
          <a:xfrm flipH="1">
            <a:off x="2807990" y="6316326"/>
            <a:ext cx="3787345" cy="0"/>
          </a:xfrm>
          <a:prstGeom prst="straightConnector1">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9360E467-55BD-54A4-E1F1-14F29E2CE37F}"/>
              </a:ext>
            </a:extLst>
          </p:cNvPr>
          <p:cNvSpPr txBox="1"/>
          <p:nvPr/>
        </p:nvSpPr>
        <p:spPr>
          <a:xfrm>
            <a:off x="7467271" y="6011952"/>
            <a:ext cx="386645" cy="307777"/>
          </a:xfrm>
          <a:prstGeom prst="rect">
            <a:avLst/>
          </a:prstGeom>
          <a:noFill/>
        </p:spPr>
        <p:txBody>
          <a:bodyPr wrap="none" rtlCol="0">
            <a:spAutoFit/>
          </a:bodyPr>
          <a:lstStyle/>
          <a:p>
            <a:pPr algn="ctr"/>
            <a:r>
              <a:rPr kumimoji="1" lang="en-US" altLang="ko-KR" sz="1400" b="1" dirty="0">
                <a:solidFill>
                  <a:schemeClr val="accent5"/>
                </a:solidFill>
              </a:rPr>
              <a:t>(4)</a:t>
            </a:r>
            <a:endParaRPr kumimoji="1" lang="ko-KR" altLang="en-US" sz="1400" b="1" dirty="0">
              <a:solidFill>
                <a:schemeClr val="accent5"/>
              </a:solidFill>
            </a:endParaRPr>
          </a:p>
        </p:txBody>
      </p:sp>
      <p:sp>
        <p:nvSpPr>
          <p:cNvPr id="51" name="TextBox 50">
            <a:extLst>
              <a:ext uri="{FF2B5EF4-FFF2-40B4-BE49-F238E27FC236}">
                <a16:creationId xmlns:a16="http://schemas.microsoft.com/office/drawing/2014/main" id="{53374E8C-6B9F-8DD6-4CAE-24B21A2D5237}"/>
              </a:ext>
            </a:extLst>
          </p:cNvPr>
          <p:cNvSpPr txBox="1"/>
          <p:nvPr/>
        </p:nvSpPr>
        <p:spPr>
          <a:xfrm>
            <a:off x="4042348" y="6046991"/>
            <a:ext cx="386645" cy="307777"/>
          </a:xfrm>
          <a:prstGeom prst="rect">
            <a:avLst/>
          </a:prstGeom>
          <a:noFill/>
        </p:spPr>
        <p:txBody>
          <a:bodyPr wrap="none" rtlCol="0">
            <a:spAutoFit/>
          </a:bodyPr>
          <a:lstStyle/>
          <a:p>
            <a:pPr algn="ctr"/>
            <a:r>
              <a:rPr kumimoji="1" lang="en-US" altLang="ko-KR" sz="1400" b="1" dirty="0">
                <a:solidFill>
                  <a:schemeClr val="accent5"/>
                </a:solidFill>
              </a:rPr>
              <a:t>(5)</a:t>
            </a:r>
            <a:endParaRPr kumimoji="1" lang="ko-KR" altLang="en-US" sz="1400" b="1" dirty="0">
              <a:solidFill>
                <a:schemeClr val="accent5"/>
              </a:solidFill>
            </a:endParaRPr>
          </a:p>
        </p:txBody>
      </p:sp>
      <p:pic>
        <p:nvPicPr>
          <p:cNvPr id="52" name="그림 51">
            <a:extLst>
              <a:ext uri="{FF2B5EF4-FFF2-40B4-BE49-F238E27FC236}">
                <a16:creationId xmlns:a16="http://schemas.microsoft.com/office/drawing/2014/main" id="{985F2BE4-260A-8EDD-C1FF-3049CD24E39A}"/>
              </a:ext>
            </a:extLst>
          </p:cNvPr>
          <p:cNvPicPr>
            <a:picLocks noChangeAspect="1"/>
          </p:cNvPicPr>
          <p:nvPr/>
        </p:nvPicPr>
        <p:blipFill>
          <a:blip r:embed="rId8" cstate="print">
            <a:clrChange>
              <a:clrFrom>
                <a:srgbClr val="CACAC9"/>
              </a:clrFrom>
              <a:clrTo>
                <a:srgbClr val="CACAC9">
                  <a:alpha val="0"/>
                </a:srgbClr>
              </a:clrTo>
            </a:clrChange>
            <a:alphaModFix/>
            <a:extLst>
              <a:ext uri="{BEBA8EAE-BF5A-486C-A8C5-ECC9F3942E4B}">
                <a14:imgProps xmlns:a14="http://schemas.microsoft.com/office/drawing/2010/main">
                  <a14:imgLayer r:embed="rId9">
                    <a14:imgEffect>
                      <a14:brightnessContrast bright="-20000"/>
                    </a14:imgEffect>
                  </a14:imgLayer>
                </a14:imgProps>
              </a:ext>
            </a:extLst>
          </a:blip>
          <a:stretch>
            <a:fillRect/>
          </a:stretch>
        </p:blipFill>
        <p:spPr>
          <a:xfrm>
            <a:off x="2148634" y="4325475"/>
            <a:ext cx="576064" cy="986789"/>
          </a:xfrm>
          <a:prstGeom prst="rect">
            <a:avLst/>
          </a:prstGeom>
        </p:spPr>
      </p:pic>
      <p:pic>
        <p:nvPicPr>
          <p:cNvPr id="53" name="그림 52">
            <a:extLst>
              <a:ext uri="{FF2B5EF4-FFF2-40B4-BE49-F238E27FC236}">
                <a16:creationId xmlns:a16="http://schemas.microsoft.com/office/drawing/2014/main" id="{85057840-BF55-6490-E939-EEA0C0715984}"/>
              </a:ext>
            </a:extLst>
          </p:cNvPr>
          <p:cNvPicPr>
            <a:picLocks noChangeAspect="1"/>
          </p:cNvPicPr>
          <p:nvPr/>
        </p:nvPicPr>
        <p:blipFill>
          <a:blip r:embed="rId8" cstate="print">
            <a:clrChange>
              <a:clrFrom>
                <a:srgbClr val="CACAC9"/>
              </a:clrFrom>
              <a:clrTo>
                <a:srgbClr val="CACAC9">
                  <a:alpha val="0"/>
                </a:srgbClr>
              </a:clrTo>
            </a:clrChange>
            <a:alphaModFix/>
            <a:extLst>
              <a:ext uri="{BEBA8EAE-BF5A-486C-A8C5-ECC9F3942E4B}">
                <a14:imgProps xmlns:a14="http://schemas.microsoft.com/office/drawing/2010/main">
                  <a14:imgLayer r:embed="rId9">
                    <a14:imgEffect>
                      <a14:brightnessContrast bright="-20000"/>
                    </a14:imgEffect>
                  </a14:imgLayer>
                </a14:imgProps>
              </a:ext>
            </a:extLst>
          </a:blip>
          <a:stretch>
            <a:fillRect/>
          </a:stretch>
        </p:blipFill>
        <p:spPr>
          <a:xfrm>
            <a:off x="2148634" y="5511693"/>
            <a:ext cx="576064" cy="986789"/>
          </a:xfrm>
          <a:prstGeom prst="rect">
            <a:avLst/>
          </a:prstGeom>
        </p:spPr>
      </p:pic>
    </p:spTree>
    <p:extLst>
      <p:ext uri="{BB962C8B-B14F-4D97-AF65-F5344CB8AC3E}">
        <p14:creationId xmlns:p14="http://schemas.microsoft.com/office/powerpoint/2010/main" val="293784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3C2AEA-5EC2-8A71-7F15-18E7FB9B7230}"/>
              </a:ext>
            </a:extLst>
          </p:cNvPr>
          <p:cNvSpPr>
            <a:spLocks noGrp="1"/>
          </p:cNvSpPr>
          <p:nvPr>
            <p:ph type="title"/>
          </p:nvPr>
        </p:nvSpPr>
        <p:spPr/>
        <p:txBody>
          <a:bodyPr/>
          <a:lstStyle/>
          <a:p>
            <a:r>
              <a:rPr kumimoji="1" lang="en-US" altLang="ko-KR" dirty="0"/>
              <a:t>Moving Paths</a:t>
            </a:r>
            <a:endParaRPr kumimoji="1" lang="ko-KR" altLang="en-US" dirty="0"/>
          </a:p>
        </p:txBody>
      </p:sp>
      <p:graphicFrame>
        <p:nvGraphicFramePr>
          <p:cNvPr id="3" name="표 2">
            <a:extLst>
              <a:ext uri="{FF2B5EF4-FFF2-40B4-BE49-F238E27FC236}">
                <a16:creationId xmlns:a16="http://schemas.microsoft.com/office/drawing/2014/main" id="{380E63AB-9A18-BD13-1F70-4C14B8481EB9}"/>
              </a:ext>
            </a:extLst>
          </p:cNvPr>
          <p:cNvGraphicFramePr>
            <a:graphicFrameLocks noGrp="1"/>
          </p:cNvGraphicFramePr>
          <p:nvPr>
            <p:extLst>
              <p:ext uri="{D42A27DB-BD31-4B8C-83A1-F6EECF244321}">
                <p14:modId xmlns:p14="http://schemas.microsoft.com/office/powerpoint/2010/main" val="3360691238"/>
              </p:ext>
            </p:extLst>
          </p:nvPr>
        </p:nvGraphicFramePr>
        <p:xfrm>
          <a:off x="680720" y="901095"/>
          <a:ext cx="8746310" cy="3539551"/>
        </p:xfrm>
        <a:graphic>
          <a:graphicData uri="http://schemas.openxmlformats.org/drawingml/2006/table">
            <a:tbl>
              <a:tblPr firstRow="1" bandRow="1">
                <a:tableStyleId>{5C22544A-7EE6-4342-B048-85BDC9FD1C3A}</a:tableStyleId>
              </a:tblPr>
              <a:tblGrid>
                <a:gridCol w="1137194">
                  <a:extLst>
                    <a:ext uri="{9D8B030D-6E8A-4147-A177-3AD203B41FA5}">
                      <a16:colId xmlns:a16="http://schemas.microsoft.com/office/drawing/2014/main" val="3091168781"/>
                    </a:ext>
                  </a:extLst>
                </a:gridCol>
                <a:gridCol w="1915886">
                  <a:extLst>
                    <a:ext uri="{9D8B030D-6E8A-4147-A177-3AD203B41FA5}">
                      <a16:colId xmlns:a16="http://schemas.microsoft.com/office/drawing/2014/main" val="298656085"/>
                    </a:ext>
                  </a:extLst>
                </a:gridCol>
                <a:gridCol w="1937657">
                  <a:extLst>
                    <a:ext uri="{9D8B030D-6E8A-4147-A177-3AD203B41FA5}">
                      <a16:colId xmlns:a16="http://schemas.microsoft.com/office/drawing/2014/main" val="2075478805"/>
                    </a:ext>
                  </a:extLst>
                </a:gridCol>
                <a:gridCol w="1948543">
                  <a:extLst>
                    <a:ext uri="{9D8B030D-6E8A-4147-A177-3AD203B41FA5}">
                      <a16:colId xmlns:a16="http://schemas.microsoft.com/office/drawing/2014/main" val="2374661576"/>
                    </a:ext>
                  </a:extLst>
                </a:gridCol>
                <a:gridCol w="1807030">
                  <a:extLst>
                    <a:ext uri="{9D8B030D-6E8A-4147-A177-3AD203B41FA5}">
                      <a16:colId xmlns:a16="http://schemas.microsoft.com/office/drawing/2014/main" val="1249213692"/>
                    </a:ext>
                  </a:extLst>
                </a:gridCol>
              </a:tblGrid>
              <a:tr h="370840">
                <a:tc>
                  <a:txBody>
                    <a:bodyPr/>
                    <a:lstStyle/>
                    <a:p>
                      <a:pPr algn="ctr" latinLnBrk="1"/>
                      <a:r>
                        <a:rPr lang="ko-KR" altLang="en-US" sz="1400" dirty="0"/>
                        <a:t>기기</a:t>
                      </a:r>
                    </a:p>
                  </a:txBody>
                  <a:tcPr anchor="ctr"/>
                </a:tc>
                <a:tc>
                  <a:txBody>
                    <a:bodyPr/>
                    <a:lstStyle/>
                    <a:p>
                      <a:pPr algn="ctr" latinLnBrk="1"/>
                      <a:r>
                        <a:rPr lang="ko-KR" altLang="en-US" sz="1400" dirty="0"/>
                        <a:t>반출입기</a:t>
                      </a:r>
                    </a:p>
                  </a:txBody>
                  <a:tcPr anchor="ctr"/>
                </a:tc>
                <a:tc>
                  <a:txBody>
                    <a:bodyPr/>
                    <a:lstStyle/>
                    <a:p>
                      <a:pPr algn="ctr" latinLnBrk="1"/>
                      <a:r>
                        <a:rPr lang="ko-KR" altLang="en-US" sz="1400" dirty="0"/>
                        <a:t>분석기</a:t>
                      </a:r>
                    </a:p>
                  </a:txBody>
                  <a:tcPr anchor="ctr"/>
                </a:tc>
                <a:tc>
                  <a:txBody>
                    <a:bodyPr/>
                    <a:lstStyle/>
                    <a:p>
                      <a:pPr algn="ctr" latinLnBrk="1"/>
                      <a:r>
                        <a:rPr lang="en-US" altLang="ko-KR" sz="1400" dirty="0"/>
                        <a:t>Stocker</a:t>
                      </a:r>
                      <a:endParaRPr lang="ko-KR" altLang="en-US" sz="1400" dirty="0"/>
                    </a:p>
                  </a:txBody>
                  <a:tcPr anchor="ctr"/>
                </a:tc>
                <a:tc>
                  <a:txBody>
                    <a:bodyPr/>
                    <a:lstStyle/>
                    <a:p>
                      <a:pPr algn="ctr" latinLnBrk="1"/>
                      <a:r>
                        <a:rPr lang="ko-KR" altLang="en-US" sz="1400" dirty="0"/>
                        <a:t>폐기설비</a:t>
                      </a:r>
                    </a:p>
                  </a:txBody>
                  <a:tcPr anchor="ctr"/>
                </a:tc>
                <a:extLst>
                  <a:ext uri="{0D108BD9-81ED-4DB2-BD59-A6C34878D82A}">
                    <a16:rowId xmlns:a16="http://schemas.microsoft.com/office/drawing/2014/main" val="973131577"/>
                  </a:ext>
                </a:extLst>
              </a:tr>
              <a:tr h="1177351">
                <a:tc>
                  <a:txBody>
                    <a:bodyPr/>
                    <a:lstStyle/>
                    <a:p>
                      <a:pPr algn="ctr" latinLnBrk="1"/>
                      <a:endParaRPr lang="ko-KR" altLang="en-US" sz="1400" dirty="0"/>
                    </a:p>
                  </a:txBody>
                  <a:tcPr anchor="ctr"/>
                </a:tc>
                <a:tc>
                  <a:txBody>
                    <a:bodyPr/>
                    <a:lstStyle/>
                    <a:p>
                      <a:pPr algn="ctr" latinLnBrk="1"/>
                      <a:endParaRPr lang="ko-KR" altLang="en-US" sz="1400"/>
                    </a:p>
                  </a:txBody>
                  <a:tcPr anchor="ctr"/>
                </a:tc>
                <a:tc>
                  <a:txBody>
                    <a:bodyPr/>
                    <a:lstStyle/>
                    <a:p>
                      <a:pPr algn="ctr" latinLnBrk="1"/>
                      <a:endParaRPr lang="ko-KR" altLang="en-US" sz="1400" dirty="0"/>
                    </a:p>
                  </a:txBody>
                  <a:tcPr anchor="ctr"/>
                </a:tc>
                <a:tc>
                  <a:txBody>
                    <a:bodyPr/>
                    <a:lstStyle/>
                    <a:p>
                      <a:pPr algn="ctr" latinLnBrk="1"/>
                      <a:endParaRPr lang="ko-KR" altLang="en-US" sz="1400"/>
                    </a:p>
                  </a:txBody>
                  <a:tcPr anchor="ctr"/>
                </a:tc>
                <a:tc>
                  <a:txBody>
                    <a:bodyPr/>
                    <a:lstStyle/>
                    <a:p>
                      <a:pPr algn="ctr" latinLnBrk="1"/>
                      <a:endParaRPr lang="ko-KR" altLang="en-US" sz="1400"/>
                    </a:p>
                  </a:txBody>
                  <a:tcPr anchor="ctr"/>
                </a:tc>
                <a:extLst>
                  <a:ext uri="{0D108BD9-81ED-4DB2-BD59-A6C34878D82A}">
                    <a16:rowId xmlns:a16="http://schemas.microsoft.com/office/drawing/2014/main" val="3516490191"/>
                  </a:ext>
                </a:extLst>
              </a:tr>
              <a:tr h="370840">
                <a:tc>
                  <a:txBody>
                    <a:bodyPr/>
                    <a:lstStyle/>
                    <a:p>
                      <a:pPr algn="ctr" latinLnBrk="1"/>
                      <a:r>
                        <a:rPr lang="en-US" altLang="ko-KR" sz="1400" b="1" dirty="0">
                          <a:solidFill>
                            <a:srgbClr val="FF0000"/>
                          </a:solidFill>
                        </a:rPr>
                        <a:t>Bottle</a:t>
                      </a:r>
                      <a:endParaRPr lang="ko-KR" altLang="en-US" sz="1400" b="1" dirty="0">
                        <a:solidFill>
                          <a:srgbClr val="FF0000"/>
                        </a:solidFill>
                      </a:endParaRPr>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3152454611"/>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3943223363"/>
                  </a:ext>
                </a:extLst>
              </a:tr>
              <a:tr h="0">
                <a:tc gridSpan="5">
                  <a:txBody>
                    <a:bodyPr/>
                    <a:lstStyle/>
                    <a:p>
                      <a:pPr algn="ctr" latinLnBrk="1"/>
                      <a:endParaRPr lang="ko-KR" altLang="en-US" sz="3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extLst>
                  <a:ext uri="{0D108BD9-81ED-4DB2-BD59-A6C34878D82A}">
                    <a16:rowId xmlns:a16="http://schemas.microsoft.com/office/drawing/2014/main" val="4253978522"/>
                  </a:ext>
                </a:extLst>
              </a:tr>
              <a:tr h="370840">
                <a:tc>
                  <a:txBody>
                    <a:bodyPr/>
                    <a:lstStyle/>
                    <a:p>
                      <a:pPr algn="ctr" latinLnBrk="1"/>
                      <a:r>
                        <a:rPr lang="en-US" altLang="ko-KR" sz="1400" b="1" dirty="0">
                          <a:solidFill>
                            <a:srgbClr val="0070C0"/>
                          </a:solidFill>
                        </a:rPr>
                        <a:t>Bottle</a:t>
                      </a:r>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1623486459"/>
                  </a:ext>
                </a:extLst>
              </a:tr>
              <a:tr h="370840">
                <a:tc>
                  <a:txBody>
                    <a:bodyPr/>
                    <a:lstStyle/>
                    <a:p>
                      <a:pPr algn="ctr" latinLnBrk="1"/>
                      <a:endParaRPr lang="ko-KR" altLang="en-US" sz="1400" dirty="0">
                        <a:solidFill>
                          <a:srgbClr val="0070C0"/>
                        </a:solidFill>
                      </a:endParaRPr>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1371131627"/>
                  </a:ext>
                </a:extLst>
              </a:tr>
              <a:tr h="370840">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tc>
                  <a:txBody>
                    <a:bodyPr/>
                    <a:lstStyle/>
                    <a:p>
                      <a:pPr algn="ctr" latinLnBrk="1"/>
                      <a:endParaRPr lang="ko-KR" altLang="en-US" sz="1400" dirty="0"/>
                    </a:p>
                  </a:txBody>
                  <a:tcPr anchor="ctr"/>
                </a:tc>
                <a:extLst>
                  <a:ext uri="{0D108BD9-81ED-4DB2-BD59-A6C34878D82A}">
                    <a16:rowId xmlns:a16="http://schemas.microsoft.com/office/drawing/2014/main" val="2117911092"/>
                  </a:ext>
                </a:extLst>
              </a:tr>
            </a:tbl>
          </a:graphicData>
        </a:graphic>
      </p:graphicFrame>
      <p:pic>
        <p:nvPicPr>
          <p:cNvPr id="4" name="그림 3">
            <a:extLst>
              <a:ext uri="{FF2B5EF4-FFF2-40B4-BE49-F238E27FC236}">
                <a16:creationId xmlns:a16="http://schemas.microsoft.com/office/drawing/2014/main" id="{99EB3ABD-3A80-F5F7-1D7C-844D387CA210}"/>
              </a:ext>
            </a:extLst>
          </p:cNvPr>
          <p:cNvPicPr>
            <a:picLocks noChangeAspect="1"/>
          </p:cNvPicPr>
          <p:nvPr/>
        </p:nvPicPr>
        <p:blipFill>
          <a:blip r:embed="rId2" cstate="print">
            <a:clrChange>
              <a:clrFrom>
                <a:srgbClr val="CACAC9"/>
              </a:clrFrom>
              <a:clrTo>
                <a:srgbClr val="CACAC9">
                  <a:alpha val="0"/>
                </a:srgbClr>
              </a:clrTo>
            </a:clrChange>
            <a:alphaModFix/>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Lst>
          </a:blip>
          <a:stretch>
            <a:fillRect/>
          </a:stretch>
        </p:blipFill>
        <p:spPr>
          <a:xfrm flipH="1">
            <a:off x="4454693" y="1521683"/>
            <a:ext cx="522732" cy="705787"/>
          </a:xfrm>
          <a:prstGeom prst="rect">
            <a:avLst/>
          </a:prstGeom>
        </p:spPr>
      </p:pic>
      <p:pic>
        <p:nvPicPr>
          <p:cNvPr id="5" name="그림 4">
            <a:extLst>
              <a:ext uri="{FF2B5EF4-FFF2-40B4-BE49-F238E27FC236}">
                <a16:creationId xmlns:a16="http://schemas.microsoft.com/office/drawing/2014/main" id="{DDDC0CDA-9759-762F-9F03-4BE2658605E7}"/>
              </a:ext>
            </a:extLst>
          </p:cNvPr>
          <p:cNvPicPr>
            <a:picLocks noChangeAspect="1"/>
          </p:cNvPicPr>
          <p:nvPr/>
        </p:nvPicPr>
        <p:blipFill>
          <a:blip r:embed="rId4" cstate="print">
            <a:clrChange>
              <a:clrFrom>
                <a:srgbClr val="CACAC9"/>
              </a:clrFrom>
              <a:clrTo>
                <a:srgbClr val="CACAC9">
                  <a:alpha val="0"/>
                </a:srgbClr>
              </a:clrTo>
            </a:clrChange>
            <a:alphaModFix/>
            <a:extLst>
              <a:ext uri="{BEBA8EAE-BF5A-486C-A8C5-ECC9F3942E4B}">
                <a14:imgProps xmlns:a14="http://schemas.microsoft.com/office/drawing/2010/main">
                  <a14:imgLayer r:embed="rId5">
                    <a14:imgEffect>
                      <a14:sharpenSoften amount="-50000"/>
                    </a14:imgEffect>
                    <a14:imgEffect>
                      <a14:brightnessContrast bright="-20000"/>
                    </a14:imgEffect>
                  </a14:imgLayer>
                </a14:imgProps>
              </a:ext>
            </a:extLst>
          </a:blip>
          <a:stretch>
            <a:fillRect/>
          </a:stretch>
        </p:blipFill>
        <p:spPr>
          <a:xfrm flipH="1">
            <a:off x="6245642" y="1486924"/>
            <a:ext cx="750785" cy="775305"/>
          </a:xfrm>
          <a:prstGeom prst="rect">
            <a:avLst/>
          </a:prstGeom>
        </p:spPr>
      </p:pic>
      <p:pic>
        <p:nvPicPr>
          <p:cNvPr id="6" name="그림 5">
            <a:extLst>
              <a:ext uri="{FF2B5EF4-FFF2-40B4-BE49-F238E27FC236}">
                <a16:creationId xmlns:a16="http://schemas.microsoft.com/office/drawing/2014/main" id="{A5D04A9D-47E9-5DED-7823-92DD962B8AD2}"/>
              </a:ext>
            </a:extLst>
          </p:cNvPr>
          <p:cNvPicPr>
            <a:picLocks noChangeAspect="1"/>
          </p:cNvPicPr>
          <p:nvPr/>
        </p:nvPicPr>
        <p:blipFill>
          <a:blip r:embed="rId6" cstate="print">
            <a:clrChange>
              <a:clrFrom>
                <a:srgbClr val="CACAC9"/>
              </a:clrFrom>
              <a:clrTo>
                <a:srgbClr val="CACAC9">
                  <a:alpha val="0"/>
                </a:srgbClr>
              </a:clrTo>
            </a:clrChange>
            <a:alphaModFix/>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8327567" y="1442751"/>
            <a:ext cx="475775" cy="863650"/>
          </a:xfrm>
          <a:prstGeom prst="rect">
            <a:avLst/>
          </a:prstGeom>
        </p:spPr>
      </p:pic>
      <p:pic>
        <p:nvPicPr>
          <p:cNvPr id="7" name="그림 6">
            <a:extLst>
              <a:ext uri="{FF2B5EF4-FFF2-40B4-BE49-F238E27FC236}">
                <a16:creationId xmlns:a16="http://schemas.microsoft.com/office/drawing/2014/main" id="{8C78DA93-5293-21A3-2B60-22D0C8016662}"/>
              </a:ext>
            </a:extLst>
          </p:cNvPr>
          <p:cNvPicPr>
            <a:picLocks noChangeAspect="1"/>
          </p:cNvPicPr>
          <p:nvPr/>
        </p:nvPicPr>
        <p:blipFill>
          <a:blip r:embed="rId8" cstate="print">
            <a:clrChange>
              <a:clrFrom>
                <a:srgbClr val="CACAC9"/>
              </a:clrFrom>
              <a:clrTo>
                <a:srgbClr val="CACAC9">
                  <a:alpha val="0"/>
                </a:srgbClr>
              </a:clrTo>
            </a:clrChange>
            <a:alphaModFix/>
            <a:extLst>
              <a:ext uri="{BEBA8EAE-BF5A-486C-A8C5-ECC9F3942E4B}">
                <a14:imgProps xmlns:a14="http://schemas.microsoft.com/office/drawing/2010/main">
                  <a14:imgLayer r:embed="rId9">
                    <a14:imgEffect>
                      <a14:brightnessContrast bright="-20000"/>
                    </a14:imgEffect>
                  </a14:imgLayer>
                </a14:imgProps>
              </a:ext>
            </a:extLst>
          </a:blip>
          <a:stretch>
            <a:fillRect/>
          </a:stretch>
        </p:blipFill>
        <p:spPr>
          <a:xfrm>
            <a:off x="2130690" y="2300040"/>
            <a:ext cx="576064" cy="986789"/>
          </a:xfrm>
          <a:prstGeom prst="rect">
            <a:avLst/>
          </a:prstGeom>
        </p:spPr>
      </p:pic>
      <p:pic>
        <p:nvPicPr>
          <p:cNvPr id="8" name="그림 7">
            <a:extLst>
              <a:ext uri="{FF2B5EF4-FFF2-40B4-BE49-F238E27FC236}">
                <a16:creationId xmlns:a16="http://schemas.microsoft.com/office/drawing/2014/main" id="{5E942DA1-E5F9-A206-8F79-A03D47033B8A}"/>
              </a:ext>
            </a:extLst>
          </p:cNvPr>
          <p:cNvPicPr>
            <a:picLocks noChangeAspect="1"/>
          </p:cNvPicPr>
          <p:nvPr/>
        </p:nvPicPr>
        <p:blipFill rotWithShape="1">
          <a:blip r:embed="rId10" cstate="print">
            <a:clrChange>
              <a:clrFrom>
                <a:srgbClr val="C9CACA"/>
              </a:clrFrom>
              <a:clrTo>
                <a:srgbClr val="C9CACA">
                  <a:alpha val="0"/>
                </a:srgbClr>
              </a:clrTo>
            </a:clrChange>
            <a:alphaModFix/>
            <a:extLst>
              <a:ext uri="{BEBA8EAE-BF5A-486C-A8C5-ECC9F3942E4B}">
                <a14:imgProps xmlns:a14="http://schemas.microsoft.com/office/drawing/2010/main">
                  <a14:imgLayer r:embed="rId11">
                    <a14:imgEffect>
                      <a14:sharpenSoften amount="-50000"/>
                    </a14:imgEffect>
                    <a14:imgEffect>
                      <a14:brightnessContrast bright="-20000"/>
                    </a14:imgEffect>
                  </a14:imgLayer>
                </a14:imgProps>
              </a:ext>
            </a:extLst>
          </a:blip>
          <a:srcRect l="4858" t="1314"/>
          <a:stretch/>
        </p:blipFill>
        <p:spPr>
          <a:xfrm>
            <a:off x="2538135" y="1500969"/>
            <a:ext cx="591109" cy="747215"/>
          </a:xfrm>
          <a:prstGeom prst="rect">
            <a:avLst/>
          </a:prstGeom>
        </p:spPr>
      </p:pic>
      <p:cxnSp>
        <p:nvCxnSpPr>
          <p:cNvPr id="10" name="직선 화살표 연결선 9">
            <a:extLst>
              <a:ext uri="{FF2B5EF4-FFF2-40B4-BE49-F238E27FC236}">
                <a16:creationId xmlns:a16="http://schemas.microsoft.com/office/drawing/2014/main" id="{03F1B90B-F86D-068D-6EA5-546A3EAC5F3A}"/>
              </a:ext>
            </a:extLst>
          </p:cNvPr>
          <p:cNvCxnSpPr>
            <a:cxnSpLocks/>
          </p:cNvCxnSpPr>
          <p:nvPr/>
        </p:nvCxnSpPr>
        <p:spPr>
          <a:xfrm>
            <a:off x="2833689" y="2601686"/>
            <a:ext cx="1945140"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직선 화살표 연결선 11">
            <a:extLst>
              <a:ext uri="{FF2B5EF4-FFF2-40B4-BE49-F238E27FC236}">
                <a16:creationId xmlns:a16="http://schemas.microsoft.com/office/drawing/2014/main" id="{BC5DF66A-B133-D492-F088-1F6494771EBA}"/>
              </a:ext>
            </a:extLst>
          </p:cNvPr>
          <p:cNvCxnSpPr>
            <a:cxnSpLocks/>
          </p:cNvCxnSpPr>
          <p:nvPr/>
        </p:nvCxnSpPr>
        <p:spPr>
          <a:xfrm flipV="1">
            <a:off x="4977425" y="2614898"/>
            <a:ext cx="3628037" cy="655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직선 화살표 연결선 21">
            <a:extLst>
              <a:ext uri="{FF2B5EF4-FFF2-40B4-BE49-F238E27FC236}">
                <a16:creationId xmlns:a16="http://schemas.microsoft.com/office/drawing/2014/main" id="{47C92A9D-15D4-14CA-C754-418691164F81}"/>
              </a:ext>
            </a:extLst>
          </p:cNvPr>
          <p:cNvCxnSpPr>
            <a:cxnSpLocks/>
          </p:cNvCxnSpPr>
          <p:nvPr/>
        </p:nvCxnSpPr>
        <p:spPr>
          <a:xfrm flipH="1">
            <a:off x="2822386" y="3015346"/>
            <a:ext cx="5783076"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87B0AABC-F7B3-D3A7-4052-AA494B7E8143}"/>
              </a:ext>
            </a:extLst>
          </p:cNvPr>
          <p:cNvSpPr txBox="1"/>
          <p:nvPr/>
        </p:nvSpPr>
        <p:spPr>
          <a:xfrm>
            <a:off x="3717106" y="2354802"/>
            <a:ext cx="386645" cy="307777"/>
          </a:xfrm>
          <a:prstGeom prst="rect">
            <a:avLst/>
          </a:prstGeom>
          <a:noFill/>
        </p:spPr>
        <p:txBody>
          <a:bodyPr wrap="none" rtlCol="0">
            <a:spAutoFit/>
          </a:bodyPr>
          <a:lstStyle/>
          <a:p>
            <a:pPr algn="ctr"/>
            <a:r>
              <a:rPr kumimoji="1" lang="en-US" altLang="ko-KR" sz="1400" b="1" dirty="0">
                <a:solidFill>
                  <a:srgbClr val="FF0000"/>
                </a:solidFill>
              </a:rPr>
              <a:t>(1)</a:t>
            </a:r>
            <a:endParaRPr kumimoji="1" lang="ko-KR" altLang="en-US" sz="1400" b="1" dirty="0">
              <a:solidFill>
                <a:srgbClr val="FF0000"/>
              </a:solidFill>
            </a:endParaRPr>
          </a:p>
        </p:txBody>
      </p:sp>
      <p:sp>
        <p:nvSpPr>
          <p:cNvPr id="24" name="TextBox 23">
            <a:extLst>
              <a:ext uri="{FF2B5EF4-FFF2-40B4-BE49-F238E27FC236}">
                <a16:creationId xmlns:a16="http://schemas.microsoft.com/office/drawing/2014/main" id="{5FAF6260-13E3-7520-7BC5-E91205354B63}"/>
              </a:ext>
            </a:extLst>
          </p:cNvPr>
          <p:cNvSpPr txBox="1"/>
          <p:nvPr/>
        </p:nvSpPr>
        <p:spPr>
          <a:xfrm>
            <a:off x="6422065" y="2350414"/>
            <a:ext cx="386645" cy="307777"/>
          </a:xfrm>
          <a:prstGeom prst="rect">
            <a:avLst/>
          </a:prstGeom>
          <a:noFill/>
        </p:spPr>
        <p:txBody>
          <a:bodyPr wrap="none" rtlCol="0">
            <a:spAutoFit/>
          </a:bodyPr>
          <a:lstStyle/>
          <a:p>
            <a:pPr algn="ctr"/>
            <a:r>
              <a:rPr kumimoji="1" lang="en-US" altLang="ko-KR" sz="1400" b="1" dirty="0">
                <a:solidFill>
                  <a:srgbClr val="FF0000"/>
                </a:solidFill>
              </a:rPr>
              <a:t>(2)</a:t>
            </a:r>
            <a:endParaRPr kumimoji="1" lang="ko-KR" altLang="en-US" sz="1400" b="1" dirty="0">
              <a:solidFill>
                <a:srgbClr val="FF0000"/>
              </a:solidFill>
            </a:endParaRPr>
          </a:p>
        </p:txBody>
      </p:sp>
      <p:sp>
        <p:nvSpPr>
          <p:cNvPr id="25" name="TextBox 24">
            <a:extLst>
              <a:ext uri="{FF2B5EF4-FFF2-40B4-BE49-F238E27FC236}">
                <a16:creationId xmlns:a16="http://schemas.microsoft.com/office/drawing/2014/main" id="{B2846A99-3A1D-07C4-761C-40092B9E8F39}"/>
              </a:ext>
            </a:extLst>
          </p:cNvPr>
          <p:cNvSpPr txBox="1"/>
          <p:nvPr/>
        </p:nvSpPr>
        <p:spPr>
          <a:xfrm>
            <a:off x="5290134" y="2755066"/>
            <a:ext cx="386645" cy="307777"/>
          </a:xfrm>
          <a:prstGeom prst="rect">
            <a:avLst/>
          </a:prstGeom>
          <a:noFill/>
        </p:spPr>
        <p:txBody>
          <a:bodyPr wrap="none" rtlCol="0">
            <a:spAutoFit/>
          </a:bodyPr>
          <a:lstStyle/>
          <a:p>
            <a:pPr algn="ctr"/>
            <a:r>
              <a:rPr kumimoji="1" lang="en-US" altLang="ko-KR" sz="1400" b="1" dirty="0">
                <a:solidFill>
                  <a:srgbClr val="FF0000"/>
                </a:solidFill>
              </a:rPr>
              <a:t>(3)</a:t>
            </a:r>
            <a:endParaRPr kumimoji="1" lang="ko-KR" altLang="en-US" sz="1400" b="1" dirty="0">
              <a:solidFill>
                <a:srgbClr val="FF0000"/>
              </a:solidFill>
            </a:endParaRPr>
          </a:p>
        </p:txBody>
      </p:sp>
      <p:pic>
        <p:nvPicPr>
          <p:cNvPr id="52" name="그림 51">
            <a:extLst>
              <a:ext uri="{FF2B5EF4-FFF2-40B4-BE49-F238E27FC236}">
                <a16:creationId xmlns:a16="http://schemas.microsoft.com/office/drawing/2014/main" id="{985F2BE4-260A-8EDD-C1FF-3049CD24E39A}"/>
              </a:ext>
            </a:extLst>
          </p:cNvPr>
          <p:cNvPicPr>
            <a:picLocks noChangeAspect="1"/>
          </p:cNvPicPr>
          <p:nvPr/>
        </p:nvPicPr>
        <p:blipFill>
          <a:blip r:embed="rId8" cstate="print">
            <a:clrChange>
              <a:clrFrom>
                <a:srgbClr val="CACAC9"/>
              </a:clrFrom>
              <a:clrTo>
                <a:srgbClr val="CACAC9">
                  <a:alpha val="0"/>
                </a:srgbClr>
              </a:clrTo>
            </a:clrChange>
            <a:alphaModFix/>
            <a:extLst>
              <a:ext uri="{BEBA8EAE-BF5A-486C-A8C5-ECC9F3942E4B}">
                <a14:imgProps xmlns:a14="http://schemas.microsoft.com/office/drawing/2010/main">
                  <a14:imgLayer r:embed="rId9">
                    <a14:imgEffect>
                      <a14:brightnessContrast bright="-20000"/>
                    </a14:imgEffect>
                  </a14:imgLayer>
                </a14:imgProps>
              </a:ext>
            </a:extLst>
          </a:blip>
          <a:stretch>
            <a:fillRect/>
          </a:stretch>
        </p:blipFill>
        <p:spPr>
          <a:xfrm>
            <a:off x="2148634" y="3388707"/>
            <a:ext cx="576064" cy="986789"/>
          </a:xfrm>
          <a:prstGeom prst="rect">
            <a:avLst/>
          </a:prstGeom>
        </p:spPr>
      </p:pic>
      <p:cxnSp>
        <p:nvCxnSpPr>
          <p:cNvPr id="15" name="직선 화살표 연결선 14">
            <a:extLst>
              <a:ext uri="{FF2B5EF4-FFF2-40B4-BE49-F238E27FC236}">
                <a16:creationId xmlns:a16="http://schemas.microsoft.com/office/drawing/2014/main" id="{AEE2DA11-705B-350D-B54E-176582C216F6}"/>
              </a:ext>
            </a:extLst>
          </p:cNvPr>
          <p:cNvCxnSpPr>
            <a:cxnSpLocks/>
          </p:cNvCxnSpPr>
          <p:nvPr/>
        </p:nvCxnSpPr>
        <p:spPr>
          <a:xfrm>
            <a:off x="2810177" y="3538181"/>
            <a:ext cx="1945140"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직선 화살표 연결선 17">
            <a:extLst>
              <a:ext uri="{FF2B5EF4-FFF2-40B4-BE49-F238E27FC236}">
                <a16:creationId xmlns:a16="http://schemas.microsoft.com/office/drawing/2014/main" id="{90A17A9E-F622-16C2-0A6A-FEB01CDEA741}"/>
              </a:ext>
            </a:extLst>
          </p:cNvPr>
          <p:cNvCxnSpPr>
            <a:cxnSpLocks/>
          </p:cNvCxnSpPr>
          <p:nvPr/>
        </p:nvCxnSpPr>
        <p:spPr>
          <a:xfrm flipV="1">
            <a:off x="4953913" y="3551393"/>
            <a:ext cx="3628037" cy="6559"/>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직선 화살표 연결선 19">
            <a:extLst>
              <a:ext uri="{FF2B5EF4-FFF2-40B4-BE49-F238E27FC236}">
                <a16:creationId xmlns:a16="http://schemas.microsoft.com/office/drawing/2014/main" id="{92EABD5E-270F-592E-4B2D-AE0662C376A0}"/>
              </a:ext>
            </a:extLst>
          </p:cNvPr>
          <p:cNvCxnSpPr>
            <a:cxnSpLocks/>
          </p:cNvCxnSpPr>
          <p:nvPr/>
        </p:nvCxnSpPr>
        <p:spPr>
          <a:xfrm flipH="1">
            <a:off x="2798874" y="3951841"/>
            <a:ext cx="3623191"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BA0920C5-08E5-1409-7B46-53B6192C9550}"/>
              </a:ext>
            </a:extLst>
          </p:cNvPr>
          <p:cNvSpPr txBox="1"/>
          <p:nvPr/>
        </p:nvSpPr>
        <p:spPr>
          <a:xfrm>
            <a:off x="3693594" y="3291297"/>
            <a:ext cx="386645" cy="307777"/>
          </a:xfrm>
          <a:prstGeom prst="rect">
            <a:avLst/>
          </a:prstGeom>
          <a:noFill/>
        </p:spPr>
        <p:txBody>
          <a:bodyPr wrap="none" rtlCol="0">
            <a:spAutoFit/>
          </a:bodyPr>
          <a:lstStyle/>
          <a:p>
            <a:pPr algn="ctr"/>
            <a:r>
              <a:rPr kumimoji="1" lang="en-US" altLang="ko-KR" sz="1400" b="1" dirty="0">
                <a:solidFill>
                  <a:srgbClr val="0070C0"/>
                </a:solidFill>
              </a:rPr>
              <a:t>(1)</a:t>
            </a:r>
            <a:endParaRPr kumimoji="1" lang="ko-KR" altLang="en-US" sz="1400" b="1" dirty="0">
              <a:solidFill>
                <a:srgbClr val="0070C0"/>
              </a:solidFill>
            </a:endParaRPr>
          </a:p>
        </p:txBody>
      </p:sp>
      <p:sp>
        <p:nvSpPr>
          <p:cNvPr id="35" name="TextBox 34">
            <a:extLst>
              <a:ext uri="{FF2B5EF4-FFF2-40B4-BE49-F238E27FC236}">
                <a16:creationId xmlns:a16="http://schemas.microsoft.com/office/drawing/2014/main" id="{91AAAE54-34FD-209A-CB5B-D1C15A3DA40C}"/>
              </a:ext>
            </a:extLst>
          </p:cNvPr>
          <p:cNvSpPr txBox="1"/>
          <p:nvPr/>
        </p:nvSpPr>
        <p:spPr>
          <a:xfrm>
            <a:off x="6398553" y="3286909"/>
            <a:ext cx="386645" cy="307777"/>
          </a:xfrm>
          <a:prstGeom prst="rect">
            <a:avLst/>
          </a:prstGeom>
          <a:noFill/>
        </p:spPr>
        <p:txBody>
          <a:bodyPr wrap="none" rtlCol="0">
            <a:spAutoFit/>
          </a:bodyPr>
          <a:lstStyle/>
          <a:p>
            <a:pPr algn="ctr"/>
            <a:r>
              <a:rPr kumimoji="1" lang="en-US" altLang="ko-KR" sz="1400" b="1" dirty="0">
                <a:solidFill>
                  <a:srgbClr val="0070C0"/>
                </a:solidFill>
              </a:rPr>
              <a:t>(2)</a:t>
            </a:r>
            <a:endParaRPr kumimoji="1" lang="ko-KR" altLang="en-US" sz="1400" b="1" dirty="0">
              <a:solidFill>
                <a:srgbClr val="0070C0"/>
              </a:solidFill>
            </a:endParaRPr>
          </a:p>
        </p:txBody>
      </p:sp>
      <p:sp>
        <p:nvSpPr>
          <p:cNvPr id="40" name="TextBox 39">
            <a:extLst>
              <a:ext uri="{FF2B5EF4-FFF2-40B4-BE49-F238E27FC236}">
                <a16:creationId xmlns:a16="http://schemas.microsoft.com/office/drawing/2014/main" id="{5BC9BE8F-8DE9-E9F5-50A4-463166D203DA}"/>
              </a:ext>
            </a:extLst>
          </p:cNvPr>
          <p:cNvSpPr txBox="1"/>
          <p:nvPr/>
        </p:nvSpPr>
        <p:spPr>
          <a:xfrm>
            <a:off x="7445613" y="3678122"/>
            <a:ext cx="386645" cy="307777"/>
          </a:xfrm>
          <a:prstGeom prst="rect">
            <a:avLst/>
          </a:prstGeom>
          <a:noFill/>
        </p:spPr>
        <p:txBody>
          <a:bodyPr wrap="none" rtlCol="0">
            <a:spAutoFit/>
          </a:bodyPr>
          <a:lstStyle/>
          <a:p>
            <a:pPr algn="ctr"/>
            <a:r>
              <a:rPr kumimoji="1" lang="en-US" altLang="ko-KR" sz="1400" b="1" dirty="0">
                <a:solidFill>
                  <a:srgbClr val="0070C0"/>
                </a:solidFill>
              </a:rPr>
              <a:t>(3)</a:t>
            </a:r>
            <a:endParaRPr kumimoji="1" lang="ko-KR" altLang="en-US" sz="1400" b="1" dirty="0">
              <a:solidFill>
                <a:srgbClr val="0070C0"/>
              </a:solidFill>
            </a:endParaRPr>
          </a:p>
        </p:txBody>
      </p:sp>
      <p:cxnSp>
        <p:nvCxnSpPr>
          <p:cNvPr id="54" name="직선 화살표 연결선 53">
            <a:extLst>
              <a:ext uri="{FF2B5EF4-FFF2-40B4-BE49-F238E27FC236}">
                <a16:creationId xmlns:a16="http://schemas.microsoft.com/office/drawing/2014/main" id="{F8542BD7-F0AE-365F-EDF3-7F790337F615}"/>
              </a:ext>
            </a:extLst>
          </p:cNvPr>
          <p:cNvCxnSpPr>
            <a:cxnSpLocks/>
          </p:cNvCxnSpPr>
          <p:nvPr/>
        </p:nvCxnSpPr>
        <p:spPr>
          <a:xfrm flipH="1">
            <a:off x="6636810" y="3951841"/>
            <a:ext cx="1945140" cy="0"/>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28B66220-6033-3875-5E12-6E69FA61AAC4}"/>
              </a:ext>
            </a:extLst>
          </p:cNvPr>
          <p:cNvSpPr txBox="1"/>
          <p:nvPr/>
        </p:nvSpPr>
        <p:spPr>
          <a:xfrm>
            <a:off x="4364843" y="3686629"/>
            <a:ext cx="386645" cy="307777"/>
          </a:xfrm>
          <a:prstGeom prst="rect">
            <a:avLst/>
          </a:prstGeom>
          <a:noFill/>
        </p:spPr>
        <p:txBody>
          <a:bodyPr wrap="none" rtlCol="0">
            <a:spAutoFit/>
          </a:bodyPr>
          <a:lstStyle/>
          <a:p>
            <a:pPr algn="ctr"/>
            <a:r>
              <a:rPr kumimoji="1" lang="en-US" altLang="ko-KR" sz="1400" b="1" dirty="0">
                <a:solidFill>
                  <a:srgbClr val="0070C0"/>
                </a:solidFill>
              </a:rPr>
              <a:t>(4)</a:t>
            </a:r>
            <a:endParaRPr kumimoji="1" lang="ko-KR" altLang="en-US" sz="1400" b="1" dirty="0">
              <a:solidFill>
                <a:srgbClr val="0070C0"/>
              </a:solidFill>
            </a:endParaRPr>
          </a:p>
        </p:txBody>
      </p:sp>
    </p:spTree>
    <p:extLst>
      <p:ext uri="{BB962C8B-B14F-4D97-AF65-F5344CB8AC3E}">
        <p14:creationId xmlns:p14="http://schemas.microsoft.com/office/powerpoint/2010/main" val="23825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B76A47-9E97-A5B1-4BCC-153BB76900F8}"/>
              </a:ext>
            </a:extLst>
          </p:cNvPr>
          <p:cNvSpPr>
            <a:spLocks noGrp="1"/>
          </p:cNvSpPr>
          <p:nvPr>
            <p:ph type="title"/>
          </p:nvPr>
        </p:nvSpPr>
        <p:spPr/>
        <p:txBody>
          <a:bodyPr/>
          <a:lstStyle/>
          <a:p>
            <a:r>
              <a:rPr kumimoji="1" lang="en-US" altLang="ko-KR" dirty="0"/>
              <a:t>Simplified Architecture</a:t>
            </a:r>
            <a:endParaRPr kumimoji="1" lang="ko-KR" altLang="en-US" dirty="0"/>
          </a:p>
        </p:txBody>
      </p:sp>
      <p:pic>
        <p:nvPicPr>
          <p:cNvPr id="3" name="그림 2">
            <a:extLst>
              <a:ext uri="{FF2B5EF4-FFF2-40B4-BE49-F238E27FC236}">
                <a16:creationId xmlns:a16="http://schemas.microsoft.com/office/drawing/2014/main" id="{B4899E6E-50B0-F99A-7B21-17F9744B10DB}"/>
              </a:ext>
            </a:extLst>
          </p:cNvPr>
          <p:cNvPicPr>
            <a:picLocks noChangeAspect="1"/>
          </p:cNvPicPr>
          <p:nvPr/>
        </p:nvPicPr>
        <p:blipFill>
          <a:blip r:embed="rId2" cstate="print">
            <a:clrChange>
              <a:clrFrom>
                <a:srgbClr val="CACAC9"/>
              </a:clrFrom>
              <a:clrTo>
                <a:srgbClr val="CACAC9">
                  <a:alpha val="0"/>
                </a:srgbClr>
              </a:clrTo>
            </a:clrChange>
            <a:alphaModFix/>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Lst>
          </a:blip>
          <a:stretch>
            <a:fillRect/>
          </a:stretch>
        </p:blipFill>
        <p:spPr>
          <a:xfrm flipH="1">
            <a:off x="3595398" y="4453685"/>
            <a:ext cx="522732" cy="705787"/>
          </a:xfrm>
          <a:prstGeom prst="rect">
            <a:avLst/>
          </a:prstGeom>
        </p:spPr>
      </p:pic>
      <p:pic>
        <p:nvPicPr>
          <p:cNvPr id="4" name="그림 3">
            <a:extLst>
              <a:ext uri="{FF2B5EF4-FFF2-40B4-BE49-F238E27FC236}">
                <a16:creationId xmlns:a16="http://schemas.microsoft.com/office/drawing/2014/main" id="{D1EA8B31-E310-638D-70EA-196395ADBA5B}"/>
              </a:ext>
            </a:extLst>
          </p:cNvPr>
          <p:cNvPicPr>
            <a:picLocks noChangeAspect="1"/>
          </p:cNvPicPr>
          <p:nvPr/>
        </p:nvPicPr>
        <p:blipFill>
          <a:blip r:embed="rId4" cstate="print">
            <a:clrChange>
              <a:clrFrom>
                <a:srgbClr val="CACAC9"/>
              </a:clrFrom>
              <a:clrTo>
                <a:srgbClr val="CACAC9">
                  <a:alpha val="0"/>
                </a:srgbClr>
              </a:clrTo>
            </a:clrChange>
            <a:alphaModFix/>
            <a:extLst>
              <a:ext uri="{BEBA8EAE-BF5A-486C-A8C5-ECC9F3942E4B}">
                <a14:imgProps xmlns:a14="http://schemas.microsoft.com/office/drawing/2010/main">
                  <a14:imgLayer r:embed="rId5">
                    <a14:imgEffect>
                      <a14:sharpenSoften amount="-50000"/>
                    </a14:imgEffect>
                    <a14:imgEffect>
                      <a14:brightnessContrast bright="-20000"/>
                    </a14:imgEffect>
                  </a14:imgLayer>
                </a14:imgProps>
              </a:ext>
            </a:extLst>
          </a:blip>
          <a:stretch>
            <a:fillRect/>
          </a:stretch>
        </p:blipFill>
        <p:spPr>
          <a:xfrm flipH="1">
            <a:off x="5153297" y="4418926"/>
            <a:ext cx="750785" cy="775305"/>
          </a:xfrm>
          <a:prstGeom prst="rect">
            <a:avLst/>
          </a:prstGeom>
        </p:spPr>
      </p:pic>
      <p:pic>
        <p:nvPicPr>
          <p:cNvPr id="5" name="그림 4">
            <a:extLst>
              <a:ext uri="{FF2B5EF4-FFF2-40B4-BE49-F238E27FC236}">
                <a16:creationId xmlns:a16="http://schemas.microsoft.com/office/drawing/2014/main" id="{66C5A678-DA26-2F65-79CA-017E5FB70B78}"/>
              </a:ext>
            </a:extLst>
          </p:cNvPr>
          <p:cNvPicPr>
            <a:picLocks noChangeAspect="1"/>
          </p:cNvPicPr>
          <p:nvPr/>
        </p:nvPicPr>
        <p:blipFill>
          <a:blip r:embed="rId6" cstate="print">
            <a:clrChange>
              <a:clrFrom>
                <a:srgbClr val="CACAC9"/>
              </a:clrFrom>
              <a:clrTo>
                <a:srgbClr val="CACAC9">
                  <a:alpha val="0"/>
                </a:srgbClr>
              </a:clrTo>
            </a:clrChange>
            <a:alphaModFix/>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6939249" y="4374753"/>
            <a:ext cx="475775" cy="863650"/>
          </a:xfrm>
          <a:prstGeom prst="rect">
            <a:avLst/>
          </a:prstGeom>
        </p:spPr>
      </p:pic>
      <p:pic>
        <p:nvPicPr>
          <p:cNvPr id="6" name="그림 5">
            <a:extLst>
              <a:ext uri="{FF2B5EF4-FFF2-40B4-BE49-F238E27FC236}">
                <a16:creationId xmlns:a16="http://schemas.microsoft.com/office/drawing/2014/main" id="{24132A46-EF7E-61C0-A241-5283D8ABB510}"/>
              </a:ext>
            </a:extLst>
          </p:cNvPr>
          <p:cNvPicPr>
            <a:picLocks noChangeAspect="1"/>
          </p:cNvPicPr>
          <p:nvPr/>
        </p:nvPicPr>
        <p:blipFill rotWithShape="1">
          <a:blip r:embed="rId8" cstate="print">
            <a:clrChange>
              <a:clrFrom>
                <a:srgbClr val="C9CACA"/>
              </a:clrFrom>
              <a:clrTo>
                <a:srgbClr val="C9CACA">
                  <a:alpha val="0"/>
                </a:srgbClr>
              </a:clrTo>
            </a:clrChange>
            <a:alphaModFix/>
            <a:extLst>
              <a:ext uri="{BEBA8EAE-BF5A-486C-A8C5-ECC9F3942E4B}">
                <a14:imgProps xmlns:a14="http://schemas.microsoft.com/office/drawing/2010/main">
                  <a14:imgLayer r:embed="rId9">
                    <a14:imgEffect>
                      <a14:sharpenSoften amount="-50000"/>
                    </a14:imgEffect>
                    <a14:imgEffect>
                      <a14:brightnessContrast bright="-20000"/>
                    </a14:imgEffect>
                  </a14:imgLayer>
                </a14:imgProps>
              </a:ext>
            </a:extLst>
          </a:blip>
          <a:srcRect l="4858" t="1314"/>
          <a:stretch/>
        </p:blipFill>
        <p:spPr>
          <a:xfrm>
            <a:off x="1969122" y="4432971"/>
            <a:ext cx="591109" cy="747215"/>
          </a:xfrm>
          <a:prstGeom prst="rect">
            <a:avLst/>
          </a:prstGeom>
        </p:spPr>
      </p:pic>
      <p:pic>
        <p:nvPicPr>
          <p:cNvPr id="7" name="그림 6">
            <a:extLst>
              <a:ext uri="{FF2B5EF4-FFF2-40B4-BE49-F238E27FC236}">
                <a16:creationId xmlns:a16="http://schemas.microsoft.com/office/drawing/2014/main" id="{60E51BBB-DF9E-7804-2424-7373E0E21DC0}"/>
              </a:ext>
            </a:extLst>
          </p:cNvPr>
          <p:cNvPicPr>
            <a:picLocks noChangeAspect="1"/>
          </p:cNvPicPr>
          <p:nvPr/>
        </p:nvPicPr>
        <p:blipFill>
          <a:blip r:embed="rId10" cstate="print">
            <a:clrChange>
              <a:clrFrom>
                <a:srgbClr val="CACAC9"/>
              </a:clrFrom>
              <a:clrTo>
                <a:srgbClr val="CACAC9">
                  <a:alpha val="0"/>
                </a:srgbClr>
              </a:clrTo>
            </a:clrChange>
            <a:alphaModFix/>
            <a:extLst>
              <a:ext uri="{BEBA8EAE-BF5A-486C-A8C5-ECC9F3942E4B}">
                <a14:imgProps xmlns:a14="http://schemas.microsoft.com/office/drawing/2010/main">
                  <a14:imgLayer r:embed="rId11">
                    <a14:imgEffect>
                      <a14:brightnessContrast bright="-20000"/>
                    </a14:imgEffect>
                  </a14:imgLayer>
                </a14:imgProps>
              </a:ext>
            </a:extLst>
          </a:blip>
          <a:stretch>
            <a:fillRect/>
          </a:stretch>
        </p:blipFill>
        <p:spPr>
          <a:xfrm>
            <a:off x="8450191" y="4313184"/>
            <a:ext cx="576064" cy="986789"/>
          </a:xfrm>
          <a:prstGeom prst="rect">
            <a:avLst/>
          </a:prstGeom>
        </p:spPr>
      </p:pic>
      <p:cxnSp>
        <p:nvCxnSpPr>
          <p:cNvPr id="15" name="직선 연결선[R] 14">
            <a:extLst>
              <a:ext uri="{FF2B5EF4-FFF2-40B4-BE49-F238E27FC236}">
                <a16:creationId xmlns:a16="http://schemas.microsoft.com/office/drawing/2014/main" id="{51B8110C-D4DB-731A-AE84-C9CA1061B237}"/>
              </a:ext>
            </a:extLst>
          </p:cNvPr>
          <p:cNvCxnSpPr>
            <a:stCxn id="6" idx="0"/>
          </p:cNvCxnSpPr>
          <p:nvPr/>
        </p:nvCxnSpPr>
        <p:spPr>
          <a:xfrm flipV="1">
            <a:off x="2264677" y="3592286"/>
            <a:ext cx="3313" cy="84068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직사각형 9">
            <a:extLst>
              <a:ext uri="{FF2B5EF4-FFF2-40B4-BE49-F238E27FC236}">
                <a16:creationId xmlns:a16="http://schemas.microsoft.com/office/drawing/2014/main" id="{D162981D-9F43-BF58-1796-3E64AD438968}"/>
              </a:ext>
            </a:extLst>
          </p:cNvPr>
          <p:cNvSpPr/>
          <p:nvPr/>
        </p:nvSpPr>
        <p:spPr>
          <a:xfrm>
            <a:off x="1473333" y="1516175"/>
            <a:ext cx="1879101" cy="62048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ysClr val="windowText" lastClr="000000"/>
                </a:solidFill>
              </a:rPr>
              <a:t>Dispatcher</a:t>
            </a:r>
            <a:endParaRPr kumimoji="1" lang="ko-KR" altLang="en-US" dirty="0">
              <a:solidFill>
                <a:sysClr val="windowText" lastClr="000000"/>
              </a:solidFill>
            </a:endParaRPr>
          </a:p>
        </p:txBody>
      </p:sp>
      <p:sp>
        <p:nvSpPr>
          <p:cNvPr id="11" name="직사각형 10">
            <a:extLst>
              <a:ext uri="{FF2B5EF4-FFF2-40B4-BE49-F238E27FC236}">
                <a16:creationId xmlns:a16="http://schemas.microsoft.com/office/drawing/2014/main" id="{3D119CFE-6787-4C5D-15B2-6807B52D0786}"/>
              </a:ext>
            </a:extLst>
          </p:cNvPr>
          <p:cNvSpPr/>
          <p:nvPr/>
        </p:nvSpPr>
        <p:spPr>
          <a:xfrm>
            <a:off x="4444179" y="1516175"/>
            <a:ext cx="1879101" cy="62048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ysClr val="windowText" lastClr="000000"/>
                </a:solidFill>
              </a:rPr>
              <a:t>DB Server</a:t>
            </a:r>
            <a:endParaRPr kumimoji="1" lang="ko-KR" altLang="en-US" dirty="0">
              <a:solidFill>
                <a:sysClr val="windowText" lastClr="000000"/>
              </a:solidFill>
            </a:endParaRPr>
          </a:p>
        </p:txBody>
      </p:sp>
      <p:sp>
        <p:nvSpPr>
          <p:cNvPr id="12" name="직사각형 11">
            <a:extLst>
              <a:ext uri="{FF2B5EF4-FFF2-40B4-BE49-F238E27FC236}">
                <a16:creationId xmlns:a16="http://schemas.microsoft.com/office/drawing/2014/main" id="{739B746E-6E0C-011E-32A0-01EE623EFC59}"/>
              </a:ext>
            </a:extLst>
          </p:cNvPr>
          <p:cNvSpPr/>
          <p:nvPr/>
        </p:nvSpPr>
        <p:spPr>
          <a:xfrm>
            <a:off x="7415024" y="1516175"/>
            <a:ext cx="1879101" cy="62048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ysClr val="windowText" lastClr="000000"/>
                </a:solidFill>
              </a:rPr>
              <a:t>Monitor</a:t>
            </a:r>
            <a:endParaRPr kumimoji="1" lang="ko-KR" altLang="en-US" dirty="0">
              <a:solidFill>
                <a:sysClr val="windowText" lastClr="000000"/>
              </a:solidFill>
            </a:endParaRPr>
          </a:p>
        </p:txBody>
      </p:sp>
      <p:cxnSp>
        <p:nvCxnSpPr>
          <p:cNvPr id="16" name="직선 연결선[R] 15">
            <a:extLst>
              <a:ext uri="{FF2B5EF4-FFF2-40B4-BE49-F238E27FC236}">
                <a16:creationId xmlns:a16="http://schemas.microsoft.com/office/drawing/2014/main" id="{24C1530F-96E0-5994-8515-A2A8731C1C6F}"/>
              </a:ext>
            </a:extLst>
          </p:cNvPr>
          <p:cNvCxnSpPr>
            <a:cxnSpLocks/>
            <a:stCxn id="3" idx="0"/>
          </p:cNvCxnSpPr>
          <p:nvPr/>
        </p:nvCxnSpPr>
        <p:spPr>
          <a:xfrm flipV="1">
            <a:off x="3856764" y="3638270"/>
            <a:ext cx="1656" cy="8154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직선 연결선[R] 17">
            <a:extLst>
              <a:ext uri="{FF2B5EF4-FFF2-40B4-BE49-F238E27FC236}">
                <a16:creationId xmlns:a16="http://schemas.microsoft.com/office/drawing/2014/main" id="{91A6D1AE-F350-FB64-8AD7-EE044B840F04}"/>
              </a:ext>
            </a:extLst>
          </p:cNvPr>
          <p:cNvCxnSpPr>
            <a:cxnSpLocks/>
            <a:stCxn id="4" idx="0"/>
          </p:cNvCxnSpPr>
          <p:nvPr/>
        </p:nvCxnSpPr>
        <p:spPr>
          <a:xfrm flipV="1">
            <a:off x="5528689" y="3690564"/>
            <a:ext cx="0" cy="7283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직선 연결선[R] 20">
            <a:extLst>
              <a:ext uri="{FF2B5EF4-FFF2-40B4-BE49-F238E27FC236}">
                <a16:creationId xmlns:a16="http://schemas.microsoft.com/office/drawing/2014/main" id="{27D4CB2B-21A8-D9D6-0E91-DBE33EB6A0DF}"/>
              </a:ext>
            </a:extLst>
          </p:cNvPr>
          <p:cNvCxnSpPr>
            <a:cxnSpLocks/>
            <a:stCxn id="5" idx="0"/>
          </p:cNvCxnSpPr>
          <p:nvPr/>
        </p:nvCxnSpPr>
        <p:spPr>
          <a:xfrm flipH="1" flipV="1">
            <a:off x="7177136" y="3638270"/>
            <a:ext cx="1" cy="736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직선 연결선[R] 23">
            <a:extLst>
              <a:ext uri="{FF2B5EF4-FFF2-40B4-BE49-F238E27FC236}">
                <a16:creationId xmlns:a16="http://schemas.microsoft.com/office/drawing/2014/main" id="{55DD478D-BECC-80AF-1797-6DEFEA423566}"/>
              </a:ext>
            </a:extLst>
          </p:cNvPr>
          <p:cNvCxnSpPr>
            <a:cxnSpLocks/>
            <a:stCxn id="7" idx="0"/>
          </p:cNvCxnSpPr>
          <p:nvPr/>
        </p:nvCxnSpPr>
        <p:spPr>
          <a:xfrm flipV="1">
            <a:off x="8738223" y="3638270"/>
            <a:ext cx="0" cy="6749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직사각형 12">
            <a:extLst>
              <a:ext uri="{FF2B5EF4-FFF2-40B4-BE49-F238E27FC236}">
                <a16:creationId xmlns:a16="http://schemas.microsoft.com/office/drawing/2014/main" id="{0449D231-DE29-9A01-A412-7B52AB3A4EA4}"/>
              </a:ext>
            </a:extLst>
          </p:cNvPr>
          <p:cNvSpPr/>
          <p:nvPr/>
        </p:nvSpPr>
        <p:spPr>
          <a:xfrm>
            <a:off x="1473333" y="3476044"/>
            <a:ext cx="7826828" cy="32657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ysClr val="windowText" lastClr="000000"/>
                </a:solidFill>
              </a:rPr>
              <a:t>DDS</a:t>
            </a:r>
            <a:endParaRPr kumimoji="1" lang="ko-KR" altLang="en-US" dirty="0">
              <a:solidFill>
                <a:sysClr val="windowText" lastClr="000000"/>
              </a:solidFill>
            </a:endParaRPr>
          </a:p>
        </p:txBody>
      </p:sp>
      <p:cxnSp>
        <p:nvCxnSpPr>
          <p:cNvPr id="27" name="직선 연결선[R] 26">
            <a:extLst>
              <a:ext uri="{FF2B5EF4-FFF2-40B4-BE49-F238E27FC236}">
                <a16:creationId xmlns:a16="http://schemas.microsoft.com/office/drawing/2014/main" id="{650E2429-ADDA-86A6-B8B6-C77C2B6BDEBD}"/>
              </a:ext>
            </a:extLst>
          </p:cNvPr>
          <p:cNvCxnSpPr>
            <a:cxnSpLocks/>
            <a:endCxn id="10" idx="2"/>
          </p:cNvCxnSpPr>
          <p:nvPr/>
        </p:nvCxnSpPr>
        <p:spPr>
          <a:xfrm flipV="1">
            <a:off x="2412884" y="2136661"/>
            <a:ext cx="0" cy="8624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직선 연결선[R] 29">
            <a:extLst>
              <a:ext uri="{FF2B5EF4-FFF2-40B4-BE49-F238E27FC236}">
                <a16:creationId xmlns:a16="http://schemas.microsoft.com/office/drawing/2014/main" id="{C732425C-1357-76DC-C7BA-9B008971B236}"/>
              </a:ext>
            </a:extLst>
          </p:cNvPr>
          <p:cNvCxnSpPr>
            <a:cxnSpLocks/>
            <a:endCxn id="12" idx="2"/>
          </p:cNvCxnSpPr>
          <p:nvPr/>
        </p:nvCxnSpPr>
        <p:spPr>
          <a:xfrm flipV="1">
            <a:off x="8354575" y="2136661"/>
            <a:ext cx="0" cy="9907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직사각형 8">
            <a:extLst>
              <a:ext uri="{FF2B5EF4-FFF2-40B4-BE49-F238E27FC236}">
                <a16:creationId xmlns:a16="http://schemas.microsoft.com/office/drawing/2014/main" id="{5A7EB036-EB04-676E-487F-08FC95E89416}"/>
              </a:ext>
            </a:extLst>
          </p:cNvPr>
          <p:cNvSpPr/>
          <p:nvPr/>
        </p:nvSpPr>
        <p:spPr>
          <a:xfrm>
            <a:off x="1473333" y="2999148"/>
            <a:ext cx="7826828" cy="32657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dirty="0">
                <a:solidFill>
                  <a:sysClr val="windowText" lastClr="000000"/>
                </a:solidFill>
              </a:rPr>
              <a:t>ROS 2</a:t>
            </a:r>
            <a:endParaRPr kumimoji="1" lang="ko-KR" altLang="en-US" dirty="0">
              <a:solidFill>
                <a:sysClr val="windowText" lastClr="000000"/>
              </a:solidFill>
            </a:endParaRPr>
          </a:p>
        </p:txBody>
      </p:sp>
      <p:cxnSp>
        <p:nvCxnSpPr>
          <p:cNvPr id="36" name="직선 연결선[R] 35">
            <a:extLst>
              <a:ext uri="{FF2B5EF4-FFF2-40B4-BE49-F238E27FC236}">
                <a16:creationId xmlns:a16="http://schemas.microsoft.com/office/drawing/2014/main" id="{204C3257-DAC6-59FB-1F0D-94C965F3A2E3}"/>
              </a:ext>
            </a:extLst>
          </p:cNvPr>
          <p:cNvCxnSpPr>
            <a:cxnSpLocks/>
            <a:stCxn id="11" idx="1"/>
            <a:endCxn id="10" idx="3"/>
          </p:cNvCxnSpPr>
          <p:nvPr/>
        </p:nvCxnSpPr>
        <p:spPr>
          <a:xfrm flipH="1">
            <a:off x="3352434" y="1826418"/>
            <a:ext cx="1091745" cy="0"/>
          </a:xfrm>
          <a:prstGeom prst="line">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직선 연결선[R] 38">
            <a:extLst>
              <a:ext uri="{FF2B5EF4-FFF2-40B4-BE49-F238E27FC236}">
                <a16:creationId xmlns:a16="http://schemas.microsoft.com/office/drawing/2014/main" id="{12F9E148-F213-BCCA-812B-D679D034DE73}"/>
              </a:ext>
            </a:extLst>
          </p:cNvPr>
          <p:cNvCxnSpPr>
            <a:cxnSpLocks/>
            <a:stCxn id="12" idx="1"/>
            <a:endCxn id="11" idx="3"/>
          </p:cNvCxnSpPr>
          <p:nvPr/>
        </p:nvCxnSpPr>
        <p:spPr>
          <a:xfrm flipH="1">
            <a:off x="6323280" y="1826418"/>
            <a:ext cx="1091744" cy="0"/>
          </a:xfrm>
          <a:prstGeom prst="line">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2" name="모서리가 둥근 직사각형 41">
            <a:extLst>
              <a:ext uri="{FF2B5EF4-FFF2-40B4-BE49-F238E27FC236}">
                <a16:creationId xmlns:a16="http://schemas.microsoft.com/office/drawing/2014/main" id="{08EE8A31-B281-CD04-E90B-39AB6845FBFB}"/>
              </a:ext>
            </a:extLst>
          </p:cNvPr>
          <p:cNvSpPr/>
          <p:nvPr/>
        </p:nvSpPr>
        <p:spPr>
          <a:xfrm>
            <a:off x="333695" y="4234542"/>
            <a:ext cx="9238609" cy="1404257"/>
          </a:xfrm>
          <a:prstGeom prst="roundRect">
            <a:avLst/>
          </a:prstGeom>
          <a:noFill/>
          <a:ln>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1800" b="1" dirty="0">
                <a:solidFill>
                  <a:srgbClr val="0070C0"/>
                </a:solidFill>
              </a:rPr>
              <a:t>Nodes</a:t>
            </a:r>
            <a:endParaRPr kumimoji="1" lang="ko-KR" altLang="en-US" dirty="0">
              <a:solidFill>
                <a:srgbClr val="0070C0"/>
              </a:solidFill>
            </a:endParaRPr>
          </a:p>
        </p:txBody>
      </p:sp>
      <p:sp>
        <p:nvSpPr>
          <p:cNvPr id="43" name="TextBox 42">
            <a:extLst>
              <a:ext uri="{FF2B5EF4-FFF2-40B4-BE49-F238E27FC236}">
                <a16:creationId xmlns:a16="http://schemas.microsoft.com/office/drawing/2014/main" id="{8E45FF4E-7AA9-C59E-2EBD-A8A41AE8F17C}"/>
              </a:ext>
            </a:extLst>
          </p:cNvPr>
          <p:cNvSpPr txBox="1"/>
          <p:nvPr/>
        </p:nvSpPr>
        <p:spPr>
          <a:xfrm>
            <a:off x="1813270" y="5300090"/>
            <a:ext cx="902811" cy="307777"/>
          </a:xfrm>
          <a:prstGeom prst="rect">
            <a:avLst/>
          </a:prstGeom>
          <a:noFill/>
        </p:spPr>
        <p:txBody>
          <a:bodyPr wrap="none" rtlCol="0">
            <a:spAutoFit/>
          </a:bodyPr>
          <a:lstStyle/>
          <a:p>
            <a:pPr algn="ctr"/>
            <a:r>
              <a:rPr kumimoji="1" lang="ko-KR" altLang="en-US" sz="1400" dirty="0"/>
              <a:t>반출입기</a:t>
            </a:r>
          </a:p>
        </p:txBody>
      </p:sp>
      <p:sp>
        <p:nvSpPr>
          <p:cNvPr id="44" name="TextBox 43">
            <a:extLst>
              <a:ext uri="{FF2B5EF4-FFF2-40B4-BE49-F238E27FC236}">
                <a16:creationId xmlns:a16="http://schemas.microsoft.com/office/drawing/2014/main" id="{6CE5D6F9-EDE0-D4B8-BF72-D2A85F78D9C5}"/>
              </a:ext>
            </a:extLst>
          </p:cNvPr>
          <p:cNvSpPr txBox="1"/>
          <p:nvPr/>
        </p:nvSpPr>
        <p:spPr>
          <a:xfrm>
            <a:off x="5144867" y="5299972"/>
            <a:ext cx="774187" cy="307777"/>
          </a:xfrm>
          <a:prstGeom prst="rect">
            <a:avLst/>
          </a:prstGeom>
          <a:noFill/>
        </p:spPr>
        <p:txBody>
          <a:bodyPr wrap="none" rtlCol="0">
            <a:spAutoFit/>
          </a:bodyPr>
          <a:lstStyle/>
          <a:p>
            <a:pPr algn="ctr"/>
            <a:r>
              <a:rPr kumimoji="1" lang="en-US" altLang="ko-KR" sz="1400" dirty="0"/>
              <a:t>Stocker</a:t>
            </a:r>
            <a:endParaRPr kumimoji="1" lang="ko-KR" altLang="en-US" sz="1400" dirty="0"/>
          </a:p>
        </p:txBody>
      </p:sp>
      <p:sp>
        <p:nvSpPr>
          <p:cNvPr id="45" name="TextBox 44">
            <a:extLst>
              <a:ext uri="{FF2B5EF4-FFF2-40B4-BE49-F238E27FC236}">
                <a16:creationId xmlns:a16="http://schemas.microsoft.com/office/drawing/2014/main" id="{49872D79-B932-64DB-83FC-AEE7945273AD}"/>
              </a:ext>
            </a:extLst>
          </p:cNvPr>
          <p:cNvSpPr txBox="1"/>
          <p:nvPr/>
        </p:nvSpPr>
        <p:spPr>
          <a:xfrm>
            <a:off x="6725730" y="5300090"/>
            <a:ext cx="902811" cy="307777"/>
          </a:xfrm>
          <a:prstGeom prst="rect">
            <a:avLst/>
          </a:prstGeom>
          <a:noFill/>
        </p:spPr>
        <p:txBody>
          <a:bodyPr wrap="none" rtlCol="0">
            <a:spAutoFit/>
          </a:bodyPr>
          <a:lstStyle/>
          <a:p>
            <a:pPr algn="ctr"/>
            <a:r>
              <a:rPr kumimoji="1" lang="ko-KR" altLang="en-US" sz="1400" dirty="0"/>
              <a:t>폐기설비</a:t>
            </a:r>
          </a:p>
        </p:txBody>
      </p:sp>
      <p:sp>
        <p:nvSpPr>
          <p:cNvPr id="46" name="TextBox 45">
            <a:extLst>
              <a:ext uri="{FF2B5EF4-FFF2-40B4-BE49-F238E27FC236}">
                <a16:creationId xmlns:a16="http://schemas.microsoft.com/office/drawing/2014/main" id="{FD544215-6237-2C97-C71E-722B433A2C91}"/>
              </a:ext>
            </a:extLst>
          </p:cNvPr>
          <p:cNvSpPr txBox="1"/>
          <p:nvPr/>
        </p:nvSpPr>
        <p:spPr>
          <a:xfrm>
            <a:off x="3536668" y="5300225"/>
            <a:ext cx="723275" cy="307777"/>
          </a:xfrm>
          <a:prstGeom prst="rect">
            <a:avLst/>
          </a:prstGeom>
          <a:noFill/>
        </p:spPr>
        <p:txBody>
          <a:bodyPr wrap="none" rtlCol="0">
            <a:spAutoFit/>
          </a:bodyPr>
          <a:lstStyle/>
          <a:p>
            <a:pPr algn="ctr"/>
            <a:r>
              <a:rPr kumimoji="1" lang="ko-KR" altLang="en-US" sz="1400" dirty="0"/>
              <a:t>분석기</a:t>
            </a:r>
            <a:endParaRPr kumimoji="1" lang="en-US" altLang="ko-KR" sz="1400" dirty="0"/>
          </a:p>
        </p:txBody>
      </p:sp>
      <p:sp>
        <p:nvSpPr>
          <p:cNvPr id="47" name="TextBox 46">
            <a:extLst>
              <a:ext uri="{FF2B5EF4-FFF2-40B4-BE49-F238E27FC236}">
                <a16:creationId xmlns:a16="http://schemas.microsoft.com/office/drawing/2014/main" id="{781C45E5-264A-006E-A586-39F26DA88B12}"/>
              </a:ext>
            </a:extLst>
          </p:cNvPr>
          <p:cNvSpPr txBox="1"/>
          <p:nvPr/>
        </p:nvSpPr>
        <p:spPr>
          <a:xfrm>
            <a:off x="8354574" y="5299973"/>
            <a:ext cx="704040" cy="307777"/>
          </a:xfrm>
          <a:prstGeom prst="rect">
            <a:avLst/>
          </a:prstGeom>
          <a:noFill/>
        </p:spPr>
        <p:txBody>
          <a:bodyPr wrap="none" rtlCol="0">
            <a:spAutoFit/>
          </a:bodyPr>
          <a:lstStyle/>
          <a:p>
            <a:pPr algn="ctr"/>
            <a:r>
              <a:rPr kumimoji="1" lang="en-US" altLang="ko-KR" sz="1400" dirty="0"/>
              <a:t>MOMA</a:t>
            </a:r>
          </a:p>
        </p:txBody>
      </p:sp>
      <p:sp>
        <p:nvSpPr>
          <p:cNvPr id="48" name="타원 47">
            <a:extLst>
              <a:ext uri="{FF2B5EF4-FFF2-40B4-BE49-F238E27FC236}">
                <a16:creationId xmlns:a16="http://schemas.microsoft.com/office/drawing/2014/main" id="{7B95CDE2-B20E-BDA4-1423-C21ED3506BF7}"/>
              </a:ext>
            </a:extLst>
          </p:cNvPr>
          <p:cNvSpPr/>
          <p:nvPr/>
        </p:nvSpPr>
        <p:spPr>
          <a:xfrm>
            <a:off x="2143710" y="4374753"/>
            <a:ext cx="241934" cy="241934"/>
          </a:xfrm>
          <a:prstGeom prst="ellipse">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ysClr val="windowText" lastClr="000000"/>
              </a:solidFill>
            </a:endParaRPr>
          </a:p>
        </p:txBody>
      </p:sp>
      <p:sp>
        <p:nvSpPr>
          <p:cNvPr id="49" name="타원 48">
            <a:extLst>
              <a:ext uri="{FF2B5EF4-FFF2-40B4-BE49-F238E27FC236}">
                <a16:creationId xmlns:a16="http://schemas.microsoft.com/office/drawing/2014/main" id="{AC9C2E68-27BC-3741-F4BA-DB74681ECE9E}"/>
              </a:ext>
            </a:extLst>
          </p:cNvPr>
          <p:cNvSpPr/>
          <p:nvPr/>
        </p:nvSpPr>
        <p:spPr>
          <a:xfrm>
            <a:off x="3742738" y="4374753"/>
            <a:ext cx="241934" cy="241934"/>
          </a:xfrm>
          <a:prstGeom prst="ellipse">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ysClr val="windowText" lastClr="000000"/>
              </a:solidFill>
            </a:endParaRPr>
          </a:p>
        </p:txBody>
      </p:sp>
      <p:sp>
        <p:nvSpPr>
          <p:cNvPr id="50" name="타원 49">
            <a:extLst>
              <a:ext uri="{FF2B5EF4-FFF2-40B4-BE49-F238E27FC236}">
                <a16:creationId xmlns:a16="http://schemas.microsoft.com/office/drawing/2014/main" id="{61E5C7CB-BB27-1FEF-C88B-43CBF60707AA}"/>
              </a:ext>
            </a:extLst>
          </p:cNvPr>
          <p:cNvSpPr/>
          <p:nvPr/>
        </p:nvSpPr>
        <p:spPr>
          <a:xfrm>
            <a:off x="5421174" y="4374753"/>
            <a:ext cx="241934" cy="241934"/>
          </a:xfrm>
          <a:prstGeom prst="ellipse">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ysClr val="windowText" lastClr="000000"/>
              </a:solidFill>
            </a:endParaRPr>
          </a:p>
        </p:txBody>
      </p:sp>
      <p:sp>
        <p:nvSpPr>
          <p:cNvPr id="51" name="타원 50">
            <a:extLst>
              <a:ext uri="{FF2B5EF4-FFF2-40B4-BE49-F238E27FC236}">
                <a16:creationId xmlns:a16="http://schemas.microsoft.com/office/drawing/2014/main" id="{E2FB6C21-AE2E-12BF-4C63-22D0E786448E}"/>
              </a:ext>
            </a:extLst>
          </p:cNvPr>
          <p:cNvSpPr/>
          <p:nvPr/>
        </p:nvSpPr>
        <p:spPr>
          <a:xfrm>
            <a:off x="7068303" y="4374673"/>
            <a:ext cx="241934" cy="241934"/>
          </a:xfrm>
          <a:prstGeom prst="ellipse">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ysClr val="windowText" lastClr="000000"/>
              </a:solidFill>
            </a:endParaRPr>
          </a:p>
        </p:txBody>
      </p:sp>
      <p:sp>
        <p:nvSpPr>
          <p:cNvPr id="52" name="타원 51">
            <a:extLst>
              <a:ext uri="{FF2B5EF4-FFF2-40B4-BE49-F238E27FC236}">
                <a16:creationId xmlns:a16="http://schemas.microsoft.com/office/drawing/2014/main" id="{0EF6E30C-EDD9-AA13-DD3A-50DD68AF0F73}"/>
              </a:ext>
            </a:extLst>
          </p:cNvPr>
          <p:cNvSpPr/>
          <p:nvPr/>
        </p:nvSpPr>
        <p:spPr>
          <a:xfrm>
            <a:off x="8629341" y="4374673"/>
            <a:ext cx="241934" cy="241934"/>
          </a:xfrm>
          <a:prstGeom prst="ellipse">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ysClr val="windowText" lastClr="000000"/>
              </a:solidFill>
            </a:endParaRPr>
          </a:p>
        </p:txBody>
      </p:sp>
      <p:sp>
        <p:nvSpPr>
          <p:cNvPr id="55" name="타원 54">
            <a:extLst>
              <a:ext uri="{FF2B5EF4-FFF2-40B4-BE49-F238E27FC236}">
                <a16:creationId xmlns:a16="http://schemas.microsoft.com/office/drawing/2014/main" id="{D0581B89-E402-6848-5A56-BD0A027F7AB6}"/>
              </a:ext>
            </a:extLst>
          </p:cNvPr>
          <p:cNvSpPr/>
          <p:nvPr/>
        </p:nvSpPr>
        <p:spPr>
          <a:xfrm>
            <a:off x="4124316" y="6036128"/>
            <a:ext cx="241934" cy="241934"/>
          </a:xfrm>
          <a:prstGeom prst="ellipse">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ysClr val="windowText" lastClr="000000"/>
              </a:solidFill>
            </a:endParaRPr>
          </a:p>
        </p:txBody>
      </p:sp>
      <p:sp>
        <p:nvSpPr>
          <p:cNvPr id="56" name="TextBox 55">
            <a:extLst>
              <a:ext uri="{FF2B5EF4-FFF2-40B4-BE49-F238E27FC236}">
                <a16:creationId xmlns:a16="http://schemas.microsoft.com/office/drawing/2014/main" id="{24D6A4C7-2B44-B1B9-EF79-B537D1E1DA3A}"/>
              </a:ext>
            </a:extLst>
          </p:cNvPr>
          <p:cNvSpPr txBox="1"/>
          <p:nvPr/>
        </p:nvSpPr>
        <p:spPr>
          <a:xfrm>
            <a:off x="4366250" y="6003206"/>
            <a:ext cx="2647584" cy="307777"/>
          </a:xfrm>
          <a:prstGeom prst="rect">
            <a:avLst/>
          </a:prstGeom>
          <a:noFill/>
        </p:spPr>
        <p:txBody>
          <a:bodyPr wrap="none" rtlCol="0">
            <a:spAutoFit/>
          </a:bodyPr>
          <a:lstStyle/>
          <a:p>
            <a:r>
              <a:rPr kumimoji="1" lang="ko-KR" altLang="en-US" sz="1400" dirty="0" err="1"/>
              <a:t>기기별</a:t>
            </a:r>
            <a:r>
              <a:rPr kumimoji="1" lang="ko-KR" altLang="en-US" sz="1400" dirty="0"/>
              <a:t> </a:t>
            </a:r>
            <a:r>
              <a:rPr kumimoji="1" lang="en-US" altLang="ko-KR" sz="1400" dirty="0"/>
              <a:t>Adaptor</a:t>
            </a:r>
            <a:r>
              <a:rPr kumimoji="1" lang="ko-KR" altLang="en-US" sz="1400" dirty="0"/>
              <a:t>와 </a:t>
            </a:r>
            <a:r>
              <a:rPr kumimoji="1" lang="en-US" altLang="ko-KR" sz="1400" dirty="0"/>
              <a:t>IDL </a:t>
            </a:r>
            <a:r>
              <a:rPr kumimoji="1" lang="ko-KR" altLang="en-US" sz="1400" dirty="0"/>
              <a:t>목록</a:t>
            </a:r>
            <a:r>
              <a:rPr kumimoji="1" lang="en-US" altLang="ko-KR" sz="1400" dirty="0"/>
              <a:t> </a:t>
            </a:r>
            <a:r>
              <a:rPr kumimoji="1" lang="ko-KR" altLang="en-US" sz="1400" dirty="0"/>
              <a:t>확인</a:t>
            </a:r>
          </a:p>
        </p:txBody>
      </p:sp>
    </p:spTree>
    <p:extLst>
      <p:ext uri="{BB962C8B-B14F-4D97-AF65-F5344CB8AC3E}">
        <p14:creationId xmlns:p14="http://schemas.microsoft.com/office/powerpoint/2010/main" val="354133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A552CB27-F73D-8254-CFA6-22B5F5D3BBC6}"/>
              </a:ext>
            </a:extLst>
          </p:cNvPr>
          <p:cNvPicPr>
            <a:picLocks noChangeAspect="1"/>
          </p:cNvPicPr>
          <p:nvPr/>
        </p:nvPicPr>
        <p:blipFill>
          <a:blip r:embed="rId3"/>
          <a:stretch>
            <a:fillRect/>
          </a:stretch>
        </p:blipFill>
        <p:spPr>
          <a:xfrm>
            <a:off x="1675683" y="5001987"/>
            <a:ext cx="1992086" cy="984042"/>
          </a:xfrm>
          <a:prstGeom prst="rect">
            <a:avLst/>
          </a:prstGeom>
        </p:spPr>
      </p:pic>
      <p:sp>
        <p:nvSpPr>
          <p:cNvPr id="2" name="제목 1">
            <a:extLst>
              <a:ext uri="{FF2B5EF4-FFF2-40B4-BE49-F238E27FC236}">
                <a16:creationId xmlns:a16="http://schemas.microsoft.com/office/drawing/2014/main" id="{B7443096-4005-33EC-909D-A786E838006D}"/>
              </a:ext>
            </a:extLst>
          </p:cNvPr>
          <p:cNvSpPr>
            <a:spLocks noGrp="1"/>
          </p:cNvSpPr>
          <p:nvPr>
            <p:ph type="title"/>
          </p:nvPr>
        </p:nvSpPr>
        <p:spPr>
          <a:xfrm>
            <a:off x="680720" y="136525"/>
            <a:ext cx="8545195" cy="484505"/>
          </a:xfrm>
        </p:spPr>
        <p:txBody>
          <a:bodyPr>
            <a:normAutofit/>
          </a:bodyPr>
          <a:lstStyle/>
          <a:p>
            <a:r>
              <a:rPr lang="en-US" altLang="ko-KR" dirty="0"/>
              <a:t>Mobile Manipulator (</a:t>
            </a:r>
            <a:r>
              <a:rPr lang="en-US" altLang="ko-KR" dirty="0" err="1"/>
              <a:t>MoMa</a:t>
            </a:r>
            <a:r>
              <a:rPr lang="en-US" altLang="ko-KR" dirty="0"/>
              <a:t>) / Mobile </a:t>
            </a:r>
            <a:r>
              <a:rPr lang="en-US" altLang="ko-KR" dirty="0" err="1"/>
              <a:t>Cobot</a:t>
            </a:r>
            <a:r>
              <a:rPr lang="en-US" altLang="ko-KR" dirty="0"/>
              <a:t> / </a:t>
            </a:r>
            <a:r>
              <a:rPr lang="en-US" altLang="ko-KR" dirty="0" err="1"/>
              <a:t>Mobot</a:t>
            </a:r>
            <a:endParaRPr lang="ko-KR" altLang="en-US" dirty="0"/>
          </a:p>
        </p:txBody>
      </p:sp>
      <p:pic>
        <p:nvPicPr>
          <p:cNvPr id="7" name="그림 6">
            <a:extLst>
              <a:ext uri="{FF2B5EF4-FFF2-40B4-BE49-F238E27FC236}">
                <a16:creationId xmlns:a16="http://schemas.microsoft.com/office/drawing/2014/main" id="{D9928195-FF72-B665-310F-5AF420C4772A}"/>
              </a:ext>
            </a:extLst>
          </p:cNvPr>
          <p:cNvPicPr>
            <a:picLocks noChangeAspect="1"/>
          </p:cNvPicPr>
          <p:nvPr/>
        </p:nvPicPr>
        <p:blipFill>
          <a:blip r:embed="rId4"/>
          <a:stretch>
            <a:fillRect/>
          </a:stretch>
        </p:blipFill>
        <p:spPr>
          <a:xfrm>
            <a:off x="1805703" y="2775857"/>
            <a:ext cx="1131569" cy="2471057"/>
          </a:xfrm>
          <a:prstGeom prst="rect">
            <a:avLst/>
          </a:prstGeom>
        </p:spPr>
      </p:pic>
      <p:sp>
        <p:nvSpPr>
          <p:cNvPr id="11" name="TextBox 10">
            <a:extLst>
              <a:ext uri="{FF2B5EF4-FFF2-40B4-BE49-F238E27FC236}">
                <a16:creationId xmlns:a16="http://schemas.microsoft.com/office/drawing/2014/main" id="{A689382B-8B0A-D7BD-507D-1E7EC1B388C0}"/>
              </a:ext>
            </a:extLst>
          </p:cNvPr>
          <p:cNvSpPr txBox="1"/>
          <p:nvPr/>
        </p:nvSpPr>
        <p:spPr>
          <a:xfrm>
            <a:off x="202275" y="2028124"/>
            <a:ext cx="769763" cy="307777"/>
          </a:xfrm>
          <a:prstGeom prst="rect">
            <a:avLst/>
          </a:prstGeom>
          <a:noFill/>
        </p:spPr>
        <p:txBody>
          <a:bodyPr wrap="none" rtlCol="0">
            <a:spAutoFit/>
          </a:bodyPr>
          <a:lstStyle/>
          <a:p>
            <a:pPr algn="ctr"/>
            <a:r>
              <a:rPr kumimoji="1" lang="en-US" altLang="ko-KR" sz="1400" dirty="0"/>
              <a:t>Gripper</a:t>
            </a:r>
            <a:endParaRPr kumimoji="1" lang="ko-KR" altLang="en-US" sz="1400" dirty="0"/>
          </a:p>
        </p:txBody>
      </p:sp>
      <p:sp>
        <p:nvSpPr>
          <p:cNvPr id="12" name="TextBox 11">
            <a:extLst>
              <a:ext uri="{FF2B5EF4-FFF2-40B4-BE49-F238E27FC236}">
                <a16:creationId xmlns:a16="http://schemas.microsoft.com/office/drawing/2014/main" id="{823547BA-95B9-D341-1C50-B5C01687C27B}"/>
              </a:ext>
            </a:extLst>
          </p:cNvPr>
          <p:cNvSpPr txBox="1"/>
          <p:nvPr/>
        </p:nvSpPr>
        <p:spPr>
          <a:xfrm>
            <a:off x="3866274" y="1780103"/>
            <a:ext cx="6067880" cy="3170099"/>
          </a:xfrm>
          <a:prstGeom prst="rect">
            <a:avLst/>
          </a:prstGeom>
          <a:noFill/>
        </p:spPr>
        <p:txBody>
          <a:bodyPr wrap="none" rtlCol="0">
            <a:spAutoFit/>
          </a:bodyPr>
          <a:lstStyle/>
          <a:p>
            <a:pPr marL="285750" indent="-285750">
              <a:spcBef>
                <a:spcPts val="1200"/>
              </a:spcBef>
              <a:buFont typeface="Wingdings" pitchFamily="2" charset="2"/>
              <a:buChar char="l"/>
            </a:pPr>
            <a:r>
              <a:rPr kumimoji="1" lang="en-US" altLang="ko-KR" sz="1600" b="1" dirty="0">
                <a:solidFill>
                  <a:srgbClr val="FF0000"/>
                </a:solidFill>
              </a:rPr>
              <a:t>UR(Universal Robots </a:t>
            </a:r>
            <a:r>
              <a:rPr kumimoji="1" lang="ko-KR" altLang="en-US" sz="1600" b="1" dirty="0">
                <a:solidFill>
                  <a:srgbClr val="FF0000"/>
                </a:solidFill>
              </a:rPr>
              <a:t>제품들은 </a:t>
            </a:r>
            <a:r>
              <a:rPr kumimoji="1" lang="en-US" altLang="ko-KR" sz="1600" b="1" dirty="0" err="1">
                <a:solidFill>
                  <a:srgbClr val="FF0000"/>
                </a:solidFill>
              </a:rPr>
              <a:t>PolyScope</a:t>
            </a:r>
            <a:r>
              <a:rPr kumimoji="1" lang="ko-KR" altLang="en-US" sz="1600" b="1" dirty="0" err="1">
                <a:solidFill>
                  <a:srgbClr val="FF0000"/>
                </a:solidFill>
              </a:rPr>
              <a:t>를</a:t>
            </a:r>
            <a:r>
              <a:rPr kumimoji="1" lang="ko-KR" altLang="en-US" sz="1600" b="1" dirty="0">
                <a:solidFill>
                  <a:srgbClr val="FF0000"/>
                </a:solidFill>
              </a:rPr>
              <a:t> 사용하고 있으며</a:t>
            </a:r>
            <a:r>
              <a:rPr kumimoji="1" lang="en-US" altLang="ko-KR" sz="1600" b="1" dirty="0">
                <a:solidFill>
                  <a:srgbClr val="FF0000"/>
                </a:solidFill>
              </a:rPr>
              <a:t>,</a:t>
            </a:r>
            <a:br>
              <a:rPr kumimoji="1" lang="en-US" altLang="ko-KR" sz="1600" b="1" dirty="0">
                <a:solidFill>
                  <a:srgbClr val="FF0000"/>
                </a:solidFill>
              </a:rPr>
            </a:br>
            <a:r>
              <a:rPr kumimoji="1" lang="ko-KR" altLang="en-US" sz="1600" b="1" dirty="0">
                <a:solidFill>
                  <a:srgbClr val="FF0000"/>
                </a:solidFill>
              </a:rPr>
              <a:t>이는 </a:t>
            </a:r>
            <a:r>
              <a:rPr kumimoji="1" lang="en-US" altLang="ko-KR" sz="1600" b="1" dirty="0">
                <a:solidFill>
                  <a:srgbClr val="FF0000"/>
                </a:solidFill>
              </a:rPr>
              <a:t>ROS2</a:t>
            </a:r>
            <a:r>
              <a:rPr kumimoji="1" lang="ko-KR" altLang="en-US" sz="1600" b="1" dirty="0" err="1">
                <a:solidFill>
                  <a:srgbClr val="FF0000"/>
                </a:solidFill>
              </a:rPr>
              <a:t>를</a:t>
            </a:r>
            <a:r>
              <a:rPr kumimoji="1" lang="ko-KR" altLang="en-US" sz="1600" b="1" dirty="0">
                <a:solidFill>
                  <a:srgbClr val="FF0000"/>
                </a:solidFill>
              </a:rPr>
              <a:t> 부분 지원하고 있음</a:t>
            </a:r>
            <a:r>
              <a:rPr kumimoji="1" lang="en-US" altLang="ko-KR" sz="1600" b="1" dirty="0">
                <a:solidFill>
                  <a:srgbClr val="FF0000"/>
                </a:solidFill>
              </a:rPr>
              <a:t>.</a:t>
            </a:r>
            <a:br>
              <a:rPr kumimoji="1" lang="en-US" altLang="ko-KR" sz="1600" b="1" dirty="0">
                <a:solidFill>
                  <a:srgbClr val="FF0000"/>
                </a:solidFill>
              </a:rPr>
            </a:br>
            <a:r>
              <a:rPr kumimoji="1" lang="en-US" altLang="ko-KR" sz="1600" b="1" dirty="0">
                <a:solidFill>
                  <a:srgbClr val="FF0000"/>
                </a:solidFill>
                <a:sym typeface="Wingdings" pitchFamily="2" charset="2"/>
              </a:rPr>
              <a:t> ROS2</a:t>
            </a:r>
            <a:r>
              <a:rPr kumimoji="1" lang="ko-KR" altLang="en-US" sz="1600" b="1" dirty="0">
                <a:solidFill>
                  <a:srgbClr val="FF0000"/>
                </a:solidFill>
                <a:sym typeface="Wingdings" pitchFamily="2" charset="2"/>
              </a:rPr>
              <a:t>와 </a:t>
            </a:r>
            <a:r>
              <a:rPr kumimoji="1" lang="en-US" altLang="ko-KR" sz="1600" b="1" dirty="0">
                <a:solidFill>
                  <a:srgbClr val="FF0000"/>
                </a:solidFill>
                <a:sym typeface="Wingdings" pitchFamily="2" charset="2"/>
              </a:rPr>
              <a:t>DDS</a:t>
            </a:r>
            <a:r>
              <a:rPr kumimoji="1" lang="ko-KR" altLang="en-US" sz="1600" b="1" dirty="0">
                <a:solidFill>
                  <a:srgbClr val="FF0000"/>
                </a:solidFill>
                <a:sym typeface="Wingdings" pitchFamily="2" charset="2"/>
              </a:rPr>
              <a:t> 지원 여부 및 범위를 확인해야 함</a:t>
            </a:r>
            <a:r>
              <a:rPr kumimoji="1" lang="en-US" altLang="ko-KR" sz="1600" b="1" dirty="0">
                <a:solidFill>
                  <a:srgbClr val="FF0000"/>
                </a:solidFill>
                <a:sym typeface="Wingdings" pitchFamily="2" charset="2"/>
              </a:rPr>
              <a:t>.</a:t>
            </a:r>
          </a:p>
          <a:p>
            <a:pPr marL="285750" indent="-285750">
              <a:spcBef>
                <a:spcPts val="1200"/>
              </a:spcBef>
              <a:buFont typeface="Wingdings" pitchFamily="2" charset="2"/>
              <a:buChar char="l"/>
            </a:pPr>
            <a:r>
              <a:rPr kumimoji="1" lang="en-US" altLang="ko-KR" sz="1600" dirty="0" err="1">
                <a:sym typeface="Wingdings" pitchFamily="2" charset="2"/>
              </a:rPr>
              <a:t>PolyScope</a:t>
            </a:r>
            <a:r>
              <a:rPr kumimoji="1" lang="ko-KR" altLang="en-US" sz="1600" dirty="0">
                <a:sym typeface="Wingdings" pitchFamily="2" charset="2"/>
              </a:rPr>
              <a:t>는 </a:t>
            </a:r>
            <a:r>
              <a:rPr kumimoji="1" lang="en-US" altLang="ko-KR" sz="1600" dirty="0">
                <a:sym typeface="Wingdings" pitchFamily="2" charset="2"/>
              </a:rPr>
              <a:t>Python</a:t>
            </a:r>
            <a:r>
              <a:rPr kumimoji="1" lang="ko-KR" altLang="en-US" sz="1600" dirty="0">
                <a:sym typeface="Wingdings" pitchFamily="2" charset="2"/>
              </a:rPr>
              <a:t>기반의 </a:t>
            </a:r>
            <a:r>
              <a:rPr kumimoji="1" lang="en-US" altLang="ko-KR" sz="1600" dirty="0">
                <a:sym typeface="Wingdings" pitchFamily="2" charset="2"/>
              </a:rPr>
              <a:t>UR Script</a:t>
            </a:r>
            <a:r>
              <a:rPr kumimoji="1" lang="ko-KR" altLang="en-US" sz="1600" dirty="0" err="1">
                <a:sym typeface="Wingdings" pitchFamily="2" charset="2"/>
              </a:rPr>
              <a:t>를</a:t>
            </a:r>
            <a:r>
              <a:rPr kumimoji="1" lang="ko-KR" altLang="en-US" sz="1600" dirty="0">
                <a:sym typeface="Wingdings" pitchFamily="2" charset="2"/>
              </a:rPr>
              <a:t> 사용함</a:t>
            </a:r>
            <a:r>
              <a:rPr kumimoji="1" lang="en-US" altLang="ko-KR" sz="1600" dirty="0">
                <a:sym typeface="Wingdings" pitchFamily="2" charset="2"/>
              </a:rPr>
              <a:t>.</a:t>
            </a:r>
          </a:p>
          <a:p>
            <a:pPr marL="285750" indent="-285750">
              <a:spcBef>
                <a:spcPts val="1200"/>
              </a:spcBef>
              <a:buFont typeface="Wingdings" pitchFamily="2" charset="2"/>
              <a:buChar char="l"/>
            </a:pPr>
            <a:r>
              <a:rPr kumimoji="1" lang="en-US" altLang="ko-KR" sz="1600" dirty="0">
                <a:sym typeface="Wingdings" pitchFamily="2" charset="2"/>
              </a:rPr>
              <a:t>Gripper</a:t>
            </a:r>
            <a:r>
              <a:rPr kumimoji="1" lang="ko-KR" altLang="en-US" sz="1600" dirty="0">
                <a:sym typeface="Wingdings" pitchFamily="2" charset="2"/>
              </a:rPr>
              <a:t>와 </a:t>
            </a:r>
            <a:r>
              <a:rPr kumimoji="1" lang="en-US" altLang="ko-KR" sz="1600" dirty="0">
                <a:sym typeface="Wingdings" pitchFamily="2" charset="2"/>
              </a:rPr>
              <a:t>Camera</a:t>
            </a:r>
            <a:r>
              <a:rPr kumimoji="1" lang="ko-KR" altLang="en-US" sz="1600" dirty="0">
                <a:sym typeface="Wingdings" pitchFamily="2" charset="2"/>
              </a:rPr>
              <a:t>의 제조사와 </a:t>
            </a:r>
            <a:r>
              <a:rPr kumimoji="1" lang="en-US" altLang="ko-KR" sz="1600" dirty="0">
                <a:sym typeface="Wingdings" pitchFamily="2" charset="2"/>
              </a:rPr>
              <a:t>UR</a:t>
            </a:r>
            <a:r>
              <a:rPr kumimoji="1" lang="ko-KR" altLang="en-US" sz="1600" dirty="0">
                <a:sym typeface="Wingdings" pitchFamily="2" charset="2"/>
              </a:rPr>
              <a:t> 호환성을 확인해야 함</a:t>
            </a:r>
            <a:r>
              <a:rPr kumimoji="1" lang="en-US" altLang="ko-KR" sz="1600" dirty="0">
                <a:sym typeface="Wingdings" pitchFamily="2" charset="2"/>
              </a:rPr>
              <a:t>.</a:t>
            </a:r>
            <a:br>
              <a:rPr kumimoji="1" lang="en-US" altLang="ko-KR" sz="1600" dirty="0">
                <a:sym typeface="Wingdings" pitchFamily="2" charset="2"/>
              </a:rPr>
            </a:br>
            <a:r>
              <a:rPr kumimoji="1" lang="en-US" altLang="ko-KR" sz="1600" dirty="0">
                <a:sym typeface="Wingdings" pitchFamily="2" charset="2"/>
              </a:rPr>
              <a:t></a:t>
            </a:r>
            <a:r>
              <a:rPr kumimoji="1" lang="ko-KR" altLang="en-US" sz="1600" dirty="0">
                <a:sym typeface="Wingdings" pitchFamily="2" charset="2"/>
              </a:rPr>
              <a:t> </a:t>
            </a:r>
            <a:r>
              <a:rPr kumimoji="1" lang="en-US" altLang="ko-KR" sz="1600" dirty="0">
                <a:sym typeface="Wingdings" pitchFamily="2" charset="2"/>
              </a:rPr>
              <a:t>UR</a:t>
            </a:r>
            <a:r>
              <a:rPr kumimoji="1" lang="ko-KR" altLang="en-US" sz="1600" dirty="0">
                <a:sym typeface="Wingdings" pitchFamily="2" charset="2"/>
              </a:rPr>
              <a:t>과 통신 및 제어에 대한 확인이 필요함</a:t>
            </a:r>
            <a:r>
              <a:rPr kumimoji="1" lang="en-US" altLang="ko-KR" sz="1600" dirty="0">
                <a:sym typeface="Wingdings" pitchFamily="2" charset="2"/>
              </a:rPr>
              <a:t>.</a:t>
            </a:r>
          </a:p>
          <a:p>
            <a:pPr marL="285750" indent="-285750">
              <a:spcBef>
                <a:spcPts val="1200"/>
              </a:spcBef>
              <a:buFont typeface="Wingdings" pitchFamily="2" charset="2"/>
              <a:buChar char="l"/>
            </a:pPr>
            <a:r>
              <a:rPr kumimoji="1" lang="en-US" altLang="ko-KR" sz="1600" dirty="0">
                <a:sym typeface="Wingdings" pitchFamily="2" charset="2"/>
              </a:rPr>
              <a:t>Mir, UR </a:t>
            </a:r>
            <a:r>
              <a:rPr kumimoji="1" lang="en-US" altLang="ko-KR" sz="1600" dirty="0" err="1">
                <a:sym typeface="Wingdings" pitchFamily="2" charset="2"/>
              </a:rPr>
              <a:t>Cobot</a:t>
            </a:r>
            <a:r>
              <a:rPr kumimoji="1" lang="en-US" altLang="ko-KR" sz="1600" dirty="0">
                <a:sym typeface="Wingdings" pitchFamily="2" charset="2"/>
              </a:rPr>
              <a:t>, Gripper, Camera</a:t>
            </a:r>
            <a:r>
              <a:rPr kumimoji="1" lang="ko-KR" altLang="en-US" sz="1600" dirty="0" err="1">
                <a:sym typeface="Wingdings" pitchFamily="2" charset="2"/>
              </a:rPr>
              <a:t>를</a:t>
            </a:r>
            <a:r>
              <a:rPr kumimoji="1" lang="ko-KR" altLang="en-US" sz="1600" dirty="0">
                <a:sym typeface="Wingdings" pitchFamily="2" charset="2"/>
              </a:rPr>
              <a:t> 각각 다른 </a:t>
            </a:r>
            <a:r>
              <a:rPr kumimoji="1" lang="en-US" altLang="ko-KR" sz="1600" dirty="0">
                <a:sym typeface="Wingdings" pitchFamily="2" charset="2"/>
              </a:rPr>
              <a:t>Node</a:t>
            </a:r>
            <a:r>
              <a:rPr kumimoji="1" lang="ko-KR" altLang="en-US" sz="1600" dirty="0">
                <a:sym typeface="Wingdings" pitchFamily="2" charset="2"/>
              </a:rPr>
              <a:t>로 제어할</a:t>
            </a:r>
            <a:br>
              <a:rPr kumimoji="1" lang="en-US" altLang="ko-KR" sz="1600" dirty="0">
                <a:sym typeface="Wingdings" pitchFamily="2" charset="2"/>
              </a:rPr>
            </a:br>
            <a:r>
              <a:rPr kumimoji="1" lang="ko-KR" altLang="en-US" sz="1600" dirty="0">
                <a:sym typeface="Wingdings" pitchFamily="2" charset="2"/>
              </a:rPr>
              <a:t>것인지</a:t>
            </a:r>
            <a:r>
              <a:rPr kumimoji="1" lang="en-US" altLang="ko-KR" sz="1600" dirty="0">
                <a:sym typeface="Wingdings" pitchFamily="2" charset="2"/>
              </a:rPr>
              <a:t>,</a:t>
            </a:r>
            <a:r>
              <a:rPr kumimoji="1" lang="ko-KR" altLang="en-US" sz="1600" dirty="0">
                <a:sym typeface="Wingdings" pitchFamily="2" charset="2"/>
              </a:rPr>
              <a:t> 아니면 하나의 </a:t>
            </a:r>
            <a:r>
              <a:rPr kumimoji="1" lang="en-US" altLang="ko-KR" sz="1600" dirty="0">
                <a:sym typeface="Wingdings" pitchFamily="2" charset="2"/>
              </a:rPr>
              <a:t>Node</a:t>
            </a:r>
            <a:r>
              <a:rPr kumimoji="1" lang="ko-KR" altLang="en-US" sz="1600" dirty="0">
                <a:sym typeface="Wingdings" pitchFamily="2" charset="2"/>
              </a:rPr>
              <a:t>로 제어할 것인지 확인해야 함</a:t>
            </a:r>
            <a:r>
              <a:rPr kumimoji="1" lang="en-US" altLang="ko-KR" sz="1600" dirty="0">
                <a:sym typeface="Wingdings" pitchFamily="2" charset="2"/>
              </a:rPr>
              <a:t>.</a:t>
            </a:r>
          </a:p>
          <a:p>
            <a:pPr marL="285750" indent="-285750">
              <a:spcBef>
                <a:spcPts val="1200"/>
              </a:spcBef>
              <a:buFont typeface="Wingdings" pitchFamily="2" charset="2"/>
              <a:buChar char="l"/>
            </a:pPr>
            <a:r>
              <a:rPr kumimoji="1" lang="ko-KR" altLang="en-US" sz="1600" dirty="0">
                <a:sym typeface="Wingdings" pitchFamily="2" charset="2"/>
              </a:rPr>
              <a:t>각각 다른 </a:t>
            </a:r>
            <a:r>
              <a:rPr kumimoji="1" lang="en-US" altLang="ko-KR" sz="1600" dirty="0">
                <a:sym typeface="Wingdings" pitchFamily="2" charset="2"/>
              </a:rPr>
              <a:t>Node</a:t>
            </a:r>
            <a:r>
              <a:rPr kumimoji="1" lang="ko-KR" altLang="en-US" sz="1600" dirty="0">
                <a:sym typeface="Wingdings" pitchFamily="2" charset="2"/>
              </a:rPr>
              <a:t>로 제어한다면</a:t>
            </a:r>
            <a:r>
              <a:rPr kumimoji="1" lang="en-US" altLang="ko-KR" sz="1600" dirty="0">
                <a:sym typeface="Wingdings" pitchFamily="2" charset="2"/>
              </a:rPr>
              <a:t>,</a:t>
            </a:r>
            <a:r>
              <a:rPr kumimoji="1" lang="ko-KR" altLang="en-US" sz="1600" dirty="0">
                <a:sym typeface="Wingdings" pitchFamily="2" charset="2"/>
              </a:rPr>
              <a:t> 각 </a:t>
            </a:r>
            <a:r>
              <a:rPr kumimoji="1" lang="en-US" altLang="ko-KR" sz="1600" dirty="0">
                <a:sym typeface="Wingdings" pitchFamily="2" charset="2"/>
              </a:rPr>
              <a:t>Node</a:t>
            </a:r>
            <a:r>
              <a:rPr kumimoji="1" lang="ko-KR" altLang="en-US" sz="1600" dirty="0">
                <a:sym typeface="Wingdings" pitchFamily="2" charset="2"/>
              </a:rPr>
              <a:t>의 </a:t>
            </a:r>
            <a:r>
              <a:rPr kumimoji="1" lang="en-US" altLang="ko-KR" sz="1600" dirty="0">
                <a:sym typeface="Wingdings" pitchFamily="2" charset="2"/>
              </a:rPr>
              <a:t>ROS2 </a:t>
            </a:r>
            <a:r>
              <a:rPr kumimoji="1" lang="ko-KR" altLang="en-US" sz="1600" dirty="0">
                <a:sym typeface="Wingdings" pitchFamily="2" charset="2"/>
              </a:rPr>
              <a:t>지원여부를</a:t>
            </a:r>
            <a:br>
              <a:rPr kumimoji="1" lang="en-US" altLang="ko-KR" sz="1600" dirty="0">
                <a:sym typeface="Wingdings" pitchFamily="2" charset="2"/>
              </a:rPr>
            </a:br>
            <a:r>
              <a:rPr kumimoji="1" lang="ko-KR" altLang="en-US" sz="1600" dirty="0">
                <a:sym typeface="Wingdings" pitchFamily="2" charset="2"/>
              </a:rPr>
              <a:t>확인해야 함</a:t>
            </a:r>
            <a:r>
              <a:rPr kumimoji="1" lang="en-US" altLang="ko-KR" sz="1600" dirty="0">
                <a:sym typeface="Wingdings" pitchFamily="2" charset="2"/>
              </a:rPr>
              <a:t>.</a:t>
            </a:r>
            <a:endParaRPr kumimoji="1" lang="ko-KR" altLang="en-US" sz="1600" dirty="0"/>
          </a:p>
        </p:txBody>
      </p:sp>
      <p:sp>
        <p:nvSpPr>
          <p:cNvPr id="13" name="TextBox 12">
            <a:extLst>
              <a:ext uri="{FF2B5EF4-FFF2-40B4-BE49-F238E27FC236}">
                <a16:creationId xmlns:a16="http://schemas.microsoft.com/office/drawing/2014/main" id="{807E416B-1B77-866A-D65C-62D2E84AE1DD}"/>
              </a:ext>
            </a:extLst>
          </p:cNvPr>
          <p:cNvSpPr txBox="1"/>
          <p:nvPr/>
        </p:nvSpPr>
        <p:spPr>
          <a:xfrm>
            <a:off x="2469836" y="3863055"/>
            <a:ext cx="934872" cy="307777"/>
          </a:xfrm>
          <a:prstGeom prst="rect">
            <a:avLst/>
          </a:prstGeom>
          <a:noFill/>
        </p:spPr>
        <p:txBody>
          <a:bodyPr wrap="none" rtlCol="0">
            <a:spAutoFit/>
          </a:bodyPr>
          <a:lstStyle/>
          <a:p>
            <a:pPr algn="ctr"/>
            <a:r>
              <a:rPr kumimoji="1" lang="en-US" altLang="ko-KR" sz="1400" dirty="0"/>
              <a:t>UR </a:t>
            </a:r>
            <a:r>
              <a:rPr kumimoji="1" lang="en-US" altLang="ko-KR" sz="1400" dirty="0" err="1"/>
              <a:t>Cobot</a:t>
            </a:r>
            <a:endParaRPr kumimoji="1" lang="ko-KR" altLang="en-US" sz="1400" dirty="0"/>
          </a:p>
        </p:txBody>
      </p:sp>
      <p:sp>
        <p:nvSpPr>
          <p:cNvPr id="14" name="TextBox 13">
            <a:extLst>
              <a:ext uri="{FF2B5EF4-FFF2-40B4-BE49-F238E27FC236}">
                <a16:creationId xmlns:a16="http://schemas.microsoft.com/office/drawing/2014/main" id="{9304D7B6-B607-9501-8D87-4C00D085CC3A}"/>
              </a:ext>
            </a:extLst>
          </p:cNvPr>
          <p:cNvSpPr txBox="1"/>
          <p:nvPr/>
        </p:nvSpPr>
        <p:spPr>
          <a:xfrm>
            <a:off x="1086651" y="5340119"/>
            <a:ext cx="478016" cy="307777"/>
          </a:xfrm>
          <a:prstGeom prst="rect">
            <a:avLst/>
          </a:prstGeom>
          <a:noFill/>
        </p:spPr>
        <p:txBody>
          <a:bodyPr wrap="none" rtlCol="0">
            <a:spAutoFit/>
          </a:bodyPr>
          <a:lstStyle/>
          <a:p>
            <a:pPr algn="ctr"/>
            <a:r>
              <a:rPr kumimoji="1" lang="en-US" altLang="ko-KR" sz="1400" dirty="0" err="1"/>
              <a:t>MiR</a:t>
            </a:r>
            <a:endParaRPr kumimoji="1" lang="ko-KR" altLang="en-US" sz="1400" dirty="0"/>
          </a:p>
        </p:txBody>
      </p:sp>
      <p:pic>
        <p:nvPicPr>
          <p:cNvPr id="17" name="그림 16">
            <a:extLst>
              <a:ext uri="{FF2B5EF4-FFF2-40B4-BE49-F238E27FC236}">
                <a16:creationId xmlns:a16="http://schemas.microsoft.com/office/drawing/2014/main" id="{EE900C13-B5DC-8E65-F377-5377A30E5C7B}"/>
              </a:ext>
            </a:extLst>
          </p:cNvPr>
          <p:cNvPicPr>
            <a:picLocks noChangeAspect="1"/>
          </p:cNvPicPr>
          <p:nvPr/>
        </p:nvPicPr>
        <p:blipFill>
          <a:blip r:embed="rId5"/>
          <a:stretch>
            <a:fillRect/>
          </a:stretch>
        </p:blipFill>
        <p:spPr>
          <a:xfrm>
            <a:off x="379230" y="1911004"/>
            <a:ext cx="2661326" cy="1765208"/>
          </a:xfrm>
          <a:prstGeom prst="rect">
            <a:avLst/>
          </a:prstGeom>
        </p:spPr>
      </p:pic>
      <p:sp>
        <p:nvSpPr>
          <p:cNvPr id="18" name="TextBox 17">
            <a:extLst>
              <a:ext uri="{FF2B5EF4-FFF2-40B4-BE49-F238E27FC236}">
                <a16:creationId xmlns:a16="http://schemas.microsoft.com/office/drawing/2014/main" id="{D590D8B6-696E-79B4-8CBF-56F10B86D84B}"/>
              </a:ext>
            </a:extLst>
          </p:cNvPr>
          <p:cNvSpPr txBox="1"/>
          <p:nvPr/>
        </p:nvSpPr>
        <p:spPr>
          <a:xfrm>
            <a:off x="923401" y="1961641"/>
            <a:ext cx="804516" cy="307777"/>
          </a:xfrm>
          <a:prstGeom prst="rect">
            <a:avLst/>
          </a:prstGeom>
          <a:noFill/>
        </p:spPr>
        <p:txBody>
          <a:bodyPr wrap="none" rtlCol="0">
            <a:spAutoFit/>
          </a:bodyPr>
          <a:lstStyle/>
          <a:p>
            <a:pPr algn="ctr"/>
            <a:r>
              <a:rPr kumimoji="1" lang="en-US" altLang="ko-KR" sz="1400" dirty="0"/>
              <a:t>Camera</a:t>
            </a:r>
            <a:endParaRPr kumimoji="1" lang="ko-KR" altLang="en-US" sz="1400" dirty="0"/>
          </a:p>
        </p:txBody>
      </p:sp>
      <p:sp>
        <p:nvSpPr>
          <p:cNvPr id="19" name="TextBox 18">
            <a:extLst>
              <a:ext uri="{FF2B5EF4-FFF2-40B4-BE49-F238E27FC236}">
                <a16:creationId xmlns:a16="http://schemas.microsoft.com/office/drawing/2014/main" id="{9A32A80B-BEB5-12B1-4260-4CD658BA6320}"/>
              </a:ext>
            </a:extLst>
          </p:cNvPr>
          <p:cNvSpPr txBox="1"/>
          <p:nvPr/>
        </p:nvSpPr>
        <p:spPr>
          <a:xfrm>
            <a:off x="3866274" y="5453170"/>
            <a:ext cx="6077626" cy="584775"/>
          </a:xfrm>
          <a:prstGeom prst="rect">
            <a:avLst/>
          </a:prstGeom>
          <a:noFill/>
        </p:spPr>
        <p:txBody>
          <a:bodyPr wrap="none" rtlCol="0">
            <a:spAutoFit/>
          </a:bodyPr>
          <a:lstStyle/>
          <a:p>
            <a:pPr marL="269875" indent="-269875"/>
            <a:r>
              <a:rPr kumimoji="1" lang="en-US" altLang="ko-KR" sz="1600" dirty="0"/>
              <a:t>※	UR</a:t>
            </a:r>
            <a:r>
              <a:rPr kumimoji="1" lang="ko-KR" altLang="en-US" sz="1600" dirty="0"/>
              <a:t>에는 </a:t>
            </a:r>
            <a:r>
              <a:rPr kumimoji="1" lang="en-US" altLang="ko-KR" sz="1600" dirty="0"/>
              <a:t>Gripper</a:t>
            </a:r>
            <a:r>
              <a:rPr kumimoji="1" lang="ko-KR" altLang="en-US" sz="1600" dirty="0"/>
              <a:t>와 </a:t>
            </a:r>
            <a:r>
              <a:rPr kumimoji="1" lang="en-US" altLang="ko-KR" sz="1600" dirty="0"/>
              <a:t>Camera</a:t>
            </a:r>
            <a:r>
              <a:rPr kumimoji="1" lang="ko-KR" altLang="en-US" sz="1600" dirty="0"/>
              <a:t> 제품이 없으나</a:t>
            </a:r>
            <a:r>
              <a:rPr kumimoji="1" lang="en-US" altLang="ko-KR" sz="1600" dirty="0"/>
              <a:t>,</a:t>
            </a:r>
            <a:r>
              <a:rPr kumimoji="1" lang="ko-KR" altLang="en-US" sz="1600" dirty="0"/>
              <a:t> </a:t>
            </a:r>
            <a:r>
              <a:rPr kumimoji="1" lang="ko-KR" altLang="en-US" sz="1600" dirty="0" err="1"/>
              <a:t>삼익</a:t>
            </a:r>
            <a:r>
              <a:rPr kumimoji="1" lang="ko-KR" altLang="en-US" sz="1600" dirty="0"/>
              <a:t> </a:t>
            </a:r>
            <a:r>
              <a:rPr kumimoji="1" lang="en-US" altLang="ko-KR" sz="1600" dirty="0"/>
              <a:t>THK</a:t>
            </a:r>
            <a:r>
              <a:rPr kumimoji="1" lang="ko-KR" altLang="en-US" sz="1600" dirty="0"/>
              <a:t>에는 있음</a:t>
            </a:r>
            <a:br>
              <a:rPr kumimoji="1" lang="en-US" altLang="ko-KR" sz="1600" dirty="0"/>
            </a:br>
            <a:r>
              <a:rPr kumimoji="1" lang="ko-KR" altLang="en-US" sz="1600" dirty="0"/>
              <a:t>따라서</a:t>
            </a:r>
            <a:r>
              <a:rPr kumimoji="1" lang="en-US" altLang="ko-KR" sz="1600" dirty="0"/>
              <a:t>,</a:t>
            </a:r>
            <a:r>
              <a:rPr kumimoji="1" lang="ko-KR" altLang="en-US" sz="1600" dirty="0"/>
              <a:t> 호환성 및 제어에 대한 확인이 필요함</a:t>
            </a:r>
            <a:r>
              <a:rPr kumimoji="1" lang="en-US" altLang="ko-KR" sz="1600" dirty="0"/>
              <a:t>.</a:t>
            </a:r>
            <a:endParaRPr kumimoji="1" lang="ko-KR" altLang="en-US" sz="1600" dirty="0"/>
          </a:p>
        </p:txBody>
      </p:sp>
    </p:spTree>
    <p:extLst>
      <p:ext uri="{BB962C8B-B14F-4D97-AF65-F5344CB8AC3E}">
        <p14:creationId xmlns:p14="http://schemas.microsoft.com/office/powerpoint/2010/main" val="216662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6BE4AD-9725-C3E9-652E-D7B4D49E4983}"/>
              </a:ext>
            </a:extLst>
          </p:cNvPr>
          <p:cNvSpPr>
            <a:spLocks noGrp="1"/>
          </p:cNvSpPr>
          <p:nvPr>
            <p:ph type="title"/>
          </p:nvPr>
        </p:nvSpPr>
        <p:spPr/>
        <p:txBody>
          <a:bodyPr/>
          <a:lstStyle/>
          <a:p>
            <a:r>
              <a:rPr kumimoji="1" lang="en-US" altLang="ko-KR" dirty="0" err="1"/>
              <a:t>PolyScope</a:t>
            </a:r>
            <a:r>
              <a:rPr kumimoji="1" lang="ko-KR" altLang="en-US" dirty="0"/>
              <a:t> 자료</a:t>
            </a:r>
          </a:p>
        </p:txBody>
      </p:sp>
      <p:sp>
        <p:nvSpPr>
          <p:cNvPr id="3" name="TextBox 2">
            <a:extLst>
              <a:ext uri="{FF2B5EF4-FFF2-40B4-BE49-F238E27FC236}">
                <a16:creationId xmlns:a16="http://schemas.microsoft.com/office/drawing/2014/main" id="{C018EF5C-1AD5-8404-4DB0-85115F79CF45}"/>
              </a:ext>
            </a:extLst>
          </p:cNvPr>
          <p:cNvSpPr txBox="1"/>
          <p:nvPr/>
        </p:nvSpPr>
        <p:spPr>
          <a:xfrm>
            <a:off x="337984" y="1153886"/>
            <a:ext cx="9403536" cy="3108543"/>
          </a:xfrm>
          <a:prstGeom prst="rect">
            <a:avLst/>
          </a:prstGeom>
          <a:noFill/>
        </p:spPr>
        <p:txBody>
          <a:bodyPr wrap="none" rtlCol="0">
            <a:spAutoFit/>
          </a:bodyPr>
          <a:lstStyle/>
          <a:p>
            <a:pPr marL="1247775" indent="-1247775"/>
            <a:r>
              <a:rPr kumimoji="1" lang="en-US" altLang="ko-KR" sz="1400" dirty="0"/>
              <a:t>YouTube </a:t>
            </a:r>
            <a:r>
              <a:rPr kumimoji="1" lang="ko-KR" altLang="en-US" sz="1400" dirty="0"/>
              <a:t>강의</a:t>
            </a:r>
            <a:r>
              <a:rPr kumimoji="1" lang="en-US" altLang="ko-KR" sz="1400" dirty="0"/>
              <a:t>:	</a:t>
            </a:r>
            <a:r>
              <a:rPr lang="en" altLang="ko-KR" sz="1400" b="1" i="0" dirty="0">
                <a:effectLst/>
                <a:highlight>
                  <a:srgbClr val="FFFFFF"/>
                </a:highlight>
                <a:latin typeface="YouTube Sans"/>
                <a:hlinkClick r:id="rId2"/>
              </a:rPr>
              <a:t>RTDE Universal Robot Tutorials</a:t>
            </a:r>
            <a:r>
              <a:rPr lang="en" altLang="ko-KR" sz="1400" b="1" i="0" dirty="0">
                <a:effectLst/>
                <a:highlight>
                  <a:srgbClr val="FFFFFF"/>
                </a:highlight>
                <a:latin typeface="YouTube Sans"/>
              </a:rPr>
              <a:t>	</a:t>
            </a:r>
            <a:r>
              <a:rPr lang="en" altLang="ko-KR" sz="1400" i="0" dirty="0">
                <a:effectLst/>
                <a:highlight>
                  <a:srgbClr val="FFFFFF"/>
                </a:highlight>
                <a:latin typeface="YouTube Sans"/>
              </a:rPr>
              <a:t>	RTDE(Real-Time Data Exchange)</a:t>
            </a:r>
          </a:p>
          <a:p>
            <a:pPr marL="1247775" indent="-1247775"/>
            <a:endParaRPr kumimoji="1" lang="en-US" altLang="ko-KR" sz="1400" dirty="0"/>
          </a:p>
          <a:p>
            <a:pPr marL="1247775" indent="-1247775"/>
            <a:r>
              <a:rPr lang="en" altLang="ko-KR" sz="1400" i="0" dirty="0">
                <a:solidFill>
                  <a:srgbClr val="404040"/>
                </a:solidFill>
                <a:effectLst/>
                <a:highlight>
                  <a:srgbClr val="FCFCFC"/>
                </a:highlight>
                <a:latin typeface="Roboto Slab" panose="020F0502020204030204" pitchFamily="34" charset="0"/>
              </a:rPr>
              <a:t>Universal Robots RTDE C++ Interface</a:t>
            </a:r>
            <a:r>
              <a:rPr kumimoji="1" lang="en-US" altLang="ko-KR" sz="1400" i="0" dirty="0">
                <a:solidFill>
                  <a:srgbClr val="404040"/>
                </a:solidFill>
                <a:effectLst/>
                <a:highlight>
                  <a:srgbClr val="FCFCFC"/>
                </a:highlight>
                <a:latin typeface="Roboto Slab" panose="020F0502020204030204" pitchFamily="34" charset="0"/>
              </a:rPr>
              <a:t>:		</a:t>
            </a:r>
            <a:r>
              <a:rPr kumimoji="1" lang="en-US" altLang="ko-KR" sz="1400" i="0" dirty="0">
                <a:solidFill>
                  <a:srgbClr val="404040"/>
                </a:solidFill>
                <a:effectLst/>
                <a:highlight>
                  <a:srgbClr val="FCFCFC"/>
                </a:highlight>
                <a:latin typeface="Roboto Slab" panose="020F0502020204030204" pitchFamily="34" charset="0"/>
                <a:hlinkClick r:id="rId3"/>
              </a:rPr>
              <a:t>https://sdurobotics.gitlab.io/ur_rtde/</a:t>
            </a:r>
            <a:endParaRPr kumimoji="1" lang="en-US" altLang="ko-KR" sz="1400" i="0" dirty="0">
              <a:solidFill>
                <a:srgbClr val="404040"/>
              </a:solidFill>
              <a:effectLst/>
              <a:highlight>
                <a:srgbClr val="FCFCFC"/>
              </a:highlight>
              <a:latin typeface="Roboto Slab" panose="020F0502020204030204" pitchFamily="34" charset="0"/>
            </a:endParaRPr>
          </a:p>
          <a:p>
            <a:pPr marL="1247775" indent="-1247775"/>
            <a:endParaRPr lang="en" altLang="ko-KR" sz="1400" b="1" i="0" dirty="0">
              <a:solidFill>
                <a:srgbClr val="404040"/>
              </a:solidFill>
              <a:effectLst/>
              <a:highlight>
                <a:srgbClr val="FCFCFC"/>
              </a:highlight>
              <a:latin typeface="Roboto Slab" panose="020F0502020204030204" pitchFamily="34" charset="0"/>
            </a:endParaRPr>
          </a:p>
          <a:p>
            <a:pPr marL="1247775" indent="-1247775"/>
            <a:r>
              <a:rPr lang="en" altLang="ko-KR" sz="1400" b="0" i="0" dirty="0" err="1">
                <a:solidFill>
                  <a:srgbClr val="002B39"/>
                </a:solidFill>
                <a:effectLst/>
                <a:latin typeface="Red Hat DisplayVariable"/>
              </a:rPr>
              <a:t>PolyScope</a:t>
            </a:r>
            <a:r>
              <a:rPr lang="en" altLang="ko-KR" sz="1400" b="0" i="0" dirty="0">
                <a:solidFill>
                  <a:srgbClr val="002B39"/>
                </a:solidFill>
                <a:effectLst/>
                <a:latin typeface="Red Hat DisplayVariable"/>
              </a:rPr>
              <a:t> 5</a:t>
            </a:r>
            <a:r>
              <a:rPr lang="en" altLang="ko-KR" sz="1400" b="1" dirty="0">
                <a:solidFill>
                  <a:srgbClr val="404040"/>
                </a:solidFill>
                <a:highlight>
                  <a:srgbClr val="FCFCFC"/>
                </a:highlight>
                <a:latin typeface="Roboto Slab" panose="020F0502020204030204" pitchFamily="34" charset="0"/>
              </a:rPr>
              <a:t>:	</a:t>
            </a:r>
            <a:r>
              <a:rPr lang="en" altLang="ko-KR" sz="1400" dirty="0">
                <a:solidFill>
                  <a:srgbClr val="404040"/>
                </a:solidFill>
                <a:highlight>
                  <a:srgbClr val="FCFCFC"/>
                </a:highlight>
                <a:latin typeface="Roboto Slab" panose="020F0502020204030204" pitchFamily="34" charset="0"/>
              </a:rPr>
              <a:t>UR </a:t>
            </a:r>
            <a:r>
              <a:rPr lang="en" altLang="ko-KR" sz="1400" dirty="0" err="1">
                <a:solidFill>
                  <a:srgbClr val="404040"/>
                </a:solidFill>
                <a:highlight>
                  <a:srgbClr val="FCFCFC"/>
                </a:highlight>
                <a:latin typeface="Roboto Slab" panose="020F0502020204030204" pitchFamily="34" charset="0"/>
              </a:rPr>
              <a:t>Cobot</a:t>
            </a:r>
            <a:r>
              <a:rPr lang="ko-KR" altLang="en-US" sz="1400" dirty="0" err="1">
                <a:solidFill>
                  <a:srgbClr val="404040"/>
                </a:solidFill>
                <a:highlight>
                  <a:srgbClr val="FCFCFC"/>
                </a:highlight>
                <a:latin typeface="Roboto Slab" panose="020F0502020204030204" pitchFamily="34" charset="0"/>
              </a:rPr>
              <a:t>에</a:t>
            </a:r>
            <a:r>
              <a:rPr lang="ko-KR" altLang="en-US" sz="1400" dirty="0">
                <a:solidFill>
                  <a:srgbClr val="404040"/>
                </a:solidFill>
                <a:highlight>
                  <a:srgbClr val="FCFCFC"/>
                </a:highlight>
                <a:latin typeface="Roboto Slab" panose="020F0502020204030204" pitchFamily="34" charset="0"/>
              </a:rPr>
              <a:t> 내장된 표준 소프트웨어 </a:t>
            </a:r>
            <a:r>
              <a:rPr lang="en-US" altLang="ko-KR" sz="1400" dirty="0">
                <a:solidFill>
                  <a:srgbClr val="404040"/>
                </a:solidFill>
                <a:highlight>
                  <a:srgbClr val="FCFCFC"/>
                </a:highlight>
                <a:latin typeface="Roboto Slab" panose="020F0502020204030204" pitchFamily="34" charset="0"/>
              </a:rPr>
              <a:t>(</a:t>
            </a:r>
            <a:r>
              <a:rPr lang="en-US" altLang="ko-KR" sz="1400" dirty="0">
                <a:solidFill>
                  <a:srgbClr val="404040"/>
                </a:solidFill>
                <a:highlight>
                  <a:srgbClr val="FCFCFC"/>
                </a:highlight>
                <a:latin typeface="Roboto Slab" panose="020F0502020204030204" pitchFamily="34" charset="0"/>
                <a:hlinkClick r:id="rId4"/>
              </a:rPr>
              <a:t>https://www.universal-robots.com/products/polyscope-5/</a:t>
            </a:r>
            <a:r>
              <a:rPr lang="en-US" altLang="ko-KR" sz="1400" dirty="0">
                <a:solidFill>
                  <a:srgbClr val="404040"/>
                </a:solidFill>
                <a:highlight>
                  <a:srgbClr val="FCFCFC"/>
                </a:highlight>
                <a:latin typeface="Roboto Slab" panose="020F0502020204030204" pitchFamily="34" charset="0"/>
              </a:rPr>
              <a:t>)</a:t>
            </a:r>
          </a:p>
          <a:p>
            <a:pPr marL="1247775" indent="-1247775"/>
            <a:endParaRPr lang="en" altLang="ko-KR" sz="1400" i="0" dirty="0">
              <a:solidFill>
                <a:srgbClr val="002B39"/>
              </a:solidFill>
              <a:effectLst/>
              <a:latin typeface="Red Hat DisplayVariable"/>
            </a:endParaRPr>
          </a:p>
          <a:p>
            <a:pPr marL="1247775" indent="-1247775"/>
            <a:r>
              <a:rPr lang="en-US" altLang="ko-KR" sz="1400" i="0" dirty="0" err="1">
                <a:solidFill>
                  <a:srgbClr val="002B39"/>
                </a:solidFill>
                <a:effectLst/>
                <a:latin typeface="Red Hat DisplayVariable"/>
              </a:rPr>
              <a:t>PolyScope</a:t>
            </a:r>
            <a:r>
              <a:rPr lang="en-US" altLang="ko-KR" sz="1400" i="0" dirty="0">
                <a:solidFill>
                  <a:srgbClr val="002B39"/>
                </a:solidFill>
                <a:effectLst/>
                <a:latin typeface="Red Hat DisplayVariable"/>
              </a:rPr>
              <a:t> X:	</a:t>
            </a:r>
            <a:r>
              <a:rPr lang="ko-KR" altLang="en-US" sz="1400" i="0" dirty="0">
                <a:solidFill>
                  <a:srgbClr val="002B39"/>
                </a:solidFill>
                <a:effectLst/>
                <a:latin typeface="Red Hat DisplayVariable"/>
              </a:rPr>
              <a:t>차세대</a:t>
            </a:r>
            <a:r>
              <a:rPr lang="ko-KR" altLang="en-US" sz="1400" dirty="0">
                <a:solidFill>
                  <a:srgbClr val="002B39"/>
                </a:solidFill>
                <a:latin typeface="Red Hat DisplayVariable"/>
              </a:rPr>
              <a:t> 버전의</a:t>
            </a:r>
            <a:r>
              <a:rPr lang="en-US" altLang="ko-KR" sz="1400" dirty="0">
                <a:solidFill>
                  <a:srgbClr val="002B39"/>
                </a:solidFill>
                <a:latin typeface="Red Hat DisplayVariable"/>
              </a:rPr>
              <a:t> </a:t>
            </a:r>
            <a:r>
              <a:rPr lang="en-US" altLang="ko-KR" sz="1400" dirty="0" err="1">
                <a:solidFill>
                  <a:srgbClr val="002B39"/>
                </a:solidFill>
                <a:latin typeface="Red Hat DisplayVariable"/>
              </a:rPr>
              <a:t>PolyScope</a:t>
            </a:r>
            <a:br>
              <a:rPr lang="en-US" altLang="ko-KR" sz="1400" dirty="0">
                <a:solidFill>
                  <a:srgbClr val="002B39"/>
                </a:solidFill>
                <a:latin typeface="Red Hat DisplayVariable"/>
              </a:rPr>
            </a:br>
            <a:r>
              <a:rPr lang="en-US" altLang="ko-KR" sz="1400" dirty="0">
                <a:solidFill>
                  <a:srgbClr val="002B39"/>
                </a:solidFill>
                <a:latin typeface="Red Hat DisplayVariable"/>
              </a:rPr>
              <a:t>SDK</a:t>
            </a:r>
            <a:r>
              <a:rPr lang="ko-KR" altLang="en-US" sz="1400" dirty="0">
                <a:solidFill>
                  <a:srgbClr val="002B39"/>
                </a:solidFill>
                <a:latin typeface="Red Hat DisplayVariable"/>
              </a:rPr>
              <a:t>제공</a:t>
            </a:r>
            <a:endParaRPr lang="en-US" altLang="ko-KR" sz="1400" dirty="0">
              <a:solidFill>
                <a:srgbClr val="002B39"/>
              </a:solidFill>
              <a:latin typeface="Red Hat DisplayVariable"/>
            </a:endParaRPr>
          </a:p>
          <a:p>
            <a:pPr marL="1247775" indent="-1247775"/>
            <a:endParaRPr lang="en-US" altLang="ko-KR" sz="1400" i="0" dirty="0">
              <a:solidFill>
                <a:srgbClr val="002B39"/>
              </a:solidFill>
              <a:effectLst/>
              <a:latin typeface="Red Hat DisplayVariable"/>
            </a:endParaRPr>
          </a:p>
          <a:p>
            <a:pPr marL="1247775" indent="-1247775"/>
            <a:r>
              <a:rPr lang="en-US" altLang="ko-KR" sz="1400" i="0" dirty="0" err="1">
                <a:solidFill>
                  <a:srgbClr val="002B39"/>
                </a:solidFill>
                <a:effectLst/>
                <a:latin typeface="Red Hat DisplayVariable"/>
              </a:rPr>
              <a:t>URScript</a:t>
            </a:r>
            <a:r>
              <a:rPr lang="en-US" altLang="ko-KR" sz="1400" i="0" dirty="0">
                <a:solidFill>
                  <a:srgbClr val="002B39"/>
                </a:solidFill>
                <a:effectLst/>
                <a:latin typeface="Red Hat DisplayVariable"/>
              </a:rPr>
              <a:t>:	</a:t>
            </a:r>
            <a:r>
              <a:rPr lang="en-US" altLang="ko-KR" sz="1400" dirty="0" err="1">
                <a:solidFill>
                  <a:srgbClr val="002B39"/>
                </a:solidFill>
                <a:latin typeface="Red Hat DisplayVariable"/>
              </a:rPr>
              <a:t>PolyScope</a:t>
            </a:r>
            <a:r>
              <a:rPr lang="ko-KR" altLang="en-US" sz="1400" dirty="0">
                <a:solidFill>
                  <a:srgbClr val="002B39"/>
                </a:solidFill>
                <a:latin typeface="Red Hat DisplayVariable"/>
              </a:rPr>
              <a:t> 내에서 사용할 수 있는 간단한 형태의 프로그래밍 언어</a:t>
            </a:r>
            <a:br>
              <a:rPr lang="en-US" altLang="ko-KR" sz="1400" dirty="0">
                <a:solidFill>
                  <a:srgbClr val="002B39"/>
                </a:solidFill>
                <a:latin typeface="Red Hat DisplayVariable"/>
              </a:rPr>
            </a:br>
            <a:r>
              <a:rPr lang="en-US" altLang="ko-KR" sz="1400" dirty="0">
                <a:solidFill>
                  <a:srgbClr val="002B39"/>
                </a:solidFill>
                <a:latin typeface="Red Hat DisplayVariable"/>
              </a:rPr>
              <a:t>Sample in Git </a:t>
            </a:r>
            <a:r>
              <a:rPr lang="en-US" altLang="ko-KR" sz="1400" dirty="0">
                <a:solidFill>
                  <a:srgbClr val="002B39"/>
                </a:solidFill>
                <a:latin typeface="Red Hat DisplayVariable"/>
                <a:sym typeface="Wingdings" pitchFamily="2" charset="2"/>
              </a:rPr>
              <a:t> </a:t>
            </a:r>
            <a:r>
              <a:rPr lang="en-US" altLang="ko-KR" sz="1400" dirty="0">
                <a:solidFill>
                  <a:srgbClr val="002B39"/>
                </a:solidFill>
                <a:latin typeface="Red Hat DisplayVariable"/>
                <a:sym typeface="Wingdings" pitchFamily="2" charset="2"/>
                <a:hlinkClick r:id="rId5"/>
              </a:rPr>
              <a:t>https://github.com/topics/urscript</a:t>
            </a:r>
            <a:br>
              <a:rPr lang="en-US" altLang="ko-KR" sz="1400" dirty="0">
                <a:solidFill>
                  <a:srgbClr val="002B39"/>
                </a:solidFill>
                <a:latin typeface="Red Hat DisplayVariable"/>
                <a:sym typeface="Wingdings" pitchFamily="2" charset="2"/>
              </a:rPr>
            </a:br>
            <a:r>
              <a:rPr lang="en-US" altLang="ko-KR" sz="1400" dirty="0">
                <a:solidFill>
                  <a:srgbClr val="002B39"/>
                </a:solidFill>
                <a:latin typeface="Red Hat DisplayVariable"/>
                <a:sym typeface="Wingdings" pitchFamily="2" charset="2"/>
              </a:rPr>
              <a:t>C++, Python </a:t>
            </a:r>
            <a:r>
              <a:rPr lang="ko-KR" altLang="en-US" sz="1400" dirty="0">
                <a:solidFill>
                  <a:srgbClr val="002B39"/>
                </a:solidFill>
                <a:latin typeface="Red Hat DisplayVariable"/>
                <a:sym typeface="Wingdings" pitchFamily="2" charset="2"/>
              </a:rPr>
              <a:t>지원</a:t>
            </a:r>
            <a:endParaRPr lang="en-US" altLang="ko-KR" sz="1400" dirty="0">
              <a:solidFill>
                <a:srgbClr val="002B39"/>
              </a:solidFill>
              <a:latin typeface="Red Hat DisplayVariable"/>
              <a:sym typeface="Wingdings" pitchFamily="2" charset="2"/>
            </a:endParaRPr>
          </a:p>
          <a:p>
            <a:pPr marL="1247775" indent="-1247775"/>
            <a:endParaRPr lang="en-US" altLang="ko-KR" sz="1400" i="0" dirty="0">
              <a:solidFill>
                <a:srgbClr val="002B39"/>
              </a:solidFill>
              <a:effectLst/>
              <a:latin typeface="Red Hat DisplayVariable"/>
              <a:sym typeface="Wingdings" pitchFamily="2" charset="2"/>
            </a:endParaRPr>
          </a:p>
          <a:p>
            <a:pPr marL="1247775" indent="-1247775"/>
            <a:r>
              <a:rPr lang="en-US" altLang="ko-KR" sz="1400" dirty="0" err="1">
                <a:solidFill>
                  <a:srgbClr val="002B39"/>
                </a:solidFill>
                <a:latin typeface="Red Hat DisplayVariable"/>
                <a:sym typeface="Wingdings" pitchFamily="2" charset="2"/>
              </a:rPr>
              <a:t>URCap</a:t>
            </a:r>
            <a:r>
              <a:rPr lang="en-US" altLang="ko-KR" sz="1400" dirty="0">
                <a:solidFill>
                  <a:srgbClr val="002B39"/>
                </a:solidFill>
                <a:latin typeface="Red Hat DisplayVariable"/>
                <a:sym typeface="Wingdings" pitchFamily="2" charset="2"/>
              </a:rPr>
              <a:t> &amp; SDK</a:t>
            </a:r>
            <a:endParaRPr lang="en" altLang="ko-KR" sz="1400" i="0" dirty="0">
              <a:solidFill>
                <a:srgbClr val="002B39"/>
              </a:solidFill>
              <a:effectLst/>
              <a:latin typeface="Red Hat DisplayVariable"/>
            </a:endParaRPr>
          </a:p>
        </p:txBody>
      </p:sp>
    </p:spTree>
    <p:extLst>
      <p:ext uri="{BB962C8B-B14F-4D97-AF65-F5344CB8AC3E}">
        <p14:creationId xmlns:p14="http://schemas.microsoft.com/office/powerpoint/2010/main" val="278841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C99897-E83D-1D73-6904-FAEF24DC6A2C}"/>
              </a:ext>
            </a:extLst>
          </p:cNvPr>
          <p:cNvSpPr>
            <a:spLocks noGrp="1"/>
          </p:cNvSpPr>
          <p:nvPr>
            <p:ph type="title"/>
          </p:nvPr>
        </p:nvSpPr>
        <p:spPr/>
        <p:txBody>
          <a:bodyPr/>
          <a:lstStyle/>
          <a:p>
            <a:r>
              <a:rPr kumimoji="1" lang="en-US" altLang="ko-KR" dirty="0"/>
              <a:t>Integration of </a:t>
            </a:r>
            <a:r>
              <a:rPr kumimoji="1" lang="en-US" altLang="ko-KR" dirty="0" err="1"/>
              <a:t>PolyScope</a:t>
            </a:r>
            <a:r>
              <a:rPr kumimoji="1" lang="en-US" altLang="ko-KR" dirty="0"/>
              <a:t> and ROS2</a:t>
            </a:r>
            <a:endParaRPr kumimoji="1" lang="ko-KR" altLang="en-US" dirty="0"/>
          </a:p>
        </p:txBody>
      </p:sp>
      <p:sp>
        <p:nvSpPr>
          <p:cNvPr id="3" name="TextBox 2">
            <a:extLst>
              <a:ext uri="{FF2B5EF4-FFF2-40B4-BE49-F238E27FC236}">
                <a16:creationId xmlns:a16="http://schemas.microsoft.com/office/drawing/2014/main" id="{1AB9F6FE-7DB4-0FB5-E88C-55EF3923BC13}"/>
              </a:ext>
            </a:extLst>
          </p:cNvPr>
          <p:cNvSpPr txBox="1"/>
          <p:nvPr/>
        </p:nvSpPr>
        <p:spPr>
          <a:xfrm>
            <a:off x="822035" y="892629"/>
            <a:ext cx="8545196" cy="5693866"/>
          </a:xfrm>
          <a:prstGeom prst="rect">
            <a:avLst/>
          </a:prstGeom>
          <a:noFill/>
        </p:spPr>
        <p:txBody>
          <a:bodyPr wrap="square" rtlCol="0">
            <a:spAutoFit/>
          </a:bodyPr>
          <a:lstStyle/>
          <a:p>
            <a:r>
              <a:rPr lang="en" altLang="ko-KR" sz="1400" b="1" dirty="0">
                <a:solidFill>
                  <a:srgbClr val="FF0000"/>
                </a:solidFill>
              </a:rPr>
              <a:t>Unfortunately, there isn't a straightforward way to directly integrate </a:t>
            </a:r>
            <a:r>
              <a:rPr lang="en" altLang="ko-KR" sz="1400" b="1" dirty="0" err="1">
                <a:solidFill>
                  <a:srgbClr val="FF0000"/>
                </a:solidFill>
              </a:rPr>
              <a:t>PolyScope</a:t>
            </a:r>
            <a:r>
              <a:rPr lang="en" altLang="ko-KR" sz="1400" b="1" dirty="0">
                <a:solidFill>
                  <a:srgbClr val="FF0000"/>
                </a:solidFill>
              </a:rPr>
              <a:t>, the robot programming software for Universal Robots, with ROS2</a:t>
            </a:r>
            <a:r>
              <a:rPr lang="en" altLang="ko-KR" sz="1400" dirty="0"/>
              <a:t>. </a:t>
            </a:r>
            <a:r>
              <a:rPr lang="en" altLang="ko-KR" sz="1400" b="1" i="1" dirty="0" err="1">
                <a:solidFill>
                  <a:schemeClr val="accent5"/>
                </a:solidFill>
              </a:rPr>
              <a:t>PolyScope</a:t>
            </a:r>
            <a:r>
              <a:rPr lang="en" altLang="ko-KR" sz="1400" b="1" i="1" dirty="0">
                <a:solidFill>
                  <a:schemeClr val="accent5"/>
                </a:solidFill>
              </a:rPr>
              <a:t> uses its own scripting language (</a:t>
            </a:r>
            <a:r>
              <a:rPr lang="en" altLang="ko-KR" sz="1400" b="1" i="1" dirty="0" err="1">
                <a:solidFill>
                  <a:schemeClr val="accent5"/>
                </a:solidFill>
              </a:rPr>
              <a:t>URScript</a:t>
            </a:r>
            <a:r>
              <a:rPr lang="en" altLang="ko-KR" sz="1400" b="1" i="1" dirty="0">
                <a:solidFill>
                  <a:schemeClr val="accent5"/>
                </a:solidFill>
              </a:rPr>
              <a:t>) for robot control</a:t>
            </a:r>
            <a:r>
              <a:rPr lang="en" altLang="ko-KR" sz="1400" dirty="0"/>
              <a:t>, while ROS2 relies on message passing and a different development environment.</a:t>
            </a:r>
          </a:p>
          <a:p>
            <a:r>
              <a:rPr lang="en" altLang="ko-KR" sz="1400" dirty="0"/>
              <a:t>However, there are a few approaches you can consider depending on your specific goals:</a:t>
            </a:r>
          </a:p>
          <a:p>
            <a:pPr marL="184150" indent="-184150">
              <a:buFont typeface="+mj-lt"/>
              <a:buAutoNum type="arabicPeriod"/>
            </a:pPr>
            <a:r>
              <a:rPr lang="en" altLang="ko-KR" sz="1400" b="1" dirty="0"/>
              <a:t>External Control Interface:</a:t>
            </a:r>
            <a:r>
              <a:rPr lang="en" altLang="ko-KR" sz="1400" dirty="0"/>
              <a:t> Universal Robots offers an "External Control" interface that allows external programs to communicate with the robot. You could potentially develop a ROS2 node that interacts with this interface to send commands or receive data from the robot [1]. This approach requires some development effort and understanding of both ROS2 and the External Control interface.</a:t>
            </a:r>
          </a:p>
          <a:p>
            <a:pPr marL="184150" indent="-184150">
              <a:buFont typeface="+mj-lt"/>
              <a:buAutoNum type="arabicPeriod"/>
            </a:pPr>
            <a:r>
              <a:rPr lang="en" altLang="ko-KR" sz="1400" b="1" dirty="0">
                <a:solidFill>
                  <a:srgbClr val="FF0000"/>
                </a:solidFill>
              </a:rPr>
              <a:t>ROS Driver for Universal Robots:</a:t>
            </a:r>
            <a:r>
              <a:rPr lang="en" altLang="ko-KR" sz="1400" dirty="0">
                <a:solidFill>
                  <a:srgbClr val="FF0000"/>
                </a:solidFill>
              </a:rPr>
              <a:t> The </a:t>
            </a:r>
            <a:r>
              <a:rPr lang="en" altLang="ko-KR" sz="1400" dirty="0" err="1">
                <a:solidFill>
                  <a:srgbClr val="FF0000"/>
                </a:solidFill>
              </a:rPr>
              <a:t>ur_robot_driver</a:t>
            </a:r>
            <a:r>
              <a:rPr lang="en" altLang="ko-KR" sz="1400" dirty="0">
                <a:solidFill>
                  <a:srgbClr val="FF0000"/>
                </a:solidFill>
              </a:rPr>
              <a:t> package provides a ROS driver for Universal Robots within ROS2. This driver allows you to control the robot's motion using ROS topics and services. While it won't directly integrate with </a:t>
            </a:r>
            <a:r>
              <a:rPr lang="en" altLang="ko-KR" sz="1400" dirty="0" err="1">
                <a:solidFill>
                  <a:srgbClr val="FF0000"/>
                </a:solidFill>
              </a:rPr>
              <a:t>PolyScope</a:t>
            </a:r>
            <a:r>
              <a:rPr lang="en" altLang="ko-KR" sz="1400" dirty="0">
                <a:solidFill>
                  <a:srgbClr val="FF0000"/>
                </a:solidFill>
              </a:rPr>
              <a:t>, you could use it to develop ROS2 nodes that interact with the robot independently [2].</a:t>
            </a:r>
          </a:p>
          <a:p>
            <a:pPr marL="184150" indent="-184150">
              <a:buFont typeface="+mj-lt"/>
              <a:buAutoNum type="arabicPeriod"/>
            </a:pPr>
            <a:r>
              <a:rPr lang="en" altLang="ko-KR" sz="1400" b="1" dirty="0"/>
              <a:t>Third-Party Tools:</a:t>
            </a:r>
            <a:r>
              <a:rPr lang="en" altLang="ko-KR" sz="1400" dirty="0"/>
              <a:t> There might be third-party tools or libraries that bridge the gap between ROS2 and </a:t>
            </a:r>
            <a:r>
              <a:rPr lang="en" altLang="ko-KR" sz="1400" dirty="0" err="1"/>
              <a:t>PolyScope</a:t>
            </a:r>
            <a:r>
              <a:rPr lang="en" altLang="ko-KR" sz="1400" dirty="0"/>
              <a:t>. However, due to the different programming paradigms, finding a readily available solution might be challenging. It's worth searching online for specific tools or projects related to "ROS2 </a:t>
            </a:r>
            <a:r>
              <a:rPr lang="en" altLang="ko-KR" sz="1400" dirty="0" err="1"/>
              <a:t>PolyScope</a:t>
            </a:r>
            <a:r>
              <a:rPr lang="en" altLang="ko-KR" sz="1400" dirty="0"/>
              <a:t> Integration".</a:t>
            </a:r>
          </a:p>
          <a:p>
            <a:r>
              <a:rPr lang="en" altLang="ko-KR" sz="1400" dirty="0"/>
              <a:t>Here are some additional resources that might be helpful:</a:t>
            </a:r>
          </a:p>
          <a:p>
            <a:pPr>
              <a:buFont typeface="Arial" panose="020B0604020202020204" pitchFamily="34" charset="0"/>
              <a:buChar char="•"/>
            </a:pPr>
            <a:r>
              <a:rPr lang="en" altLang="ko-KR" sz="1400" b="1" dirty="0"/>
              <a:t>Universal Robots </a:t>
            </a:r>
            <a:r>
              <a:rPr lang="en" altLang="ko-KR" sz="1400" b="1" dirty="0" err="1"/>
              <a:t>PolyScope</a:t>
            </a:r>
            <a:r>
              <a:rPr lang="en" altLang="ko-KR" sz="1400" b="1" dirty="0"/>
              <a:t> X SDK Documentation:</a:t>
            </a:r>
            <a:r>
              <a:rPr lang="en" altLang="ko-KR" sz="1400" dirty="0"/>
              <a:t> </a:t>
            </a:r>
            <a:r>
              <a:rPr lang="en" altLang="ko-KR" sz="1400" dirty="0">
                <a:hlinkClick r:id="rId3"/>
              </a:rPr>
              <a:t>https://forum.universal-robots.com/t/ci-cd-pipeline-with-polyscope-externalcontrol/29660</a:t>
            </a:r>
            <a:r>
              <a:rPr lang="en" altLang="ko-KR" sz="1400" dirty="0"/>
              <a:t> (This documentation mentions potential ROS2 backend contributions, but details might be limited)</a:t>
            </a:r>
          </a:p>
          <a:p>
            <a:pPr>
              <a:buFont typeface="Arial" panose="020B0604020202020204" pitchFamily="34" charset="0"/>
              <a:buChar char="•"/>
            </a:pPr>
            <a:r>
              <a:rPr lang="en" altLang="ko-KR" sz="1400" b="1" dirty="0"/>
              <a:t>CI/CD pipeline with </a:t>
            </a:r>
            <a:r>
              <a:rPr lang="en" altLang="ko-KR" sz="1400" b="1" dirty="0" err="1"/>
              <a:t>polyscope</a:t>
            </a:r>
            <a:r>
              <a:rPr lang="en" altLang="ko-KR" sz="1400" b="1" dirty="0"/>
              <a:t>/</a:t>
            </a:r>
            <a:r>
              <a:rPr lang="en" altLang="ko-KR" sz="1400" b="1" dirty="0" err="1"/>
              <a:t>externalcontrol</a:t>
            </a:r>
            <a:r>
              <a:rPr lang="en" altLang="ko-KR" sz="1400" b="1" dirty="0"/>
              <a:t> - ROS - Universal Robots Forum:</a:t>
            </a:r>
            <a:r>
              <a:rPr lang="en" altLang="ko-KR" sz="1400" dirty="0"/>
              <a:t> </a:t>
            </a:r>
            <a:r>
              <a:rPr lang="en" altLang="ko-KR" sz="1400" dirty="0">
                <a:hlinkClick r:id="rId3"/>
              </a:rPr>
              <a:t>https://forum.universal-robots.com/t/ci-cd-pipeline-with-polyscope-externalcontrol/29660</a:t>
            </a:r>
            <a:r>
              <a:rPr lang="en" altLang="ko-KR" sz="1400" dirty="0"/>
              <a:t> (This forum discussion mentions a project related to ROS2 and </a:t>
            </a:r>
            <a:r>
              <a:rPr lang="en" altLang="ko-KR" sz="1400" dirty="0" err="1"/>
              <a:t>PolyScope</a:t>
            </a:r>
            <a:r>
              <a:rPr lang="en" altLang="ko-KR" sz="1400" dirty="0"/>
              <a:t> integration, though specifics might not be available)</a:t>
            </a:r>
          </a:p>
          <a:p>
            <a:r>
              <a:rPr lang="en" altLang="ko-KR" sz="1400" dirty="0"/>
              <a:t>Remember, the best approach depends on your specific needs and technical expertise. If you're new to ROS2 or robot programming, it might be easier to start with the ROS driver for Universal Robots within ROS2.</a:t>
            </a:r>
          </a:p>
          <a:p>
            <a:pPr algn="ctr"/>
            <a:endParaRPr kumimoji="1" lang="ko-KR" altLang="en-US" sz="1400" dirty="0"/>
          </a:p>
        </p:txBody>
      </p:sp>
    </p:spTree>
    <p:extLst>
      <p:ext uri="{BB962C8B-B14F-4D97-AF65-F5344CB8AC3E}">
        <p14:creationId xmlns:p14="http://schemas.microsoft.com/office/powerpoint/2010/main" val="67050414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테마">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spPr>
      <a:bodyPr rtlCol="0" anchor="ctr"/>
      <a:lstStyle>
        <a:defPPr algn="ctr">
          <a:defRPr kumimoji="1" dirty="0" smtClean="0">
            <a:solidFill>
              <a:sysClr val="windowText" lastClr="000000"/>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tx1"/>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defRPr kumimoji="1" sz="1400" dirty="0" smtClean="0"/>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1194</TotalTime>
  <Pages>14</Pages>
  <Words>1724</Words>
  <Characters>0</Characters>
  <Application>Microsoft Macintosh PowerPoint</Application>
  <DocSecurity>0</DocSecurity>
  <PresentationFormat>A4 용지(210x297mm)</PresentationFormat>
  <Lines>0</Lines>
  <Paragraphs>193</Paragraphs>
  <Slides>13</Slides>
  <Notes>2</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13</vt:i4>
      </vt:variant>
    </vt:vector>
  </HeadingPairs>
  <TitlesOfParts>
    <vt:vector size="22" baseType="lpstr">
      <vt:lpstr>맑은 고딕</vt:lpstr>
      <vt:lpstr>Red Hat DisplayVariable</vt:lpstr>
      <vt:lpstr>YouTube Sans</vt:lpstr>
      <vt:lpstr>Aptos</vt:lpstr>
      <vt:lpstr>Aptos Display</vt:lpstr>
      <vt:lpstr>Arial</vt:lpstr>
      <vt:lpstr>Roboto Slab</vt:lpstr>
      <vt:lpstr>Wingdings</vt:lpstr>
      <vt:lpstr>Office 테마</vt:lpstr>
      <vt:lpstr>ROS 1 vs. ROS 2</vt:lpstr>
      <vt:lpstr>Node 분석</vt:lpstr>
      <vt:lpstr>MOMA Paths</vt:lpstr>
      <vt:lpstr>Moving Paths</vt:lpstr>
      <vt:lpstr>Moving Paths</vt:lpstr>
      <vt:lpstr>Simplified Architecture</vt:lpstr>
      <vt:lpstr>Mobile Manipulator (MoMa) / Mobile Cobot / Mobot</vt:lpstr>
      <vt:lpstr>PolyScope 자료</vt:lpstr>
      <vt:lpstr>Integration of PolyScope and ROS2</vt:lpstr>
      <vt:lpstr>Nav2 – Navigation Stack</vt:lpstr>
      <vt:lpstr>Nav2 – Navigation Stack</vt:lpstr>
      <vt:lpstr>고정 Node</vt:lpstr>
      <vt:lpstr>MoMa</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MOMA(Mobile Manipulator) 통합 솔루션 구축방안</dc:title>
  <dc:creator>허 종원</dc:creator>
  <cp:lastModifiedBy>허 종원</cp:lastModifiedBy>
  <cp:revision>39</cp:revision>
  <dcterms:modified xsi:type="dcterms:W3CDTF">2024-06-23T10:30:31Z</dcterms:modified>
  <cp:version>10.105.227.52551</cp:version>
</cp:coreProperties>
</file>