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9"/>
  </p:notesMasterIdLst>
  <p:sldIdLst>
    <p:sldId id="450" r:id="rId2"/>
    <p:sldId id="449" r:id="rId3"/>
    <p:sldId id="451" r:id="rId4"/>
    <p:sldId id="452" r:id="rId5"/>
    <p:sldId id="453" r:id="rId6"/>
    <p:sldId id="454" r:id="rId7"/>
    <p:sldId id="455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39F5C-FCCF-F643-946C-F3D37C453F5B}" v="14" dt="2024-06-13T14:52:04.338"/>
    <p1510:client id="{E1195D13-A933-5746-9938-FEDC8989F1BB}" v="101" dt="2024-06-13T09:42:56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DC539F5C-FCCF-F643-946C-F3D37C453F5B}"/>
    <pc:docChg chg="undo custSel addSld modSld modMainMaster">
      <pc:chgData name="종원 허" userId="b71225b2ad03c34e" providerId="LiveId" clId="{DC539F5C-FCCF-F643-946C-F3D37C453F5B}" dt="2024-06-13T14:55:25.078" v="1088" actId="207"/>
      <pc:docMkLst>
        <pc:docMk/>
      </pc:docMkLst>
      <pc:sldChg chg="addSp delSp modSp new mod chgLayout">
        <pc:chgData name="종원 허" userId="b71225b2ad03c34e" providerId="LiveId" clId="{DC539F5C-FCCF-F643-946C-F3D37C453F5B}" dt="2024-06-13T14:55:25.078" v="1088" actId="207"/>
        <pc:sldMkLst>
          <pc:docMk/>
          <pc:sldMk cId="2166625463" sldId="455"/>
        </pc:sldMkLst>
        <pc:spChg chg="mod ord">
          <ac:chgData name="종원 허" userId="b71225b2ad03c34e" providerId="LiveId" clId="{DC539F5C-FCCF-F643-946C-F3D37C453F5B}" dt="2024-06-13T13:53:49.496" v="47" actId="27636"/>
          <ac:spMkLst>
            <pc:docMk/>
            <pc:sldMk cId="2166625463" sldId="455"/>
            <ac:spMk id="2" creationId="{B7443096-4005-33EC-909D-A786E838006D}"/>
          </ac:spMkLst>
        </pc:spChg>
        <pc:spChg chg="add del mod">
          <ac:chgData name="종원 허" userId="b71225b2ad03c34e" providerId="LiveId" clId="{DC539F5C-FCCF-F643-946C-F3D37C453F5B}" dt="2024-06-13T14:42:14.138" v="587" actId="478"/>
          <ac:spMkLst>
            <pc:docMk/>
            <pc:sldMk cId="2166625463" sldId="455"/>
            <ac:spMk id="3" creationId="{C901EA71-D03D-73FD-4BD6-E067FC024B7C}"/>
          </ac:spMkLst>
        </pc:spChg>
        <pc:spChg chg="add del mod">
          <ac:chgData name="종원 허" userId="b71225b2ad03c34e" providerId="LiveId" clId="{DC539F5C-FCCF-F643-946C-F3D37C453F5B}" dt="2024-06-13T13:53:00.683" v="41" actId="6264"/>
          <ac:spMkLst>
            <pc:docMk/>
            <pc:sldMk cId="2166625463" sldId="455"/>
            <ac:spMk id="4" creationId="{25738010-838E-5E86-B18C-CA14AA437362}"/>
          </ac:spMkLst>
        </pc:spChg>
        <pc:spChg chg="add del mod">
          <ac:chgData name="종원 허" userId="b71225b2ad03c34e" providerId="LiveId" clId="{DC539F5C-FCCF-F643-946C-F3D37C453F5B}" dt="2024-06-13T13:53:02.311" v="42" actId="6264"/>
          <ac:spMkLst>
            <pc:docMk/>
            <pc:sldMk cId="2166625463" sldId="455"/>
            <ac:spMk id="5" creationId="{2B98E178-3F40-D487-15A3-2F9ACE42A127}"/>
          </ac:spMkLst>
        </pc:spChg>
        <pc:spChg chg="add del mod">
          <ac:chgData name="종원 허" userId="b71225b2ad03c34e" providerId="LiveId" clId="{DC539F5C-FCCF-F643-946C-F3D37C453F5B}" dt="2024-06-13T13:53:49.465" v="46" actId="6264"/>
          <ac:spMkLst>
            <pc:docMk/>
            <pc:sldMk cId="2166625463" sldId="455"/>
            <ac:spMk id="6" creationId="{9BE5540C-BCBD-0990-DA75-7F7BAB5CD9F1}"/>
          </ac:spMkLst>
        </pc:spChg>
        <pc:spChg chg="add del mod">
          <ac:chgData name="종원 허" userId="b71225b2ad03c34e" providerId="LiveId" clId="{DC539F5C-FCCF-F643-946C-F3D37C453F5B}" dt="2024-06-13T14:41:35.747" v="556" actId="478"/>
          <ac:spMkLst>
            <pc:docMk/>
            <pc:sldMk cId="2166625463" sldId="455"/>
            <ac:spMk id="8" creationId="{445D992E-DE5A-29AA-31E7-C9975E38E03B}"/>
          </ac:spMkLst>
        </pc:spChg>
        <pc:spChg chg="add mod">
          <ac:chgData name="종원 허" userId="b71225b2ad03c34e" providerId="LiveId" clId="{DC539F5C-FCCF-F643-946C-F3D37C453F5B}" dt="2024-06-13T14:50:22.574" v="770" actId="1076"/>
          <ac:spMkLst>
            <pc:docMk/>
            <pc:sldMk cId="2166625463" sldId="455"/>
            <ac:spMk id="11" creationId="{A689382B-8B0A-D7BD-507D-1E7EC1B388C0}"/>
          </ac:spMkLst>
        </pc:spChg>
        <pc:spChg chg="add mod">
          <ac:chgData name="종원 허" userId="b71225b2ad03c34e" providerId="LiveId" clId="{DC539F5C-FCCF-F643-946C-F3D37C453F5B}" dt="2024-06-13T14:55:25.078" v="1088" actId="207"/>
          <ac:spMkLst>
            <pc:docMk/>
            <pc:sldMk cId="2166625463" sldId="455"/>
            <ac:spMk id="12" creationId="{823547BA-95B9-D341-1C50-B5C01687C27B}"/>
          </ac:spMkLst>
        </pc:spChg>
        <pc:spChg chg="add mod">
          <ac:chgData name="종원 허" userId="b71225b2ad03c34e" providerId="LiveId" clId="{DC539F5C-FCCF-F643-946C-F3D37C453F5B}" dt="2024-06-13T14:50:22.574" v="770" actId="1076"/>
          <ac:spMkLst>
            <pc:docMk/>
            <pc:sldMk cId="2166625463" sldId="455"/>
            <ac:spMk id="13" creationId="{807E416B-1B77-866A-D65C-62D2E84AE1DD}"/>
          </ac:spMkLst>
        </pc:spChg>
        <pc:spChg chg="add mod">
          <ac:chgData name="종원 허" userId="b71225b2ad03c34e" providerId="LiveId" clId="{DC539F5C-FCCF-F643-946C-F3D37C453F5B}" dt="2024-06-13T14:50:22.574" v="770" actId="1076"/>
          <ac:spMkLst>
            <pc:docMk/>
            <pc:sldMk cId="2166625463" sldId="455"/>
            <ac:spMk id="14" creationId="{9304D7B6-B607-9501-8D87-4C00D085CC3A}"/>
          </ac:spMkLst>
        </pc:spChg>
        <pc:spChg chg="add mod">
          <ac:chgData name="종원 허" userId="b71225b2ad03c34e" providerId="LiveId" clId="{DC539F5C-FCCF-F643-946C-F3D37C453F5B}" dt="2024-06-13T14:50:22.574" v="770" actId="1076"/>
          <ac:spMkLst>
            <pc:docMk/>
            <pc:sldMk cId="2166625463" sldId="455"/>
            <ac:spMk id="18" creationId="{D590D8B6-696E-79B4-8CBF-56F10B86D84B}"/>
          </ac:spMkLst>
        </pc:spChg>
        <pc:spChg chg="add mod">
          <ac:chgData name="종원 허" userId="b71225b2ad03c34e" providerId="LiveId" clId="{DC539F5C-FCCF-F643-946C-F3D37C453F5B}" dt="2024-06-13T14:55:06.382" v="1086" actId="1076"/>
          <ac:spMkLst>
            <pc:docMk/>
            <pc:sldMk cId="2166625463" sldId="455"/>
            <ac:spMk id="19" creationId="{9A32A80B-BEB5-12B1-4260-4CD658BA6320}"/>
          </ac:spMkLst>
        </pc:spChg>
        <pc:picChg chg="add mod">
          <ac:chgData name="종원 허" userId="b71225b2ad03c34e" providerId="LiveId" clId="{DC539F5C-FCCF-F643-946C-F3D37C453F5B}" dt="2024-06-13T14:50:22.574" v="770" actId="1076"/>
          <ac:picMkLst>
            <pc:docMk/>
            <pc:sldMk cId="2166625463" sldId="455"/>
            <ac:picMk id="7" creationId="{D9928195-FF72-B665-310F-5AF420C4772A}"/>
          </ac:picMkLst>
        </pc:picChg>
        <pc:picChg chg="add mod">
          <ac:chgData name="종원 허" userId="b71225b2ad03c34e" providerId="LiveId" clId="{DC539F5C-FCCF-F643-946C-F3D37C453F5B}" dt="2024-06-13T14:50:22.574" v="770" actId="1076"/>
          <ac:picMkLst>
            <pc:docMk/>
            <pc:sldMk cId="2166625463" sldId="455"/>
            <ac:picMk id="9" creationId="{A552CB27-F73D-8254-CFA6-22B5F5D3BBC6}"/>
          </ac:picMkLst>
        </pc:picChg>
        <pc:picChg chg="add del mod">
          <ac:chgData name="종원 허" userId="b71225b2ad03c34e" providerId="LiveId" clId="{DC539F5C-FCCF-F643-946C-F3D37C453F5B}" dt="2024-06-13T14:46:13.165" v="594" actId="478"/>
          <ac:picMkLst>
            <pc:docMk/>
            <pc:sldMk cId="2166625463" sldId="455"/>
            <ac:picMk id="10" creationId="{6C51CD02-17D9-CDE0-BECA-D84BA459F41B}"/>
          </ac:picMkLst>
        </pc:picChg>
        <pc:picChg chg="add del mod">
          <ac:chgData name="종원 허" userId="b71225b2ad03c34e" providerId="LiveId" clId="{DC539F5C-FCCF-F643-946C-F3D37C453F5B}" dt="2024-06-13T14:49:18.487" v="622" actId="478"/>
          <ac:picMkLst>
            <pc:docMk/>
            <pc:sldMk cId="2166625463" sldId="455"/>
            <ac:picMk id="15" creationId="{26F26F01-5620-DAB1-1AED-1B07BC71F44E}"/>
          </ac:picMkLst>
        </pc:picChg>
        <pc:picChg chg="add del mod">
          <ac:chgData name="종원 허" userId="b71225b2ad03c34e" providerId="LiveId" clId="{DC539F5C-FCCF-F643-946C-F3D37C453F5B}" dt="2024-06-13T14:49:18.487" v="622" actId="478"/>
          <ac:picMkLst>
            <pc:docMk/>
            <pc:sldMk cId="2166625463" sldId="455"/>
            <ac:picMk id="16" creationId="{D0681CEE-F9E5-DF36-230E-A4E1D0943198}"/>
          </ac:picMkLst>
        </pc:picChg>
        <pc:picChg chg="add mod">
          <ac:chgData name="종원 허" userId="b71225b2ad03c34e" providerId="LiveId" clId="{DC539F5C-FCCF-F643-946C-F3D37C453F5B}" dt="2024-06-13T14:50:22.574" v="770" actId="1076"/>
          <ac:picMkLst>
            <pc:docMk/>
            <pc:sldMk cId="2166625463" sldId="455"/>
            <ac:picMk id="17" creationId="{EE900C13-B5DC-8E65-F377-5377A30E5C7B}"/>
          </ac:picMkLst>
        </pc:picChg>
      </pc:sldChg>
      <pc:sldMasterChg chg="modSp mod delSldLayout modSldLayout">
        <pc:chgData name="종원 허" userId="b71225b2ad03c34e" providerId="LiveId" clId="{DC539F5C-FCCF-F643-946C-F3D37C453F5B}" dt="2024-06-13T13:53:43.305" v="45" actId="14100"/>
        <pc:sldMasterMkLst>
          <pc:docMk/>
          <pc:sldMasterMk cId="3375244830" sldId="2147483681"/>
        </pc:sldMasterMkLst>
        <pc:spChg chg="mod">
          <ac:chgData name="종원 허" userId="b71225b2ad03c34e" providerId="LiveId" clId="{DC539F5C-FCCF-F643-946C-F3D37C453F5B}" dt="2024-06-13T13:52:55.323" v="40" actId="14100"/>
          <ac:spMkLst>
            <pc:docMk/>
            <pc:sldMasterMk cId="3375244830" sldId="2147483681"/>
            <ac:spMk id="2" creationId="{00000000-0000-0000-0000-000000000000}"/>
          </ac:spMkLst>
        </pc:spChg>
        <pc:sldLayoutChg chg="modSp mod">
          <pc:chgData name="종원 허" userId="b71225b2ad03c34e" providerId="LiveId" clId="{DC539F5C-FCCF-F643-946C-F3D37C453F5B}" dt="2024-06-13T13:53:19.861" v="43" actId="1076"/>
          <pc:sldLayoutMkLst>
            <pc:docMk/>
            <pc:sldMasterMk cId="3375244830" sldId="2147483681"/>
            <pc:sldLayoutMk cId="3060603956" sldId="2147483676"/>
          </pc:sldLayoutMkLst>
          <pc:spChg chg="mod">
            <ac:chgData name="종원 허" userId="b71225b2ad03c34e" providerId="LiveId" clId="{DC539F5C-FCCF-F643-946C-F3D37C453F5B}" dt="2024-06-13T13:53:19.861" v="43" actId="1076"/>
            <ac:spMkLst>
              <pc:docMk/>
              <pc:sldMasterMk cId="3375244830" sldId="2147483681"/>
              <pc:sldLayoutMk cId="3060603956" sldId="2147483676"/>
              <ac:spMk id="2" creationId="{00000000-0000-0000-0000-000000000000}"/>
            </ac:spMkLst>
          </pc:spChg>
        </pc:sldLayoutChg>
        <pc:sldLayoutChg chg="del">
          <pc:chgData name="종원 허" userId="b71225b2ad03c34e" providerId="LiveId" clId="{DC539F5C-FCCF-F643-946C-F3D37C453F5B}" dt="2024-06-13T13:53:34.487" v="44" actId="2696"/>
          <pc:sldLayoutMkLst>
            <pc:docMk/>
            <pc:sldMasterMk cId="3375244830" sldId="2147483681"/>
            <pc:sldLayoutMk cId="44500497" sldId="2147483677"/>
          </pc:sldLayoutMkLst>
        </pc:sldLayoutChg>
        <pc:sldLayoutChg chg="modSp mod">
          <pc:chgData name="종원 허" userId="b71225b2ad03c34e" providerId="LiveId" clId="{DC539F5C-FCCF-F643-946C-F3D37C453F5B}" dt="2024-06-13T13:53:43.305" v="45" actId="14100"/>
          <pc:sldLayoutMkLst>
            <pc:docMk/>
            <pc:sldMasterMk cId="3375244830" sldId="2147483681"/>
            <pc:sldLayoutMk cId="2512919625" sldId="2147483682"/>
          </pc:sldLayoutMkLst>
          <pc:spChg chg="mod">
            <ac:chgData name="종원 허" userId="b71225b2ad03c34e" providerId="LiveId" clId="{DC539F5C-FCCF-F643-946C-F3D37C453F5B}" dt="2024-06-13T13:53:43.305" v="45" actId="14100"/>
            <ac:spMkLst>
              <pc:docMk/>
              <pc:sldMasterMk cId="3375244830" sldId="2147483681"/>
              <pc:sldLayoutMk cId="2512919625" sldId="2147483682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2024. 6. 13.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B6104-4468-234A-89CE-00C4F625A505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814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817"/>
            <a:ext cx="8544560" cy="48387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854519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854456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82" r:id="rId4"/>
    <p:sldLayoutId id="2147483678" r:id="rId5"/>
    <p:sldLayoutId id="2147483679" r:id="rId6"/>
    <p:sldLayoutId id="2147483680" r:id="rId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21AA3-F4FD-FB8E-7FCE-A5D9B4B4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ROS 1 vs. </a:t>
            </a:r>
            <a:r>
              <a:rPr kumimoji="1" lang="en-US" altLang="ko-KR"/>
              <a:t>ROS 2</a:t>
            </a:r>
            <a:endParaRPr kumimoji="1" lang="ko-KR" altLang="en-US"/>
          </a:p>
        </p:txBody>
      </p:sp>
      <p:pic>
        <p:nvPicPr>
          <p:cNvPr id="1026" name="Picture 2" descr="ROS1/ROS2 architecture. for DDS approach to ROS. We clarify the ...">
            <a:extLst>
              <a:ext uri="{FF2B5EF4-FFF2-40B4-BE49-F238E27FC236}">
                <a16:creationId xmlns:a16="http://schemas.microsoft.com/office/drawing/2014/main" id="{7D4D6C16-12B9-8FCA-31F2-6D050604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0" y="1284514"/>
            <a:ext cx="8813299" cy="482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68323E-FF05-8453-86A4-C89B2F87084B}"/>
              </a:ext>
            </a:extLst>
          </p:cNvPr>
          <p:cNvSpPr/>
          <p:nvPr/>
        </p:nvSpPr>
        <p:spPr>
          <a:xfrm>
            <a:off x="5826124" y="4572000"/>
            <a:ext cx="2033361" cy="522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rgbClr val="FF0000"/>
                </a:solidFill>
              </a:rPr>
              <a:t>OpenDDS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algn="ctr"/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3F2295-4503-7207-B4A7-E83312A07F1F}"/>
              </a:ext>
            </a:extLst>
          </p:cNvPr>
          <p:cNvSpPr/>
          <p:nvPr/>
        </p:nvSpPr>
        <p:spPr>
          <a:xfrm>
            <a:off x="6000296" y="2645229"/>
            <a:ext cx="1010104" cy="36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OpenDDS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Adaptor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D742E6-0ABC-C317-EDEC-0B36ED445779}"/>
              </a:ext>
            </a:extLst>
          </p:cNvPr>
          <p:cNvSpPr/>
          <p:nvPr/>
        </p:nvSpPr>
        <p:spPr>
          <a:xfrm>
            <a:off x="7064830" y="2645229"/>
            <a:ext cx="1010104" cy="36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OpenDDS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Adaptor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2032FE-34CB-0668-57DC-869BA11F9A8C}"/>
              </a:ext>
            </a:extLst>
          </p:cNvPr>
          <p:cNvSpPr/>
          <p:nvPr/>
        </p:nvSpPr>
        <p:spPr>
          <a:xfrm>
            <a:off x="8129364" y="2645229"/>
            <a:ext cx="1010104" cy="36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OpenDDS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Adaptor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F709FBE-83A8-E1D2-D0FD-BB7703591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68004"/>
              </p:ext>
            </p:extLst>
          </p:nvPr>
        </p:nvGraphicFramePr>
        <p:xfrm>
          <a:off x="680720" y="1129695"/>
          <a:ext cx="8561250" cy="508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74242695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Services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Actions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Analysis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Disposal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Get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ReadBottle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Move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Put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18038"/>
                  </a:ext>
                </a:extLst>
              </a:tr>
              <a:tr h="779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Target Object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345671"/>
                  </a:ext>
                </a:extLst>
              </a:tr>
              <a:tr h="779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IDL</a:t>
                      </a:r>
                      <a:r>
                        <a:rPr lang="ko-KR" altLang="en-US" sz="1400" b="1" dirty="0"/>
                        <a:t>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08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Adaptor to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DDS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DDS Adaptor</a:t>
                      </a:r>
                      <a:r>
                        <a:rPr lang="ko-KR" altLang="en-US" sz="1400" dirty="0"/>
                        <a:t> 설치방법 확인 필요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737395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76CE5C-6C10-F05E-F2A9-4984014B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Node </a:t>
            </a:r>
            <a:r>
              <a:rPr kumimoji="1" lang="ko-KR" altLang="en-US" dirty="0"/>
              <a:t>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EAC199-64B8-92A1-80C3-8202D39F3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30259" y="1750283"/>
            <a:ext cx="522732" cy="705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CF7EC4-DC02-A1A7-D78E-50E392202C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353013" y="1715524"/>
            <a:ext cx="750785" cy="7753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8C37B4-4553-E7F7-E61A-A95C93B39C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6030" y="1671351"/>
            <a:ext cx="475775" cy="8636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2A1E194-3B83-CEB7-76CD-7B5185EEF5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1714" y="1609782"/>
            <a:ext cx="576064" cy="9867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997AD4-ECDF-3B03-D173-0B05251FC0C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5" y="1729569"/>
            <a:ext cx="591109" cy="7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8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593B-58F7-BA21-1009-BD48ABA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MOMA Paths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3316EE-6363-44E1-5094-7C45494D1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40025" y="1381913"/>
            <a:ext cx="913309" cy="1233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0039FF-BACE-5BC6-C4CE-86FCB2AF8D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40799" y="4728632"/>
            <a:ext cx="1311760" cy="13546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BB6372-CA29-E7BD-A476-4FC25B953E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3038" y="1244005"/>
            <a:ext cx="831267" cy="15089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7CBEBA-9812-FDC6-768F-BAB6124A75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4314" y="2906849"/>
            <a:ext cx="1006490" cy="1724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FE3281-0A0F-9191-BB5C-3DF2E4F330C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352283" y="4763667"/>
            <a:ext cx="1032776" cy="1305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FBEA62-7970-E8BD-176B-EF6CE19031F6}"/>
              </a:ext>
            </a:extLst>
          </p:cNvPr>
          <p:cNvSpPr txBox="1"/>
          <p:nvPr/>
        </p:nvSpPr>
        <p:spPr>
          <a:xfrm>
            <a:off x="2417266" y="612740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반출입기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C4ED5-B7DA-8B10-DF9D-DA1337058D66}"/>
              </a:ext>
            </a:extLst>
          </p:cNvPr>
          <p:cNvSpPr txBox="1"/>
          <p:nvPr/>
        </p:nvSpPr>
        <p:spPr>
          <a:xfrm>
            <a:off x="7309586" y="6127405"/>
            <a:ext cx="77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Stocker</a:t>
            </a:r>
            <a:endParaRPr kumimoji="1"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1DC70-B84E-9017-9FB8-D6155E23FA8B}"/>
              </a:ext>
            </a:extLst>
          </p:cNvPr>
          <p:cNvSpPr txBox="1"/>
          <p:nvPr/>
        </p:nvSpPr>
        <p:spPr>
          <a:xfrm>
            <a:off x="2417266" y="27529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폐기설비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8CBB4-FA8F-A98A-B957-BC9FE72DD815}"/>
              </a:ext>
            </a:extLst>
          </p:cNvPr>
          <p:cNvSpPr txBox="1"/>
          <p:nvPr/>
        </p:nvSpPr>
        <p:spPr>
          <a:xfrm>
            <a:off x="7335042" y="27529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분석기</a:t>
            </a:r>
            <a:endParaRPr kumimoji="1" lang="en-US" altLang="ko-KR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04148F-6558-EC55-3337-772FF430DF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7558" y="5174175"/>
            <a:ext cx="212437" cy="484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5B2ECE-C155-D3E4-5AB7-84F475D29181}"/>
              </a:ext>
            </a:extLst>
          </p:cNvPr>
          <p:cNvSpPr txBox="1"/>
          <p:nvPr/>
        </p:nvSpPr>
        <p:spPr>
          <a:xfrm>
            <a:off x="4975538" y="4700556"/>
            <a:ext cx="704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MOMA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5D6B1-35D6-6C17-8D4C-3AF4AF8AB059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 flipH="1">
            <a:off x="2868671" y="3060738"/>
            <a:ext cx="1" cy="170292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B688FD3-0A9B-659C-8044-AEFF0B231234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868672" y="3060738"/>
            <a:ext cx="4172127" cy="23451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7C52B2-0E29-1CF0-6B7C-30DAA0B09E7C}"/>
              </a:ext>
            </a:extLst>
          </p:cNvPr>
          <p:cNvCxnSpPr>
            <a:cxnSpLocks/>
            <a:stCxn id="12" idx="3"/>
            <a:endCxn id="9" idx="3"/>
          </p:cNvCxnSpPr>
          <p:nvPr/>
        </p:nvCxnSpPr>
        <p:spPr>
          <a:xfrm flipV="1">
            <a:off x="3385059" y="5405933"/>
            <a:ext cx="3655740" cy="104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152C01-F590-4693-2F6E-2B5B4F37142B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7696679" y="3060738"/>
            <a:ext cx="1" cy="16678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5C8B9F-6C7E-ECA6-C2DD-FC62C26342CF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>
            <a:off x="3284305" y="1998483"/>
            <a:ext cx="3955720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41C968E-5A2E-920D-BA9D-D33316E3C501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1349995" y="5416428"/>
            <a:ext cx="1002288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96B523-BBF1-A6D5-F887-E6F1A83F7E09}"/>
              </a:ext>
            </a:extLst>
          </p:cNvPr>
          <p:cNvSpPr txBox="1"/>
          <p:nvPr/>
        </p:nvSpPr>
        <p:spPr>
          <a:xfrm>
            <a:off x="919007" y="5658681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Bottle</a:t>
            </a:r>
            <a:endParaRPr kumimoji="1" lang="ko-KR" altLang="en-US" sz="14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5F0459D-154A-9306-9E45-F9ECB4528A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856" y="4262124"/>
            <a:ext cx="757989" cy="83292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915F64F-AF63-1BFA-285D-5829B3669E57}"/>
              </a:ext>
            </a:extLst>
          </p:cNvPr>
          <p:cNvSpPr txBox="1"/>
          <p:nvPr/>
        </p:nvSpPr>
        <p:spPr>
          <a:xfrm>
            <a:off x="655599" y="3737340"/>
            <a:ext cx="96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Tag</a:t>
            </a:r>
            <a:br>
              <a:rPr kumimoji="1" lang="en-US" altLang="ko-KR" sz="1400" dirty="0"/>
            </a:br>
            <a:r>
              <a:rPr kumimoji="1" lang="en-US" altLang="ko-KR" sz="1400" dirty="0"/>
              <a:t>Generator</a:t>
            </a:r>
            <a:endParaRPr kumimoji="1"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B88F6E-75D7-27BC-CFD5-D580742A7AD6}"/>
              </a:ext>
            </a:extLst>
          </p:cNvPr>
          <p:cNvSpPr txBox="1"/>
          <p:nvPr/>
        </p:nvSpPr>
        <p:spPr>
          <a:xfrm>
            <a:off x="4480210" y="1667357"/>
            <a:ext cx="169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FF0000"/>
                </a:solidFill>
              </a:rPr>
              <a:t>발생여부 확인 필요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ABE4A5-D915-71EA-BBAF-04717787FE49}"/>
              </a:ext>
            </a:extLst>
          </p:cNvPr>
          <p:cNvSpPr txBox="1"/>
          <p:nvPr/>
        </p:nvSpPr>
        <p:spPr>
          <a:xfrm>
            <a:off x="1979480" y="3857711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FF0000"/>
                </a:solidFill>
              </a:rPr>
              <a:t>발생여부</a:t>
            </a:r>
            <a:br>
              <a:rPr kumimoji="1" lang="en-US" altLang="ko-KR" sz="1400" b="1" dirty="0">
                <a:solidFill>
                  <a:srgbClr val="FF0000"/>
                </a:solidFill>
              </a:rPr>
            </a:br>
            <a:r>
              <a:rPr kumimoji="1" lang="ko-KR" altLang="en-US" sz="1400" b="1" dirty="0">
                <a:solidFill>
                  <a:srgbClr val="FF0000"/>
                </a:solidFill>
              </a:rPr>
              <a:t>확인 필요</a:t>
            </a:r>
          </a:p>
        </p:txBody>
      </p:sp>
    </p:spTree>
    <p:extLst>
      <p:ext uri="{BB962C8B-B14F-4D97-AF65-F5344CB8AC3E}">
        <p14:creationId xmlns:p14="http://schemas.microsoft.com/office/powerpoint/2010/main" val="234115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2AEA-5EC2-8A71-7F15-18E7FB9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Moving Paths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0E63AB-9A18-BD13-1F70-4C14B848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27798"/>
              </p:ext>
            </p:extLst>
          </p:nvPr>
        </p:nvGraphicFramePr>
        <p:xfrm>
          <a:off x="680720" y="901095"/>
          <a:ext cx="8746310" cy="553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94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948543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807030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86459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49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Bottle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13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91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0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09694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7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5"/>
                          </a:solidFill>
                        </a:rPr>
                        <a:t>Bottle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0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18649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9EB3ABD-3A80-F5F7-1D7C-844D387C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54693" y="1521683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C0CDA-9759-762F-9F03-4BE26586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245642" y="1486924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D04A9D-47E9-5DED-7823-92DD962B8A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7567" y="1442751"/>
            <a:ext cx="475775" cy="863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8DA93-5293-21A3-2B60-22D0C80166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2614898"/>
            <a:ext cx="576064" cy="986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42DA1-E5F9-A206-8F79-A03D47033B8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5" y="1500969"/>
            <a:ext cx="591109" cy="7472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F1B90B-F86D-068D-6EA5-546A3EAC5F3A}"/>
              </a:ext>
            </a:extLst>
          </p:cNvPr>
          <p:cNvCxnSpPr>
            <a:cxnSpLocks/>
          </p:cNvCxnSpPr>
          <p:nvPr/>
        </p:nvCxnSpPr>
        <p:spPr>
          <a:xfrm>
            <a:off x="2833689" y="2601686"/>
            <a:ext cx="3787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5DF66A-B133-D492-F088-1F6494771EBA}"/>
              </a:ext>
            </a:extLst>
          </p:cNvPr>
          <p:cNvCxnSpPr>
            <a:cxnSpLocks/>
          </p:cNvCxnSpPr>
          <p:nvPr/>
        </p:nvCxnSpPr>
        <p:spPr>
          <a:xfrm flipH="1">
            <a:off x="4593771" y="3026229"/>
            <a:ext cx="20272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F6284A-B972-9E2B-3A55-C6BBE910706A}"/>
              </a:ext>
            </a:extLst>
          </p:cNvPr>
          <p:cNvCxnSpPr>
            <a:cxnSpLocks/>
          </p:cNvCxnSpPr>
          <p:nvPr/>
        </p:nvCxnSpPr>
        <p:spPr>
          <a:xfrm>
            <a:off x="4627413" y="3418115"/>
            <a:ext cx="20272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82BA69-E322-2118-020F-7D3822810BEF}"/>
              </a:ext>
            </a:extLst>
          </p:cNvPr>
          <p:cNvCxnSpPr>
            <a:cxnSpLocks/>
          </p:cNvCxnSpPr>
          <p:nvPr/>
        </p:nvCxnSpPr>
        <p:spPr>
          <a:xfrm>
            <a:off x="6903508" y="3418115"/>
            <a:ext cx="1739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DB9AED-0AA0-30A8-EB41-4BAD4B78ACEF}"/>
              </a:ext>
            </a:extLst>
          </p:cNvPr>
          <p:cNvCxnSpPr>
            <a:cxnSpLocks/>
          </p:cNvCxnSpPr>
          <p:nvPr/>
        </p:nvCxnSpPr>
        <p:spPr>
          <a:xfrm flipH="1">
            <a:off x="6903507" y="3777344"/>
            <a:ext cx="1739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C92A9D-15D4-14CA-C754-418691164F81}"/>
              </a:ext>
            </a:extLst>
          </p:cNvPr>
          <p:cNvCxnSpPr>
            <a:cxnSpLocks/>
          </p:cNvCxnSpPr>
          <p:nvPr/>
        </p:nvCxnSpPr>
        <p:spPr>
          <a:xfrm flipH="1">
            <a:off x="2833689" y="3799117"/>
            <a:ext cx="3787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B0AABC-F7B3-D3A7-4052-AA494B7E8143}"/>
              </a:ext>
            </a:extLst>
          </p:cNvPr>
          <p:cNvSpPr txBox="1"/>
          <p:nvPr/>
        </p:nvSpPr>
        <p:spPr>
          <a:xfrm>
            <a:off x="4068048" y="2357296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(1)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F6260-13E3-7520-7BC5-E91205354B63}"/>
              </a:ext>
            </a:extLst>
          </p:cNvPr>
          <p:cNvSpPr txBox="1"/>
          <p:nvPr/>
        </p:nvSpPr>
        <p:spPr>
          <a:xfrm>
            <a:off x="5290135" y="2743625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(2)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46A99-3A1D-07C4-761C-40092B9E8F39}"/>
              </a:ext>
            </a:extLst>
          </p:cNvPr>
          <p:cNvSpPr txBox="1"/>
          <p:nvPr/>
        </p:nvSpPr>
        <p:spPr>
          <a:xfrm>
            <a:off x="5290134" y="3124626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(3)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E4D02-01B6-54C4-33A7-793A48DB59D6}"/>
              </a:ext>
            </a:extLst>
          </p:cNvPr>
          <p:cNvSpPr txBox="1"/>
          <p:nvPr/>
        </p:nvSpPr>
        <p:spPr>
          <a:xfrm>
            <a:off x="7580058" y="3136065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(4)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70B870-6088-DC06-1428-B14A0E6A1DCF}"/>
              </a:ext>
            </a:extLst>
          </p:cNvPr>
          <p:cNvSpPr txBox="1"/>
          <p:nvPr/>
        </p:nvSpPr>
        <p:spPr>
          <a:xfrm>
            <a:off x="7580058" y="3494743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(5)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ED8A2D-EF96-D8E9-F863-FF4FAB3D7A94}"/>
              </a:ext>
            </a:extLst>
          </p:cNvPr>
          <p:cNvSpPr txBox="1"/>
          <p:nvPr/>
        </p:nvSpPr>
        <p:spPr>
          <a:xfrm>
            <a:off x="4068047" y="352978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(6)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DBA808-DE53-2F02-BE8D-FBF283FC8678}"/>
              </a:ext>
            </a:extLst>
          </p:cNvPr>
          <p:cNvCxnSpPr>
            <a:cxnSpLocks/>
          </p:cNvCxnSpPr>
          <p:nvPr/>
        </p:nvCxnSpPr>
        <p:spPr>
          <a:xfrm>
            <a:off x="2833689" y="4254634"/>
            <a:ext cx="37873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110528-0DCF-FEA2-1CDC-961FF70678DE}"/>
              </a:ext>
            </a:extLst>
          </p:cNvPr>
          <p:cNvCxnSpPr>
            <a:cxnSpLocks/>
          </p:cNvCxnSpPr>
          <p:nvPr/>
        </p:nvCxnSpPr>
        <p:spPr>
          <a:xfrm flipH="1">
            <a:off x="4593771" y="4679177"/>
            <a:ext cx="202726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3D39FB-89B1-E4CA-07AB-CF3DB5646FAA}"/>
              </a:ext>
            </a:extLst>
          </p:cNvPr>
          <p:cNvCxnSpPr>
            <a:cxnSpLocks/>
          </p:cNvCxnSpPr>
          <p:nvPr/>
        </p:nvCxnSpPr>
        <p:spPr>
          <a:xfrm>
            <a:off x="4627413" y="5071063"/>
            <a:ext cx="401584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4B50D1-6B4A-6A88-FD0C-6D604BC8A160}"/>
              </a:ext>
            </a:extLst>
          </p:cNvPr>
          <p:cNvSpPr txBox="1"/>
          <p:nvPr/>
        </p:nvSpPr>
        <p:spPr>
          <a:xfrm>
            <a:off x="4068048" y="4010244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(1)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38E78F-223B-DE51-8BEC-C69CB52E86FA}"/>
              </a:ext>
            </a:extLst>
          </p:cNvPr>
          <p:cNvSpPr txBox="1"/>
          <p:nvPr/>
        </p:nvSpPr>
        <p:spPr>
          <a:xfrm>
            <a:off x="5290135" y="4396573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(2)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F458B-6EB5-9221-65FB-0D5A91632D4B}"/>
              </a:ext>
            </a:extLst>
          </p:cNvPr>
          <p:cNvSpPr txBox="1"/>
          <p:nvPr/>
        </p:nvSpPr>
        <p:spPr>
          <a:xfrm>
            <a:off x="6268031" y="4763300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(3)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16F9E41-2AA9-72E2-99FB-4F06166D3E5E}"/>
              </a:ext>
            </a:extLst>
          </p:cNvPr>
          <p:cNvCxnSpPr>
            <a:cxnSpLocks/>
          </p:cNvCxnSpPr>
          <p:nvPr/>
        </p:nvCxnSpPr>
        <p:spPr>
          <a:xfrm flipH="1">
            <a:off x="6865713" y="5410521"/>
            <a:ext cx="173974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0569BC-D9CA-944E-410B-5B495C1BF03B}"/>
              </a:ext>
            </a:extLst>
          </p:cNvPr>
          <p:cNvCxnSpPr>
            <a:cxnSpLocks/>
          </p:cNvCxnSpPr>
          <p:nvPr/>
        </p:nvCxnSpPr>
        <p:spPr>
          <a:xfrm flipH="1">
            <a:off x="2795895" y="5432294"/>
            <a:ext cx="37873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992D59-0B25-4289-F7E5-B8A4A27A1728}"/>
              </a:ext>
            </a:extLst>
          </p:cNvPr>
          <p:cNvSpPr txBox="1"/>
          <p:nvPr/>
        </p:nvSpPr>
        <p:spPr>
          <a:xfrm>
            <a:off x="7455176" y="5127920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(4)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1872A-711D-BEF4-4A17-7EA1701B6FDA}"/>
              </a:ext>
            </a:extLst>
          </p:cNvPr>
          <p:cNvSpPr txBox="1"/>
          <p:nvPr/>
        </p:nvSpPr>
        <p:spPr>
          <a:xfrm>
            <a:off x="4030253" y="5162959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(5)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B5C948-688D-E799-071C-329255A54358}"/>
              </a:ext>
            </a:extLst>
          </p:cNvPr>
          <p:cNvCxnSpPr>
            <a:cxnSpLocks/>
          </p:cNvCxnSpPr>
          <p:nvPr/>
        </p:nvCxnSpPr>
        <p:spPr>
          <a:xfrm>
            <a:off x="2795895" y="5926960"/>
            <a:ext cx="179787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3BA74C-EB17-C47E-D72C-6DB24EE468A1}"/>
              </a:ext>
            </a:extLst>
          </p:cNvPr>
          <p:cNvSpPr txBox="1"/>
          <p:nvPr/>
        </p:nvSpPr>
        <p:spPr>
          <a:xfrm>
            <a:off x="3458616" y="5633471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(1)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129B2B-A3C1-BE57-1C75-D43E2A667B5D}"/>
              </a:ext>
            </a:extLst>
          </p:cNvPr>
          <p:cNvCxnSpPr>
            <a:cxnSpLocks/>
          </p:cNvCxnSpPr>
          <p:nvPr/>
        </p:nvCxnSpPr>
        <p:spPr>
          <a:xfrm>
            <a:off x="4953000" y="5926960"/>
            <a:ext cx="179787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D3078B-D08E-3088-5747-09523B356B74}"/>
              </a:ext>
            </a:extLst>
          </p:cNvPr>
          <p:cNvSpPr txBox="1"/>
          <p:nvPr/>
        </p:nvSpPr>
        <p:spPr>
          <a:xfrm>
            <a:off x="5615721" y="563347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(2)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C9D178F-3032-C8AB-0D81-819746FBC553}"/>
              </a:ext>
            </a:extLst>
          </p:cNvPr>
          <p:cNvCxnSpPr>
            <a:cxnSpLocks/>
          </p:cNvCxnSpPr>
          <p:nvPr/>
        </p:nvCxnSpPr>
        <p:spPr>
          <a:xfrm>
            <a:off x="6877808" y="5918127"/>
            <a:ext cx="179787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2AF054-7569-AA10-3BA6-5AA4C52730F6}"/>
              </a:ext>
            </a:extLst>
          </p:cNvPr>
          <p:cNvSpPr txBox="1"/>
          <p:nvPr/>
        </p:nvSpPr>
        <p:spPr>
          <a:xfrm>
            <a:off x="7540529" y="5624638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(3)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4FB0F61-8F3C-BFDE-A9C6-1E1BD2BECDAB}"/>
              </a:ext>
            </a:extLst>
          </p:cNvPr>
          <p:cNvCxnSpPr>
            <a:cxnSpLocks/>
          </p:cNvCxnSpPr>
          <p:nvPr/>
        </p:nvCxnSpPr>
        <p:spPr>
          <a:xfrm flipH="1">
            <a:off x="6877808" y="6294553"/>
            <a:ext cx="173974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4AE5581-C1B7-CE3B-CDFB-E027EC61879C}"/>
              </a:ext>
            </a:extLst>
          </p:cNvPr>
          <p:cNvCxnSpPr>
            <a:cxnSpLocks/>
          </p:cNvCxnSpPr>
          <p:nvPr/>
        </p:nvCxnSpPr>
        <p:spPr>
          <a:xfrm flipH="1">
            <a:off x="2807990" y="6316326"/>
            <a:ext cx="378734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0E467-55BD-54A4-E1F1-14F29E2CE37F}"/>
              </a:ext>
            </a:extLst>
          </p:cNvPr>
          <p:cNvSpPr txBox="1"/>
          <p:nvPr/>
        </p:nvSpPr>
        <p:spPr>
          <a:xfrm>
            <a:off x="7467271" y="601195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(4)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374E8C-6B9F-8DD6-4CAE-24B21A2D5237}"/>
              </a:ext>
            </a:extLst>
          </p:cNvPr>
          <p:cNvSpPr txBox="1"/>
          <p:nvPr/>
        </p:nvSpPr>
        <p:spPr>
          <a:xfrm>
            <a:off x="4042348" y="6046991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(5)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85F2BE4-260A-8EDD-C1FF-3049CD24E3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4325475"/>
            <a:ext cx="576064" cy="98678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5057840-BF55-6490-E939-EEA0C07159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5511693"/>
            <a:ext cx="576064" cy="9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2AEA-5EC2-8A71-7F15-18E7FB9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Moving Paths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0E63AB-9A18-BD13-1F70-4C14B848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91238"/>
              </p:ext>
            </p:extLst>
          </p:nvPr>
        </p:nvGraphicFramePr>
        <p:xfrm>
          <a:off x="680720" y="901095"/>
          <a:ext cx="8746310" cy="353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94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948543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807030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8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13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91109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9EB3ABD-3A80-F5F7-1D7C-844D387C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54693" y="1521683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C0CDA-9759-762F-9F03-4BE26586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245642" y="1486924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D04A9D-47E9-5DED-7823-92DD962B8A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7567" y="1442751"/>
            <a:ext cx="475775" cy="863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8DA93-5293-21A3-2B60-22D0C80166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0690" y="2300040"/>
            <a:ext cx="576064" cy="986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42DA1-E5F9-A206-8F79-A03D47033B8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5" y="1500969"/>
            <a:ext cx="591109" cy="7472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F1B90B-F86D-068D-6EA5-546A3EAC5F3A}"/>
              </a:ext>
            </a:extLst>
          </p:cNvPr>
          <p:cNvCxnSpPr>
            <a:cxnSpLocks/>
          </p:cNvCxnSpPr>
          <p:nvPr/>
        </p:nvCxnSpPr>
        <p:spPr>
          <a:xfrm>
            <a:off x="2833689" y="2601686"/>
            <a:ext cx="1945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5DF66A-B133-D492-F088-1F6494771EBA}"/>
              </a:ext>
            </a:extLst>
          </p:cNvPr>
          <p:cNvCxnSpPr>
            <a:cxnSpLocks/>
          </p:cNvCxnSpPr>
          <p:nvPr/>
        </p:nvCxnSpPr>
        <p:spPr>
          <a:xfrm flipV="1">
            <a:off x="4977425" y="2614898"/>
            <a:ext cx="3628037" cy="6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C92A9D-15D4-14CA-C754-418691164F81}"/>
              </a:ext>
            </a:extLst>
          </p:cNvPr>
          <p:cNvCxnSpPr>
            <a:cxnSpLocks/>
          </p:cNvCxnSpPr>
          <p:nvPr/>
        </p:nvCxnSpPr>
        <p:spPr>
          <a:xfrm flipH="1">
            <a:off x="2822386" y="3015346"/>
            <a:ext cx="57830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B0AABC-F7B3-D3A7-4052-AA494B7E8143}"/>
              </a:ext>
            </a:extLst>
          </p:cNvPr>
          <p:cNvSpPr txBox="1"/>
          <p:nvPr/>
        </p:nvSpPr>
        <p:spPr>
          <a:xfrm>
            <a:off x="3717106" y="235480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(1)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F6260-13E3-7520-7BC5-E91205354B63}"/>
              </a:ext>
            </a:extLst>
          </p:cNvPr>
          <p:cNvSpPr txBox="1"/>
          <p:nvPr/>
        </p:nvSpPr>
        <p:spPr>
          <a:xfrm>
            <a:off x="6422065" y="2350414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(2)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46A99-3A1D-07C4-761C-40092B9E8F39}"/>
              </a:ext>
            </a:extLst>
          </p:cNvPr>
          <p:cNvSpPr txBox="1"/>
          <p:nvPr/>
        </p:nvSpPr>
        <p:spPr>
          <a:xfrm>
            <a:off x="5290134" y="2755066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(3)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85F2BE4-260A-8EDD-C1FF-3049CD24E3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3388707"/>
            <a:ext cx="576064" cy="98678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E2DA11-705B-350D-B54E-176582C216F6}"/>
              </a:ext>
            </a:extLst>
          </p:cNvPr>
          <p:cNvCxnSpPr>
            <a:cxnSpLocks/>
          </p:cNvCxnSpPr>
          <p:nvPr/>
        </p:nvCxnSpPr>
        <p:spPr>
          <a:xfrm>
            <a:off x="2810177" y="3538181"/>
            <a:ext cx="194514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A17A9E-F622-16C2-0A6A-FEB01CDEA741}"/>
              </a:ext>
            </a:extLst>
          </p:cNvPr>
          <p:cNvCxnSpPr>
            <a:cxnSpLocks/>
          </p:cNvCxnSpPr>
          <p:nvPr/>
        </p:nvCxnSpPr>
        <p:spPr>
          <a:xfrm flipV="1">
            <a:off x="4953913" y="3551393"/>
            <a:ext cx="3628037" cy="655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EABD5E-270F-592E-4B2D-AE0662C376A0}"/>
              </a:ext>
            </a:extLst>
          </p:cNvPr>
          <p:cNvCxnSpPr>
            <a:cxnSpLocks/>
          </p:cNvCxnSpPr>
          <p:nvPr/>
        </p:nvCxnSpPr>
        <p:spPr>
          <a:xfrm flipH="1">
            <a:off x="2798874" y="3951841"/>
            <a:ext cx="362319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0920C5-08E5-1409-7B46-53B6192C9550}"/>
              </a:ext>
            </a:extLst>
          </p:cNvPr>
          <p:cNvSpPr txBox="1"/>
          <p:nvPr/>
        </p:nvSpPr>
        <p:spPr>
          <a:xfrm>
            <a:off x="3693594" y="3291297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(1)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AAAE54-34FD-209A-CB5B-D1C15A3DA40C}"/>
              </a:ext>
            </a:extLst>
          </p:cNvPr>
          <p:cNvSpPr txBox="1"/>
          <p:nvPr/>
        </p:nvSpPr>
        <p:spPr>
          <a:xfrm>
            <a:off x="6398553" y="3286909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(2)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C9BE8F-8DE9-E9F5-50A4-463166D203DA}"/>
              </a:ext>
            </a:extLst>
          </p:cNvPr>
          <p:cNvSpPr txBox="1"/>
          <p:nvPr/>
        </p:nvSpPr>
        <p:spPr>
          <a:xfrm>
            <a:off x="7445613" y="367812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(3)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8542BD7-F0AE-365F-EDF3-7F790337F615}"/>
              </a:ext>
            </a:extLst>
          </p:cNvPr>
          <p:cNvCxnSpPr>
            <a:cxnSpLocks/>
          </p:cNvCxnSpPr>
          <p:nvPr/>
        </p:nvCxnSpPr>
        <p:spPr>
          <a:xfrm flipH="1">
            <a:off x="6636810" y="3951841"/>
            <a:ext cx="194514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B66220-6033-3875-5E12-6E69FA61AAC4}"/>
              </a:ext>
            </a:extLst>
          </p:cNvPr>
          <p:cNvSpPr txBox="1"/>
          <p:nvPr/>
        </p:nvSpPr>
        <p:spPr>
          <a:xfrm>
            <a:off x="4364843" y="3686629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(4)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76A47-9E97-A5B1-4BCC-153BB769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Simplified Architecture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899E6E-50B0-F99A-7B21-17F9744B10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95398" y="4453685"/>
            <a:ext cx="522732" cy="705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EA8B31-E310-638D-70EA-196395ADBA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153297" y="4418926"/>
            <a:ext cx="750785" cy="7753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C5A678-DA26-2F65-79CA-017E5FB70B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9249" y="4374753"/>
            <a:ext cx="475775" cy="863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132A46-EF7E-61C0-A241-5283D8ABB51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1969122" y="4432971"/>
            <a:ext cx="591109" cy="747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E51BBB-DF9E-7804-2424-7373E0E21D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0191" y="4313184"/>
            <a:ext cx="576064" cy="986789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1B8110C-D4DB-731A-AE84-C9CA1061B237}"/>
              </a:ext>
            </a:extLst>
          </p:cNvPr>
          <p:cNvCxnSpPr>
            <a:stCxn id="6" idx="0"/>
          </p:cNvCxnSpPr>
          <p:nvPr/>
        </p:nvCxnSpPr>
        <p:spPr>
          <a:xfrm flipV="1">
            <a:off x="2264677" y="3592286"/>
            <a:ext cx="3313" cy="84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2981D-9F43-BF58-1796-3E64AD438968}"/>
              </a:ext>
            </a:extLst>
          </p:cNvPr>
          <p:cNvSpPr/>
          <p:nvPr/>
        </p:nvSpPr>
        <p:spPr>
          <a:xfrm>
            <a:off x="1473333" y="1516175"/>
            <a:ext cx="1879101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Dispatcher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19CFE-6787-4C5D-15B2-6807B52D0786}"/>
              </a:ext>
            </a:extLst>
          </p:cNvPr>
          <p:cNvSpPr/>
          <p:nvPr/>
        </p:nvSpPr>
        <p:spPr>
          <a:xfrm>
            <a:off x="4444179" y="1516175"/>
            <a:ext cx="1879101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DB Server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9B746E-6E0C-011E-32A0-01EE623EFC59}"/>
              </a:ext>
            </a:extLst>
          </p:cNvPr>
          <p:cNvSpPr/>
          <p:nvPr/>
        </p:nvSpPr>
        <p:spPr>
          <a:xfrm>
            <a:off x="7415024" y="1516175"/>
            <a:ext cx="1879101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Monitor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24C1530F-96E0-5994-8515-A2A8731C1C6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856764" y="3638270"/>
            <a:ext cx="1656" cy="81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1A6D1AE-F350-FB64-8AD7-EE044B840F0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28689" y="3690564"/>
            <a:ext cx="0" cy="72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7D4CB2B-21A8-D9D6-0E91-DBE33EB6A0D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177136" y="3638270"/>
            <a:ext cx="1" cy="736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5DD478D-BECC-80AF-1797-6DEFEA42356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738223" y="3638270"/>
            <a:ext cx="0" cy="674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49D231-DE29-9A01-A412-7B52AB3A4EA4}"/>
              </a:ext>
            </a:extLst>
          </p:cNvPr>
          <p:cNvSpPr/>
          <p:nvPr/>
        </p:nvSpPr>
        <p:spPr>
          <a:xfrm>
            <a:off x="1473333" y="3476044"/>
            <a:ext cx="7826828" cy="326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DDS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650E2429-ADDA-86A6-B8B6-C77C2B6BDEB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412884" y="2136661"/>
            <a:ext cx="0" cy="862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C732425C-1357-76DC-C7BA-9B008971B23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354575" y="2136661"/>
            <a:ext cx="0" cy="99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7EB036-EB04-676E-487F-08FC95E89416}"/>
              </a:ext>
            </a:extLst>
          </p:cNvPr>
          <p:cNvSpPr/>
          <p:nvPr/>
        </p:nvSpPr>
        <p:spPr>
          <a:xfrm>
            <a:off x="1473333" y="2999148"/>
            <a:ext cx="7826828" cy="326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ROS 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204C3257-DAC6-59FB-1F0D-94C965F3A2E3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352434" y="1826418"/>
            <a:ext cx="1091745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12F9E148-F213-BCCA-812B-D679D034DE73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323280" y="1826418"/>
            <a:ext cx="109174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8EE8A31-B281-CD04-E90B-39AB6845FBFB}"/>
              </a:ext>
            </a:extLst>
          </p:cNvPr>
          <p:cNvSpPr/>
          <p:nvPr/>
        </p:nvSpPr>
        <p:spPr>
          <a:xfrm>
            <a:off x="333695" y="4234542"/>
            <a:ext cx="9238609" cy="1404257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800" b="1" dirty="0">
                <a:solidFill>
                  <a:srgbClr val="0070C0"/>
                </a:solidFill>
              </a:rPr>
              <a:t>Nodes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45FF4E-7AA9-C59E-2EBD-A8A41AE8F17C}"/>
              </a:ext>
            </a:extLst>
          </p:cNvPr>
          <p:cNvSpPr txBox="1"/>
          <p:nvPr/>
        </p:nvSpPr>
        <p:spPr>
          <a:xfrm>
            <a:off x="1813270" y="53000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반출입기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E5D6F9-EDE0-D4B8-BF72-D2A85F78D9C5}"/>
              </a:ext>
            </a:extLst>
          </p:cNvPr>
          <p:cNvSpPr txBox="1"/>
          <p:nvPr/>
        </p:nvSpPr>
        <p:spPr>
          <a:xfrm>
            <a:off x="5144867" y="5299972"/>
            <a:ext cx="77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Stocker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872D79-B932-64DB-83FC-AEE7945273AD}"/>
              </a:ext>
            </a:extLst>
          </p:cNvPr>
          <p:cNvSpPr txBox="1"/>
          <p:nvPr/>
        </p:nvSpPr>
        <p:spPr>
          <a:xfrm>
            <a:off x="6725730" y="53000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폐기설비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544215-6237-2C97-C71E-722B433A2C91}"/>
              </a:ext>
            </a:extLst>
          </p:cNvPr>
          <p:cNvSpPr txBox="1"/>
          <p:nvPr/>
        </p:nvSpPr>
        <p:spPr>
          <a:xfrm>
            <a:off x="3536668" y="53002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분석기</a:t>
            </a:r>
            <a:endParaRPr kumimoji="1"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1C45E5-264A-006E-A586-39F26DA88B12}"/>
              </a:ext>
            </a:extLst>
          </p:cNvPr>
          <p:cNvSpPr txBox="1"/>
          <p:nvPr/>
        </p:nvSpPr>
        <p:spPr>
          <a:xfrm>
            <a:off x="8354574" y="5299973"/>
            <a:ext cx="704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MOMA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B95CDE2-B20E-BDA4-1423-C21ED3506BF7}"/>
              </a:ext>
            </a:extLst>
          </p:cNvPr>
          <p:cNvSpPr/>
          <p:nvPr/>
        </p:nvSpPr>
        <p:spPr>
          <a:xfrm>
            <a:off x="2143710" y="437475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C9C2E68-27BC-3741-F4BA-DB74681ECE9E}"/>
              </a:ext>
            </a:extLst>
          </p:cNvPr>
          <p:cNvSpPr/>
          <p:nvPr/>
        </p:nvSpPr>
        <p:spPr>
          <a:xfrm>
            <a:off x="3742738" y="437475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1E5C7CB-BB27-1FEF-C88B-43CBF60707AA}"/>
              </a:ext>
            </a:extLst>
          </p:cNvPr>
          <p:cNvSpPr/>
          <p:nvPr/>
        </p:nvSpPr>
        <p:spPr>
          <a:xfrm>
            <a:off x="5421174" y="437475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2FB6C21-AE2E-12BF-4C63-22D0E786448E}"/>
              </a:ext>
            </a:extLst>
          </p:cNvPr>
          <p:cNvSpPr/>
          <p:nvPr/>
        </p:nvSpPr>
        <p:spPr>
          <a:xfrm>
            <a:off x="7068303" y="437467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EF6E30C-EDD9-AA13-DD3A-50DD68AF0F73}"/>
              </a:ext>
            </a:extLst>
          </p:cNvPr>
          <p:cNvSpPr/>
          <p:nvPr/>
        </p:nvSpPr>
        <p:spPr>
          <a:xfrm>
            <a:off x="8629341" y="437467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0581B89-E402-6848-5A56-BD0A027F7AB6}"/>
              </a:ext>
            </a:extLst>
          </p:cNvPr>
          <p:cNvSpPr/>
          <p:nvPr/>
        </p:nvSpPr>
        <p:spPr>
          <a:xfrm>
            <a:off x="4124316" y="6036128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D6A4C7-2B44-B1B9-EF79-B537D1E1DA3A}"/>
              </a:ext>
            </a:extLst>
          </p:cNvPr>
          <p:cNvSpPr txBox="1"/>
          <p:nvPr/>
        </p:nvSpPr>
        <p:spPr>
          <a:xfrm>
            <a:off x="4366250" y="6003206"/>
            <a:ext cx="2647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기기별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Adaptor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IDL </a:t>
            </a:r>
            <a:r>
              <a:rPr kumimoji="1" lang="ko-KR" altLang="en-US" sz="1400" dirty="0"/>
              <a:t>목록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54133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52CB27-F73D-8254-CFA6-22B5F5D3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83" y="5001987"/>
            <a:ext cx="1992086" cy="9840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443096-4005-33EC-909D-A786E838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136525"/>
            <a:ext cx="8545195" cy="484505"/>
          </a:xfrm>
        </p:spPr>
        <p:txBody>
          <a:bodyPr>
            <a:normAutofit/>
          </a:bodyPr>
          <a:lstStyle/>
          <a:p>
            <a:r>
              <a:rPr lang="en-US" altLang="ko-KR" dirty="0"/>
              <a:t>Mobile Manipulator (</a:t>
            </a:r>
            <a:r>
              <a:rPr lang="en-US" altLang="ko-KR" dirty="0" err="1"/>
              <a:t>MoMa</a:t>
            </a:r>
            <a:r>
              <a:rPr lang="en-US" altLang="ko-KR" dirty="0"/>
              <a:t>) / Mobile </a:t>
            </a:r>
            <a:r>
              <a:rPr lang="en-US" altLang="ko-KR" dirty="0" err="1"/>
              <a:t>Cobot</a:t>
            </a:r>
            <a:r>
              <a:rPr lang="en-US" altLang="ko-KR" dirty="0"/>
              <a:t> / </a:t>
            </a:r>
            <a:r>
              <a:rPr lang="en-US" altLang="ko-KR" dirty="0" err="1"/>
              <a:t>Mobot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928195-FF72-B665-310F-5AF420C4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703" y="2775857"/>
            <a:ext cx="1131569" cy="2471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9382B-8B0A-D7BD-507D-1E7EC1B388C0}"/>
              </a:ext>
            </a:extLst>
          </p:cNvPr>
          <p:cNvSpPr txBox="1"/>
          <p:nvPr/>
        </p:nvSpPr>
        <p:spPr>
          <a:xfrm>
            <a:off x="202275" y="2028124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Gripper</a:t>
            </a:r>
            <a:endParaRPr kumimoji="1"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547BA-95B9-D341-1C50-B5C01687C27B}"/>
              </a:ext>
            </a:extLst>
          </p:cNvPr>
          <p:cNvSpPr txBox="1"/>
          <p:nvPr/>
        </p:nvSpPr>
        <p:spPr>
          <a:xfrm>
            <a:off x="3866274" y="1780103"/>
            <a:ext cx="60678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b="1" dirty="0">
                <a:solidFill>
                  <a:srgbClr val="FF0000"/>
                </a:solidFill>
              </a:rPr>
              <a:t>UR(Universal Robots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제품들은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PolyScope</a:t>
            </a:r>
            <a:r>
              <a:rPr kumimoji="1" lang="ko-KR" altLang="en-US" sz="1600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사용하고 있으며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,</a:t>
            </a:r>
            <a:br>
              <a:rPr kumimoji="1" lang="en-US" altLang="ko-KR" sz="1600" b="1" dirty="0">
                <a:solidFill>
                  <a:srgbClr val="FF0000"/>
                </a:solidFill>
              </a:rPr>
            </a:br>
            <a:r>
              <a:rPr kumimoji="1" lang="ko-KR" altLang="en-US" sz="1600" b="1" dirty="0">
                <a:solidFill>
                  <a:srgbClr val="FF0000"/>
                </a:solidFill>
              </a:rPr>
              <a:t>이는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ROS2</a:t>
            </a:r>
            <a:r>
              <a:rPr kumimoji="1" lang="ko-KR" altLang="en-US" sz="1600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부분 지원하고 있음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.</a:t>
            </a:r>
            <a:br>
              <a:rPr kumimoji="1" lang="en-US" altLang="ko-KR" sz="1600" b="1" dirty="0">
                <a:solidFill>
                  <a:srgbClr val="FF0000"/>
                </a:solidFill>
              </a:rPr>
            </a:b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 ROS2</a:t>
            </a:r>
            <a:r>
              <a:rPr kumimoji="1" lang="ko-KR" altLang="en-US" sz="1600" b="1" dirty="0">
                <a:solidFill>
                  <a:srgbClr val="FF0000"/>
                </a:solidFill>
                <a:sym typeface="Wingdings" pitchFamily="2" charset="2"/>
              </a:rPr>
              <a:t>와 </a:t>
            </a: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DDS</a:t>
            </a:r>
            <a:r>
              <a:rPr kumimoji="1" lang="ko-KR" altLang="en-US" sz="1600" b="1" dirty="0">
                <a:solidFill>
                  <a:srgbClr val="FF0000"/>
                </a:solidFill>
                <a:sym typeface="Wingdings" pitchFamily="2" charset="2"/>
              </a:rPr>
              <a:t> 지원 여부 및 범위를 확인해야 함</a:t>
            </a: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 err="1">
                <a:sym typeface="Wingdings" pitchFamily="2" charset="2"/>
              </a:rPr>
              <a:t>PolyScope</a:t>
            </a:r>
            <a:r>
              <a:rPr kumimoji="1" lang="ko-KR" altLang="en-US" sz="1600" dirty="0">
                <a:sym typeface="Wingdings" pitchFamily="2" charset="2"/>
              </a:rPr>
              <a:t>는 </a:t>
            </a:r>
            <a:r>
              <a:rPr kumimoji="1" lang="en-US" altLang="ko-KR" sz="1600" dirty="0">
                <a:sym typeface="Wingdings" pitchFamily="2" charset="2"/>
              </a:rPr>
              <a:t>Python</a:t>
            </a:r>
            <a:r>
              <a:rPr kumimoji="1" lang="ko-KR" altLang="en-US" sz="1600" dirty="0">
                <a:sym typeface="Wingdings" pitchFamily="2" charset="2"/>
              </a:rPr>
              <a:t>기반의 </a:t>
            </a:r>
            <a:r>
              <a:rPr kumimoji="1" lang="en-US" altLang="ko-KR" sz="1600" dirty="0">
                <a:sym typeface="Wingdings" pitchFamily="2" charset="2"/>
              </a:rPr>
              <a:t>UR Script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사용함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>
                <a:sym typeface="Wingdings" pitchFamily="2" charset="2"/>
              </a:rPr>
              <a:t>Gripper</a:t>
            </a:r>
            <a:r>
              <a:rPr kumimoji="1" lang="ko-KR" altLang="en-US" sz="1600" dirty="0">
                <a:sym typeface="Wingdings" pitchFamily="2" charset="2"/>
              </a:rPr>
              <a:t>와 </a:t>
            </a:r>
            <a:r>
              <a:rPr kumimoji="1" lang="en-US" altLang="ko-KR" sz="1600" dirty="0">
                <a:sym typeface="Wingdings" pitchFamily="2" charset="2"/>
              </a:rPr>
              <a:t>Camera</a:t>
            </a:r>
            <a:r>
              <a:rPr kumimoji="1" lang="ko-KR" altLang="en-US" sz="1600" dirty="0">
                <a:sym typeface="Wingdings" pitchFamily="2" charset="2"/>
              </a:rPr>
              <a:t>의 제조사와 </a:t>
            </a:r>
            <a:r>
              <a:rPr kumimoji="1" lang="en-US" altLang="ko-KR" sz="1600" dirty="0">
                <a:sym typeface="Wingdings" pitchFamily="2" charset="2"/>
              </a:rPr>
              <a:t>UR</a:t>
            </a:r>
            <a:r>
              <a:rPr kumimoji="1" lang="ko-KR" altLang="en-US" sz="1600" dirty="0">
                <a:sym typeface="Wingdings" pitchFamily="2" charset="2"/>
              </a:rPr>
              <a:t> 호환성을 확인해야 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UR</a:t>
            </a:r>
            <a:r>
              <a:rPr kumimoji="1" lang="ko-KR" altLang="en-US" sz="1600" dirty="0">
                <a:sym typeface="Wingdings" pitchFamily="2" charset="2"/>
              </a:rPr>
              <a:t>과 통신 및 제어에 대한 확인이 필요함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>
                <a:sym typeface="Wingdings" pitchFamily="2" charset="2"/>
              </a:rPr>
              <a:t>Mir, UR </a:t>
            </a:r>
            <a:r>
              <a:rPr kumimoji="1" lang="en-US" altLang="ko-KR" sz="1600" dirty="0" err="1">
                <a:sym typeface="Wingdings" pitchFamily="2" charset="2"/>
              </a:rPr>
              <a:t>Cobot</a:t>
            </a:r>
            <a:r>
              <a:rPr kumimoji="1" lang="en-US" altLang="ko-KR" sz="1600" dirty="0">
                <a:sym typeface="Wingdings" pitchFamily="2" charset="2"/>
              </a:rPr>
              <a:t>, Gripper, Camera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각각 다른 </a:t>
            </a:r>
            <a:r>
              <a:rPr kumimoji="1" lang="en-US" altLang="ko-KR" sz="1600" dirty="0">
                <a:sym typeface="Wingdings" pitchFamily="2" charset="2"/>
              </a:rPr>
              <a:t>Node</a:t>
            </a:r>
            <a:r>
              <a:rPr kumimoji="1" lang="ko-KR" altLang="en-US" sz="1600" dirty="0">
                <a:sym typeface="Wingdings" pitchFamily="2" charset="2"/>
              </a:rPr>
              <a:t>로 제어할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것인지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아니면 하나의 </a:t>
            </a:r>
            <a:r>
              <a:rPr kumimoji="1" lang="en-US" altLang="ko-KR" sz="1600" dirty="0">
                <a:sym typeface="Wingdings" pitchFamily="2" charset="2"/>
              </a:rPr>
              <a:t>Node</a:t>
            </a:r>
            <a:r>
              <a:rPr kumimoji="1" lang="ko-KR" altLang="en-US" sz="1600" dirty="0">
                <a:sym typeface="Wingdings" pitchFamily="2" charset="2"/>
              </a:rPr>
              <a:t>로 제어할 것인지 확인해야 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>
                <a:sym typeface="Wingdings" pitchFamily="2" charset="2"/>
              </a:rPr>
              <a:t>각각 다른 </a:t>
            </a:r>
            <a:r>
              <a:rPr kumimoji="1" lang="en-US" altLang="ko-KR" sz="1600" dirty="0">
                <a:sym typeface="Wingdings" pitchFamily="2" charset="2"/>
              </a:rPr>
              <a:t>Node</a:t>
            </a:r>
            <a:r>
              <a:rPr kumimoji="1" lang="ko-KR" altLang="en-US" sz="1600" dirty="0">
                <a:sym typeface="Wingdings" pitchFamily="2" charset="2"/>
              </a:rPr>
              <a:t>로 제어한다면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각 </a:t>
            </a:r>
            <a:r>
              <a:rPr kumimoji="1" lang="en-US" altLang="ko-KR" sz="1600" dirty="0">
                <a:sym typeface="Wingdings" pitchFamily="2" charset="2"/>
              </a:rPr>
              <a:t>Node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ROS2 </a:t>
            </a:r>
            <a:r>
              <a:rPr kumimoji="1" lang="ko-KR" altLang="en-US" sz="1600" dirty="0">
                <a:sym typeface="Wingdings" pitchFamily="2" charset="2"/>
              </a:rPr>
              <a:t>지원여부를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확인해야 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endParaRPr kumimoji="1"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E416B-1B77-866A-D65C-62D2E84AE1DD}"/>
              </a:ext>
            </a:extLst>
          </p:cNvPr>
          <p:cNvSpPr txBox="1"/>
          <p:nvPr/>
        </p:nvSpPr>
        <p:spPr>
          <a:xfrm>
            <a:off x="2469836" y="3863055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UR </a:t>
            </a:r>
            <a:r>
              <a:rPr kumimoji="1" lang="en-US" altLang="ko-KR" sz="1400" dirty="0" err="1"/>
              <a:t>Cobot</a:t>
            </a:r>
            <a:endParaRPr kumimoji="1"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4D7B6-B607-9501-8D87-4C00D085CC3A}"/>
              </a:ext>
            </a:extLst>
          </p:cNvPr>
          <p:cNvSpPr txBox="1"/>
          <p:nvPr/>
        </p:nvSpPr>
        <p:spPr>
          <a:xfrm>
            <a:off x="1086651" y="5340119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 err="1"/>
              <a:t>MiR</a:t>
            </a:r>
            <a:endParaRPr kumimoji="1"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E900C13-B5DC-8E65-F377-5377A30E5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30" y="1911004"/>
            <a:ext cx="2661326" cy="17652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90D8B6-696E-79B4-8CBF-56F10B86D84B}"/>
              </a:ext>
            </a:extLst>
          </p:cNvPr>
          <p:cNvSpPr txBox="1"/>
          <p:nvPr/>
        </p:nvSpPr>
        <p:spPr>
          <a:xfrm>
            <a:off x="923401" y="1961641"/>
            <a:ext cx="804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Camera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2A80B-BEB5-12B1-4260-4CD658BA6320}"/>
              </a:ext>
            </a:extLst>
          </p:cNvPr>
          <p:cNvSpPr txBox="1"/>
          <p:nvPr/>
        </p:nvSpPr>
        <p:spPr>
          <a:xfrm>
            <a:off x="3866274" y="5453170"/>
            <a:ext cx="6077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/>
            <a:r>
              <a:rPr kumimoji="1" lang="en-US" altLang="ko-KR" sz="1600" dirty="0"/>
              <a:t>※	UR</a:t>
            </a:r>
            <a:r>
              <a:rPr kumimoji="1" lang="ko-KR" altLang="en-US" sz="1600" dirty="0"/>
              <a:t>에는 </a:t>
            </a:r>
            <a:r>
              <a:rPr kumimoji="1" lang="en-US" altLang="ko-KR" sz="1600" dirty="0"/>
              <a:t>Gripper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Camera</a:t>
            </a:r>
            <a:r>
              <a:rPr kumimoji="1" lang="ko-KR" altLang="en-US" sz="1600" dirty="0"/>
              <a:t> 제품이 없으나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삼익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THK</a:t>
            </a:r>
            <a:r>
              <a:rPr kumimoji="1" lang="ko-KR" altLang="en-US" sz="1600" dirty="0"/>
              <a:t>에는 있음</a:t>
            </a:r>
            <a:br>
              <a:rPr kumimoji="1" lang="en-US" altLang="ko-KR" sz="1600" dirty="0"/>
            </a:br>
            <a:r>
              <a:rPr kumimoji="1" lang="ko-KR" altLang="en-US" sz="1600" dirty="0"/>
              <a:t>따라서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호환성 및 제어에 대한 확인이 필요함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662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Pages>14</Pages>
  <Words>358</Words>
  <Characters>0</Characters>
  <Application>Microsoft Macintosh PowerPoint</Application>
  <DocSecurity>0</DocSecurity>
  <PresentationFormat>A4 용지(210x297mm)</PresentationFormat>
  <Lines>0</Lines>
  <Paragraphs>116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Aptos</vt:lpstr>
      <vt:lpstr>Aptos Display</vt:lpstr>
      <vt:lpstr>Arial</vt:lpstr>
      <vt:lpstr>Wingdings</vt:lpstr>
      <vt:lpstr>Office 테마</vt:lpstr>
      <vt:lpstr>ROS 1 vs. ROS 2</vt:lpstr>
      <vt:lpstr>Node 분석</vt:lpstr>
      <vt:lpstr>MOMA Paths</vt:lpstr>
      <vt:lpstr>Moving Paths</vt:lpstr>
      <vt:lpstr>Moving Paths</vt:lpstr>
      <vt:lpstr>Simplified Architecture</vt:lpstr>
      <vt:lpstr>Mobile Manipulator (MoMa) / Mobile Cobot / Mobot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17</cp:revision>
  <dcterms:modified xsi:type="dcterms:W3CDTF">2024-06-13T14:55:27Z</dcterms:modified>
  <cp:version>10.105.227.52551</cp:version>
</cp:coreProperties>
</file>