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F25D-9ECF-460E-B76B-97DE45F758CD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11C-D90C-4937-B8FA-AD82CF3FF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66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F25D-9ECF-460E-B76B-97DE45F758CD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11C-D90C-4937-B8FA-AD82CF3FF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91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F25D-9ECF-460E-B76B-97DE45F758CD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11C-D90C-4937-B8FA-AD82CF3FF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81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F25D-9ECF-460E-B76B-97DE45F758CD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11C-D90C-4937-B8FA-AD82CF3FF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67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F25D-9ECF-460E-B76B-97DE45F758CD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11C-D90C-4937-B8FA-AD82CF3FF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57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F25D-9ECF-460E-B76B-97DE45F758CD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11C-D90C-4937-B8FA-AD82CF3FF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45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F25D-9ECF-460E-B76B-97DE45F758CD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11C-D90C-4937-B8FA-AD82CF3FF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13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F25D-9ECF-460E-B76B-97DE45F758CD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11C-D90C-4937-B8FA-AD82CF3FF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0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F25D-9ECF-460E-B76B-97DE45F758CD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11C-D90C-4937-B8FA-AD82CF3FF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56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F25D-9ECF-460E-B76B-97DE45F758CD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11C-D90C-4937-B8FA-AD82CF3FF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97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F25D-9ECF-460E-B76B-97DE45F758CD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711C-D90C-4937-B8FA-AD82CF3FF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62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9F25D-9ECF-460E-B76B-97DE45F758CD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E711C-D90C-4937-B8FA-AD82CF3FF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57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147157" y="232756"/>
            <a:ext cx="1986742" cy="17872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1147157" y="723207"/>
            <a:ext cx="198674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04605" y="293316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Base Image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354975" y="885306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rootfs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4975" y="1438101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Ubuntu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250576" y="232755"/>
            <a:ext cx="1986742" cy="26018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4250576" y="723207"/>
            <a:ext cx="198674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08024" y="293316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Container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458394" y="885306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rootfs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458394" y="1438101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Ubuntu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437612" y="2019992"/>
            <a:ext cx="1612669" cy="419793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update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353995" y="232755"/>
            <a:ext cx="1986742" cy="26018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7353995" y="723207"/>
            <a:ext cx="198674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86364" y="293315"/>
            <a:ext cx="192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Custom Image 1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61813" y="885306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rootfs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61813" y="1438101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Ubuntu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541031" y="2019992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update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3374532" y="872836"/>
            <a:ext cx="665018" cy="56526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374532" y="47798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Run</a:t>
            </a:r>
            <a:endParaRPr lang="ko-KR" altLang="en-US" dirty="0"/>
          </a:p>
        </p:txBody>
      </p:sp>
      <p:sp>
        <p:nvSpPr>
          <p:cNvPr id="24" name="오른쪽 화살표 23"/>
          <p:cNvSpPr/>
          <p:nvPr/>
        </p:nvSpPr>
        <p:spPr>
          <a:xfrm>
            <a:off x="6463147" y="843741"/>
            <a:ext cx="665018" cy="56526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289749" y="47440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Commit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47157" y="3325090"/>
            <a:ext cx="1986742" cy="26018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1147157" y="3815541"/>
            <a:ext cx="198674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96274" y="3385649"/>
            <a:ext cx="192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Custom Image 1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250576" y="3325089"/>
            <a:ext cx="1986742" cy="33001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4250576" y="3815541"/>
            <a:ext cx="198674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08024" y="3385650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Container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458394" y="3977640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rootfs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458394" y="4530435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Ubuntu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353995" y="3325089"/>
            <a:ext cx="1986742" cy="33001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7353995" y="3815541"/>
            <a:ext cx="198674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86364" y="3385649"/>
            <a:ext cx="192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Custom Image 2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7561813" y="3977640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rootfs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7561813" y="4530435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Ubuntu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541031" y="5112326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update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오른쪽 화살표 42"/>
          <p:cNvSpPr/>
          <p:nvPr/>
        </p:nvSpPr>
        <p:spPr>
          <a:xfrm>
            <a:off x="3374532" y="3965170"/>
            <a:ext cx="665018" cy="56526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374532" y="357031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Run</a:t>
            </a:r>
            <a:endParaRPr lang="ko-KR" altLang="en-US" dirty="0"/>
          </a:p>
        </p:txBody>
      </p:sp>
      <p:sp>
        <p:nvSpPr>
          <p:cNvPr id="45" name="오른쪽 화살표 44"/>
          <p:cNvSpPr/>
          <p:nvPr/>
        </p:nvSpPr>
        <p:spPr>
          <a:xfrm>
            <a:off x="6463147" y="3936075"/>
            <a:ext cx="665018" cy="56526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289749" y="356674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Commit</a:t>
            </a:r>
            <a:endParaRPr lang="ko-KR" altLang="en-US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354975" y="3977640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rootfs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54975" y="4530435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Ubuntu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334193" y="5112326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update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458394" y="5112326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update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437611" y="5710842"/>
            <a:ext cx="1612669" cy="419793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upgrade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7541031" y="5694217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upgrade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224335" y="68871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2c7079d23f20</a:t>
            </a:r>
            <a:endParaRPr lang="ko-KR" altLang="en-US" sz="1200" dirty="0"/>
          </a:p>
        </p:txBody>
      </p:sp>
      <p:sp>
        <p:nvSpPr>
          <p:cNvPr id="54" name="직사각형 53"/>
          <p:cNvSpPr/>
          <p:nvPr/>
        </p:nvSpPr>
        <p:spPr>
          <a:xfrm>
            <a:off x="3133899" y="3172196"/>
            <a:ext cx="1162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2c7079d23f20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6229108" y="3169211"/>
            <a:ext cx="12153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3dd873c086b7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3177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645921" y="1837111"/>
            <a:ext cx="1986742" cy="3300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1645921" y="2327562"/>
            <a:ext cx="198674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95038" y="1897670"/>
            <a:ext cx="192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Custom Image 2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749340" y="1837110"/>
            <a:ext cx="1986742" cy="36326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4749340" y="2327562"/>
            <a:ext cx="198674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06788" y="1897671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Container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957158" y="2489661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rootfs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957158" y="3042456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Ubuntu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852759" y="1837110"/>
            <a:ext cx="1986742" cy="36326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7852759" y="2327562"/>
            <a:ext cx="198674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85128" y="1897670"/>
            <a:ext cx="192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Custom Image 3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060577" y="2489661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rootfs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060577" y="3042456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Ubuntu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039795" y="3624347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update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3873296" y="2477191"/>
            <a:ext cx="665018" cy="56526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73296" y="208233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Run</a:t>
            </a:r>
            <a:endParaRPr lang="ko-KR" altLang="en-US" dirty="0"/>
          </a:p>
        </p:txBody>
      </p:sp>
      <p:sp>
        <p:nvSpPr>
          <p:cNvPr id="18" name="오른쪽 화살표 17"/>
          <p:cNvSpPr/>
          <p:nvPr/>
        </p:nvSpPr>
        <p:spPr>
          <a:xfrm>
            <a:off x="6961911" y="2448096"/>
            <a:ext cx="665018" cy="56526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788513" y="207876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Commit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957158" y="3624347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update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957158" y="4769719"/>
            <a:ext cx="1612669" cy="419793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install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039795" y="4206238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upgrade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27872" y="1681232"/>
            <a:ext cx="12153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5e5774317080</a:t>
            </a:r>
            <a:endParaRPr lang="ko-KR" altLang="en-US" sz="12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845428" y="2490859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rootfs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845428" y="3043654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Ubuntu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824646" y="3625545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update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824646" y="4207436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upgrade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957158" y="4197033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upgrade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034254" y="4781909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install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17039" y="1643240"/>
            <a:ext cx="12153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a7b4511d4754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1813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586316" y="2010367"/>
            <a:ext cx="1986742" cy="36129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1561121" y="2481070"/>
            <a:ext cx="198674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10238" y="2051178"/>
            <a:ext cx="192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Custom Image 3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664540" y="1990617"/>
            <a:ext cx="1986742" cy="41774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4664540" y="2481070"/>
            <a:ext cx="198674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21988" y="2051179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Container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872358" y="2643169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rootfs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872358" y="3195964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Ubuntu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767959" y="1990617"/>
            <a:ext cx="1986742" cy="41774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7767959" y="2481070"/>
            <a:ext cx="198674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00328" y="2051178"/>
            <a:ext cx="192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Custom Image 4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975777" y="2643169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rootfs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975777" y="3195964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Ubuntu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954995" y="3777855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update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3788496" y="2630699"/>
            <a:ext cx="665018" cy="56526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88496" y="2235845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Run</a:t>
            </a:r>
            <a:endParaRPr lang="ko-KR" altLang="en-US" dirty="0"/>
          </a:p>
        </p:txBody>
      </p:sp>
      <p:sp>
        <p:nvSpPr>
          <p:cNvPr id="18" name="오른쪽 화살표 17"/>
          <p:cNvSpPr/>
          <p:nvPr/>
        </p:nvSpPr>
        <p:spPr>
          <a:xfrm>
            <a:off x="6877111" y="2601604"/>
            <a:ext cx="665018" cy="56526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703713" y="223227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Commit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872358" y="3777855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update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872358" y="4923227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install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954995" y="4359746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upgrade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760628" y="2644367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rootfs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760628" y="3197162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Ubuntu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739846" y="3779053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update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39846" y="4360944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upgrade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872358" y="4350541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upgrade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949454" y="4935417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install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39845" y="4992113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apt-get install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872358" y="5495913"/>
            <a:ext cx="1612669" cy="419793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cmd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949454" y="5511087"/>
            <a:ext cx="1612669" cy="4197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cmd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64608" y="1820345"/>
            <a:ext cx="11719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07fb4a412688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6640190" y="1832006"/>
            <a:ext cx="12035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bba24c8ab334</a:t>
            </a:r>
            <a:endParaRPr lang="ko-KR" altLang="en-US" sz="12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238225" y="3434076"/>
            <a:ext cx="1612669" cy="148915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Redis container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구부러진 연결선 40"/>
          <p:cNvCxnSpPr>
            <a:stCxn id="36" idx="3"/>
            <a:endCxn id="39" idx="1"/>
          </p:cNvCxnSpPr>
          <p:nvPr/>
        </p:nvCxnSpPr>
        <p:spPr>
          <a:xfrm flipV="1">
            <a:off x="9562123" y="4178652"/>
            <a:ext cx="676102" cy="15423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98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958" y="4770713"/>
            <a:ext cx="1704975" cy="4476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964" y="3078429"/>
            <a:ext cx="1726969" cy="5384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34" name="Picture 10" descr="Portainer.i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805" y="1446086"/>
            <a:ext cx="2072236" cy="675905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초보를 위한 도커 안내서 - 도커란 무엇인가?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387" y="2690300"/>
            <a:ext cx="1443072" cy="1287468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오픈소스 기반의 데브옵스(DevOps) 플랫폼, '깃랩(GitLab)' | Vertical Platfor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632" y="1461153"/>
            <a:ext cx="1825625" cy="660838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canning Docker images with CoreOS Clair | werner-dijkerman.n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987" y="4758289"/>
            <a:ext cx="1688465" cy="61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>
            <a:stCxn id="1044" idx="3"/>
            <a:endCxn id="1040" idx="1"/>
          </p:cNvCxnSpPr>
          <p:nvPr/>
        </p:nvCxnSpPr>
        <p:spPr>
          <a:xfrm flipV="1">
            <a:off x="8143397" y="5067841"/>
            <a:ext cx="79059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1034" idx="2"/>
            <a:endCxn id="1036" idx="0"/>
          </p:cNvCxnSpPr>
          <p:nvPr/>
        </p:nvCxnSpPr>
        <p:spPr>
          <a:xfrm>
            <a:off x="7273923" y="2121991"/>
            <a:ext cx="0" cy="568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036" idx="2"/>
            <a:endCxn id="1044" idx="0"/>
          </p:cNvCxnSpPr>
          <p:nvPr/>
        </p:nvCxnSpPr>
        <p:spPr>
          <a:xfrm>
            <a:off x="7273923" y="3977768"/>
            <a:ext cx="0" cy="84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4" name="Picture 20" descr="tkfrn4799 (김성수) - velo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449" y="4820590"/>
            <a:ext cx="1738948" cy="494503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직선 연결선 31"/>
          <p:cNvCxnSpPr>
            <a:stCxn id="1038" idx="2"/>
            <a:endCxn id="6" idx="0"/>
          </p:cNvCxnSpPr>
          <p:nvPr/>
        </p:nvCxnSpPr>
        <p:spPr>
          <a:xfrm flipH="1">
            <a:off x="3966449" y="2121991"/>
            <a:ext cx="10996" cy="95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6" idx="2"/>
            <a:endCxn id="5" idx="0"/>
          </p:cNvCxnSpPr>
          <p:nvPr/>
        </p:nvCxnSpPr>
        <p:spPr>
          <a:xfrm>
            <a:off x="3966449" y="3616900"/>
            <a:ext cx="10997" cy="1153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036" idx="1"/>
            <a:endCxn id="6" idx="3"/>
          </p:cNvCxnSpPr>
          <p:nvPr/>
        </p:nvCxnSpPr>
        <p:spPr>
          <a:xfrm flipH="1">
            <a:off x="4829933" y="3334034"/>
            <a:ext cx="1722454" cy="13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044" idx="1"/>
            <a:endCxn id="6" idx="3"/>
          </p:cNvCxnSpPr>
          <p:nvPr/>
        </p:nvCxnSpPr>
        <p:spPr>
          <a:xfrm flipH="1" flipV="1">
            <a:off x="4829933" y="3347665"/>
            <a:ext cx="1574516" cy="172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8933988" y="5446648"/>
            <a:ext cx="30363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Clair는</a:t>
            </a:r>
            <a:r>
              <a:rPr lang="ko-KR" altLang="en-US" sz="1200" dirty="0"/>
              <a:t> 오픈소스 프로젝트로서, </a:t>
            </a:r>
            <a:r>
              <a:rPr lang="ko-KR" altLang="en-US" sz="1200" dirty="0" err="1"/>
              <a:t>appc</a:t>
            </a:r>
            <a:r>
              <a:rPr lang="ko-KR" altLang="en-US" sz="1200" dirty="0"/>
              <a:t> 및 </a:t>
            </a:r>
            <a:r>
              <a:rPr lang="ko-KR" altLang="en-US" sz="1200" dirty="0" err="1"/>
              <a:t>docker</a:t>
            </a:r>
            <a:r>
              <a:rPr lang="ko-KR" altLang="en-US" sz="1200" dirty="0"/>
              <a:t> 컨테이너의 취약점을 정적으로 분석하여 컨테이너의 보안을 모니터링하는 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348887" y="5495165"/>
            <a:ext cx="31898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Harbor는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Private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Registry로</a:t>
            </a:r>
            <a:r>
              <a:rPr lang="ko-KR" altLang="en-US" sz="1200" dirty="0"/>
              <a:t> 오픈 소스 컨테이너 이미지 레지스트리로 </a:t>
            </a:r>
            <a:r>
              <a:rPr lang="ko-KR" altLang="en-US" sz="1200" dirty="0" err="1"/>
              <a:t>web</a:t>
            </a:r>
            <a:r>
              <a:rPr lang="ko-KR" altLang="en-US" sz="1200" dirty="0"/>
              <a:t> </a:t>
            </a:r>
            <a:r>
              <a:rPr lang="ko-KR" altLang="en-US" sz="1200" dirty="0" err="1"/>
              <a:t>ui</a:t>
            </a:r>
            <a:r>
              <a:rPr lang="ko-KR" altLang="en-US" sz="1200" dirty="0"/>
              <a:t>, 이미지 스캐닝, </a:t>
            </a:r>
            <a:r>
              <a:rPr lang="ko-KR" altLang="en-US" sz="1200" dirty="0" err="1"/>
              <a:t>Multi-tenant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replication</a:t>
            </a:r>
            <a:r>
              <a:rPr lang="ko-KR" altLang="en-US" sz="1200" dirty="0"/>
              <a:t> 등의 많은 기능을 제공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005445" y="2585472"/>
            <a:ext cx="2446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리눅스의 응용 프로그램들을 소프트웨어 컨테이너 안에 배치시키는 일을 자동화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8310041" y="1553205"/>
            <a:ext cx="22943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Docker를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웹상에서</a:t>
            </a:r>
            <a:r>
              <a:rPr lang="ko-KR" altLang="en-US" sz="1200" dirty="0"/>
              <a:t> 관리할 수 있게 도와주는 툴 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03618" y="1460871"/>
            <a:ext cx="2626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Gitlab은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Git의</a:t>
            </a:r>
            <a:r>
              <a:rPr lang="ko-KR" altLang="en-US" sz="1200" dirty="0"/>
              <a:t> 원격 저장소 기능과 이슈 </a:t>
            </a:r>
            <a:r>
              <a:rPr lang="ko-KR" altLang="en-US" sz="1200" dirty="0" err="1"/>
              <a:t>트래커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기능등을</a:t>
            </a:r>
            <a:r>
              <a:rPr lang="ko-KR" altLang="en-US" sz="1200" dirty="0"/>
              <a:t> 제공하는 소프트웨어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03618" y="3078429"/>
            <a:ext cx="27016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CI(</a:t>
            </a:r>
            <a:r>
              <a:rPr lang="ko-KR" altLang="en-US" sz="1200" dirty="0" err="1"/>
              <a:t>Continuous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Integration</a:t>
            </a:r>
            <a:r>
              <a:rPr lang="ko-KR" altLang="en-US" sz="1200" dirty="0"/>
              <a:t>) </a:t>
            </a:r>
            <a:r>
              <a:rPr lang="ko-KR" altLang="en-US" sz="1200" dirty="0" err="1"/>
              <a:t>tool로</a:t>
            </a:r>
            <a:r>
              <a:rPr lang="ko-KR" altLang="en-US" sz="1200" dirty="0"/>
              <a:t> 작업된 소스 코드를, 빌드 하고 테스트 하고 배포 하는 과정을 통합하고, 이를 자동화할 수 있도록 제공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03618" y="4758289"/>
            <a:ext cx="27695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버그, 코드 </a:t>
            </a:r>
            <a:r>
              <a:rPr lang="ko-KR" altLang="en-US" sz="1200" dirty="0" err="1"/>
              <a:t>스멜</a:t>
            </a:r>
            <a:r>
              <a:rPr lang="ko-KR" altLang="en-US" sz="1200" dirty="0"/>
              <a:t>, 보안 취약점을 발견할 목적으로 정적 코드 분석으로 자동 리뷰를 수행하기 위한 지속적인 코드 품질 검사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227847" y="440138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9000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541311" y="4481044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8686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659837" y="1093837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9900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288569" y="112594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9080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249516" y="2736689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9595</a:t>
            </a:r>
          </a:p>
        </p:txBody>
      </p:sp>
      <p:pic>
        <p:nvPicPr>
          <p:cNvPr id="1046" name="Picture 22" descr="Java : Spring Boot : Jar, Maven, Gradle : 배포하는 방법, 예제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933" y="3850908"/>
            <a:ext cx="688095" cy="36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꺾인 연결선 59"/>
          <p:cNvCxnSpPr>
            <a:stCxn id="1036" idx="3"/>
            <a:endCxn id="1046" idx="1"/>
          </p:cNvCxnSpPr>
          <p:nvPr/>
        </p:nvCxnSpPr>
        <p:spPr>
          <a:xfrm>
            <a:off x="7995459" y="3334034"/>
            <a:ext cx="869474" cy="6974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9016227" y="3540094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998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235</Words>
  <Application>Microsoft Office PowerPoint</Application>
  <PresentationFormat>와이드스크린</PresentationFormat>
  <Paragraphs>91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10</cp:revision>
  <dcterms:created xsi:type="dcterms:W3CDTF">2020-10-07T06:09:58Z</dcterms:created>
  <dcterms:modified xsi:type="dcterms:W3CDTF">2020-10-27T04:58:30Z</dcterms:modified>
</cp:coreProperties>
</file>