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6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1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1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7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7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3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0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6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7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2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F25D-9ECF-460E-B76B-97DE45F758CD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47157" y="232756"/>
            <a:ext cx="1986742" cy="17872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147157" y="723207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4605" y="29331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Base Image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54975" y="88530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4975" y="1438101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50576" y="232755"/>
            <a:ext cx="1986742" cy="26018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250576" y="723207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8024" y="29331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58394" y="88530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58394" y="1438101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37612" y="2019992"/>
            <a:ext cx="1612669" cy="41979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53995" y="232755"/>
            <a:ext cx="1986742" cy="26018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7353995" y="723207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86364" y="293315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1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61813" y="88530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61813" y="1438101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41031" y="2019992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3374532" y="872836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374532" y="47798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>
            <a:off x="6463147" y="843741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89749" y="47440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47157" y="3325090"/>
            <a:ext cx="1986742" cy="26018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1147157" y="3815541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6274" y="3385649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1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50576" y="3325089"/>
            <a:ext cx="1986742" cy="3300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4250576" y="3815541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08024" y="338565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58394" y="3977640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58394" y="4530435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353995" y="3325089"/>
            <a:ext cx="1986742" cy="3300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7353995" y="3815541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86364" y="3385649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2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61813" y="3977640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561813" y="4530435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541031" y="511232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3374532" y="3965170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74532" y="357031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45" name="오른쪽 화살표 44"/>
          <p:cNvSpPr/>
          <p:nvPr/>
        </p:nvSpPr>
        <p:spPr>
          <a:xfrm>
            <a:off x="6463147" y="3936075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89749" y="356674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54975" y="3977640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54975" y="4530435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34193" y="511232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58394" y="511232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437611" y="5710842"/>
            <a:ext cx="1612669" cy="41979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541031" y="569421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24335" y="68871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2c7079d23f20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3899" y="3172196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2c7079d23f20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229108" y="3169211"/>
            <a:ext cx="1215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3dd873c086b7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177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45921" y="1837111"/>
            <a:ext cx="1986742" cy="3300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645921" y="2327562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95038" y="1897670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2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49340" y="1837110"/>
            <a:ext cx="1986742" cy="3632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749340" y="2327562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6788" y="1897671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957158" y="2489661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57158" y="304245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852759" y="1837110"/>
            <a:ext cx="1986742" cy="3632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7852759" y="2327562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85128" y="1897670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60577" y="2489661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0577" y="304245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39795" y="362434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873296" y="2477191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73296" y="208233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6961911" y="2448096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88513" y="20787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57158" y="362434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57158" y="4769719"/>
            <a:ext cx="1612669" cy="41979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install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9795" y="4206238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27872" y="1681232"/>
            <a:ext cx="1215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5e5774317080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845428" y="2490859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45428" y="3043654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24646" y="3625545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24646" y="420743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57158" y="4197033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034254" y="4781909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install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17039" y="1643240"/>
            <a:ext cx="1215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a7b4511d4754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813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86316" y="2010367"/>
            <a:ext cx="1986742" cy="36129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561121" y="2481070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10238" y="2051178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3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64540" y="1990617"/>
            <a:ext cx="1986742" cy="41774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664540" y="2481070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1988" y="205117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72358" y="2643169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72358" y="3195964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767959" y="1990617"/>
            <a:ext cx="1986742" cy="41774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7767959" y="2481070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0328" y="2051178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4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75777" y="2643169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75777" y="3195964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54995" y="3777855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788496" y="2630699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88496" y="22358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6877111" y="2601604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03713" y="223227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72358" y="3777855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72358" y="492322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install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54995" y="435974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60628" y="264436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60628" y="3197162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39846" y="3779053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39846" y="4360944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72358" y="4350541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949454" y="493541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install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39845" y="4992113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install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72358" y="5495913"/>
            <a:ext cx="1612669" cy="41979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cmd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49454" y="551108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cmd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64608" y="1820345"/>
            <a:ext cx="11719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07fb4a412688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640190" y="1832006"/>
            <a:ext cx="1203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bba24c8ab334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238225" y="3434076"/>
            <a:ext cx="1612669" cy="14891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Redis container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구부러진 연결선 40"/>
          <p:cNvCxnSpPr>
            <a:stCxn id="36" idx="3"/>
            <a:endCxn id="39" idx="1"/>
          </p:cNvCxnSpPr>
          <p:nvPr/>
        </p:nvCxnSpPr>
        <p:spPr>
          <a:xfrm flipV="1">
            <a:off x="9562123" y="4178652"/>
            <a:ext cx="676102" cy="1542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8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118</Words>
  <Application>Microsoft Office PowerPoint</Application>
  <PresentationFormat>와이드스크린</PresentationFormat>
  <Paragraphs>78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5</cp:revision>
  <dcterms:created xsi:type="dcterms:W3CDTF">2020-10-07T06:09:58Z</dcterms:created>
  <dcterms:modified xsi:type="dcterms:W3CDTF">2020-10-07T07:07:16Z</dcterms:modified>
</cp:coreProperties>
</file>