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5" r:id="rId5"/>
    <p:sldId id="266" r:id="rId6"/>
    <p:sldId id="261" r:id="rId7"/>
    <p:sldId id="264" r:id="rId8"/>
    <p:sldId id="257" r:id="rId9"/>
    <p:sldId id="258" r:id="rId10"/>
    <p:sldId id="260" r:id="rId11"/>
  </p:sldIdLst>
  <p:sldSz cx="9144000" cy="6858000" type="screen4x3"/>
  <p:notesSz cx="6765925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AE3729-98E7-4520-A93F-D8D2FC0F1D03}">
          <p14:sldIdLst>
            <p14:sldId id="256"/>
            <p14:sldId id="262"/>
            <p14:sldId id="263"/>
            <p14:sldId id="265"/>
            <p14:sldId id="266"/>
            <p14:sldId id="261"/>
            <p14:sldId id="264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67F"/>
    <a:srgbClr val="00FF00"/>
    <a:srgbClr val="FF66CC"/>
    <a:srgbClr val="3366FF"/>
    <a:srgbClr val="FFCC66"/>
    <a:srgbClr val="FFFF66"/>
    <a:srgbClr val="FF0066"/>
    <a:srgbClr val="A632EE"/>
    <a:srgbClr val="F7AD29"/>
    <a:srgbClr val="77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0992" autoAdjust="0"/>
  </p:normalViewPr>
  <p:slideViewPr>
    <p:cSldViewPr>
      <p:cViewPr varScale="1">
        <p:scale>
          <a:sx n="102" d="100"/>
          <a:sy n="102" d="100"/>
        </p:scale>
        <p:origin x="9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0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2226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3649-5964-4984-8D39-1EF4E01A0EE5}" type="datetimeFigureOut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80537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2226" y="9380537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72994-4C3D-4166-B770-2885E21B8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2459" y="1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/>
          <a:lstStyle>
            <a:lvl1pPr algn="r">
              <a:defRPr sz="1200"/>
            </a:lvl1pPr>
          </a:lstStyle>
          <a:p>
            <a:fld id="{0E8A0F51-E119-4DFD-B3D8-15229986D62D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91" tIns="45246" rIns="90491" bIns="452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593" y="4691024"/>
            <a:ext cx="5412740" cy="4444127"/>
          </a:xfrm>
          <a:prstGeom prst="rect">
            <a:avLst/>
          </a:prstGeom>
        </p:spPr>
        <p:txBody>
          <a:bodyPr vert="horz" lIns="90491" tIns="45246" rIns="90491" bIns="4524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80333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2459" y="9380333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 anchor="b"/>
          <a:lstStyle>
            <a:lvl1pPr algn="r">
              <a:defRPr sz="1200"/>
            </a:lvl1pPr>
          </a:lstStyle>
          <a:p>
            <a:fld id="{D940DB3B-5930-474E-B4D6-600DA1B7D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1363"/>
            <a:ext cx="4937125" cy="3703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4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0290" y="4214819"/>
            <a:ext cx="6400800" cy="1000132"/>
          </a:xfrm>
        </p:spPr>
        <p:txBody>
          <a:bodyPr anchor="t">
            <a:normAutofit/>
          </a:bodyPr>
          <a:lstStyle>
            <a:lvl1pPr marL="0" indent="0" algn="r">
              <a:buNone/>
              <a:defRPr lang="ko-KR" altLang="en-US" sz="2400" b="1" i="0" kern="1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es_01.jpg"/>
          <p:cNvPicPr>
            <a:picLocks noChangeAspect="1"/>
          </p:cNvPicPr>
          <p:nvPr userDrawn="1"/>
        </p:nvPicPr>
        <p:blipFill>
          <a:blip r:embed="rId2" cstate="print"/>
          <a:srcRect l="9989" t="20000" r="10095" b="20000"/>
          <a:stretch>
            <a:fillRect/>
          </a:stretch>
        </p:blipFill>
        <p:spPr>
          <a:xfrm>
            <a:off x="4635049" y="5973726"/>
            <a:ext cx="1000132" cy="281287"/>
          </a:xfrm>
          <a:prstGeom prst="rect">
            <a:avLst/>
          </a:prstGeom>
        </p:spPr>
      </p:pic>
      <p:pic>
        <p:nvPicPr>
          <p:cNvPr id="11" name="그림 10" descr="b4_10.jpg"/>
          <p:cNvPicPr>
            <a:picLocks noChangeAspect="1"/>
          </p:cNvPicPr>
          <p:nvPr userDrawn="1"/>
        </p:nvPicPr>
        <p:blipFill>
          <a:blip r:embed="rId3" cstate="print"/>
          <a:srcRect r="31760"/>
          <a:stretch>
            <a:fillRect/>
          </a:stretch>
        </p:blipFill>
        <p:spPr>
          <a:xfrm>
            <a:off x="3063413" y="5902288"/>
            <a:ext cx="1428760" cy="455670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200995" y="3857630"/>
            <a:ext cx="2286000" cy="285750"/>
          </a:xfrm>
          <a:ln>
            <a:noFill/>
          </a:ln>
        </p:spPr>
        <p:txBody>
          <a:bodyPr>
            <a:noAutofit/>
          </a:bodyPr>
          <a:lstStyle>
            <a:lvl1pPr algn="r">
              <a:buNone/>
              <a:defRPr sz="1800" b="1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ko-KR" altLang="en-US" dirty="0" err="1" smtClean="0"/>
              <a:t>작성날짜</a:t>
            </a:r>
            <a:endParaRPr lang="ko-KR" altLang="en-US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58204" cy="703282"/>
          </a:xfrm>
        </p:spPr>
        <p:txBody>
          <a:bodyPr>
            <a:normAutofit/>
          </a:bodyPr>
          <a:lstStyle>
            <a:lvl1pPr algn="ctr">
              <a:defRPr lang="ko-KR" altLang="en-US" sz="3600" b="1" kern="1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815027"/>
            <a:ext cx="7500990" cy="446105"/>
          </a:xfrm>
          <a:effectLst/>
        </p:spPr>
        <p:txBody>
          <a:bodyPr>
            <a:noAutofit/>
          </a:bodyPr>
          <a:lstStyle>
            <a:lvl1pPr>
              <a:defRPr sz="2600">
                <a:solidFill>
                  <a:srgbClr val="779DCB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500175"/>
            <a:ext cx="7500990" cy="4572032"/>
          </a:xfr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600" b="1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500" b="1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</a:defRPr>
            </a:lvl2pPr>
            <a:lvl3pPr>
              <a:spcBef>
                <a:spcPts val="300"/>
              </a:spcBef>
              <a:defRPr lang="ko-KR" altLang="en-US" sz="15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3pPr>
            <a:lvl4pPr>
              <a:defRPr lang="ko-KR" altLang="en-US" sz="15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4pPr>
            <a:lvl5pPr>
              <a:defRPr lang="ko-KR" altLang="en-US" sz="1500" b="1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" name="그림 9" descr="es_01.jpg"/>
          <p:cNvPicPr>
            <a:picLocks/>
          </p:cNvPicPr>
          <p:nvPr userDrawn="1"/>
        </p:nvPicPr>
        <p:blipFill>
          <a:blip r:embed="rId2" cstate="print">
            <a:lum/>
          </a:blip>
          <a:srcRect l="10000" t="18528" r="10000" b="14734"/>
          <a:stretch>
            <a:fillRect/>
          </a:stretch>
        </p:blipFill>
        <p:spPr>
          <a:xfrm>
            <a:off x="428596" y="6292015"/>
            <a:ext cx="1000132" cy="324000"/>
          </a:xfrm>
          <a:prstGeom prst="rect">
            <a:avLst/>
          </a:prstGeom>
          <a:effectLst/>
        </p:spPr>
      </p:pic>
      <p:sp>
        <p:nvSpPr>
          <p:cNvPr id="13" name="날짜 개체 틀 2"/>
          <p:cNvSpPr txBox="1">
            <a:spLocks/>
          </p:cNvSpPr>
          <p:nvPr userDrawn="1"/>
        </p:nvSpPr>
        <p:spPr>
          <a:xfrm>
            <a:off x="6422686" y="6266316"/>
            <a:ext cx="10782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F08765-85DC-4012-B87A-50533C7F33D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2014-04-09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그림 15" descr="투명가로.gif"/>
          <p:cNvPicPr>
            <a:picLocks/>
          </p:cNvPicPr>
          <p:nvPr userDrawn="1"/>
        </p:nvPicPr>
        <p:blipFill>
          <a:blip r:embed="rId3" cstate="print">
            <a:lum bright="28000" contrast="-48000"/>
          </a:blip>
          <a:stretch>
            <a:fillRect/>
          </a:stretch>
        </p:blipFill>
        <p:spPr>
          <a:xfrm>
            <a:off x="7215206" y="212042"/>
            <a:ext cx="1503024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4" y="405722"/>
            <a:ext cx="5851074" cy="279400"/>
          </a:xfrm>
        </p:spPr>
        <p:txBody>
          <a:bodyPr>
            <a:noAutofit/>
          </a:bodyPr>
          <a:lstStyle>
            <a:lvl1pPr>
              <a:buNone/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defRPr>
            </a:lvl1pPr>
            <a:lvl3pPr>
              <a:buNone/>
              <a:defRPr/>
            </a:lvl3pPr>
            <a:lvl5pPr algn="l">
              <a:buFont typeface="Arial" pitchFamily="34" charset="0"/>
              <a:buNone/>
              <a:defRPr/>
            </a:lvl5pPr>
          </a:lstStyle>
          <a:p>
            <a:pPr lvl="0"/>
            <a:r>
              <a:rPr lang="en-US" altLang="ko-KR" dirty="0" smtClean="0"/>
              <a:t>Smart Agent Service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4071704" y="6303703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28596" y="442672"/>
            <a:ext cx="752480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900" smtClean="0"/>
              <a:t>  Page</a:t>
            </a:r>
            <a:endParaRPr lang="ko-KR" altLang="en-US" sz="900"/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806888" y="332230"/>
            <a:ext cx="500066" cy="365125"/>
          </a:xfrm>
          <a:prstGeom prst="rect">
            <a:avLst/>
          </a:prstGeom>
        </p:spPr>
        <p:txBody>
          <a:bodyPr anchor="ctr"/>
          <a:lstStyle>
            <a:lvl1pPr algn="l">
              <a:defRPr sz="1200" b="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7AC81-A54B-4D88-8A3D-5F2444E5A602}" type="slidenum">
              <a:rPr lang="ko-KR" altLang="en-US" sz="900" i="0" kern="1200" noProof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900" i="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8596" y="6286520"/>
            <a:ext cx="8286808" cy="1588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8596" y="427016"/>
            <a:ext cx="8286808" cy="1588"/>
          </a:xfrm>
          <a:prstGeom prst="line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815027"/>
            <a:ext cx="7500990" cy="446105"/>
          </a:xfrm>
          <a:effectLst/>
        </p:spPr>
        <p:txBody>
          <a:bodyPr>
            <a:noAutofit/>
          </a:bodyPr>
          <a:lstStyle>
            <a:lvl1pPr>
              <a:defRPr sz="2600">
                <a:solidFill>
                  <a:srgbClr val="779DCB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500175"/>
            <a:ext cx="7500990" cy="4572032"/>
          </a:xfrm>
        </p:spPr>
        <p:txBody>
          <a:bodyPr/>
          <a:lstStyle>
            <a:lvl1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  <a:defRPr sz="2000" b="1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800100" indent="-342900"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600" b="1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</a:defRPr>
            </a:lvl2pPr>
            <a:lvl3pPr>
              <a:spcBef>
                <a:spcPts val="300"/>
              </a:spcBef>
              <a:buFont typeface="+mj-lt"/>
              <a:buAutoNum type="arabicPeriod"/>
              <a:defRPr lang="ko-KR" altLang="en-US" sz="12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3pPr>
            <a:lvl4pPr>
              <a:buFont typeface="+mj-lt"/>
              <a:buAutoNum type="arabicPeriod"/>
              <a:defRPr lang="ko-KR" altLang="en-US" sz="12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4pPr>
            <a:lvl5pPr>
              <a:buFont typeface="+mj-lt"/>
              <a:buAutoNum type="arabicPeriod"/>
              <a:defRPr lang="ko-KR" altLang="en-US" sz="1200" b="1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286644" y="642565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Changgyu</a:t>
            </a:r>
            <a:r>
              <a:rPr lang="en-US" altLang="ko-KR" sz="1200" baseline="0" dirty="0" smtClean="0">
                <a:solidFill>
                  <a:schemeClr val="accent5">
                    <a:lumMod val="75000"/>
                  </a:schemeClr>
                </a:solidFill>
              </a:rPr>
              <a:t> Bak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날짜 개체 틀 2"/>
          <p:cNvSpPr txBox="1">
            <a:spLocks/>
          </p:cNvSpPr>
          <p:nvPr userDrawn="1"/>
        </p:nvSpPr>
        <p:spPr>
          <a:xfrm>
            <a:off x="6422686" y="6392928"/>
            <a:ext cx="10782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F08765-85DC-4012-B87A-50533C7F33D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2014-04-09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4071704" y="6402179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 descr="es_01.jpg"/>
          <p:cNvPicPr>
            <a:picLocks/>
          </p:cNvPicPr>
          <p:nvPr userDrawn="1"/>
        </p:nvPicPr>
        <p:blipFill>
          <a:blip r:embed="rId2" cstate="print"/>
          <a:srcRect l="10000" t="18528" r="10000" b="14734"/>
          <a:stretch>
            <a:fillRect/>
          </a:stretch>
        </p:blipFill>
        <p:spPr>
          <a:xfrm>
            <a:off x="428596" y="6369389"/>
            <a:ext cx="1000132" cy="324000"/>
          </a:xfrm>
          <a:prstGeom prst="rect">
            <a:avLst/>
          </a:prstGeom>
          <a:effectLst/>
        </p:spPr>
      </p:pic>
      <p:cxnSp>
        <p:nvCxnSpPr>
          <p:cNvPr id="9" name="직선 연결선 8"/>
          <p:cNvCxnSpPr>
            <a:stCxn id="11" idx="3"/>
          </p:cNvCxnSpPr>
          <p:nvPr userDrawn="1"/>
        </p:nvCxnSpPr>
        <p:spPr>
          <a:xfrm>
            <a:off x="500034" y="290492"/>
            <a:ext cx="8429684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1" idx="2"/>
          </p:cNvCxnSpPr>
          <p:nvPr userDrawn="1"/>
        </p:nvCxnSpPr>
        <p:spPr>
          <a:xfrm rot="5400000">
            <a:off x="-2820642" y="3609580"/>
            <a:ext cx="6211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rect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76178"/>
            <a:ext cx="428628" cy="428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 descr="투명가로.gif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60472" y="76317"/>
            <a:ext cx="1503024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1500" y="0"/>
            <a:ext cx="5429260" cy="428626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defRPr>
            </a:lvl1pPr>
            <a:lvl3pPr>
              <a:buNone/>
              <a:defRPr/>
            </a:lvl3pPr>
            <a:lvl5pPr algn="l"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714375"/>
            <a:ext cx="8286750" cy="5500688"/>
          </a:xfrm>
        </p:spPr>
        <p:txBody>
          <a:bodyPr anchor="ctr"/>
          <a:lstStyle>
            <a:lvl1pPr algn="ctr">
              <a:lnSpc>
                <a:spcPct val="150000"/>
              </a:lnSpc>
              <a:buNone/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>
              <a:buNone/>
              <a:defRPr/>
            </a:lvl2pPr>
          </a:lstStyle>
          <a:p>
            <a:pPr lvl="0"/>
            <a:r>
              <a:rPr lang="ko-KR" altLang="en-US" smtClean="0"/>
              <a:t>마스터 텍스트 스타일을 편집합니다수준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j-ea"/>
                <a:cs typeface="+mj-cs"/>
              </a:rPr>
              <a:t>백두</a:t>
            </a:r>
            <a:r>
              <a:rPr lang="ko-KR" altLang="en-US" sz="16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j-ea"/>
                <a:cs typeface="+mj-cs"/>
              </a:rPr>
              <a:t>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2014.03.18</a:t>
            </a:r>
          </a:p>
          <a:p>
            <a:endParaRPr lang="en-US" altLang="ko-KR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58204" cy="1569926"/>
          </a:xfrm>
        </p:spPr>
        <p:txBody>
          <a:bodyPr>
            <a:normAutofit/>
          </a:bodyPr>
          <a:lstStyle/>
          <a:p>
            <a:r>
              <a:rPr lang="en-US" altLang="ko-KR" sz="3100" dirty="0" smtClean="0"/>
              <a:t>Smart Agent Service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Simple Transmission _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2886" y="1484785"/>
            <a:ext cx="6852518" cy="4587422"/>
          </a:xfrm>
        </p:spPr>
        <p:txBody>
          <a:bodyPr/>
          <a:lstStyle/>
          <a:p>
            <a:r>
              <a:rPr lang="en-US" altLang="ko-KR" dirty="0" smtClean="0"/>
              <a:t> broker(0),(3),(5)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provider(0),(1),(4)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요청을 전달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requester</a:t>
            </a:r>
            <a:r>
              <a:rPr lang="ko-KR" altLang="en-US" dirty="0" smtClean="0"/>
              <a:t>에게 받은 </a:t>
            </a:r>
            <a:r>
              <a:rPr lang="en-US" altLang="ko-KR" dirty="0" smtClean="0"/>
              <a:t>message </a:t>
            </a:r>
            <a:r>
              <a:rPr lang="en-US" altLang="ko-KR" dirty="0" smtClean="0">
                <a:solidFill>
                  <a:srgbClr val="00B0F0"/>
                </a:solidFill>
              </a:rPr>
              <a:t>(requestToSearch_1)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provider</a:t>
            </a:r>
            <a:r>
              <a:rPr lang="ko-KR" altLang="en-US" dirty="0" smtClean="0"/>
              <a:t>에게 전송할 </a:t>
            </a:r>
            <a:r>
              <a:rPr lang="en-US" altLang="ko-KR" dirty="0" smtClean="0"/>
              <a:t>message </a:t>
            </a:r>
            <a:r>
              <a:rPr lang="en-US" altLang="ko-KR" dirty="0" smtClean="0">
                <a:solidFill>
                  <a:srgbClr val="00B0F0"/>
                </a:solidFill>
              </a:rPr>
              <a:t>(broadcastToSearch_2)</a:t>
            </a:r>
          </a:p>
          <a:p>
            <a:pPr lvl="1"/>
            <a:endParaRPr lang="en-US" altLang="ko-KR" dirty="0">
              <a:solidFill>
                <a:srgbClr val="00B0F0"/>
              </a:solidFill>
            </a:endParaRPr>
          </a:p>
          <a:p>
            <a:pPr lvl="1"/>
            <a:endParaRPr lang="en-US" altLang="ko-KR" dirty="0" smtClean="0">
              <a:solidFill>
                <a:srgbClr val="00B0F0"/>
              </a:solidFill>
            </a:endParaRPr>
          </a:p>
          <a:p>
            <a:pPr lvl="1"/>
            <a:r>
              <a:rPr lang="en-US" altLang="ko-KR" dirty="0" smtClean="0"/>
              <a:t> provide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54640" t="-2510" r="1"/>
          <a:stretch/>
        </p:blipFill>
        <p:spPr>
          <a:xfrm>
            <a:off x="2771800" y="2137677"/>
            <a:ext cx="5399132" cy="4150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108605" y="2336825"/>
            <a:ext cx="662204" cy="665824"/>
            <a:chOff x="6427124" y="3357728"/>
            <a:chExt cx="662204" cy="665824"/>
          </a:xfrm>
        </p:grpSpPr>
        <p:sp>
          <p:nvSpPr>
            <p:cNvPr id="24" name="타원 23"/>
            <p:cNvSpPr/>
            <p:nvPr/>
          </p:nvSpPr>
          <p:spPr>
            <a:xfrm>
              <a:off x="6427124" y="3357728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6498031" y="3433928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596613" y="3521748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</p:grpSp>
      <p:sp>
        <p:nvSpPr>
          <p:cNvPr id="28" name="타원 27"/>
          <p:cNvSpPr/>
          <p:nvPr/>
        </p:nvSpPr>
        <p:spPr>
          <a:xfrm>
            <a:off x="179512" y="3140968"/>
            <a:ext cx="520390" cy="5134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79511" y="3893435"/>
            <a:ext cx="520390" cy="513424"/>
            <a:chOff x="5717713" y="4862911"/>
            <a:chExt cx="520390" cy="513424"/>
          </a:xfrm>
        </p:grpSpPr>
        <p:sp>
          <p:nvSpPr>
            <p:cNvPr id="35" name="타원 34"/>
            <p:cNvSpPr/>
            <p:nvPr/>
          </p:nvSpPr>
          <p:spPr>
            <a:xfrm>
              <a:off x="5717713" y="4862911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5814422" y="4950731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258096" y="2552711"/>
            <a:ext cx="242529" cy="242529"/>
            <a:chOff x="6343264" y="3526916"/>
            <a:chExt cx="242529" cy="242529"/>
          </a:xfrm>
        </p:grpSpPr>
        <p:sp>
          <p:nvSpPr>
            <p:cNvPr id="38" name="타원 37"/>
            <p:cNvSpPr/>
            <p:nvPr/>
          </p:nvSpPr>
          <p:spPr>
            <a:xfrm>
              <a:off x="6343264" y="3526916"/>
              <a:ext cx="242529" cy="2425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6585793" y="3609038"/>
              <a:ext cx="0" cy="7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10456" y="3064768"/>
            <a:ext cx="662204" cy="665824"/>
            <a:chOff x="6740170" y="4090839"/>
            <a:chExt cx="662204" cy="665824"/>
          </a:xfrm>
        </p:grpSpPr>
        <p:sp>
          <p:nvSpPr>
            <p:cNvPr id="41" name="타원 40"/>
            <p:cNvSpPr/>
            <p:nvPr/>
          </p:nvSpPr>
          <p:spPr>
            <a:xfrm>
              <a:off x="6740170" y="4090839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09659" y="4254859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cxnSp>
        <p:nvCxnSpPr>
          <p:cNvPr id="43" name="직선 화살표 연결선 42"/>
          <p:cNvCxnSpPr>
            <a:stCxn id="28" idx="6"/>
            <a:endCxn id="41" idx="2"/>
          </p:cNvCxnSpPr>
          <p:nvPr/>
        </p:nvCxnSpPr>
        <p:spPr>
          <a:xfrm>
            <a:off x="699902" y="3397680"/>
            <a:ext cx="4105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1110456" y="3822606"/>
            <a:ext cx="662204" cy="665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>
            <a:stCxn id="35" idx="6"/>
            <a:endCxn id="44" idx="2"/>
          </p:cNvCxnSpPr>
          <p:nvPr/>
        </p:nvCxnSpPr>
        <p:spPr>
          <a:xfrm>
            <a:off x="699901" y="4150147"/>
            <a:ext cx="410555" cy="5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8685" y="4520107"/>
            <a:ext cx="9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service</a:t>
            </a:r>
          </a:p>
          <a:p>
            <a:pPr algn="ctr"/>
            <a:r>
              <a:rPr lang="en-US" altLang="ko-KR" sz="1200" dirty="0" smtClean="0"/>
              <a:t>-discovery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05" y="4520105"/>
            <a:ext cx="7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-aware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06242"/>
            <a:ext cx="5214478" cy="322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660232" y="2838628"/>
            <a:ext cx="1326046" cy="446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76056" y="3930244"/>
            <a:ext cx="662204" cy="665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</a:t>
            </a:r>
            <a:endParaRPr lang="ko-KR" altLang="en-US" sz="1500" dirty="0"/>
          </a:p>
        </p:txBody>
      </p:sp>
      <p:sp>
        <p:nvSpPr>
          <p:cNvPr id="8" name="타원 7"/>
          <p:cNvSpPr/>
          <p:nvPr/>
        </p:nvSpPr>
        <p:spPr>
          <a:xfrm>
            <a:off x="5146963" y="3179229"/>
            <a:ext cx="520390" cy="5134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B</a:t>
            </a:r>
            <a:endParaRPr lang="ko-KR" altLang="en-US" sz="1500" dirty="0"/>
          </a:p>
        </p:txBody>
      </p:sp>
      <p:sp>
        <p:nvSpPr>
          <p:cNvPr id="9" name="타원 8"/>
          <p:cNvSpPr/>
          <p:nvPr/>
        </p:nvSpPr>
        <p:spPr>
          <a:xfrm>
            <a:off x="5245545" y="2631193"/>
            <a:ext cx="323225" cy="33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R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3347864" y="184482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receiver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1844824"/>
            <a:ext cx="10081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9" idx="6"/>
          </p:cNvCxnSpPr>
          <p:nvPr/>
        </p:nvCxnSpPr>
        <p:spPr>
          <a:xfrm flipV="1">
            <a:off x="5568770" y="2276872"/>
            <a:ext cx="371382" cy="52321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8" idx="6"/>
          </p:cNvCxnSpPr>
          <p:nvPr/>
        </p:nvCxnSpPr>
        <p:spPr>
          <a:xfrm flipV="1">
            <a:off x="5667353" y="2276872"/>
            <a:ext cx="272799" cy="115906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6"/>
          </p:cNvCxnSpPr>
          <p:nvPr/>
        </p:nvCxnSpPr>
        <p:spPr>
          <a:xfrm flipV="1">
            <a:off x="5738260" y="2276872"/>
            <a:ext cx="201892" cy="19862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19246" y="4966997"/>
            <a:ext cx="222090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21" name="구름 20"/>
          <p:cNvSpPr/>
          <p:nvPr/>
        </p:nvSpPr>
        <p:spPr>
          <a:xfrm>
            <a:off x="5884736" y="2647801"/>
            <a:ext cx="2091112" cy="8925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Class.java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구부러진 연결선 21"/>
          <p:cNvCxnSpPr>
            <a:stCxn id="10" idx="2"/>
            <a:endCxn id="20" idx="0"/>
          </p:cNvCxnSpPr>
          <p:nvPr/>
        </p:nvCxnSpPr>
        <p:spPr>
          <a:xfrm rot="16200000" flipH="1">
            <a:off x="2995747" y="3133044"/>
            <a:ext cx="2690125" cy="977779"/>
          </a:xfrm>
          <a:prstGeom prst="curvedConnector3">
            <a:avLst>
              <a:gd name="adj1" fmla="val 53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3896" y="2864619"/>
            <a:ext cx="189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SAservice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Manager.java</a:t>
            </a:r>
            <a:endParaRPr lang="ko-KR" altLang="en-US" dirty="0"/>
          </a:p>
        </p:txBody>
      </p:sp>
      <p:cxnSp>
        <p:nvCxnSpPr>
          <p:cNvPr id="19" name="구부러진 연결선 18"/>
          <p:cNvCxnSpPr>
            <a:endCxn id="9" idx="2"/>
          </p:cNvCxnSpPr>
          <p:nvPr/>
        </p:nvCxnSpPr>
        <p:spPr>
          <a:xfrm flipV="1">
            <a:off x="4139952" y="2800085"/>
            <a:ext cx="1105593" cy="7402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8" idx="2"/>
          </p:cNvCxnSpPr>
          <p:nvPr/>
        </p:nvCxnSpPr>
        <p:spPr>
          <a:xfrm flipV="1">
            <a:off x="4139952" y="3435941"/>
            <a:ext cx="1007011" cy="1044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endCxn id="7" idx="2"/>
          </p:cNvCxnSpPr>
          <p:nvPr/>
        </p:nvCxnSpPr>
        <p:spPr>
          <a:xfrm>
            <a:off x="4139952" y="3540370"/>
            <a:ext cx="936104" cy="722786"/>
          </a:xfrm>
          <a:prstGeom prst="curvedConnector3">
            <a:avLst>
              <a:gd name="adj1" fmla="val 689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SQLiteView.java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viewDevicePropertyDB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429500" cy="14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059707"/>
            <a:ext cx="9115425" cy="13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16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SQLiteInsert.java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insertRPDB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err="1" smtClean="0"/>
              <a:t>BrokerAgent</a:t>
            </a:r>
            <a:r>
              <a:rPr lang="en-US" altLang="ko-KR" dirty="0" smtClean="0"/>
              <a:t>(0)</a:t>
            </a:r>
            <a:r>
              <a:rPr lang="ko-KR" altLang="en-US" dirty="0" smtClean="0"/>
              <a:t>가 자기자신</a:t>
            </a:r>
            <a:r>
              <a:rPr lang="en-US" altLang="ko-KR" dirty="0" smtClean="0"/>
              <a:t>(0)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RPDB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0,fRPDB_myself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27784" y="1916832"/>
            <a:ext cx="662204" cy="665824"/>
            <a:chOff x="6427124" y="3357728"/>
            <a:chExt cx="662204" cy="665824"/>
          </a:xfrm>
        </p:grpSpPr>
        <p:sp>
          <p:nvSpPr>
            <p:cNvPr id="13" name="타원 12"/>
            <p:cNvSpPr/>
            <p:nvPr/>
          </p:nvSpPr>
          <p:spPr>
            <a:xfrm>
              <a:off x="6427124" y="3357728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98031" y="3433928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596613" y="3521748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40173" y="2089655"/>
            <a:ext cx="242529" cy="242529"/>
            <a:chOff x="6343264" y="3526916"/>
            <a:chExt cx="242529" cy="242529"/>
          </a:xfrm>
        </p:grpSpPr>
        <p:sp>
          <p:nvSpPr>
            <p:cNvPr id="17" name="타원 16"/>
            <p:cNvSpPr/>
            <p:nvPr/>
          </p:nvSpPr>
          <p:spPr>
            <a:xfrm>
              <a:off x="6343264" y="3526916"/>
              <a:ext cx="242529" cy="2425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585793" y="3609038"/>
              <a:ext cx="0" cy="7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55831"/>
            <a:ext cx="897255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아래쪽 화살표 22"/>
          <p:cNvSpPr/>
          <p:nvPr/>
        </p:nvSpPr>
        <p:spPr>
          <a:xfrm>
            <a:off x="3993629" y="3962112"/>
            <a:ext cx="1200297" cy="281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344812"/>
            <a:ext cx="898207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9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SQLiteInsert.java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insertCDB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  <a:r>
              <a:rPr lang="ko-KR" altLang="en-US" dirty="0" smtClean="0"/>
              <a:t>을 입력할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넣으면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호출함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SQLite.Example.java -&gt; </a:t>
            </a:r>
            <a:r>
              <a:rPr lang="en-US" altLang="ko-KR" dirty="0" err="1" smtClean="0"/>
              <a:t>fillCDB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420888"/>
            <a:ext cx="7416824" cy="563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6" y="2132558"/>
            <a:ext cx="72390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692375"/>
            <a:ext cx="916305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굽은 화살표 7"/>
          <p:cNvSpPr/>
          <p:nvPr/>
        </p:nvSpPr>
        <p:spPr>
          <a:xfrm>
            <a:off x="611560" y="1988840"/>
            <a:ext cx="602854" cy="1872208"/>
          </a:xfrm>
          <a:prstGeom prst="bentArrow">
            <a:avLst>
              <a:gd name="adj1" fmla="val 24084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861048"/>
            <a:ext cx="1512168" cy="1440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who am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0, who am </a:t>
            </a:r>
            <a:r>
              <a:rPr lang="en-US" altLang="ko-KR" dirty="0" err="1" smtClean="0">
                <a:solidFill>
                  <a:srgbClr val="00B050"/>
                </a:solidFill>
              </a:rPr>
              <a:t>i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자기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DB initialize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0,init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fill DPDB (ex: agent 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111 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0,fDPDB@111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fill CDB (ex: content</a:t>
            </a:r>
            <a:r>
              <a:rPr lang="ko-KR" altLang="en-US" dirty="0" smtClean="0"/>
              <a:t>의 이름이 </a:t>
            </a:r>
            <a:r>
              <a:rPr lang="en-US" altLang="ko-KR" dirty="0" smtClean="0"/>
              <a:t>example.mp4 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 0,fCDB@example.mp4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 0,startAll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8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</a:t>
            </a:r>
            <a:r>
              <a:rPr lang="en-US" altLang="ko-KR" smtClean="0"/>
              <a:t>Agent Protocol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1" y="2708920"/>
            <a:ext cx="82296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Simple Transmission _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8254" y="1506866"/>
            <a:ext cx="7500990" cy="457203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scenario +                                                 DB setting!!!!</a:t>
            </a:r>
            <a:r>
              <a:rPr lang="ko-KR" altLang="en-US" dirty="0" smtClean="0">
                <a:solidFill>
                  <a:srgbClr val="FF0000"/>
                </a:solidFill>
              </a:rPr>
              <a:t>필수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" y="1894625"/>
            <a:ext cx="5540460" cy="4073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02763" y="1949857"/>
            <a:ext cx="94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requester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9574" y="2587366"/>
            <a:ext cx="94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broker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7425911" y="2060041"/>
            <a:ext cx="662204" cy="665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74775" y="2202179"/>
            <a:ext cx="78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provider</a:t>
            </a:r>
          </a:p>
        </p:txBody>
      </p:sp>
      <p:sp>
        <p:nvSpPr>
          <p:cNvPr id="13" name="타원 12"/>
          <p:cNvSpPr/>
          <p:nvPr/>
        </p:nvSpPr>
        <p:spPr>
          <a:xfrm>
            <a:off x="5734934" y="2492896"/>
            <a:ext cx="520390" cy="5134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48697" y="1927493"/>
            <a:ext cx="323225" cy="33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882200" y="4756766"/>
            <a:ext cx="323225" cy="33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41093" y="3127058"/>
            <a:ext cx="662204" cy="665824"/>
            <a:chOff x="6427124" y="3357728"/>
            <a:chExt cx="662204" cy="665824"/>
          </a:xfrm>
        </p:grpSpPr>
        <p:sp>
          <p:nvSpPr>
            <p:cNvPr id="20" name="타원 19"/>
            <p:cNvSpPr/>
            <p:nvPr/>
          </p:nvSpPr>
          <p:spPr>
            <a:xfrm>
              <a:off x="6427124" y="3357728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98031" y="3433928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596613" y="3521748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</p:grpSp>
      <p:sp>
        <p:nvSpPr>
          <p:cNvPr id="24" name="타원 23"/>
          <p:cNvSpPr/>
          <p:nvPr/>
        </p:nvSpPr>
        <p:spPr>
          <a:xfrm>
            <a:off x="6712000" y="3931201"/>
            <a:ext cx="520390" cy="5134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711999" y="4683668"/>
            <a:ext cx="520390" cy="513424"/>
            <a:chOff x="5717713" y="4862911"/>
            <a:chExt cx="520390" cy="513424"/>
          </a:xfrm>
        </p:grpSpPr>
        <p:sp>
          <p:nvSpPr>
            <p:cNvPr id="25" name="타원 24"/>
            <p:cNvSpPr/>
            <p:nvPr/>
          </p:nvSpPr>
          <p:spPr>
            <a:xfrm>
              <a:off x="5717713" y="4862911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814422" y="4950731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</p:grpSp>
      <p:cxnSp>
        <p:nvCxnSpPr>
          <p:cNvPr id="29" name="직선 화살표 연결선 28"/>
          <p:cNvCxnSpPr>
            <a:stCxn id="18" idx="6"/>
            <a:endCxn id="20" idx="2"/>
          </p:cNvCxnSpPr>
          <p:nvPr/>
        </p:nvCxnSpPr>
        <p:spPr>
          <a:xfrm flipV="1">
            <a:off x="6205425" y="3459970"/>
            <a:ext cx="435668" cy="146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6"/>
            <a:endCxn id="24" idx="2"/>
          </p:cNvCxnSpPr>
          <p:nvPr/>
        </p:nvCxnSpPr>
        <p:spPr>
          <a:xfrm flipV="1">
            <a:off x="6205425" y="4187913"/>
            <a:ext cx="506575" cy="73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6"/>
            <a:endCxn id="25" idx="2"/>
          </p:cNvCxnSpPr>
          <p:nvPr/>
        </p:nvCxnSpPr>
        <p:spPr>
          <a:xfrm>
            <a:off x="6205425" y="4925658"/>
            <a:ext cx="506574" cy="14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7790584" y="3342944"/>
            <a:ext cx="242529" cy="242529"/>
            <a:chOff x="6343264" y="3526916"/>
            <a:chExt cx="242529" cy="242529"/>
          </a:xfrm>
        </p:grpSpPr>
        <p:sp>
          <p:nvSpPr>
            <p:cNvPr id="34" name="타원 33"/>
            <p:cNvSpPr/>
            <p:nvPr/>
          </p:nvSpPr>
          <p:spPr>
            <a:xfrm>
              <a:off x="6343264" y="3526916"/>
              <a:ext cx="242529" cy="2425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6585793" y="3609038"/>
              <a:ext cx="0" cy="7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7642944" y="3855001"/>
            <a:ext cx="662204" cy="665824"/>
            <a:chOff x="6740170" y="4090839"/>
            <a:chExt cx="662204" cy="665824"/>
          </a:xfrm>
        </p:grpSpPr>
        <p:sp>
          <p:nvSpPr>
            <p:cNvPr id="48" name="타원 47"/>
            <p:cNvSpPr/>
            <p:nvPr/>
          </p:nvSpPr>
          <p:spPr>
            <a:xfrm>
              <a:off x="6740170" y="4090839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09659" y="4254859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cxnSp>
        <p:nvCxnSpPr>
          <p:cNvPr id="52" name="직선 화살표 연결선 51"/>
          <p:cNvCxnSpPr>
            <a:stCxn id="24" idx="6"/>
            <a:endCxn id="48" idx="2"/>
          </p:cNvCxnSpPr>
          <p:nvPr/>
        </p:nvCxnSpPr>
        <p:spPr>
          <a:xfrm>
            <a:off x="7232390" y="4187913"/>
            <a:ext cx="4105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7642944" y="4612839"/>
            <a:ext cx="662204" cy="665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>
            <a:stCxn id="25" idx="6"/>
            <a:endCxn id="55" idx="2"/>
          </p:cNvCxnSpPr>
          <p:nvPr/>
        </p:nvCxnSpPr>
        <p:spPr>
          <a:xfrm>
            <a:off x="7232389" y="4940380"/>
            <a:ext cx="410555" cy="5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42390" y="5310339"/>
            <a:ext cx="7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context</a:t>
            </a:r>
          </a:p>
          <a:p>
            <a:pPr algn="ctr"/>
            <a:r>
              <a:rPr lang="en-US" altLang="ko-KR" sz="1200" dirty="0" smtClean="0"/>
              <a:t>-aware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541173" y="5310340"/>
            <a:ext cx="9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service</a:t>
            </a:r>
          </a:p>
          <a:p>
            <a:pPr algn="ctr"/>
            <a:r>
              <a:rPr lang="en-US" altLang="ko-KR" sz="1200" dirty="0" smtClean="0"/>
              <a:t>-discovery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641093" y="5310338"/>
            <a:ext cx="7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-aware</a:t>
            </a:r>
          </a:p>
        </p:txBody>
      </p:sp>
    </p:spTree>
    <p:extLst>
      <p:ext uri="{BB962C8B-B14F-4D97-AF65-F5344CB8AC3E}">
        <p14:creationId xmlns:p14="http://schemas.microsoft.com/office/powerpoint/2010/main" val="16993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Simple Transmission _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2886" y="1484785"/>
            <a:ext cx="6852518" cy="4587422"/>
          </a:xfrm>
        </p:spPr>
        <p:txBody>
          <a:bodyPr/>
          <a:lstStyle/>
          <a:p>
            <a:r>
              <a:rPr lang="en-US" altLang="ko-KR" dirty="0" smtClean="0"/>
              <a:t> requester(2)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broker(0,3,5)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requester(2)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BrokerDB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들을 검색 후 </a:t>
            </a:r>
            <a:r>
              <a:rPr lang="en-US" altLang="ko-KR" dirty="0" smtClean="0"/>
              <a:t>requestToSearch_1#(content name)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broker(0,3,5)</a:t>
            </a:r>
            <a:r>
              <a:rPr lang="ko-KR" altLang="en-US" dirty="0" smtClean="0"/>
              <a:t>에게 보냄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12B67F"/>
                </a:solidFill>
              </a:rPr>
              <a:t>2,R@requestToSearch_1#test.mp4</a:t>
            </a:r>
            <a:endParaRPr lang="ko-KR" altLang="en-US" dirty="0">
              <a:solidFill>
                <a:srgbClr val="12B67F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47314" y="3834572"/>
            <a:ext cx="323225" cy="337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106207" y="2204864"/>
            <a:ext cx="662204" cy="665824"/>
            <a:chOff x="6427124" y="3357728"/>
            <a:chExt cx="662204" cy="665824"/>
          </a:xfrm>
        </p:grpSpPr>
        <p:sp>
          <p:nvSpPr>
            <p:cNvPr id="8" name="타원 7"/>
            <p:cNvSpPr/>
            <p:nvPr/>
          </p:nvSpPr>
          <p:spPr>
            <a:xfrm>
              <a:off x="6427124" y="3357728"/>
              <a:ext cx="662204" cy="665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6498031" y="3433928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6596613" y="3521748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1177114" y="3009007"/>
            <a:ext cx="520390" cy="5134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77113" y="3761474"/>
            <a:ext cx="520390" cy="513424"/>
            <a:chOff x="5717713" y="4862911"/>
            <a:chExt cx="520390" cy="513424"/>
          </a:xfrm>
        </p:grpSpPr>
        <p:sp>
          <p:nvSpPr>
            <p:cNvPr id="13" name="타원 12"/>
            <p:cNvSpPr/>
            <p:nvPr/>
          </p:nvSpPr>
          <p:spPr>
            <a:xfrm>
              <a:off x="5717713" y="4862911"/>
              <a:ext cx="520390" cy="5134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814422" y="4950731"/>
              <a:ext cx="323225" cy="3377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</p:grpSp>
      <p:cxnSp>
        <p:nvCxnSpPr>
          <p:cNvPr id="15" name="직선 화살표 연결선 14"/>
          <p:cNvCxnSpPr>
            <a:stCxn id="6" idx="6"/>
            <a:endCxn id="8" idx="2"/>
          </p:cNvCxnSpPr>
          <p:nvPr/>
        </p:nvCxnSpPr>
        <p:spPr>
          <a:xfrm flipV="1">
            <a:off x="670539" y="2537776"/>
            <a:ext cx="435668" cy="146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6"/>
            <a:endCxn id="11" idx="2"/>
          </p:cNvCxnSpPr>
          <p:nvPr/>
        </p:nvCxnSpPr>
        <p:spPr>
          <a:xfrm flipV="1">
            <a:off x="670539" y="3265719"/>
            <a:ext cx="506575" cy="73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6"/>
            <a:endCxn id="13" idx="2"/>
          </p:cNvCxnSpPr>
          <p:nvPr/>
        </p:nvCxnSpPr>
        <p:spPr>
          <a:xfrm>
            <a:off x="670539" y="4003464"/>
            <a:ext cx="506574" cy="14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4388145"/>
            <a:ext cx="7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context</a:t>
            </a:r>
          </a:p>
          <a:p>
            <a:pPr algn="ctr"/>
            <a:r>
              <a:rPr lang="en-US" altLang="ko-KR" sz="1200" dirty="0" smtClean="0"/>
              <a:t>-aware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6207" y="4388144"/>
            <a:ext cx="78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-aware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47" y="2794488"/>
            <a:ext cx="5343525" cy="1362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7" y="4258042"/>
            <a:ext cx="5600700" cy="190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타원 32"/>
          <p:cNvSpPr/>
          <p:nvPr/>
        </p:nvSpPr>
        <p:spPr>
          <a:xfrm>
            <a:off x="7948347" y="4086598"/>
            <a:ext cx="1059532" cy="48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0,3,5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685388" y="3232855"/>
            <a:ext cx="1059532" cy="48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378349"/>
      </p:ext>
    </p:extLst>
  </p:cSld>
  <p:clrMapOvr>
    <a:masterClrMapping/>
  </p:clrMapOvr>
</p:sld>
</file>

<file path=ppt/theme/theme1.xml><?xml version="1.0" encoding="utf-8"?>
<a:theme xmlns:a="http://schemas.openxmlformats.org/drawingml/2006/main" name="200911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20091109</Template>
  <TotalTime>18769</TotalTime>
  <Words>245</Words>
  <Application>Microsoft Office PowerPoint</Application>
  <PresentationFormat>화면 슬라이드 쇼(4:3)</PresentationFormat>
  <Paragraphs>98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Trebuchet MS</vt:lpstr>
      <vt:lpstr>20091109</vt:lpstr>
      <vt:lpstr>Smart Agent Service</vt:lpstr>
      <vt:lpstr>PowerPoint 프레젠테이션</vt:lpstr>
      <vt:lpstr>SQLiteView.java</vt:lpstr>
      <vt:lpstr>SQLiteInsert.java</vt:lpstr>
      <vt:lpstr>SQLiteInsert.java</vt:lpstr>
      <vt:lpstr>DB setting</vt:lpstr>
      <vt:lpstr>Smart Agent Protocol</vt:lpstr>
      <vt:lpstr>2-2 단계 : Simple Transmission _ success</vt:lpstr>
      <vt:lpstr>2-2 단계 : Simple Transmission _ success</vt:lpstr>
      <vt:lpstr>2-2 단계 : Simple Transmission _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 제품 점검회의 (SPnP)</dc:title>
  <dc:creator>bcglab</dc:creator>
  <cp:lastModifiedBy>Registered User</cp:lastModifiedBy>
  <cp:revision>446</cp:revision>
  <cp:lastPrinted>2014-03-04T01:03:17Z</cp:lastPrinted>
  <dcterms:created xsi:type="dcterms:W3CDTF">2010-11-23T01:38:43Z</dcterms:created>
  <dcterms:modified xsi:type="dcterms:W3CDTF">2014-04-09T01:38:52Z</dcterms:modified>
</cp:coreProperties>
</file>