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7142"/>
  <p:notesSz cx="12192000" cy="114109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659443"/>
            <a:ext cx="10363200" cy="18015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rgbClr val="1D3A8A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4804156"/>
            <a:ext cx="8534400" cy="2144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333333"/>
                </a:solidFill>
                <a:latin typeface="Dotum"/>
                <a:cs typeface="Dotu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280"/>
              </a:lnSpc>
            </a:pPr>
            <a:r>
              <a:rPr dirty="0" spc="-75">
                <a:latin typeface="Noto Sans JP"/>
                <a:cs typeface="Noto Sans JP"/>
              </a:rPr>
              <a:t>AIDT</a:t>
            </a:r>
            <a:r>
              <a:rPr dirty="0" spc="35">
                <a:latin typeface="Noto Sans JP"/>
                <a:cs typeface="Noto Sans JP"/>
              </a:rPr>
              <a:t> </a:t>
            </a:r>
            <a:r>
              <a:rPr dirty="0" spc="-225"/>
              <a:t>사례</a:t>
            </a:r>
            <a:r>
              <a:rPr dirty="0" spc="-90"/>
              <a:t> </a:t>
            </a:r>
            <a:r>
              <a:rPr dirty="0" spc="-225"/>
              <a:t>체험으로</a:t>
            </a:r>
            <a:r>
              <a:rPr dirty="0" spc="-95"/>
              <a:t> </a:t>
            </a:r>
            <a:r>
              <a:rPr dirty="0" spc="-225"/>
              <a:t>이해하는</a:t>
            </a:r>
            <a:r>
              <a:rPr dirty="0" spc="-90"/>
              <a:t> </a:t>
            </a:r>
            <a:r>
              <a:rPr dirty="0" spc="-65">
                <a:latin typeface="Noto Sans JP"/>
                <a:cs typeface="Noto Sans JP"/>
              </a:rPr>
              <a:t>HTHT×SEL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Noto Sans JP"/>
                <a:cs typeface="Noto Sans JP"/>
              </a:defRPr>
            </a:lvl1pPr>
          </a:lstStyle>
          <a:p>
            <a:pPr marL="38100">
              <a:lnSpc>
                <a:spcPts val="128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1D3A8A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333333"/>
                </a:solidFill>
                <a:latin typeface="Dotum"/>
                <a:cs typeface="Dotu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280"/>
              </a:lnSpc>
            </a:pPr>
            <a:r>
              <a:rPr dirty="0" spc="-75">
                <a:latin typeface="Noto Sans JP"/>
                <a:cs typeface="Noto Sans JP"/>
              </a:rPr>
              <a:t>AIDT</a:t>
            </a:r>
            <a:r>
              <a:rPr dirty="0" spc="35">
                <a:latin typeface="Noto Sans JP"/>
                <a:cs typeface="Noto Sans JP"/>
              </a:rPr>
              <a:t> </a:t>
            </a:r>
            <a:r>
              <a:rPr dirty="0" spc="-225"/>
              <a:t>사례</a:t>
            </a:r>
            <a:r>
              <a:rPr dirty="0" spc="-90"/>
              <a:t> </a:t>
            </a:r>
            <a:r>
              <a:rPr dirty="0" spc="-225"/>
              <a:t>체험으로</a:t>
            </a:r>
            <a:r>
              <a:rPr dirty="0" spc="-95"/>
              <a:t> </a:t>
            </a:r>
            <a:r>
              <a:rPr dirty="0" spc="-225"/>
              <a:t>이해하는</a:t>
            </a:r>
            <a:r>
              <a:rPr dirty="0" spc="-90"/>
              <a:t> </a:t>
            </a:r>
            <a:r>
              <a:rPr dirty="0" spc="-65">
                <a:latin typeface="Noto Sans JP"/>
                <a:cs typeface="Noto Sans JP"/>
              </a:rPr>
              <a:t>HTHT×SEL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Noto Sans JP"/>
                <a:cs typeface="Noto Sans JP"/>
              </a:defRPr>
            </a:lvl1pPr>
          </a:lstStyle>
          <a:p>
            <a:pPr marL="38100">
              <a:lnSpc>
                <a:spcPts val="128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1D3A8A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96899" y="1356126"/>
            <a:ext cx="4462145" cy="432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197599" y="1356126"/>
            <a:ext cx="3948429" cy="5632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280"/>
              </a:lnSpc>
            </a:pPr>
            <a:r>
              <a:rPr dirty="0" spc="-75">
                <a:latin typeface="Noto Sans JP"/>
                <a:cs typeface="Noto Sans JP"/>
              </a:rPr>
              <a:t>AIDT</a:t>
            </a:r>
            <a:r>
              <a:rPr dirty="0" spc="35">
                <a:latin typeface="Noto Sans JP"/>
                <a:cs typeface="Noto Sans JP"/>
              </a:rPr>
              <a:t> </a:t>
            </a:r>
            <a:r>
              <a:rPr dirty="0" spc="-225"/>
              <a:t>사례</a:t>
            </a:r>
            <a:r>
              <a:rPr dirty="0" spc="-90"/>
              <a:t> </a:t>
            </a:r>
            <a:r>
              <a:rPr dirty="0" spc="-225"/>
              <a:t>체험으로</a:t>
            </a:r>
            <a:r>
              <a:rPr dirty="0" spc="-95"/>
              <a:t> </a:t>
            </a:r>
            <a:r>
              <a:rPr dirty="0" spc="-225"/>
              <a:t>이해하는</a:t>
            </a:r>
            <a:r>
              <a:rPr dirty="0" spc="-90"/>
              <a:t> </a:t>
            </a:r>
            <a:r>
              <a:rPr dirty="0" spc="-65">
                <a:latin typeface="Noto Sans JP"/>
                <a:cs typeface="Noto Sans JP"/>
              </a:rPr>
              <a:t>HTHT×SEL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Noto Sans JP"/>
                <a:cs typeface="Noto Sans JP"/>
              </a:defRPr>
            </a:lvl1pPr>
          </a:lstStyle>
          <a:p>
            <a:pPr marL="38100">
              <a:lnSpc>
                <a:spcPts val="128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1D3A8A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280"/>
              </a:lnSpc>
            </a:pPr>
            <a:r>
              <a:rPr dirty="0" spc="-75">
                <a:latin typeface="Noto Sans JP"/>
                <a:cs typeface="Noto Sans JP"/>
              </a:rPr>
              <a:t>AIDT</a:t>
            </a:r>
            <a:r>
              <a:rPr dirty="0" spc="35">
                <a:latin typeface="Noto Sans JP"/>
                <a:cs typeface="Noto Sans JP"/>
              </a:rPr>
              <a:t> </a:t>
            </a:r>
            <a:r>
              <a:rPr dirty="0" spc="-225"/>
              <a:t>사례</a:t>
            </a:r>
            <a:r>
              <a:rPr dirty="0" spc="-90"/>
              <a:t> </a:t>
            </a:r>
            <a:r>
              <a:rPr dirty="0" spc="-225"/>
              <a:t>체험으로</a:t>
            </a:r>
            <a:r>
              <a:rPr dirty="0" spc="-95"/>
              <a:t> </a:t>
            </a:r>
            <a:r>
              <a:rPr dirty="0" spc="-225"/>
              <a:t>이해하는</a:t>
            </a:r>
            <a:r>
              <a:rPr dirty="0" spc="-90"/>
              <a:t> </a:t>
            </a:r>
            <a:r>
              <a:rPr dirty="0" spc="-65">
                <a:latin typeface="Noto Sans JP"/>
                <a:cs typeface="Noto Sans JP"/>
              </a:rPr>
              <a:t>HTHT×SEL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Noto Sans JP"/>
                <a:cs typeface="Noto Sans JP"/>
              </a:defRPr>
            </a:lvl1pPr>
          </a:lstStyle>
          <a:p>
            <a:pPr marL="38100">
              <a:lnSpc>
                <a:spcPts val="128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280"/>
              </a:lnSpc>
            </a:pPr>
            <a:r>
              <a:rPr dirty="0" spc="-75">
                <a:latin typeface="Noto Sans JP"/>
                <a:cs typeface="Noto Sans JP"/>
              </a:rPr>
              <a:t>AIDT</a:t>
            </a:r>
            <a:r>
              <a:rPr dirty="0" spc="35">
                <a:latin typeface="Noto Sans JP"/>
                <a:cs typeface="Noto Sans JP"/>
              </a:rPr>
              <a:t> </a:t>
            </a:r>
            <a:r>
              <a:rPr dirty="0" spc="-225"/>
              <a:t>사례</a:t>
            </a:r>
            <a:r>
              <a:rPr dirty="0" spc="-90"/>
              <a:t> </a:t>
            </a:r>
            <a:r>
              <a:rPr dirty="0" spc="-225"/>
              <a:t>체험으로</a:t>
            </a:r>
            <a:r>
              <a:rPr dirty="0" spc="-95"/>
              <a:t> </a:t>
            </a:r>
            <a:r>
              <a:rPr dirty="0" spc="-225"/>
              <a:t>이해하는</a:t>
            </a:r>
            <a:r>
              <a:rPr dirty="0" spc="-90"/>
              <a:t> </a:t>
            </a:r>
            <a:r>
              <a:rPr dirty="0" spc="-65">
                <a:latin typeface="Noto Sans JP"/>
                <a:cs typeface="Noto Sans JP"/>
              </a:rPr>
              <a:t>HTHT×SEL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Noto Sans JP"/>
                <a:cs typeface="Noto Sans JP"/>
              </a:defRPr>
            </a:lvl1pPr>
          </a:lstStyle>
          <a:p>
            <a:pPr marL="38100">
              <a:lnSpc>
                <a:spcPts val="128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1D40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09599" y="571499"/>
            <a:ext cx="1524000" cy="114300"/>
          </a:xfrm>
          <a:custGeom>
            <a:avLst/>
            <a:gdLst/>
            <a:ahLst/>
            <a:cxnLst/>
            <a:rect l="l" t="t" r="r" b="b"/>
            <a:pathLst>
              <a:path w="1524000" h="114300">
                <a:moveTo>
                  <a:pt x="1523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523999" y="0"/>
                </a:lnTo>
                <a:lnTo>
                  <a:pt x="1523999" y="114299"/>
                </a:lnTo>
                <a:close/>
              </a:path>
            </a:pathLst>
          </a:custGeom>
          <a:solidFill>
            <a:srgbClr val="2B52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09599" y="723899"/>
            <a:ext cx="952500" cy="76200"/>
          </a:xfrm>
          <a:custGeom>
            <a:avLst/>
            <a:gdLst/>
            <a:ahLst/>
            <a:cxnLst/>
            <a:rect l="l" t="t" r="r" b="b"/>
            <a:pathLst>
              <a:path w="952500" h="76200">
                <a:moveTo>
                  <a:pt x="952499" y="76199"/>
                </a:moveTo>
                <a:lnTo>
                  <a:pt x="0" y="76199"/>
                </a:lnTo>
                <a:lnTo>
                  <a:pt x="0" y="0"/>
                </a:lnTo>
                <a:lnTo>
                  <a:pt x="952499" y="0"/>
                </a:lnTo>
                <a:lnTo>
                  <a:pt x="952499" y="761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899" y="895222"/>
            <a:ext cx="4824730" cy="490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rgbClr val="1D3A8A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3600" y="4135599"/>
            <a:ext cx="7153275" cy="2564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333333"/>
                </a:solidFill>
                <a:latin typeface="Dotum"/>
                <a:cs typeface="Dotu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92099" y="6591248"/>
            <a:ext cx="2473960" cy="162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280"/>
              </a:lnSpc>
            </a:pPr>
            <a:r>
              <a:rPr dirty="0" spc="-75">
                <a:latin typeface="Noto Sans JP"/>
                <a:cs typeface="Noto Sans JP"/>
              </a:rPr>
              <a:t>AIDT</a:t>
            </a:r>
            <a:r>
              <a:rPr dirty="0" spc="35">
                <a:latin typeface="Noto Sans JP"/>
                <a:cs typeface="Noto Sans JP"/>
              </a:rPr>
              <a:t> </a:t>
            </a:r>
            <a:r>
              <a:rPr dirty="0" spc="-225"/>
              <a:t>사례</a:t>
            </a:r>
            <a:r>
              <a:rPr dirty="0" spc="-90"/>
              <a:t> </a:t>
            </a:r>
            <a:r>
              <a:rPr dirty="0" spc="-225"/>
              <a:t>체험으로</a:t>
            </a:r>
            <a:r>
              <a:rPr dirty="0" spc="-95"/>
              <a:t> </a:t>
            </a:r>
            <a:r>
              <a:rPr dirty="0" spc="-225"/>
              <a:t>이해하는</a:t>
            </a:r>
            <a:r>
              <a:rPr dirty="0" spc="-90"/>
              <a:t> </a:t>
            </a:r>
            <a:r>
              <a:rPr dirty="0" spc="-65">
                <a:latin typeface="Noto Sans JP"/>
                <a:cs typeface="Noto Sans JP"/>
              </a:rPr>
              <a:t>HTHT×SEL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7978330"/>
            <a:ext cx="2804160" cy="428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772899" y="6591248"/>
            <a:ext cx="165100" cy="162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Noto Sans JP"/>
                <a:cs typeface="Noto Sans JP"/>
              </a:defRPr>
            </a:lvl1pPr>
          </a:lstStyle>
          <a:p>
            <a:pPr marL="38100">
              <a:lnSpc>
                <a:spcPts val="128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1D40A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5333999" y="571499"/>
            <a:ext cx="1524000" cy="228600"/>
            <a:chOff x="5333999" y="571499"/>
            <a:chExt cx="1524000" cy="228600"/>
          </a:xfrm>
        </p:grpSpPr>
        <p:sp>
          <p:nvSpPr>
            <p:cNvPr id="4" name="object 4" descr=""/>
            <p:cNvSpPr/>
            <p:nvPr/>
          </p:nvSpPr>
          <p:spPr>
            <a:xfrm>
              <a:off x="5333999" y="571499"/>
              <a:ext cx="1524000" cy="114300"/>
            </a:xfrm>
            <a:custGeom>
              <a:avLst/>
              <a:gdLst/>
              <a:ahLst/>
              <a:cxnLst/>
              <a:rect l="l" t="t" r="r" b="b"/>
              <a:pathLst>
                <a:path w="1524000" h="114300">
                  <a:moveTo>
                    <a:pt x="152399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1523999" y="0"/>
                  </a:lnTo>
                  <a:lnTo>
                    <a:pt x="1523999" y="114299"/>
                  </a:lnTo>
                  <a:close/>
                </a:path>
              </a:pathLst>
            </a:custGeom>
            <a:solidFill>
              <a:srgbClr val="2B52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333999" y="723899"/>
              <a:ext cx="952500" cy="76200"/>
            </a:xfrm>
            <a:custGeom>
              <a:avLst/>
              <a:gdLst/>
              <a:ahLst/>
              <a:cxnLst/>
              <a:rect l="l" t="t" r="r" b="b"/>
              <a:pathLst>
                <a:path w="952500" h="76200">
                  <a:moveTo>
                    <a:pt x="952499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952499" y="0"/>
                  </a:lnTo>
                  <a:lnTo>
                    <a:pt x="952499" y="76199"/>
                  </a:lnTo>
                  <a:close/>
                </a:path>
              </a:pathLst>
            </a:custGeom>
            <a:solidFill>
              <a:srgbClr val="4199E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76821" y="890600"/>
            <a:ext cx="8438515" cy="1147445"/>
          </a:xfrm>
          <a:prstGeom prst="rect"/>
        </p:spPr>
        <p:txBody>
          <a:bodyPr wrap="square" lIns="0" tIns="219710" rIns="0" bIns="0" rtlCol="0" vert="horz">
            <a:spAutoFit/>
          </a:bodyPr>
          <a:lstStyle/>
          <a:p>
            <a:pPr marL="1269365" marR="5080" indent="-1257300">
              <a:lnSpc>
                <a:spcPct val="69000"/>
              </a:lnSpc>
              <a:spcBef>
                <a:spcPts val="1730"/>
              </a:spcBef>
            </a:pPr>
            <a:r>
              <a:rPr dirty="0" sz="4350" spc="-385">
                <a:latin typeface="Noto Sans JP"/>
                <a:cs typeface="Noto Sans JP"/>
              </a:rPr>
              <a:t>AI</a:t>
            </a:r>
            <a:r>
              <a:rPr dirty="0" sz="4350" spc="25">
                <a:latin typeface="Noto Sans JP"/>
                <a:cs typeface="Noto Sans JP"/>
              </a:rPr>
              <a:t> </a:t>
            </a:r>
            <a:r>
              <a:rPr dirty="0" sz="4350" spc="-380">
                <a:latin typeface="Noto Sans JP"/>
                <a:cs typeface="Noto Sans JP"/>
              </a:rPr>
              <a:t>Digital</a:t>
            </a:r>
            <a:r>
              <a:rPr dirty="0" sz="4350" spc="35">
                <a:latin typeface="Noto Sans JP"/>
                <a:cs typeface="Noto Sans JP"/>
              </a:rPr>
              <a:t> </a:t>
            </a:r>
            <a:r>
              <a:rPr dirty="0" sz="4350" spc="-484">
                <a:latin typeface="Noto Sans JP"/>
                <a:cs typeface="Noto Sans JP"/>
              </a:rPr>
              <a:t>Textbook(AIDT)</a:t>
            </a:r>
            <a:r>
              <a:rPr dirty="0" sz="4350" spc="40">
                <a:latin typeface="Noto Sans JP"/>
                <a:cs typeface="Noto Sans JP"/>
              </a:rPr>
              <a:t> </a:t>
            </a:r>
            <a:r>
              <a:rPr dirty="0" sz="4050" spc="-770"/>
              <a:t>사례</a:t>
            </a:r>
            <a:r>
              <a:rPr dirty="0" sz="4050" spc="-405"/>
              <a:t> </a:t>
            </a:r>
            <a:r>
              <a:rPr dirty="0" sz="4050" spc="-790"/>
              <a:t>체험으로 </a:t>
            </a:r>
            <a:r>
              <a:rPr dirty="0" sz="4050" spc="-770"/>
              <a:t>이해하는</a:t>
            </a:r>
            <a:r>
              <a:rPr dirty="0" sz="4050" spc="-409"/>
              <a:t> </a:t>
            </a:r>
            <a:r>
              <a:rPr dirty="0" sz="4350" spc="-550">
                <a:latin typeface="Noto Sans JP"/>
                <a:cs typeface="Noto Sans JP"/>
              </a:rPr>
              <a:t>HTHT×SEL</a:t>
            </a:r>
            <a:r>
              <a:rPr dirty="0" sz="4350" spc="35">
                <a:latin typeface="Noto Sans JP"/>
                <a:cs typeface="Noto Sans JP"/>
              </a:rPr>
              <a:t> </a:t>
            </a:r>
            <a:r>
              <a:rPr dirty="0" sz="4350" spc="-295">
                <a:latin typeface="Noto Sans JP"/>
                <a:cs typeface="Noto Sans JP"/>
              </a:rPr>
              <a:t>-</a:t>
            </a:r>
            <a:r>
              <a:rPr dirty="0" sz="4350" spc="30">
                <a:latin typeface="Noto Sans JP"/>
                <a:cs typeface="Noto Sans JP"/>
              </a:rPr>
              <a:t> </a:t>
            </a:r>
            <a:r>
              <a:rPr dirty="0" sz="4350" spc="-695">
                <a:latin typeface="Noto Sans JP"/>
                <a:cs typeface="Noto Sans JP"/>
              </a:rPr>
              <a:t>1</a:t>
            </a:r>
            <a:r>
              <a:rPr dirty="0" sz="4050" spc="-695"/>
              <a:t>차시</a:t>
            </a:r>
            <a:endParaRPr sz="4050">
              <a:latin typeface="Noto Sans JP"/>
              <a:cs typeface="Noto Sans JP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187949" y="2153285"/>
            <a:ext cx="181610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325">
                <a:solidFill>
                  <a:srgbClr val="1C4ED8"/>
                </a:solidFill>
                <a:latin typeface="Dotum"/>
                <a:cs typeface="Dotum"/>
              </a:rPr>
              <a:t>개념</a:t>
            </a:r>
            <a:r>
              <a:rPr dirty="0" sz="1700" spc="-15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1C4ED8"/>
                </a:solidFill>
                <a:latin typeface="Dotum"/>
                <a:cs typeface="Dotum"/>
              </a:rPr>
              <a:t>이해</a:t>
            </a:r>
            <a:r>
              <a:rPr dirty="0" sz="1700" spc="-14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1C4ED8"/>
                </a:solidFill>
                <a:latin typeface="Dotum"/>
                <a:cs typeface="Dotum"/>
              </a:rPr>
              <a:t>및</a:t>
            </a:r>
            <a:r>
              <a:rPr dirty="0" sz="1700" spc="-14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1C4ED8"/>
                </a:solidFill>
                <a:latin typeface="Dotum"/>
                <a:cs typeface="Dotum"/>
              </a:rPr>
              <a:t>사례</a:t>
            </a:r>
            <a:r>
              <a:rPr dirty="0" sz="1700" spc="-15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1C4ED8"/>
                </a:solidFill>
                <a:latin typeface="Dotum"/>
                <a:cs typeface="Dotum"/>
              </a:rPr>
              <a:t>체험</a:t>
            </a:r>
            <a:endParaRPr sz="1700">
              <a:latin typeface="Dotum"/>
              <a:cs typeface="Dotum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3124199"/>
            <a:ext cx="3047999" cy="3047999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5276849" y="7772399"/>
            <a:ext cx="1638300" cy="342900"/>
          </a:xfrm>
          <a:custGeom>
            <a:avLst/>
            <a:gdLst/>
            <a:ahLst/>
            <a:cxnLst/>
            <a:rect l="l" t="t" r="r" b="b"/>
            <a:pathLst>
              <a:path w="1638300" h="342900">
                <a:moveTo>
                  <a:pt x="1466849" y="342899"/>
                </a:moveTo>
                <a:lnTo>
                  <a:pt x="171449" y="342899"/>
                </a:lnTo>
                <a:lnTo>
                  <a:pt x="163027" y="342693"/>
                </a:lnTo>
                <a:lnTo>
                  <a:pt x="121679" y="335518"/>
                </a:lnTo>
                <a:lnTo>
                  <a:pt x="83314" y="318512"/>
                </a:lnTo>
                <a:lnTo>
                  <a:pt x="50216" y="292682"/>
                </a:lnTo>
                <a:lnTo>
                  <a:pt x="24385" y="259583"/>
                </a:lnTo>
                <a:lnTo>
                  <a:pt x="7379" y="221218"/>
                </a:lnTo>
                <a:lnTo>
                  <a:pt x="205" y="179872"/>
                </a:lnTo>
                <a:lnTo>
                  <a:pt x="0" y="171449"/>
                </a:lnTo>
                <a:lnTo>
                  <a:pt x="205" y="163026"/>
                </a:lnTo>
                <a:lnTo>
                  <a:pt x="7379" y="121679"/>
                </a:lnTo>
                <a:lnTo>
                  <a:pt x="24385" y="83313"/>
                </a:lnTo>
                <a:lnTo>
                  <a:pt x="50216" y="50216"/>
                </a:lnTo>
                <a:lnTo>
                  <a:pt x="83314" y="24385"/>
                </a:lnTo>
                <a:lnTo>
                  <a:pt x="121679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466849" y="0"/>
                </a:lnTo>
                <a:lnTo>
                  <a:pt x="1508518" y="5139"/>
                </a:lnTo>
                <a:lnTo>
                  <a:pt x="1547670" y="20242"/>
                </a:lnTo>
                <a:lnTo>
                  <a:pt x="1581981" y="44405"/>
                </a:lnTo>
                <a:lnTo>
                  <a:pt x="1609403" y="76196"/>
                </a:lnTo>
                <a:lnTo>
                  <a:pt x="1628281" y="113699"/>
                </a:lnTo>
                <a:lnTo>
                  <a:pt x="1637475" y="154644"/>
                </a:lnTo>
                <a:lnTo>
                  <a:pt x="1638299" y="171449"/>
                </a:lnTo>
                <a:lnTo>
                  <a:pt x="1638093" y="179872"/>
                </a:lnTo>
                <a:lnTo>
                  <a:pt x="1630918" y="221218"/>
                </a:lnTo>
                <a:lnTo>
                  <a:pt x="1613912" y="259583"/>
                </a:lnTo>
                <a:lnTo>
                  <a:pt x="1588082" y="292682"/>
                </a:lnTo>
                <a:lnTo>
                  <a:pt x="1554983" y="318512"/>
                </a:lnTo>
                <a:lnTo>
                  <a:pt x="1516618" y="335518"/>
                </a:lnTo>
                <a:lnTo>
                  <a:pt x="1475272" y="342693"/>
                </a:lnTo>
                <a:lnTo>
                  <a:pt x="1466849" y="3428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252541" y="6797886"/>
            <a:ext cx="1687195" cy="1246505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19"/>
              </a:spcBef>
            </a:pPr>
            <a:r>
              <a:rPr dirty="0" sz="1700" spc="-245">
                <a:solidFill>
                  <a:srgbClr val="333333"/>
                </a:solidFill>
                <a:latin typeface="Dotum"/>
                <a:cs typeface="Dotum"/>
              </a:rPr>
              <a:t>강사</a:t>
            </a:r>
            <a:r>
              <a:rPr dirty="0" sz="1700" spc="-245">
                <a:solidFill>
                  <a:srgbClr val="333333"/>
                </a:solidFill>
                <a:latin typeface="Comic Sans MS"/>
                <a:cs typeface="Comic Sans MS"/>
              </a:rPr>
              <a:t>:</a:t>
            </a:r>
            <a:r>
              <a:rPr dirty="0" sz="1700" spc="-7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dirty="0" sz="1700" spc="-350" b="1">
                <a:solidFill>
                  <a:srgbClr val="1D40AF"/>
                </a:solidFill>
                <a:latin typeface="Malgun Gothic"/>
                <a:cs typeface="Malgun Gothic"/>
              </a:rPr>
              <a:t>김준오</a:t>
            </a:r>
            <a:endParaRPr sz="17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dirty="0" sz="1500" spc="-195">
                <a:solidFill>
                  <a:srgbClr val="333333"/>
                </a:solidFill>
                <a:latin typeface="Dotum"/>
                <a:cs typeface="Dotum"/>
              </a:rPr>
              <a:t>주관</a:t>
            </a:r>
            <a:r>
              <a:rPr dirty="0" sz="1500" spc="-195">
                <a:solidFill>
                  <a:srgbClr val="333333"/>
                </a:solidFill>
                <a:latin typeface="Comic Sans MS"/>
                <a:cs typeface="Comic Sans MS"/>
              </a:rPr>
              <a:t>:</a:t>
            </a:r>
            <a:r>
              <a:rPr dirty="0" sz="1500" spc="-7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dirty="0" sz="1450" spc="-130" b="1">
                <a:solidFill>
                  <a:srgbClr val="1D40AF"/>
                </a:solidFill>
                <a:latin typeface="Noto Sans JP"/>
                <a:cs typeface="Noto Sans JP"/>
              </a:rPr>
              <a:t>AIEDAP</a:t>
            </a:r>
            <a:r>
              <a:rPr dirty="0" sz="1500" spc="-130" b="1">
                <a:solidFill>
                  <a:srgbClr val="1D40AF"/>
                </a:solidFill>
                <a:latin typeface="Malgun Gothic"/>
                <a:cs typeface="Malgun Gothic"/>
              </a:rPr>
              <a:t>수도권역</a:t>
            </a:r>
            <a:endParaRPr sz="15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3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150" spc="-190">
                <a:solidFill>
                  <a:srgbClr val="1D40AF"/>
                </a:solidFill>
                <a:latin typeface="Dotum"/>
                <a:cs typeface="Dotum"/>
              </a:rPr>
              <a:t>고등학교</a:t>
            </a:r>
            <a:r>
              <a:rPr dirty="0" sz="1150" spc="-6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150" spc="-55" b="0">
                <a:solidFill>
                  <a:srgbClr val="1D40AF"/>
                </a:solidFill>
                <a:latin typeface="Noto Sans JP Medium"/>
                <a:cs typeface="Noto Sans JP Medium"/>
              </a:rPr>
              <a:t>1-</a:t>
            </a:r>
            <a:r>
              <a:rPr dirty="0" sz="1150" spc="-150" b="0">
                <a:solidFill>
                  <a:srgbClr val="1D40AF"/>
                </a:solidFill>
                <a:latin typeface="Noto Sans JP Medium"/>
                <a:cs typeface="Noto Sans JP Medium"/>
              </a:rPr>
              <a:t>2</a:t>
            </a:r>
            <a:r>
              <a:rPr dirty="0" sz="1150" spc="-150">
                <a:solidFill>
                  <a:srgbClr val="1D40AF"/>
                </a:solidFill>
                <a:latin typeface="Dotum"/>
                <a:cs typeface="Dotum"/>
              </a:rPr>
              <a:t>학년</a:t>
            </a:r>
            <a:r>
              <a:rPr dirty="0" sz="1150" spc="-6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1D40AF"/>
                </a:solidFill>
                <a:latin typeface="Dotum"/>
                <a:cs typeface="Dotum"/>
              </a:rPr>
              <a:t>대상</a:t>
            </a:r>
            <a:endParaRPr sz="1150">
              <a:latin typeface="Dotum"/>
              <a:cs typeface="Dotum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" y="609599"/>
            <a:ext cx="609599" cy="609599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0" y="8191499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19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9"/>
                </a:lnTo>
                <a:close/>
              </a:path>
            </a:pathLst>
          </a:custGeom>
          <a:solidFill>
            <a:srgbClr val="2B52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292099" y="8305748"/>
            <a:ext cx="2473960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80"/>
              </a:lnSpc>
            </a:pPr>
            <a:r>
              <a:rPr dirty="0" sz="1200" spc="-75">
                <a:solidFill>
                  <a:srgbClr val="FFFFFF"/>
                </a:solidFill>
                <a:latin typeface="Noto Sans JP"/>
                <a:cs typeface="Noto Sans JP"/>
              </a:rPr>
              <a:t>AIDT</a:t>
            </a:r>
            <a:r>
              <a:rPr dirty="0" sz="1200" spc="35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dirty="0" sz="1200" spc="-225">
                <a:solidFill>
                  <a:srgbClr val="FFFFFF"/>
                </a:solidFill>
                <a:latin typeface="Dotum"/>
                <a:cs typeface="Dotum"/>
              </a:rPr>
              <a:t>사례</a:t>
            </a:r>
            <a:r>
              <a:rPr dirty="0" sz="1200" spc="-9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200" spc="-225">
                <a:solidFill>
                  <a:srgbClr val="FFFFFF"/>
                </a:solidFill>
                <a:latin typeface="Dotum"/>
                <a:cs typeface="Dotum"/>
              </a:rPr>
              <a:t>체험으로</a:t>
            </a:r>
            <a:r>
              <a:rPr dirty="0" sz="1200" spc="-9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200" spc="-225">
                <a:solidFill>
                  <a:srgbClr val="FFFFFF"/>
                </a:solidFill>
                <a:latin typeface="Dotum"/>
                <a:cs typeface="Dotum"/>
              </a:rPr>
              <a:t>이해하는</a:t>
            </a:r>
            <a:r>
              <a:rPr dirty="0" sz="1200" spc="-9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200" spc="-65">
                <a:solidFill>
                  <a:srgbClr val="FFFFFF"/>
                </a:solidFill>
                <a:latin typeface="Noto Sans JP"/>
                <a:cs typeface="Noto Sans JP"/>
              </a:rPr>
              <a:t>HTHT×SEL</a:t>
            </a:r>
            <a:endParaRPr sz="1200">
              <a:latin typeface="Noto Sans JP"/>
              <a:cs typeface="Noto Sans JP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1772899" y="8305748"/>
            <a:ext cx="165100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80"/>
              </a:lnSpc>
            </a:pPr>
            <a:fld id="{81D60167-4931-47E6-BA6A-407CBD079E47}" type="slidenum">
              <a:rPr dirty="0" sz="1200" spc="-50">
                <a:solidFill>
                  <a:srgbClr val="FFFFFF"/>
                </a:solidFill>
                <a:latin typeface="Noto Sans JP"/>
                <a:cs typeface="Noto Sans JP"/>
              </a:rPr>
              <a:t>1</a:t>
            </a:fld>
            <a:endParaRPr sz="120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1D40A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609599" y="723899"/>
            <a:ext cx="1524000" cy="228600"/>
            <a:chOff x="609599" y="723899"/>
            <a:chExt cx="1524000" cy="228600"/>
          </a:xfrm>
        </p:grpSpPr>
        <p:sp>
          <p:nvSpPr>
            <p:cNvPr id="4" name="object 4" descr=""/>
            <p:cNvSpPr/>
            <p:nvPr/>
          </p:nvSpPr>
          <p:spPr>
            <a:xfrm>
              <a:off x="609599" y="723899"/>
              <a:ext cx="1524000" cy="114300"/>
            </a:xfrm>
            <a:custGeom>
              <a:avLst/>
              <a:gdLst/>
              <a:ahLst/>
              <a:cxnLst/>
              <a:rect l="l" t="t" r="r" b="b"/>
              <a:pathLst>
                <a:path w="1524000" h="114300">
                  <a:moveTo>
                    <a:pt x="152399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1523999" y="0"/>
                  </a:lnTo>
                  <a:lnTo>
                    <a:pt x="1523999" y="114299"/>
                  </a:lnTo>
                  <a:close/>
                </a:path>
              </a:pathLst>
            </a:custGeom>
            <a:solidFill>
              <a:srgbClr val="2B52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09599" y="876299"/>
              <a:ext cx="952500" cy="76200"/>
            </a:xfrm>
            <a:custGeom>
              <a:avLst/>
              <a:gdLst/>
              <a:ahLst/>
              <a:cxnLst/>
              <a:rect l="l" t="t" r="r" b="b"/>
              <a:pathLst>
                <a:path w="952500" h="76200">
                  <a:moveTo>
                    <a:pt x="952499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952499" y="0"/>
                  </a:lnTo>
                  <a:lnTo>
                    <a:pt x="952499" y="76199"/>
                  </a:lnTo>
                  <a:close/>
                </a:path>
              </a:pathLst>
            </a:custGeom>
            <a:solidFill>
              <a:srgbClr val="4199E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6899" y="1047622"/>
            <a:ext cx="1585595" cy="4908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450">
                <a:latin typeface="Trebuchet MS"/>
                <a:cs typeface="Trebuchet MS"/>
              </a:rPr>
              <a:t>2</a:t>
            </a:r>
            <a:r>
              <a:rPr dirty="0" spc="-450"/>
              <a:t>차시</a:t>
            </a:r>
            <a:r>
              <a:rPr dirty="0" spc="-315"/>
              <a:t> </a:t>
            </a:r>
            <a:r>
              <a:rPr dirty="0" spc="-605"/>
              <a:t>목차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981199" y="1714499"/>
            <a:ext cx="8229600" cy="3752850"/>
            <a:chOff x="1981199" y="1714499"/>
            <a:chExt cx="8229600" cy="3752850"/>
          </a:xfrm>
        </p:grpSpPr>
        <p:sp>
          <p:nvSpPr>
            <p:cNvPr id="8" name="object 8" descr=""/>
            <p:cNvSpPr/>
            <p:nvPr/>
          </p:nvSpPr>
          <p:spPr>
            <a:xfrm>
              <a:off x="1981199" y="1714499"/>
              <a:ext cx="8229600" cy="3752850"/>
            </a:xfrm>
            <a:custGeom>
              <a:avLst/>
              <a:gdLst/>
              <a:ahLst/>
              <a:cxnLst/>
              <a:rect l="l" t="t" r="r" b="b"/>
              <a:pathLst>
                <a:path w="8229600" h="3752850">
                  <a:moveTo>
                    <a:pt x="8158402" y="3752849"/>
                  </a:moveTo>
                  <a:lnTo>
                    <a:pt x="71196" y="3752849"/>
                  </a:lnTo>
                  <a:lnTo>
                    <a:pt x="66241" y="3752361"/>
                  </a:lnTo>
                  <a:lnTo>
                    <a:pt x="29705" y="3737227"/>
                  </a:lnTo>
                  <a:lnTo>
                    <a:pt x="3885" y="3701187"/>
                  </a:lnTo>
                  <a:lnTo>
                    <a:pt x="0" y="3681652"/>
                  </a:lnTo>
                  <a:lnTo>
                    <a:pt x="0" y="36766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8158402" y="0"/>
                  </a:lnTo>
                  <a:lnTo>
                    <a:pt x="8199893" y="15621"/>
                  </a:lnTo>
                  <a:lnTo>
                    <a:pt x="8225712" y="51661"/>
                  </a:lnTo>
                  <a:lnTo>
                    <a:pt x="8229599" y="71196"/>
                  </a:lnTo>
                  <a:lnTo>
                    <a:pt x="8229599" y="3681652"/>
                  </a:lnTo>
                  <a:lnTo>
                    <a:pt x="8213976" y="3723143"/>
                  </a:lnTo>
                  <a:lnTo>
                    <a:pt x="8177936" y="3748963"/>
                  </a:lnTo>
                  <a:lnTo>
                    <a:pt x="8163357" y="3752361"/>
                  </a:lnTo>
                  <a:lnTo>
                    <a:pt x="8158402" y="375284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285999" y="2400299"/>
              <a:ext cx="7620000" cy="19050"/>
            </a:xfrm>
            <a:custGeom>
              <a:avLst/>
              <a:gdLst/>
              <a:ahLst/>
              <a:cxnLst/>
              <a:rect l="l" t="t" r="r" b="b"/>
              <a:pathLst>
                <a:path w="7620000" h="19050">
                  <a:moveTo>
                    <a:pt x="7619999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7619999" y="0"/>
                  </a:lnTo>
                  <a:lnTo>
                    <a:pt x="7619999" y="19049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399" y="2743199"/>
              <a:ext cx="76199" cy="7619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399" y="3162299"/>
              <a:ext cx="76199" cy="7619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399" y="3581399"/>
              <a:ext cx="76199" cy="7619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399" y="4000499"/>
              <a:ext cx="76199" cy="7619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399" y="4419599"/>
              <a:ext cx="76199" cy="76199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2273300" y="1995932"/>
            <a:ext cx="3294379" cy="30130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-90" b="1">
                <a:solidFill>
                  <a:srgbClr val="1D40AF"/>
                </a:solidFill>
                <a:latin typeface="Noto Sans JP"/>
                <a:cs typeface="Noto Sans JP"/>
              </a:rPr>
              <a:t>AIDT</a:t>
            </a:r>
            <a:r>
              <a:rPr dirty="0" sz="1950" spc="-15" b="1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활용</a:t>
            </a:r>
            <a:r>
              <a:rPr dirty="0" sz="2000" spc="-20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프로젝트</a:t>
            </a:r>
            <a:r>
              <a:rPr dirty="0" sz="2000" spc="-20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기획</a:t>
            </a:r>
            <a:r>
              <a:rPr dirty="0" sz="2000" spc="-20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및</a:t>
            </a:r>
            <a:r>
              <a:rPr dirty="0" sz="2000" spc="-20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1D40AF"/>
                </a:solidFill>
                <a:latin typeface="Malgun Gothic"/>
                <a:cs typeface="Malgun Gothic"/>
              </a:rPr>
              <a:t>설계</a:t>
            </a:r>
            <a:endParaRPr sz="2000">
              <a:latin typeface="Malgun Gothic"/>
              <a:cs typeface="Malgun Gothic"/>
            </a:endParaRPr>
          </a:p>
          <a:p>
            <a:pPr marL="732790" indent="-339725">
              <a:lnSpc>
                <a:spcPct val="100000"/>
              </a:lnSpc>
              <a:spcBef>
                <a:spcPts val="2550"/>
              </a:spcBef>
              <a:buClr>
                <a:srgbClr val="1C4ED8"/>
              </a:buClr>
              <a:buSzPct val="97058"/>
              <a:buFont typeface="Noto Sans JP"/>
              <a:buAutoNum type="arabicPeriod"/>
              <a:tabLst>
                <a:tab pos="732790" algn="l"/>
              </a:tabLst>
            </a:pP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강의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333333"/>
                </a:solidFill>
                <a:latin typeface="Dotum"/>
                <a:cs typeface="Dotum"/>
              </a:rPr>
              <a:t>목표</a:t>
            </a:r>
            <a:endParaRPr sz="1700">
              <a:latin typeface="Dotum"/>
              <a:cs typeface="Dotum"/>
            </a:endParaRPr>
          </a:p>
          <a:p>
            <a:pPr marL="732790" indent="-339725">
              <a:lnSpc>
                <a:spcPct val="100000"/>
              </a:lnSpc>
              <a:spcBef>
                <a:spcPts val="1260"/>
              </a:spcBef>
              <a:buClr>
                <a:srgbClr val="1C4ED8"/>
              </a:buClr>
              <a:buSzPct val="97058"/>
              <a:buFont typeface="Noto Sans JP"/>
              <a:buAutoNum type="arabicPeriod"/>
              <a:tabLst>
                <a:tab pos="732790" algn="l"/>
              </a:tabLst>
            </a:pP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프로젝트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기획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방법론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333333"/>
                </a:solidFill>
                <a:latin typeface="Dotum"/>
                <a:cs typeface="Dotum"/>
              </a:rPr>
              <a:t>소개</a:t>
            </a:r>
            <a:endParaRPr sz="1700">
              <a:latin typeface="Dotum"/>
              <a:cs typeface="Dotum"/>
            </a:endParaRPr>
          </a:p>
          <a:p>
            <a:pPr marL="732790" indent="-339725">
              <a:lnSpc>
                <a:spcPct val="100000"/>
              </a:lnSpc>
              <a:spcBef>
                <a:spcPts val="1260"/>
              </a:spcBef>
              <a:buClr>
                <a:srgbClr val="1C4ED8"/>
              </a:buClr>
              <a:buSzPct val="97058"/>
              <a:buFont typeface="Noto Sans JP"/>
              <a:buAutoNum type="arabicPeriod"/>
              <a:tabLst>
                <a:tab pos="732790" algn="l"/>
              </a:tabLst>
            </a:pP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학급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문제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해결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650" spc="-10" b="0">
                <a:solidFill>
                  <a:srgbClr val="333333"/>
                </a:solidFill>
                <a:latin typeface="Noto Sans JP Medium"/>
                <a:cs typeface="Noto Sans JP Medium"/>
              </a:rPr>
              <a:t>AI</a:t>
            </a:r>
            <a:r>
              <a:rPr dirty="0" sz="1650" spc="-65" b="0">
                <a:solidFill>
                  <a:srgbClr val="333333"/>
                </a:solidFill>
                <a:latin typeface="Noto Sans JP Medium"/>
                <a:cs typeface="Noto Sans JP Medi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프로젝트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333333"/>
                </a:solidFill>
                <a:latin typeface="Dotum"/>
                <a:cs typeface="Dotum"/>
              </a:rPr>
              <a:t>유형</a:t>
            </a:r>
            <a:endParaRPr sz="1700">
              <a:latin typeface="Dotum"/>
              <a:cs typeface="Dotum"/>
            </a:endParaRPr>
          </a:p>
          <a:p>
            <a:pPr marL="732790" indent="-339725">
              <a:lnSpc>
                <a:spcPct val="100000"/>
              </a:lnSpc>
              <a:spcBef>
                <a:spcPts val="1260"/>
              </a:spcBef>
              <a:buClr>
                <a:srgbClr val="1C4ED8"/>
              </a:buClr>
              <a:buSzPct val="97058"/>
              <a:buFont typeface="Noto Sans JP"/>
              <a:buAutoNum type="arabicPeriod"/>
              <a:tabLst>
                <a:tab pos="732790" algn="l"/>
              </a:tabLst>
            </a:pP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프로젝트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설계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333333"/>
                </a:solidFill>
                <a:latin typeface="Dotum"/>
                <a:cs typeface="Dotum"/>
              </a:rPr>
              <a:t>활동</a:t>
            </a:r>
            <a:endParaRPr sz="1700">
              <a:latin typeface="Dotum"/>
              <a:cs typeface="Dotum"/>
            </a:endParaRPr>
          </a:p>
          <a:p>
            <a:pPr marL="732790" indent="-339725">
              <a:lnSpc>
                <a:spcPct val="100000"/>
              </a:lnSpc>
              <a:spcBef>
                <a:spcPts val="1260"/>
              </a:spcBef>
              <a:buClr>
                <a:srgbClr val="1C4ED8"/>
              </a:buClr>
              <a:buSzPct val="97058"/>
              <a:buFont typeface="Noto Sans JP"/>
              <a:buAutoNum type="arabicPeriod"/>
              <a:tabLst>
                <a:tab pos="732790" algn="l"/>
              </a:tabLst>
            </a:pP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발표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333333"/>
                </a:solidFill>
                <a:latin typeface="Dotum"/>
                <a:cs typeface="Dotum"/>
              </a:rPr>
              <a:t>피드백</a:t>
            </a:r>
            <a:endParaRPr sz="1700">
              <a:latin typeface="Dotum"/>
              <a:cs typeface="Dotum"/>
            </a:endParaRPr>
          </a:p>
          <a:p>
            <a:pPr marL="732790" indent="-339725">
              <a:lnSpc>
                <a:spcPct val="100000"/>
              </a:lnSpc>
              <a:spcBef>
                <a:spcPts val="1260"/>
              </a:spcBef>
              <a:buClr>
                <a:srgbClr val="1C4ED8"/>
              </a:buClr>
              <a:buSzPct val="97058"/>
              <a:buFont typeface="Noto Sans JP"/>
              <a:buAutoNum type="arabicPeriod"/>
              <a:tabLst>
                <a:tab pos="732790" algn="l"/>
              </a:tabLst>
            </a:pP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정리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650" spc="-25" b="0">
                <a:solidFill>
                  <a:srgbClr val="333333"/>
                </a:solidFill>
                <a:latin typeface="Noto Sans JP Medium"/>
                <a:cs typeface="Noto Sans JP Medium"/>
              </a:rPr>
              <a:t>Q&amp;A</a:t>
            </a:r>
            <a:endParaRPr sz="1650">
              <a:latin typeface="Noto Sans JP Medium"/>
              <a:cs typeface="Noto Sans JP Medium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96899" y="6046914"/>
            <a:ext cx="129032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35">
                <a:solidFill>
                  <a:srgbClr val="6A7280"/>
                </a:solidFill>
                <a:latin typeface="Dotum"/>
                <a:cs typeface="Dotum"/>
              </a:rPr>
              <a:t>주관</a:t>
            </a:r>
            <a:r>
              <a:rPr dirty="0" sz="1150" spc="-135">
                <a:solidFill>
                  <a:srgbClr val="6A7280"/>
                </a:solidFill>
                <a:latin typeface="Noto Sans JP"/>
                <a:cs typeface="Noto Sans JP"/>
              </a:rPr>
              <a:t>:</a:t>
            </a:r>
            <a:r>
              <a:rPr dirty="0" sz="1150" spc="4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110">
                <a:solidFill>
                  <a:srgbClr val="6A7280"/>
                </a:solidFill>
                <a:latin typeface="Noto Sans JP"/>
                <a:cs typeface="Noto Sans JP"/>
              </a:rPr>
              <a:t>AIEDAP</a:t>
            </a:r>
            <a:r>
              <a:rPr dirty="0" sz="1150" spc="-110">
                <a:solidFill>
                  <a:srgbClr val="6A7280"/>
                </a:solidFill>
                <a:latin typeface="Dotum"/>
                <a:cs typeface="Dotum"/>
              </a:rPr>
              <a:t>수도권역</a:t>
            </a:r>
            <a:endParaRPr sz="1150">
              <a:latin typeface="Dotum"/>
              <a:cs typeface="Dotum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0230693" y="6046914"/>
            <a:ext cx="136461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70">
                <a:solidFill>
                  <a:srgbClr val="6A7280"/>
                </a:solidFill>
                <a:latin typeface="Noto Sans JP"/>
                <a:cs typeface="Noto Sans JP"/>
              </a:rPr>
              <a:t>AIDT-</a:t>
            </a:r>
            <a:r>
              <a:rPr dirty="0" sz="1150" spc="-60">
                <a:solidFill>
                  <a:srgbClr val="6A7280"/>
                </a:solidFill>
                <a:latin typeface="Noto Sans JP"/>
                <a:cs typeface="Noto Sans JP"/>
              </a:rPr>
              <a:t>HTHT</a:t>
            </a:r>
            <a:r>
              <a:rPr dirty="0" sz="1150" spc="40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175">
                <a:solidFill>
                  <a:srgbClr val="6A7280"/>
                </a:solidFill>
                <a:latin typeface="Dotum"/>
                <a:cs typeface="Dotum"/>
              </a:rPr>
              <a:t>교육연구회</a:t>
            </a:r>
            <a:endParaRPr sz="1150">
              <a:latin typeface="Dotum"/>
              <a:cs typeface="Dotum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399" y="4838699"/>
            <a:ext cx="76199" cy="76199"/>
          </a:xfrm>
          <a:prstGeom prst="rect">
            <a:avLst/>
          </a:prstGeom>
        </p:spPr>
      </p:pic>
      <p:sp>
        <p:nvSpPr>
          <p:cNvPr id="19" name="object 19" descr=""/>
          <p:cNvSpPr/>
          <p:nvPr/>
        </p:nvSpPr>
        <p:spPr>
          <a:xfrm>
            <a:off x="0" y="6476999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19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9"/>
                </a:lnTo>
                <a:close/>
              </a:path>
            </a:pathLst>
          </a:custGeom>
          <a:solidFill>
            <a:srgbClr val="2B52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80"/>
              </a:lnSpc>
            </a:pPr>
            <a:r>
              <a:rPr dirty="0" spc="-75">
                <a:latin typeface="Noto Sans JP"/>
                <a:cs typeface="Noto Sans JP"/>
              </a:rPr>
              <a:t>AIDT</a:t>
            </a:r>
            <a:r>
              <a:rPr dirty="0" spc="35">
                <a:latin typeface="Noto Sans JP"/>
                <a:cs typeface="Noto Sans JP"/>
              </a:rPr>
              <a:t> </a:t>
            </a:r>
            <a:r>
              <a:rPr dirty="0" spc="-225"/>
              <a:t>사례</a:t>
            </a:r>
            <a:r>
              <a:rPr dirty="0" spc="-90"/>
              <a:t> </a:t>
            </a:r>
            <a:r>
              <a:rPr dirty="0" spc="-225"/>
              <a:t>체험으로</a:t>
            </a:r>
            <a:r>
              <a:rPr dirty="0" spc="-95"/>
              <a:t> </a:t>
            </a:r>
            <a:r>
              <a:rPr dirty="0" spc="-225"/>
              <a:t>이해하는</a:t>
            </a:r>
            <a:r>
              <a:rPr dirty="0" spc="-90"/>
              <a:t> </a:t>
            </a:r>
            <a:r>
              <a:rPr dirty="0" spc="-65">
                <a:latin typeface="Noto Sans JP"/>
                <a:cs typeface="Noto Sans JP"/>
              </a:rPr>
              <a:t>HTHT×SEL</a:t>
            </a:r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80"/>
              </a:lnSpc>
            </a:pPr>
            <a:r>
              <a:rPr dirty="0" spc="-50"/>
              <a:t>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450">
                <a:latin typeface="Trebuchet MS"/>
                <a:cs typeface="Trebuchet MS"/>
              </a:rPr>
              <a:t>2</a:t>
            </a:r>
            <a:r>
              <a:rPr dirty="0" spc="-450"/>
              <a:t>차시</a:t>
            </a:r>
            <a:r>
              <a:rPr dirty="0" spc="-310"/>
              <a:t> </a:t>
            </a:r>
            <a:r>
              <a:rPr dirty="0" spc="-580"/>
              <a:t>강의</a:t>
            </a:r>
            <a:r>
              <a:rPr dirty="0" spc="-315"/>
              <a:t> </a:t>
            </a:r>
            <a:r>
              <a:rPr dirty="0" spc="-605"/>
              <a:t>목표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609599" y="4210049"/>
            <a:ext cx="10972800" cy="1143000"/>
            <a:chOff x="609599" y="4210049"/>
            <a:chExt cx="10972800" cy="1143000"/>
          </a:xfrm>
        </p:grpSpPr>
        <p:sp>
          <p:nvSpPr>
            <p:cNvPr id="4" name="object 4" descr=""/>
            <p:cNvSpPr/>
            <p:nvPr/>
          </p:nvSpPr>
          <p:spPr>
            <a:xfrm>
              <a:off x="609599" y="4210049"/>
              <a:ext cx="10972800" cy="1143000"/>
            </a:xfrm>
            <a:custGeom>
              <a:avLst/>
              <a:gdLst/>
              <a:ahLst/>
              <a:cxnLst/>
              <a:rect l="l" t="t" r="r" b="b"/>
              <a:pathLst>
                <a:path w="10972800" h="1143000">
                  <a:moveTo>
                    <a:pt x="10901602" y="1142999"/>
                  </a:moveTo>
                  <a:lnTo>
                    <a:pt x="71196" y="1142999"/>
                  </a:lnTo>
                  <a:lnTo>
                    <a:pt x="66241" y="1142511"/>
                  </a:lnTo>
                  <a:lnTo>
                    <a:pt x="29705" y="1127377"/>
                  </a:lnTo>
                  <a:lnTo>
                    <a:pt x="3885" y="1091337"/>
                  </a:lnTo>
                  <a:lnTo>
                    <a:pt x="0" y="1071803"/>
                  </a:lnTo>
                  <a:lnTo>
                    <a:pt x="0" y="1066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0901602" y="0"/>
                  </a:lnTo>
                  <a:lnTo>
                    <a:pt x="10943091" y="15621"/>
                  </a:lnTo>
                  <a:lnTo>
                    <a:pt x="10968911" y="51661"/>
                  </a:lnTo>
                  <a:lnTo>
                    <a:pt x="10972798" y="71196"/>
                  </a:lnTo>
                  <a:lnTo>
                    <a:pt x="10972798" y="1071803"/>
                  </a:lnTo>
                  <a:lnTo>
                    <a:pt x="10957175" y="1113294"/>
                  </a:lnTo>
                  <a:lnTo>
                    <a:pt x="10921136" y="1139114"/>
                  </a:lnTo>
                  <a:lnTo>
                    <a:pt x="10906556" y="1142511"/>
                  </a:lnTo>
                  <a:lnTo>
                    <a:pt x="10901602" y="1142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38199" y="4857749"/>
              <a:ext cx="276225" cy="266700"/>
            </a:xfrm>
            <a:custGeom>
              <a:avLst/>
              <a:gdLst/>
              <a:ahLst/>
              <a:cxnLst/>
              <a:rect l="l" t="t" r="r" b="b"/>
              <a:pathLst>
                <a:path w="276225" h="266700">
                  <a:moveTo>
                    <a:pt x="133349" y="266699"/>
                  </a:moveTo>
                  <a:lnTo>
                    <a:pt x="94639" y="260958"/>
                  </a:lnTo>
                  <a:lnTo>
                    <a:pt x="59264" y="244225"/>
                  </a:lnTo>
                  <a:lnTo>
                    <a:pt x="30267" y="217946"/>
                  </a:lnTo>
                  <a:lnTo>
                    <a:pt x="10150" y="184379"/>
                  </a:lnTo>
                  <a:lnTo>
                    <a:pt x="640" y="146420"/>
                  </a:lnTo>
                  <a:lnTo>
                    <a:pt x="0" y="133349"/>
                  </a:lnTo>
                  <a:lnTo>
                    <a:pt x="160" y="126798"/>
                  </a:lnTo>
                  <a:lnTo>
                    <a:pt x="7791" y="88432"/>
                  </a:lnTo>
                  <a:lnTo>
                    <a:pt x="26246" y="53906"/>
                  </a:lnTo>
                  <a:lnTo>
                    <a:pt x="53906" y="26245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42874" y="0"/>
                  </a:lnTo>
                  <a:lnTo>
                    <a:pt x="149426" y="160"/>
                  </a:lnTo>
                  <a:lnTo>
                    <a:pt x="187791" y="7791"/>
                  </a:lnTo>
                  <a:lnTo>
                    <a:pt x="222318" y="26245"/>
                  </a:lnTo>
                  <a:lnTo>
                    <a:pt x="249978" y="53906"/>
                  </a:lnTo>
                  <a:lnTo>
                    <a:pt x="268433" y="88432"/>
                  </a:lnTo>
                  <a:lnTo>
                    <a:pt x="276064" y="126798"/>
                  </a:lnTo>
                  <a:lnTo>
                    <a:pt x="276224" y="133349"/>
                  </a:lnTo>
                  <a:lnTo>
                    <a:pt x="276064" y="139901"/>
                  </a:lnTo>
                  <a:lnTo>
                    <a:pt x="268433" y="178266"/>
                  </a:lnTo>
                  <a:lnTo>
                    <a:pt x="249978" y="212792"/>
                  </a:lnTo>
                  <a:lnTo>
                    <a:pt x="222318" y="240453"/>
                  </a:lnTo>
                  <a:lnTo>
                    <a:pt x="187791" y="258907"/>
                  </a:lnTo>
                  <a:lnTo>
                    <a:pt x="149426" y="266539"/>
                  </a:lnTo>
                  <a:lnTo>
                    <a:pt x="133349" y="266699"/>
                  </a:lnTo>
                  <a:close/>
                </a:path>
              </a:pathLst>
            </a:custGeom>
            <a:solidFill>
              <a:srgbClr val="C6F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257424" y="4857749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133349" y="266699"/>
                  </a:moveTo>
                  <a:lnTo>
                    <a:pt x="94639" y="260958"/>
                  </a:lnTo>
                  <a:lnTo>
                    <a:pt x="59264" y="244225"/>
                  </a:lnTo>
                  <a:lnTo>
                    <a:pt x="30267" y="217946"/>
                  </a:lnTo>
                  <a:lnTo>
                    <a:pt x="10150" y="184379"/>
                  </a:lnTo>
                  <a:lnTo>
                    <a:pt x="640" y="146420"/>
                  </a:lnTo>
                  <a:lnTo>
                    <a:pt x="0" y="133349"/>
                  </a:lnTo>
                  <a:lnTo>
                    <a:pt x="160" y="126798"/>
                  </a:lnTo>
                  <a:lnTo>
                    <a:pt x="7791" y="88432"/>
                  </a:lnTo>
                  <a:lnTo>
                    <a:pt x="26245" y="53906"/>
                  </a:lnTo>
                  <a:lnTo>
                    <a:pt x="53906" y="26245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139901" y="160"/>
                  </a:lnTo>
                  <a:lnTo>
                    <a:pt x="178266" y="7791"/>
                  </a:lnTo>
                  <a:lnTo>
                    <a:pt x="212793" y="26245"/>
                  </a:lnTo>
                  <a:lnTo>
                    <a:pt x="240453" y="53906"/>
                  </a:lnTo>
                  <a:lnTo>
                    <a:pt x="258908" y="88432"/>
                  </a:lnTo>
                  <a:lnTo>
                    <a:pt x="266539" y="126798"/>
                  </a:lnTo>
                  <a:lnTo>
                    <a:pt x="266699" y="133349"/>
                  </a:lnTo>
                  <a:lnTo>
                    <a:pt x="266539" y="139901"/>
                  </a:lnTo>
                  <a:lnTo>
                    <a:pt x="258907" y="178266"/>
                  </a:lnTo>
                  <a:lnTo>
                    <a:pt x="240453" y="212792"/>
                  </a:lnTo>
                  <a:lnTo>
                    <a:pt x="212793" y="240453"/>
                  </a:lnTo>
                  <a:lnTo>
                    <a:pt x="178266" y="258907"/>
                  </a:lnTo>
                  <a:lnTo>
                    <a:pt x="139901" y="266539"/>
                  </a:lnTo>
                  <a:lnTo>
                    <a:pt x="133349" y="266699"/>
                  </a:lnTo>
                  <a:close/>
                </a:path>
              </a:pathLst>
            </a:custGeom>
            <a:solidFill>
              <a:srgbClr val="BEE3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514724" y="4857749"/>
              <a:ext cx="276225" cy="266700"/>
            </a:xfrm>
            <a:custGeom>
              <a:avLst/>
              <a:gdLst/>
              <a:ahLst/>
              <a:cxnLst/>
              <a:rect l="l" t="t" r="r" b="b"/>
              <a:pathLst>
                <a:path w="276225" h="266700">
                  <a:moveTo>
                    <a:pt x="133349" y="266699"/>
                  </a:moveTo>
                  <a:lnTo>
                    <a:pt x="94639" y="260958"/>
                  </a:lnTo>
                  <a:lnTo>
                    <a:pt x="59264" y="244225"/>
                  </a:lnTo>
                  <a:lnTo>
                    <a:pt x="30267" y="217946"/>
                  </a:lnTo>
                  <a:lnTo>
                    <a:pt x="10150" y="184379"/>
                  </a:lnTo>
                  <a:lnTo>
                    <a:pt x="640" y="146420"/>
                  </a:lnTo>
                  <a:lnTo>
                    <a:pt x="0" y="133349"/>
                  </a:lnTo>
                  <a:lnTo>
                    <a:pt x="159" y="126798"/>
                  </a:lnTo>
                  <a:lnTo>
                    <a:pt x="7790" y="88432"/>
                  </a:lnTo>
                  <a:lnTo>
                    <a:pt x="26245" y="53906"/>
                  </a:lnTo>
                  <a:lnTo>
                    <a:pt x="53906" y="26245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42874" y="0"/>
                  </a:lnTo>
                  <a:lnTo>
                    <a:pt x="149425" y="160"/>
                  </a:lnTo>
                  <a:lnTo>
                    <a:pt x="187791" y="7791"/>
                  </a:lnTo>
                  <a:lnTo>
                    <a:pt x="222317" y="26245"/>
                  </a:lnTo>
                  <a:lnTo>
                    <a:pt x="249978" y="53906"/>
                  </a:lnTo>
                  <a:lnTo>
                    <a:pt x="268432" y="88432"/>
                  </a:lnTo>
                  <a:lnTo>
                    <a:pt x="276064" y="126798"/>
                  </a:lnTo>
                  <a:lnTo>
                    <a:pt x="276224" y="133349"/>
                  </a:lnTo>
                  <a:lnTo>
                    <a:pt x="276064" y="139901"/>
                  </a:lnTo>
                  <a:lnTo>
                    <a:pt x="268432" y="178266"/>
                  </a:lnTo>
                  <a:lnTo>
                    <a:pt x="249977" y="212792"/>
                  </a:lnTo>
                  <a:lnTo>
                    <a:pt x="222317" y="240453"/>
                  </a:lnTo>
                  <a:lnTo>
                    <a:pt x="187791" y="258907"/>
                  </a:lnTo>
                  <a:lnTo>
                    <a:pt x="149425" y="266539"/>
                  </a:lnTo>
                  <a:lnTo>
                    <a:pt x="133349" y="266699"/>
                  </a:lnTo>
                  <a:close/>
                </a:path>
              </a:pathLst>
            </a:custGeom>
            <a:solidFill>
              <a:srgbClr val="E8D8F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825500" y="4261929"/>
            <a:ext cx="4408170" cy="859790"/>
          </a:xfrm>
          <a:prstGeom prst="rect">
            <a:avLst/>
          </a:prstGeom>
        </p:spPr>
        <p:txBody>
          <a:bodyPr wrap="square" lIns="0" tIns="170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중점</a:t>
            </a:r>
            <a:r>
              <a:rPr dirty="0" sz="2000" spc="-15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254" b="1">
                <a:solidFill>
                  <a:srgbClr val="1D40AF"/>
                </a:solidFill>
                <a:latin typeface="Malgun Gothic"/>
                <a:cs typeface="Malgun Gothic"/>
              </a:rPr>
              <a:t>사회정서학습</a:t>
            </a:r>
            <a:r>
              <a:rPr dirty="0" sz="2000" spc="-254" b="1">
                <a:solidFill>
                  <a:srgbClr val="1D40AF"/>
                </a:solidFill>
                <a:latin typeface="Noto Sans JP"/>
                <a:cs typeface="Noto Sans JP"/>
              </a:rPr>
              <a:t>(SEL)</a:t>
            </a:r>
            <a:r>
              <a:rPr dirty="0" sz="2000" spc="105" b="1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dirty="0" sz="2000" spc="-385" b="1">
                <a:solidFill>
                  <a:srgbClr val="1D40AF"/>
                </a:solidFill>
                <a:latin typeface="Malgun Gothic"/>
                <a:cs typeface="Malgun Gothic"/>
              </a:rPr>
              <a:t>역량</a:t>
            </a:r>
            <a:endParaRPr sz="2000">
              <a:latin typeface="Malgun Gothic"/>
              <a:cs typeface="Malgun Gothic"/>
            </a:endParaRPr>
          </a:p>
          <a:p>
            <a:pPr marL="57785">
              <a:lnSpc>
                <a:spcPct val="100000"/>
              </a:lnSpc>
              <a:spcBef>
                <a:spcPts val="1000"/>
              </a:spcBef>
              <a:tabLst>
                <a:tab pos="1473835" algn="l"/>
                <a:tab pos="2731770" algn="l"/>
              </a:tabLst>
            </a:pPr>
            <a:r>
              <a:rPr dirty="0" sz="1600" spc="315">
                <a:solidFill>
                  <a:srgbClr val="2E8559"/>
                </a:solidFill>
                <a:latin typeface="BIZ UDPGothic"/>
                <a:cs typeface="BIZ UDPGothic"/>
              </a:rPr>
              <a:t>♧</a:t>
            </a:r>
            <a:r>
              <a:rPr dirty="0" sz="1600" spc="425">
                <a:solidFill>
                  <a:srgbClr val="2E8559"/>
                </a:solidFill>
                <a:latin typeface="BIZ UDPGothic"/>
                <a:cs typeface="BIZ UDPGothic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사회적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333333"/>
                </a:solidFill>
                <a:latin typeface="Dotum"/>
                <a:cs typeface="Dotum"/>
              </a:rPr>
              <a:t>인식</a:t>
            </a:r>
            <a:r>
              <a:rPr dirty="0" sz="1500">
                <a:solidFill>
                  <a:srgbClr val="333333"/>
                </a:solidFill>
                <a:latin typeface="Dotum"/>
                <a:cs typeface="Dotum"/>
              </a:rPr>
              <a:t>	</a:t>
            </a:r>
            <a:r>
              <a:rPr dirty="0" sz="1600" spc="315">
                <a:solidFill>
                  <a:srgbClr val="2B5281"/>
                </a:solidFill>
                <a:latin typeface="BIZ UDPGothic"/>
                <a:cs typeface="BIZ UDPGothic"/>
              </a:rPr>
              <a:t>♤</a:t>
            </a:r>
            <a:r>
              <a:rPr dirty="0" sz="1600" spc="425">
                <a:solidFill>
                  <a:srgbClr val="2B5281"/>
                </a:solidFill>
                <a:latin typeface="BIZ UDPGothic"/>
                <a:cs typeface="BIZ UDPGothic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관계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333333"/>
                </a:solidFill>
                <a:latin typeface="Dotum"/>
                <a:cs typeface="Dotum"/>
              </a:rPr>
              <a:t>기술</a:t>
            </a:r>
            <a:r>
              <a:rPr dirty="0" sz="1500">
                <a:solidFill>
                  <a:srgbClr val="333333"/>
                </a:solidFill>
                <a:latin typeface="Dotum"/>
                <a:cs typeface="Dotum"/>
              </a:rPr>
              <a:t>	</a:t>
            </a:r>
            <a:r>
              <a:rPr dirty="0" sz="1600">
                <a:solidFill>
                  <a:srgbClr val="6A45C1"/>
                </a:solidFill>
                <a:latin typeface="SimSun"/>
                <a:cs typeface="SimSun"/>
              </a:rPr>
              <a:t>★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책임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있는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90">
                <a:solidFill>
                  <a:srgbClr val="333333"/>
                </a:solidFill>
                <a:latin typeface="Dotum"/>
                <a:cs typeface="Dotum"/>
              </a:rPr>
              <a:t>의사결정</a:t>
            </a:r>
            <a:endParaRPr sz="1500">
              <a:latin typeface="Dotum"/>
              <a:cs typeface="Dotum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96899" y="6194676"/>
            <a:ext cx="7552690" cy="2120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-165">
                <a:solidFill>
                  <a:srgbClr val="4A5462"/>
                </a:solidFill>
                <a:latin typeface="Dotum"/>
                <a:cs typeface="Dotum"/>
              </a:rPr>
              <a:t>※</a:t>
            </a:r>
            <a:r>
              <a:rPr dirty="0" sz="120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4A5462"/>
                </a:solidFill>
                <a:latin typeface="Dotum"/>
                <a:cs typeface="Dotum"/>
              </a:rPr>
              <a:t>강사</a:t>
            </a:r>
            <a:r>
              <a:rPr dirty="0" sz="120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204">
                <a:solidFill>
                  <a:srgbClr val="4A5462"/>
                </a:solidFill>
                <a:latin typeface="Dotum"/>
                <a:cs typeface="Dotum"/>
              </a:rPr>
              <a:t>참고사항</a:t>
            </a:r>
            <a:r>
              <a:rPr dirty="0" sz="1200" spc="-204" b="0" i="1">
                <a:solidFill>
                  <a:srgbClr val="4A5462"/>
                </a:solidFill>
                <a:latin typeface="Arial Nova Light"/>
                <a:cs typeface="Arial Nova Light"/>
              </a:rPr>
              <a:t>:</a:t>
            </a:r>
            <a:r>
              <a:rPr dirty="0" sz="1200" spc="-20" b="0" i="1">
                <a:solidFill>
                  <a:srgbClr val="4A5462"/>
                </a:solidFill>
                <a:latin typeface="Arial Nova Light"/>
                <a:cs typeface="Arial Nova Light"/>
              </a:rPr>
              <a:t> </a:t>
            </a:r>
            <a:r>
              <a:rPr dirty="0" sz="1200" spc="-240">
                <a:solidFill>
                  <a:srgbClr val="4A5462"/>
                </a:solidFill>
                <a:latin typeface="Dotum"/>
                <a:cs typeface="Dotum"/>
              </a:rPr>
              <a:t>학교</a:t>
            </a:r>
            <a:r>
              <a:rPr dirty="0" sz="120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4A5462"/>
                </a:solidFill>
                <a:latin typeface="Dotum"/>
                <a:cs typeface="Dotum"/>
              </a:rPr>
              <a:t>현장</a:t>
            </a:r>
            <a:r>
              <a:rPr dirty="0" sz="120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4A5462"/>
                </a:solidFill>
                <a:latin typeface="Dotum"/>
                <a:cs typeface="Dotum"/>
              </a:rPr>
              <a:t>문제</a:t>
            </a:r>
            <a:r>
              <a:rPr dirty="0" sz="120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4A5462"/>
                </a:solidFill>
                <a:latin typeface="Dotum"/>
                <a:cs typeface="Dotum"/>
              </a:rPr>
              <a:t>해결을</a:t>
            </a:r>
            <a:r>
              <a:rPr dirty="0" sz="120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4A5462"/>
                </a:solidFill>
                <a:latin typeface="Dotum"/>
                <a:cs typeface="Dotum"/>
              </a:rPr>
              <a:t>위한</a:t>
            </a:r>
            <a:r>
              <a:rPr dirty="0" sz="120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4A5462"/>
                </a:solidFill>
                <a:latin typeface="Dotum"/>
                <a:cs typeface="Dotum"/>
              </a:rPr>
              <a:t>실질적인</a:t>
            </a:r>
            <a:r>
              <a:rPr dirty="0" sz="120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4A5462"/>
                </a:solidFill>
                <a:latin typeface="Dotum"/>
                <a:cs typeface="Dotum"/>
              </a:rPr>
              <a:t>프로젝트</a:t>
            </a:r>
            <a:r>
              <a:rPr dirty="0" sz="120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4A5462"/>
                </a:solidFill>
                <a:latin typeface="Dotum"/>
                <a:cs typeface="Dotum"/>
              </a:rPr>
              <a:t>아이디어</a:t>
            </a:r>
            <a:r>
              <a:rPr dirty="0" sz="120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4A5462"/>
                </a:solidFill>
                <a:latin typeface="Dotum"/>
                <a:cs typeface="Dotum"/>
              </a:rPr>
              <a:t>도출에</a:t>
            </a:r>
            <a:r>
              <a:rPr dirty="0" sz="120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204">
                <a:solidFill>
                  <a:srgbClr val="4A5462"/>
                </a:solidFill>
                <a:latin typeface="Dotum"/>
                <a:cs typeface="Dotum"/>
              </a:rPr>
              <a:t>집중하고</a:t>
            </a:r>
            <a:r>
              <a:rPr dirty="0" sz="1200" spc="-204" b="0" i="1">
                <a:solidFill>
                  <a:srgbClr val="4A5462"/>
                </a:solidFill>
                <a:latin typeface="Arial Nova Light"/>
                <a:cs typeface="Arial Nova Light"/>
              </a:rPr>
              <a:t>,</a:t>
            </a:r>
            <a:r>
              <a:rPr dirty="0" sz="1200" spc="-20" b="0" i="1">
                <a:solidFill>
                  <a:srgbClr val="4A5462"/>
                </a:solidFill>
                <a:latin typeface="Arial Nova Light"/>
                <a:cs typeface="Arial Nova Light"/>
              </a:rPr>
              <a:t> </a:t>
            </a:r>
            <a:r>
              <a:rPr dirty="0" sz="1200" spc="-240">
                <a:solidFill>
                  <a:srgbClr val="4A5462"/>
                </a:solidFill>
                <a:latin typeface="Dotum"/>
                <a:cs typeface="Dotum"/>
              </a:rPr>
              <a:t>각</a:t>
            </a:r>
            <a:r>
              <a:rPr dirty="0" sz="120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4A5462"/>
                </a:solidFill>
                <a:latin typeface="Dotum"/>
                <a:cs typeface="Dotum"/>
              </a:rPr>
              <a:t>단계에서</a:t>
            </a:r>
            <a:r>
              <a:rPr dirty="0" sz="120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100" b="0" i="1">
                <a:solidFill>
                  <a:srgbClr val="4A5462"/>
                </a:solidFill>
                <a:latin typeface="Arial Nova Light"/>
                <a:cs typeface="Arial Nova Light"/>
              </a:rPr>
              <a:t>SEL</a:t>
            </a:r>
            <a:r>
              <a:rPr dirty="0" sz="1200" spc="-20" b="0" i="1">
                <a:solidFill>
                  <a:srgbClr val="4A5462"/>
                </a:solidFill>
                <a:latin typeface="Arial Nova Light"/>
                <a:cs typeface="Arial Nova Light"/>
              </a:rPr>
              <a:t> </a:t>
            </a:r>
            <a:r>
              <a:rPr dirty="0" sz="1200" spc="-240">
                <a:solidFill>
                  <a:srgbClr val="4A5462"/>
                </a:solidFill>
                <a:latin typeface="Dotum"/>
                <a:cs typeface="Dotum"/>
              </a:rPr>
              <a:t>역량의</a:t>
            </a:r>
            <a:r>
              <a:rPr dirty="0" sz="120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4A5462"/>
                </a:solidFill>
                <a:latin typeface="Dotum"/>
                <a:cs typeface="Dotum"/>
              </a:rPr>
              <a:t>실천적</a:t>
            </a:r>
            <a:r>
              <a:rPr dirty="0" sz="120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4A5462"/>
                </a:solidFill>
                <a:latin typeface="Dotum"/>
                <a:cs typeface="Dotum"/>
              </a:rPr>
              <a:t>적용을</a:t>
            </a:r>
            <a:r>
              <a:rPr dirty="0" sz="120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25">
                <a:solidFill>
                  <a:srgbClr val="4A5462"/>
                </a:solidFill>
                <a:latin typeface="Dotum"/>
                <a:cs typeface="Dotum"/>
              </a:rPr>
              <a:t>강조</a:t>
            </a:r>
            <a:endParaRPr sz="1200">
              <a:latin typeface="Dotum"/>
              <a:cs typeface="Dotum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54100" y="1606684"/>
            <a:ext cx="8663305" cy="690880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학급</a:t>
            </a:r>
            <a:r>
              <a:rPr dirty="0" sz="1700" spc="-13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문제</a:t>
            </a:r>
            <a:r>
              <a:rPr dirty="0" sz="1700" spc="-13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해결을</a:t>
            </a:r>
            <a:r>
              <a:rPr dirty="0" sz="1700" spc="-13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위한</a:t>
            </a:r>
            <a:r>
              <a:rPr dirty="0" sz="1700" spc="-13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800" spc="-145">
                <a:solidFill>
                  <a:srgbClr val="333333"/>
                </a:solidFill>
                <a:latin typeface="Noto Sans JP"/>
                <a:cs typeface="Noto Sans JP"/>
              </a:rPr>
              <a:t>AI</a:t>
            </a:r>
            <a:r>
              <a:rPr dirty="0" sz="1800" spc="3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800" spc="-150">
                <a:solidFill>
                  <a:srgbClr val="333333"/>
                </a:solidFill>
                <a:latin typeface="Noto Sans JP"/>
                <a:cs typeface="Noto Sans JP"/>
              </a:rPr>
              <a:t>Digital</a:t>
            </a:r>
            <a:r>
              <a:rPr dirty="0" sz="1800" spc="3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800" spc="-185">
                <a:solidFill>
                  <a:srgbClr val="333333"/>
                </a:solidFill>
                <a:latin typeface="Noto Sans JP"/>
                <a:cs typeface="Noto Sans JP"/>
              </a:rPr>
              <a:t>Textbook(AIDT)</a:t>
            </a:r>
            <a:r>
              <a:rPr dirty="0" sz="1800" spc="3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활용</a:t>
            </a:r>
            <a:r>
              <a:rPr dirty="0" sz="1700" spc="-13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270">
                <a:solidFill>
                  <a:srgbClr val="333333"/>
                </a:solidFill>
                <a:latin typeface="Dotum"/>
                <a:cs typeface="Dotum"/>
              </a:rPr>
              <a:t>프로젝트</a:t>
            </a:r>
            <a:r>
              <a:rPr dirty="0" sz="1800" spc="-270">
                <a:solidFill>
                  <a:srgbClr val="333333"/>
                </a:solidFill>
                <a:latin typeface="Noto Sans JP"/>
                <a:cs typeface="Noto Sans JP"/>
              </a:rPr>
              <a:t>(</a:t>
            </a:r>
            <a:r>
              <a:rPr dirty="0" sz="1700" spc="-270">
                <a:solidFill>
                  <a:srgbClr val="333333"/>
                </a:solidFill>
                <a:latin typeface="Dotum"/>
                <a:cs typeface="Dotum"/>
              </a:rPr>
              <a:t>챗봇</a:t>
            </a:r>
            <a:r>
              <a:rPr dirty="0" sz="1800" spc="-27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dirty="0" sz="1800" spc="3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데이터</a:t>
            </a:r>
            <a:r>
              <a:rPr dirty="0" sz="1700" spc="-13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270">
                <a:solidFill>
                  <a:srgbClr val="333333"/>
                </a:solidFill>
                <a:latin typeface="Dotum"/>
                <a:cs typeface="Dotum"/>
              </a:rPr>
              <a:t>분석</a:t>
            </a:r>
            <a:r>
              <a:rPr dirty="0" sz="1800" spc="-270">
                <a:solidFill>
                  <a:srgbClr val="333333"/>
                </a:solidFill>
                <a:latin typeface="Noto Sans JP"/>
                <a:cs typeface="Noto Sans JP"/>
              </a:rPr>
              <a:t>)</a:t>
            </a:r>
            <a:r>
              <a:rPr dirty="0" sz="1700" spc="-270">
                <a:solidFill>
                  <a:srgbClr val="333333"/>
                </a:solidFill>
                <a:latin typeface="Dotum"/>
                <a:cs typeface="Dotum"/>
              </a:rPr>
              <a:t>의</a:t>
            </a:r>
            <a:r>
              <a:rPr dirty="0" sz="1700" spc="-13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기획</a:t>
            </a:r>
            <a:r>
              <a:rPr dirty="0" sz="1700" spc="-13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방법을</a:t>
            </a:r>
            <a:r>
              <a:rPr dirty="0" sz="1700" spc="-13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285">
                <a:solidFill>
                  <a:srgbClr val="333333"/>
                </a:solidFill>
                <a:latin typeface="Dotum"/>
                <a:cs typeface="Dotum"/>
              </a:rPr>
              <a:t>이해한다</a:t>
            </a:r>
            <a:r>
              <a:rPr dirty="0" sz="1800" spc="-285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endParaRPr sz="1800">
              <a:latin typeface="Noto Sans JP"/>
              <a:cs typeface="Noto Sans JP"/>
            </a:endParaRPr>
          </a:p>
          <a:p>
            <a:pPr marL="50165">
              <a:lnSpc>
                <a:spcPct val="100000"/>
              </a:lnSpc>
              <a:spcBef>
                <a:spcPts val="590"/>
              </a:spcBef>
            </a:pPr>
            <a:r>
              <a:rPr dirty="0" sz="1450">
                <a:solidFill>
                  <a:srgbClr val="1C4ED8"/>
                </a:solidFill>
                <a:latin typeface="Noto Sans JP"/>
                <a:cs typeface="Noto Sans JP"/>
              </a:rPr>
              <a:t>-</a:t>
            </a:r>
            <a:r>
              <a:rPr dirty="0" sz="1450" spc="10">
                <a:solidFill>
                  <a:srgbClr val="1C4ED8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교육</a:t>
            </a:r>
            <a:r>
              <a:rPr dirty="0" sz="1350" spc="-114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현장의</a:t>
            </a:r>
            <a:r>
              <a:rPr dirty="0" sz="1350" spc="-114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실제</a:t>
            </a:r>
            <a:r>
              <a:rPr dirty="0" sz="1350" spc="-114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문제를</a:t>
            </a:r>
            <a:r>
              <a:rPr dirty="0" sz="1350" spc="-114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450" spc="-120">
                <a:solidFill>
                  <a:srgbClr val="1C4ED8"/>
                </a:solidFill>
                <a:latin typeface="Noto Sans JP"/>
                <a:cs typeface="Noto Sans JP"/>
              </a:rPr>
              <a:t>AI</a:t>
            </a:r>
            <a:r>
              <a:rPr dirty="0" sz="1450" spc="15">
                <a:solidFill>
                  <a:srgbClr val="1C4ED8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기술로</a:t>
            </a:r>
            <a:r>
              <a:rPr dirty="0" sz="1350" spc="-114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해결하기</a:t>
            </a:r>
            <a:r>
              <a:rPr dirty="0" sz="1350" spc="-114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위한</a:t>
            </a:r>
            <a:r>
              <a:rPr dirty="0" sz="1350" spc="-114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접근법</a:t>
            </a:r>
            <a:r>
              <a:rPr dirty="0" sz="1350" spc="-114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C4ED8"/>
                </a:solidFill>
                <a:latin typeface="Dotum"/>
                <a:cs typeface="Dotum"/>
              </a:rPr>
              <a:t>파악</a:t>
            </a:r>
            <a:endParaRPr sz="1350">
              <a:latin typeface="Dotum"/>
              <a:cs typeface="Dotum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609599" y="174307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60" y="298239"/>
                </a:lnTo>
                <a:lnTo>
                  <a:pt x="67731" y="279115"/>
                </a:lnTo>
                <a:lnTo>
                  <a:pt x="34591" y="249082"/>
                </a:lnTo>
                <a:lnTo>
                  <a:pt x="11600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5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4" y="61607"/>
                </a:lnTo>
                <a:lnTo>
                  <a:pt x="295895" y="101065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5" y="203733"/>
                </a:lnTo>
                <a:lnTo>
                  <a:pt x="274804" y="243192"/>
                </a:lnTo>
                <a:lnTo>
                  <a:pt x="243192" y="274803"/>
                </a:lnTo>
                <a:lnTo>
                  <a:pt x="203733" y="295895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704205" y="1779234"/>
            <a:ext cx="11557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54100" y="2428215"/>
            <a:ext cx="5546725" cy="66929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00" spc="-190">
                <a:solidFill>
                  <a:srgbClr val="333333"/>
                </a:solidFill>
                <a:latin typeface="Noto Sans JP"/>
                <a:cs typeface="Noto Sans JP"/>
              </a:rPr>
              <a:t>SEL</a:t>
            </a:r>
            <a:r>
              <a:rPr dirty="0" sz="1800" spc="2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역량</a:t>
            </a:r>
            <a:r>
              <a:rPr dirty="0" sz="1700" spc="-14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함양을</a:t>
            </a:r>
            <a:r>
              <a:rPr dirty="0" sz="1700" spc="-14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고려한</a:t>
            </a:r>
            <a:r>
              <a:rPr dirty="0" sz="1700" spc="-14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800" spc="-210">
                <a:solidFill>
                  <a:srgbClr val="333333"/>
                </a:solidFill>
                <a:latin typeface="Noto Sans JP"/>
                <a:cs typeface="Noto Sans JP"/>
              </a:rPr>
              <a:t>HTHT</a:t>
            </a:r>
            <a:r>
              <a:rPr dirty="0" sz="1800" spc="2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기반</a:t>
            </a:r>
            <a:r>
              <a:rPr dirty="0" sz="1700" spc="-13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프로젝트를</a:t>
            </a:r>
            <a:r>
              <a:rPr dirty="0" sz="1700" spc="-14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체계적으로</a:t>
            </a:r>
            <a:r>
              <a:rPr dirty="0" sz="1700" spc="-14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285">
                <a:solidFill>
                  <a:srgbClr val="333333"/>
                </a:solidFill>
                <a:latin typeface="Dotum"/>
                <a:cs typeface="Dotum"/>
              </a:rPr>
              <a:t>설계한다</a:t>
            </a:r>
            <a:r>
              <a:rPr dirty="0" sz="1800" spc="-285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endParaRPr sz="1800">
              <a:latin typeface="Noto Sans JP"/>
              <a:cs typeface="Noto Sans JP"/>
            </a:endParaRPr>
          </a:p>
          <a:p>
            <a:pPr marL="50165">
              <a:lnSpc>
                <a:spcPct val="100000"/>
              </a:lnSpc>
              <a:spcBef>
                <a:spcPts val="515"/>
              </a:spcBef>
            </a:pPr>
            <a:r>
              <a:rPr dirty="0" sz="1450">
                <a:solidFill>
                  <a:srgbClr val="1C4ED8"/>
                </a:solidFill>
                <a:latin typeface="Noto Sans JP"/>
                <a:cs typeface="Noto Sans JP"/>
              </a:rPr>
              <a:t>-</a:t>
            </a:r>
            <a:r>
              <a:rPr dirty="0" sz="1450" spc="30">
                <a:solidFill>
                  <a:srgbClr val="1C4ED8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기술</a:t>
            </a:r>
            <a:r>
              <a:rPr dirty="0" sz="1350" spc="-9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160">
                <a:solidFill>
                  <a:srgbClr val="1C4ED8"/>
                </a:solidFill>
                <a:latin typeface="Dotum"/>
                <a:cs typeface="Dotum"/>
              </a:rPr>
              <a:t>활용</a:t>
            </a:r>
            <a:r>
              <a:rPr dirty="0" sz="1450" spc="-160">
                <a:solidFill>
                  <a:srgbClr val="1C4ED8"/>
                </a:solidFill>
                <a:latin typeface="Noto Sans JP"/>
                <a:cs typeface="Noto Sans JP"/>
              </a:rPr>
              <a:t>(High-</a:t>
            </a:r>
            <a:r>
              <a:rPr dirty="0" sz="1450" spc="-175">
                <a:solidFill>
                  <a:srgbClr val="1C4ED8"/>
                </a:solidFill>
                <a:latin typeface="Noto Sans JP"/>
                <a:cs typeface="Noto Sans JP"/>
              </a:rPr>
              <a:t>Tech)</a:t>
            </a:r>
            <a:r>
              <a:rPr dirty="0" sz="1350" spc="-175">
                <a:solidFill>
                  <a:srgbClr val="1C4ED8"/>
                </a:solidFill>
                <a:latin typeface="Dotum"/>
                <a:cs typeface="Dotum"/>
              </a:rPr>
              <a:t>과</a:t>
            </a:r>
            <a:r>
              <a:rPr dirty="0" sz="1350" spc="-9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인간적</a:t>
            </a:r>
            <a:r>
              <a:rPr dirty="0" sz="1350" spc="-9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180">
                <a:solidFill>
                  <a:srgbClr val="1C4ED8"/>
                </a:solidFill>
                <a:latin typeface="Dotum"/>
                <a:cs typeface="Dotum"/>
              </a:rPr>
              <a:t>상호작용</a:t>
            </a:r>
            <a:r>
              <a:rPr dirty="0" sz="1450" spc="-180">
                <a:solidFill>
                  <a:srgbClr val="1C4ED8"/>
                </a:solidFill>
                <a:latin typeface="Noto Sans JP"/>
                <a:cs typeface="Noto Sans JP"/>
              </a:rPr>
              <a:t>(High-</a:t>
            </a:r>
            <a:r>
              <a:rPr dirty="0" sz="1450" spc="-175">
                <a:solidFill>
                  <a:srgbClr val="1C4ED8"/>
                </a:solidFill>
                <a:latin typeface="Noto Sans JP"/>
                <a:cs typeface="Noto Sans JP"/>
              </a:rPr>
              <a:t>Touch)</a:t>
            </a:r>
            <a:r>
              <a:rPr dirty="0" sz="1350" spc="-175">
                <a:solidFill>
                  <a:srgbClr val="1C4ED8"/>
                </a:solidFill>
                <a:latin typeface="Dotum"/>
                <a:cs typeface="Dotum"/>
              </a:rPr>
              <a:t>의</a:t>
            </a:r>
            <a:r>
              <a:rPr dirty="0" sz="1350" spc="-9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균형을</a:t>
            </a:r>
            <a:r>
              <a:rPr dirty="0" sz="1350" spc="-9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고려한</a:t>
            </a:r>
            <a:r>
              <a:rPr dirty="0" sz="1350" spc="-9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C4ED8"/>
                </a:solidFill>
                <a:latin typeface="Dotum"/>
                <a:cs typeface="Dotum"/>
              </a:rPr>
              <a:t>설계</a:t>
            </a:r>
            <a:endParaRPr sz="1350">
              <a:latin typeface="Dotum"/>
              <a:cs typeface="Dotum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609599" y="255269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60" y="298238"/>
                </a:lnTo>
                <a:lnTo>
                  <a:pt x="67731" y="279115"/>
                </a:lnTo>
                <a:lnTo>
                  <a:pt x="34591" y="249082"/>
                </a:lnTo>
                <a:lnTo>
                  <a:pt x="11600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6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4" y="61607"/>
                </a:lnTo>
                <a:lnTo>
                  <a:pt x="295895" y="101066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5" y="203733"/>
                </a:lnTo>
                <a:lnTo>
                  <a:pt x="274804" y="243191"/>
                </a:lnTo>
                <a:lnTo>
                  <a:pt x="243192" y="274804"/>
                </a:lnTo>
                <a:lnTo>
                  <a:pt x="203733" y="295894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704205" y="2588859"/>
            <a:ext cx="11557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054100" y="3216409"/>
            <a:ext cx="6342380" cy="690880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동료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피드백을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통해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프로젝트의</a:t>
            </a:r>
            <a:r>
              <a:rPr dirty="0" sz="1700" spc="-14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실행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가능성과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교육적</a:t>
            </a:r>
            <a:r>
              <a:rPr dirty="0" sz="1700" spc="-14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효과를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검증하고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285">
                <a:solidFill>
                  <a:srgbClr val="333333"/>
                </a:solidFill>
                <a:latin typeface="Dotum"/>
                <a:cs typeface="Dotum"/>
              </a:rPr>
              <a:t>개선한다</a:t>
            </a:r>
            <a:r>
              <a:rPr dirty="0" sz="1800" spc="-285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endParaRPr sz="1800">
              <a:latin typeface="Noto Sans JP"/>
              <a:cs typeface="Noto Sans JP"/>
            </a:endParaRPr>
          </a:p>
          <a:p>
            <a:pPr marL="50165">
              <a:lnSpc>
                <a:spcPct val="100000"/>
              </a:lnSpc>
              <a:spcBef>
                <a:spcPts val="590"/>
              </a:spcBef>
            </a:pPr>
            <a:r>
              <a:rPr dirty="0" sz="1450">
                <a:solidFill>
                  <a:srgbClr val="1C4ED8"/>
                </a:solidFill>
                <a:latin typeface="Noto Sans JP"/>
                <a:cs typeface="Noto Sans JP"/>
              </a:rPr>
              <a:t>-</a:t>
            </a:r>
            <a:r>
              <a:rPr dirty="0" sz="1450" spc="5">
                <a:solidFill>
                  <a:srgbClr val="1C4ED8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프로젝트</a:t>
            </a:r>
            <a:r>
              <a:rPr dirty="0" sz="1350" spc="-114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발표</a:t>
            </a:r>
            <a:r>
              <a:rPr dirty="0" sz="1350" spc="-114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및</a:t>
            </a:r>
            <a:r>
              <a:rPr dirty="0" sz="1350" spc="-114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피드백을</a:t>
            </a:r>
            <a:r>
              <a:rPr dirty="0" sz="1350" spc="-114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통한</a:t>
            </a:r>
            <a:r>
              <a:rPr dirty="0" sz="1350" spc="-114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협력적</a:t>
            </a:r>
            <a:r>
              <a:rPr dirty="0" sz="1350" spc="-114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개선과</a:t>
            </a:r>
            <a:r>
              <a:rPr dirty="0" sz="1350" spc="-114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실행</a:t>
            </a:r>
            <a:r>
              <a:rPr dirty="0" sz="1350" spc="-114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계획</a:t>
            </a:r>
            <a:r>
              <a:rPr dirty="0" sz="1350" spc="-114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C4ED8"/>
                </a:solidFill>
                <a:latin typeface="Dotum"/>
                <a:cs typeface="Dotum"/>
              </a:rPr>
              <a:t>수립</a:t>
            </a:r>
            <a:endParaRPr sz="1350">
              <a:latin typeface="Dotum"/>
              <a:cs typeface="Dotum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609599" y="335279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60" y="298239"/>
                </a:lnTo>
                <a:lnTo>
                  <a:pt x="67731" y="279115"/>
                </a:lnTo>
                <a:lnTo>
                  <a:pt x="34591" y="249082"/>
                </a:lnTo>
                <a:lnTo>
                  <a:pt x="11600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6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4" y="61607"/>
                </a:lnTo>
                <a:lnTo>
                  <a:pt x="295895" y="101066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5" y="203733"/>
                </a:lnTo>
                <a:lnTo>
                  <a:pt x="274804" y="243192"/>
                </a:lnTo>
                <a:lnTo>
                  <a:pt x="243192" y="274803"/>
                </a:lnTo>
                <a:lnTo>
                  <a:pt x="203733" y="295894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704205" y="3388959"/>
            <a:ext cx="11557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0" y="6476999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19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9"/>
                </a:lnTo>
                <a:close/>
              </a:path>
            </a:pathLst>
          </a:custGeom>
          <a:solidFill>
            <a:srgbClr val="2B52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80"/>
              </a:lnSpc>
            </a:pPr>
            <a:r>
              <a:rPr dirty="0" spc="-75">
                <a:latin typeface="Noto Sans JP"/>
                <a:cs typeface="Noto Sans JP"/>
              </a:rPr>
              <a:t>AIDT</a:t>
            </a:r>
            <a:r>
              <a:rPr dirty="0" spc="35">
                <a:latin typeface="Noto Sans JP"/>
                <a:cs typeface="Noto Sans JP"/>
              </a:rPr>
              <a:t> </a:t>
            </a:r>
            <a:r>
              <a:rPr dirty="0" spc="-225"/>
              <a:t>사례</a:t>
            </a:r>
            <a:r>
              <a:rPr dirty="0" spc="-90"/>
              <a:t> </a:t>
            </a:r>
            <a:r>
              <a:rPr dirty="0" spc="-225"/>
              <a:t>체험으로</a:t>
            </a:r>
            <a:r>
              <a:rPr dirty="0" spc="-95"/>
              <a:t> </a:t>
            </a:r>
            <a:r>
              <a:rPr dirty="0" spc="-225"/>
              <a:t>이해하는</a:t>
            </a:r>
            <a:r>
              <a:rPr dirty="0" spc="-90"/>
              <a:t> </a:t>
            </a:r>
            <a:r>
              <a:rPr dirty="0" spc="-65">
                <a:latin typeface="Noto Sans JP"/>
                <a:cs typeface="Noto Sans JP"/>
              </a:rPr>
              <a:t>HTHT×SEL</a:t>
            </a:r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80"/>
              </a:lnSpc>
            </a:pPr>
            <a:r>
              <a:rPr dirty="0" spc="-50"/>
              <a:t>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프로젝트</a:t>
            </a:r>
            <a:r>
              <a:rPr dirty="0" spc="-330"/>
              <a:t> </a:t>
            </a:r>
            <a:r>
              <a:rPr dirty="0" spc="-580"/>
              <a:t>기획</a:t>
            </a:r>
            <a:r>
              <a:rPr dirty="0" spc="-320"/>
              <a:t> </a:t>
            </a:r>
            <a:r>
              <a:rPr dirty="0" spc="-580"/>
              <a:t>및</a:t>
            </a:r>
            <a:r>
              <a:rPr dirty="0" spc="-315"/>
              <a:t> </a:t>
            </a:r>
            <a:r>
              <a:rPr dirty="0" spc="-580"/>
              <a:t>설계</a:t>
            </a:r>
            <a:r>
              <a:rPr dirty="0" spc="-320"/>
              <a:t> </a:t>
            </a:r>
            <a:r>
              <a:rPr dirty="0" spc="-605"/>
              <a:t>방법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09599" y="7048499"/>
            <a:ext cx="10972800" cy="1638300"/>
          </a:xfrm>
          <a:custGeom>
            <a:avLst/>
            <a:gdLst/>
            <a:ahLst/>
            <a:cxnLst/>
            <a:rect l="l" t="t" r="r" b="b"/>
            <a:pathLst>
              <a:path w="10972800" h="1638300">
                <a:moveTo>
                  <a:pt x="10901602" y="1638299"/>
                </a:moveTo>
                <a:lnTo>
                  <a:pt x="71196" y="1638299"/>
                </a:lnTo>
                <a:lnTo>
                  <a:pt x="66241" y="1637810"/>
                </a:lnTo>
                <a:lnTo>
                  <a:pt x="29705" y="1622677"/>
                </a:lnTo>
                <a:lnTo>
                  <a:pt x="3885" y="1586636"/>
                </a:lnTo>
                <a:lnTo>
                  <a:pt x="0" y="1567103"/>
                </a:lnTo>
                <a:lnTo>
                  <a:pt x="0" y="15620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10901602" y="0"/>
                </a:lnTo>
                <a:lnTo>
                  <a:pt x="10943091" y="15621"/>
                </a:lnTo>
                <a:lnTo>
                  <a:pt x="10968911" y="51661"/>
                </a:lnTo>
                <a:lnTo>
                  <a:pt x="10972798" y="71196"/>
                </a:lnTo>
                <a:lnTo>
                  <a:pt x="10972798" y="1567103"/>
                </a:lnTo>
                <a:lnTo>
                  <a:pt x="10957175" y="1608593"/>
                </a:lnTo>
                <a:lnTo>
                  <a:pt x="10921136" y="1634412"/>
                </a:lnTo>
                <a:lnTo>
                  <a:pt x="10906556" y="1637811"/>
                </a:lnTo>
                <a:lnTo>
                  <a:pt x="10901602" y="16382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87399" y="7220584"/>
            <a:ext cx="362204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325" b="1">
                <a:solidFill>
                  <a:srgbClr val="1D40AF"/>
                </a:solidFill>
                <a:latin typeface="Malgun Gothic"/>
                <a:cs typeface="Malgun Gothic"/>
              </a:rPr>
              <a:t>성공적인</a:t>
            </a:r>
            <a:r>
              <a:rPr dirty="0" sz="1700" spc="-175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D40AF"/>
                </a:solidFill>
                <a:latin typeface="Malgun Gothic"/>
                <a:cs typeface="Malgun Gothic"/>
              </a:rPr>
              <a:t>프로젝트</a:t>
            </a:r>
            <a:r>
              <a:rPr dirty="0" sz="1700" spc="-175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D40AF"/>
                </a:solidFill>
                <a:latin typeface="Malgun Gothic"/>
                <a:cs typeface="Malgun Gothic"/>
              </a:rPr>
              <a:t>설계를</a:t>
            </a:r>
            <a:r>
              <a:rPr dirty="0" sz="1700" spc="-175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D40AF"/>
                </a:solidFill>
                <a:latin typeface="Malgun Gothic"/>
                <a:cs typeface="Malgun Gothic"/>
              </a:rPr>
              <a:t>위한</a:t>
            </a:r>
            <a:r>
              <a:rPr dirty="0" sz="1700" spc="-175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D40AF"/>
                </a:solidFill>
                <a:latin typeface="Malgun Gothic"/>
                <a:cs typeface="Malgun Gothic"/>
              </a:rPr>
              <a:t>핵심</a:t>
            </a:r>
            <a:r>
              <a:rPr dirty="0" sz="1700" spc="-17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700" spc="-345" b="1">
                <a:solidFill>
                  <a:srgbClr val="1D40AF"/>
                </a:solidFill>
                <a:latin typeface="Malgun Gothic"/>
                <a:cs typeface="Malgun Gothic"/>
              </a:rPr>
              <a:t>고려사항</a:t>
            </a:r>
            <a:endParaRPr sz="1700">
              <a:latin typeface="Malgun Gothic"/>
              <a:cs typeface="Malgun Gothic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800099" y="7619999"/>
            <a:ext cx="3429000" cy="876300"/>
            <a:chOff x="800099" y="7619999"/>
            <a:chExt cx="3429000" cy="876300"/>
          </a:xfrm>
        </p:grpSpPr>
        <p:sp>
          <p:nvSpPr>
            <p:cNvPr id="6" name="object 6" descr=""/>
            <p:cNvSpPr/>
            <p:nvPr/>
          </p:nvSpPr>
          <p:spPr>
            <a:xfrm>
              <a:off x="800099" y="7619999"/>
              <a:ext cx="3429000" cy="876300"/>
            </a:xfrm>
            <a:custGeom>
              <a:avLst/>
              <a:gdLst/>
              <a:ahLst/>
              <a:cxnLst/>
              <a:rect l="l" t="t" r="r" b="b"/>
              <a:pathLst>
                <a:path w="3429000" h="876300">
                  <a:moveTo>
                    <a:pt x="3395951" y="876299"/>
                  </a:moveTo>
                  <a:lnTo>
                    <a:pt x="33047" y="876299"/>
                  </a:lnTo>
                  <a:lnTo>
                    <a:pt x="28187" y="875332"/>
                  </a:lnTo>
                  <a:lnTo>
                    <a:pt x="966" y="848111"/>
                  </a:lnTo>
                  <a:lnTo>
                    <a:pt x="0" y="843251"/>
                  </a:lnTo>
                  <a:lnTo>
                    <a:pt x="0" y="838199"/>
                  </a:lnTo>
                  <a:lnTo>
                    <a:pt x="0" y="33046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395951" y="0"/>
                  </a:lnTo>
                  <a:lnTo>
                    <a:pt x="3428032" y="28186"/>
                  </a:lnTo>
                  <a:lnTo>
                    <a:pt x="3428999" y="33046"/>
                  </a:lnTo>
                  <a:lnTo>
                    <a:pt x="3428999" y="843251"/>
                  </a:lnTo>
                  <a:lnTo>
                    <a:pt x="3400811" y="875332"/>
                  </a:lnTo>
                  <a:lnTo>
                    <a:pt x="3395951" y="876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3893" y="7772399"/>
              <a:ext cx="191184" cy="152399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901700" y="7669794"/>
            <a:ext cx="3143250" cy="52705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580"/>
              </a:spcBef>
            </a:pPr>
            <a:r>
              <a:rPr dirty="0" sz="1350" spc="-195" b="1">
                <a:solidFill>
                  <a:srgbClr val="1D3A8A"/>
                </a:solidFill>
                <a:latin typeface="Malgun Gothic"/>
                <a:cs typeface="Malgun Gothic"/>
              </a:rPr>
              <a:t>기술</a:t>
            </a:r>
            <a:r>
              <a:rPr dirty="0" sz="1350" spc="-195" b="1">
                <a:solidFill>
                  <a:srgbClr val="1D3A8A"/>
                </a:solidFill>
                <a:latin typeface="Trebuchet MS"/>
                <a:cs typeface="Trebuchet MS"/>
              </a:rPr>
              <a:t>-</a:t>
            </a:r>
            <a:r>
              <a:rPr dirty="0" sz="1350" spc="-260" b="1">
                <a:solidFill>
                  <a:srgbClr val="1D3A8A"/>
                </a:solidFill>
                <a:latin typeface="Malgun Gothic"/>
                <a:cs typeface="Malgun Gothic"/>
              </a:rPr>
              <a:t>인간</a:t>
            </a:r>
            <a:r>
              <a:rPr dirty="0" sz="1350" spc="-120" b="1">
                <a:solidFill>
                  <a:srgbClr val="1D3A8A"/>
                </a:solidFill>
                <a:latin typeface="Malgun Gothic"/>
                <a:cs typeface="Malgun Gothic"/>
              </a:rPr>
              <a:t> </a:t>
            </a:r>
            <a:r>
              <a:rPr dirty="0" sz="1350" spc="-260" b="1">
                <a:solidFill>
                  <a:srgbClr val="1D3A8A"/>
                </a:solidFill>
                <a:latin typeface="Malgun Gothic"/>
                <a:cs typeface="Malgun Gothic"/>
              </a:rPr>
              <a:t>상호작용</a:t>
            </a:r>
            <a:r>
              <a:rPr dirty="0" sz="1350" spc="-120" b="1">
                <a:solidFill>
                  <a:srgbClr val="1D3A8A"/>
                </a:solidFill>
                <a:latin typeface="Malgun Gothic"/>
                <a:cs typeface="Malgun Gothic"/>
              </a:rPr>
              <a:t> </a:t>
            </a:r>
            <a:r>
              <a:rPr dirty="0" sz="1350" spc="-285" b="1">
                <a:solidFill>
                  <a:srgbClr val="1D3A8A"/>
                </a:solidFill>
                <a:latin typeface="Malgun Gothic"/>
                <a:cs typeface="Malgun Gothic"/>
              </a:rPr>
              <a:t>균형</a:t>
            </a:r>
            <a:endParaRPr sz="13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150">
                <a:solidFill>
                  <a:srgbClr val="333333"/>
                </a:solidFill>
                <a:latin typeface="Noto Sans JP"/>
                <a:cs typeface="Noto Sans JP"/>
              </a:rPr>
              <a:t>AI</a:t>
            </a:r>
            <a:r>
              <a:rPr dirty="0" sz="1150" spc="3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도구</a:t>
            </a:r>
            <a:r>
              <a:rPr dirty="0" sz="1150" spc="-9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활용과</a:t>
            </a:r>
            <a:r>
              <a:rPr dirty="0" sz="1150" spc="-9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학생</a:t>
            </a:r>
            <a:r>
              <a:rPr dirty="0" sz="1150" spc="-9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간</a:t>
            </a:r>
            <a:r>
              <a:rPr dirty="0" sz="1150" spc="-9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상호작용이</a:t>
            </a:r>
            <a:r>
              <a:rPr dirty="0" sz="1150" spc="-9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균형을</a:t>
            </a:r>
            <a:r>
              <a:rPr dirty="0" sz="1150" spc="-9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이루도록</a:t>
            </a:r>
            <a:r>
              <a:rPr dirty="0" sz="1150" spc="-9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333333"/>
                </a:solidFill>
                <a:latin typeface="Dotum"/>
                <a:cs typeface="Dotum"/>
              </a:rPr>
              <a:t>설계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4381499" y="7619999"/>
            <a:ext cx="3429000" cy="876300"/>
            <a:chOff x="4381499" y="7619999"/>
            <a:chExt cx="3429000" cy="876300"/>
          </a:xfrm>
        </p:grpSpPr>
        <p:sp>
          <p:nvSpPr>
            <p:cNvPr id="10" name="object 10" descr=""/>
            <p:cNvSpPr/>
            <p:nvPr/>
          </p:nvSpPr>
          <p:spPr>
            <a:xfrm>
              <a:off x="4381499" y="7619999"/>
              <a:ext cx="3429000" cy="876300"/>
            </a:xfrm>
            <a:custGeom>
              <a:avLst/>
              <a:gdLst/>
              <a:ahLst/>
              <a:cxnLst/>
              <a:rect l="l" t="t" r="r" b="b"/>
              <a:pathLst>
                <a:path w="3429000" h="876300">
                  <a:moveTo>
                    <a:pt x="3395952" y="876299"/>
                  </a:moveTo>
                  <a:lnTo>
                    <a:pt x="33047" y="876299"/>
                  </a:lnTo>
                  <a:lnTo>
                    <a:pt x="28187" y="875332"/>
                  </a:lnTo>
                  <a:lnTo>
                    <a:pt x="966" y="848111"/>
                  </a:lnTo>
                  <a:lnTo>
                    <a:pt x="0" y="843251"/>
                  </a:lnTo>
                  <a:lnTo>
                    <a:pt x="0" y="838199"/>
                  </a:lnTo>
                  <a:lnTo>
                    <a:pt x="0" y="33046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395952" y="0"/>
                  </a:lnTo>
                  <a:lnTo>
                    <a:pt x="3428033" y="28186"/>
                  </a:lnTo>
                  <a:lnTo>
                    <a:pt x="3429000" y="33046"/>
                  </a:lnTo>
                  <a:lnTo>
                    <a:pt x="3429000" y="843251"/>
                  </a:lnTo>
                  <a:lnTo>
                    <a:pt x="3400812" y="875332"/>
                  </a:lnTo>
                  <a:lnTo>
                    <a:pt x="3395952" y="876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0532" y="7772399"/>
              <a:ext cx="142934" cy="152161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4483100" y="7669794"/>
            <a:ext cx="3218180" cy="71755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580"/>
              </a:spcBef>
            </a:pPr>
            <a:r>
              <a:rPr dirty="0" sz="1350" spc="-260" b="1">
                <a:solidFill>
                  <a:srgbClr val="1D3A8A"/>
                </a:solidFill>
                <a:latin typeface="Malgun Gothic"/>
                <a:cs typeface="Malgun Gothic"/>
              </a:rPr>
              <a:t>윤리적</a:t>
            </a:r>
            <a:r>
              <a:rPr dirty="0" sz="1350" spc="-130" b="1">
                <a:solidFill>
                  <a:srgbClr val="1D3A8A"/>
                </a:solidFill>
                <a:latin typeface="Malgun Gothic"/>
                <a:cs typeface="Malgun Gothic"/>
              </a:rPr>
              <a:t> </a:t>
            </a:r>
            <a:r>
              <a:rPr dirty="0" sz="1350" spc="-280" b="1">
                <a:solidFill>
                  <a:srgbClr val="1D3A8A"/>
                </a:solidFill>
                <a:latin typeface="Malgun Gothic"/>
                <a:cs typeface="Malgun Gothic"/>
              </a:rPr>
              <a:t>고려사항</a:t>
            </a:r>
            <a:endParaRPr sz="1350">
              <a:latin typeface="Malgun Gothic"/>
              <a:cs typeface="Malgun Gothic"/>
            </a:endParaRPr>
          </a:p>
          <a:p>
            <a:pPr marL="12700" marR="5080">
              <a:lnSpc>
                <a:spcPct val="108700"/>
              </a:lnSpc>
              <a:spcBef>
                <a:spcPts val="335"/>
              </a:spcBef>
            </a:pP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데이터</a:t>
            </a:r>
            <a:r>
              <a:rPr dirty="0" sz="1150" spc="-9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35">
                <a:solidFill>
                  <a:srgbClr val="333333"/>
                </a:solidFill>
                <a:latin typeface="Dotum"/>
                <a:cs typeface="Dotum"/>
              </a:rPr>
              <a:t>수집</a:t>
            </a:r>
            <a:r>
              <a:rPr dirty="0" sz="1150" spc="-135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dirty="0" sz="1150" spc="4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150">
                <a:solidFill>
                  <a:srgbClr val="333333"/>
                </a:solidFill>
                <a:latin typeface="Noto Sans JP"/>
                <a:cs typeface="Noto Sans JP"/>
              </a:rPr>
              <a:t>AI</a:t>
            </a:r>
            <a:r>
              <a:rPr dirty="0" sz="1150" spc="3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활용</a:t>
            </a:r>
            <a:r>
              <a:rPr dirty="0" sz="1150" spc="-9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과정에서의</a:t>
            </a:r>
            <a:r>
              <a:rPr dirty="0" sz="1150" spc="-9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개인정보</a:t>
            </a:r>
            <a:r>
              <a:rPr dirty="0" sz="1150" spc="-9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보호</a:t>
            </a:r>
            <a:r>
              <a:rPr dirty="0" sz="1150" spc="-9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150" spc="-9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윤리</a:t>
            </a:r>
            <a:r>
              <a:rPr dirty="0" sz="1150" spc="-9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225">
                <a:solidFill>
                  <a:srgbClr val="333333"/>
                </a:solidFill>
                <a:latin typeface="Dotum"/>
                <a:cs typeface="Dotum"/>
              </a:rPr>
              <a:t>준</a:t>
            </a:r>
            <a:r>
              <a:rPr dirty="0" sz="1150" spc="-50">
                <a:solidFill>
                  <a:srgbClr val="333333"/>
                </a:solidFill>
                <a:latin typeface="Dotum"/>
                <a:cs typeface="Dotum"/>
              </a:rPr>
              <a:t> 수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7962898" y="7619999"/>
            <a:ext cx="3429000" cy="876300"/>
            <a:chOff x="7962898" y="7619999"/>
            <a:chExt cx="3429000" cy="876300"/>
          </a:xfrm>
        </p:grpSpPr>
        <p:sp>
          <p:nvSpPr>
            <p:cNvPr id="14" name="object 14" descr=""/>
            <p:cNvSpPr/>
            <p:nvPr/>
          </p:nvSpPr>
          <p:spPr>
            <a:xfrm>
              <a:off x="7962898" y="7619999"/>
              <a:ext cx="3429000" cy="876300"/>
            </a:xfrm>
            <a:custGeom>
              <a:avLst/>
              <a:gdLst/>
              <a:ahLst/>
              <a:cxnLst/>
              <a:rect l="l" t="t" r="r" b="b"/>
              <a:pathLst>
                <a:path w="3429000" h="876300">
                  <a:moveTo>
                    <a:pt x="3395951" y="876299"/>
                  </a:moveTo>
                  <a:lnTo>
                    <a:pt x="33047" y="876299"/>
                  </a:lnTo>
                  <a:lnTo>
                    <a:pt x="28187" y="875332"/>
                  </a:lnTo>
                  <a:lnTo>
                    <a:pt x="966" y="848111"/>
                  </a:lnTo>
                  <a:lnTo>
                    <a:pt x="0" y="843251"/>
                  </a:lnTo>
                  <a:lnTo>
                    <a:pt x="0" y="838199"/>
                  </a:lnTo>
                  <a:lnTo>
                    <a:pt x="0" y="33046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395951" y="0"/>
                  </a:lnTo>
                  <a:lnTo>
                    <a:pt x="3428031" y="28186"/>
                  </a:lnTo>
                  <a:lnTo>
                    <a:pt x="3428999" y="33046"/>
                  </a:lnTo>
                  <a:lnTo>
                    <a:pt x="3428999" y="843251"/>
                  </a:lnTo>
                  <a:lnTo>
                    <a:pt x="3400810" y="875332"/>
                  </a:lnTo>
                  <a:lnTo>
                    <a:pt x="3395951" y="876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77199" y="7772399"/>
              <a:ext cx="152399" cy="152399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8064500" y="7669794"/>
            <a:ext cx="3220720" cy="71755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580"/>
              </a:spcBef>
            </a:pPr>
            <a:r>
              <a:rPr dirty="0" sz="1350" spc="-260" b="1">
                <a:solidFill>
                  <a:srgbClr val="1D3A8A"/>
                </a:solidFill>
                <a:latin typeface="Malgun Gothic"/>
                <a:cs typeface="Malgun Gothic"/>
              </a:rPr>
              <a:t>접근성과</a:t>
            </a:r>
            <a:r>
              <a:rPr dirty="0" sz="1350" spc="-130" b="1">
                <a:solidFill>
                  <a:srgbClr val="1D3A8A"/>
                </a:solidFill>
                <a:latin typeface="Malgun Gothic"/>
                <a:cs typeface="Malgun Gothic"/>
              </a:rPr>
              <a:t> </a:t>
            </a:r>
            <a:r>
              <a:rPr dirty="0" sz="1350" spc="-285" b="1">
                <a:solidFill>
                  <a:srgbClr val="1D3A8A"/>
                </a:solidFill>
                <a:latin typeface="Malgun Gothic"/>
                <a:cs typeface="Malgun Gothic"/>
              </a:rPr>
              <a:t>포용성</a:t>
            </a:r>
            <a:endParaRPr sz="1350">
              <a:latin typeface="Malgun Gothic"/>
              <a:cs typeface="Malgun Gothic"/>
            </a:endParaRPr>
          </a:p>
          <a:p>
            <a:pPr marL="12700" marR="5080">
              <a:lnSpc>
                <a:spcPct val="108700"/>
              </a:lnSpc>
              <a:spcBef>
                <a:spcPts val="335"/>
              </a:spcBef>
            </a:pP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모든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학생이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참여할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있는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포용적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설계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디지털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격차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215">
                <a:solidFill>
                  <a:srgbClr val="333333"/>
                </a:solidFill>
                <a:latin typeface="Dotum"/>
                <a:cs typeface="Dotum"/>
              </a:rPr>
              <a:t>해</a:t>
            </a:r>
            <a:r>
              <a:rPr dirty="0" sz="1150" spc="-50">
                <a:solidFill>
                  <a:srgbClr val="333333"/>
                </a:solidFill>
                <a:latin typeface="Dotum"/>
                <a:cs typeface="Dotum"/>
              </a:rPr>
              <a:t> 소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609599" y="1562099"/>
            <a:ext cx="5372100" cy="2133600"/>
            <a:chOff x="609599" y="1562099"/>
            <a:chExt cx="5372100" cy="2133600"/>
          </a:xfrm>
        </p:grpSpPr>
        <p:sp>
          <p:nvSpPr>
            <p:cNvPr id="18" name="object 18" descr=""/>
            <p:cNvSpPr/>
            <p:nvPr/>
          </p:nvSpPr>
          <p:spPr>
            <a:xfrm>
              <a:off x="609599" y="1562099"/>
              <a:ext cx="5372100" cy="2133600"/>
            </a:xfrm>
            <a:custGeom>
              <a:avLst/>
              <a:gdLst/>
              <a:ahLst/>
              <a:cxnLst/>
              <a:rect l="l" t="t" r="r" b="b"/>
              <a:pathLst>
                <a:path w="5372100" h="2133600">
                  <a:moveTo>
                    <a:pt x="5372099" y="2133599"/>
                  </a:moveTo>
                  <a:lnTo>
                    <a:pt x="0" y="2133599"/>
                  </a:lnTo>
                  <a:lnTo>
                    <a:pt x="0" y="0"/>
                  </a:lnTo>
                  <a:lnTo>
                    <a:pt x="5372099" y="0"/>
                  </a:lnTo>
                  <a:lnTo>
                    <a:pt x="5372099" y="21335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09599" y="1562099"/>
              <a:ext cx="38100" cy="2133600"/>
            </a:xfrm>
            <a:custGeom>
              <a:avLst/>
              <a:gdLst/>
              <a:ahLst/>
              <a:cxnLst/>
              <a:rect l="l" t="t" r="r" b="b"/>
              <a:pathLst>
                <a:path w="38100" h="2133600">
                  <a:moveTo>
                    <a:pt x="38099" y="2133599"/>
                  </a:moveTo>
                  <a:lnTo>
                    <a:pt x="0" y="21335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2133599"/>
                  </a:lnTo>
                  <a:close/>
                </a:path>
              </a:pathLst>
            </a:custGeom>
            <a:solidFill>
              <a:srgbClr val="4199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876299" y="17144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5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6797" y="2275522"/>
              <a:ext cx="68550" cy="116204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6797" y="2580322"/>
              <a:ext cx="68550" cy="116204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6797" y="2885122"/>
              <a:ext cx="68550" cy="116204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1016049" y="1753235"/>
            <a:ext cx="2934335" cy="12947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93065" algn="l"/>
              </a:tabLst>
            </a:pPr>
            <a:r>
              <a:rPr dirty="0" sz="1600" spc="-5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700" spc="-325" b="1">
                <a:solidFill>
                  <a:srgbClr val="1D40AF"/>
                </a:solidFill>
                <a:latin typeface="Malgun Gothic"/>
                <a:cs typeface="Malgun Gothic"/>
              </a:rPr>
              <a:t>학급</a:t>
            </a:r>
            <a:r>
              <a:rPr dirty="0" sz="1700" spc="-18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D40AF"/>
                </a:solidFill>
                <a:latin typeface="Malgun Gothic"/>
                <a:cs typeface="Malgun Gothic"/>
              </a:rPr>
              <a:t>문제</a:t>
            </a:r>
            <a:r>
              <a:rPr dirty="0" sz="1700" spc="-175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D40AF"/>
                </a:solidFill>
                <a:latin typeface="Malgun Gothic"/>
                <a:cs typeface="Malgun Gothic"/>
              </a:rPr>
              <a:t>분석</a:t>
            </a:r>
            <a:r>
              <a:rPr dirty="0" sz="1700" spc="-175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D40AF"/>
                </a:solidFill>
                <a:latin typeface="Malgun Gothic"/>
                <a:cs typeface="Malgun Gothic"/>
              </a:rPr>
              <a:t>및</a:t>
            </a:r>
            <a:r>
              <a:rPr dirty="0" sz="1700" spc="-18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D40AF"/>
                </a:solidFill>
                <a:latin typeface="Malgun Gothic"/>
                <a:cs typeface="Malgun Gothic"/>
              </a:rPr>
              <a:t>주제</a:t>
            </a:r>
            <a:r>
              <a:rPr dirty="0" sz="1700" spc="-175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700" spc="-350" b="1">
                <a:solidFill>
                  <a:srgbClr val="1D40AF"/>
                </a:solidFill>
                <a:latin typeface="Malgun Gothic"/>
                <a:cs typeface="Malgun Gothic"/>
              </a:rPr>
              <a:t>선정</a:t>
            </a:r>
            <a:endParaRPr sz="1700">
              <a:latin typeface="Malgun Gothic"/>
              <a:cs typeface="Malgun Gothic"/>
            </a:endParaRPr>
          </a:p>
          <a:p>
            <a:pPr marL="183515" marR="285115">
              <a:lnSpc>
                <a:spcPct val="142000"/>
              </a:lnSpc>
              <a:spcBef>
                <a:spcPts val="85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학급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내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실제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발생하는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문제점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0">
                <a:solidFill>
                  <a:srgbClr val="333333"/>
                </a:solidFill>
                <a:latin typeface="Dotum"/>
                <a:cs typeface="Dotum"/>
              </a:rPr>
              <a:t>파악하기</a:t>
            </a:r>
            <a:r>
              <a:rPr dirty="0" sz="135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450" spc="-120">
                <a:solidFill>
                  <a:srgbClr val="333333"/>
                </a:solidFill>
                <a:latin typeface="Noto Sans JP"/>
                <a:cs typeface="Noto Sans JP"/>
              </a:rPr>
              <a:t>AI</a:t>
            </a:r>
            <a:r>
              <a:rPr dirty="0" sz="1450" spc="1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기술로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해결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가능한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문제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영역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식별</a:t>
            </a:r>
            <a:endParaRPr sz="1350">
              <a:latin typeface="Dotum"/>
              <a:cs typeface="Dotum"/>
            </a:endParaRPr>
          </a:p>
          <a:p>
            <a:pPr marL="183515">
              <a:lnSpc>
                <a:spcPct val="100000"/>
              </a:lnSpc>
              <a:spcBef>
                <a:spcPts val="760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학생들의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관심과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필요에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부합하는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주제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선정</a:t>
            </a:r>
            <a:endParaRPr sz="1350">
              <a:latin typeface="Dotum"/>
              <a:cs typeface="Dotum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876299" y="3162299"/>
            <a:ext cx="1152525" cy="304800"/>
          </a:xfrm>
          <a:custGeom>
            <a:avLst/>
            <a:gdLst/>
            <a:ahLst/>
            <a:cxnLst/>
            <a:rect l="l" t="t" r="r" b="b"/>
            <a:pathLst>
              <a:path w="1152525" h="304800">
                <a:moveTo>
                  <a:pt x="1000124" y="304799"/>
                </a:moveTo>
                <a:lnTo>
                  <a:pt x="152399" y="304799"/>
                </a:lnTo>
                <a:lnTo>
                  <a:pt x="144912" y="304616"/>
                </a:lnTo>
                <a:lnTo>
                  <a:pt x="101066" y="295894"/>
                </a:lnTo>
                <a:lnTo>
                  <a:pt x="61607" y="274803"/>
                </a:lnTo>
                <a:lnTo>
                  <a:pt x="29995" y="243191"/>
                </a:lnTo>
                <a:lnTo>
                  <a:pt x="8904" y="203733"/>
                </a:lnTo>
                <a:lnTo>
                  <a:pt x="182" y="159886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5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000124" y="0"/>
                </a:lnTo>
                <a:lnTo>
                  <a:pt x="1044364" y="6560"/>
                </a:lnTo>
                <a:lnTo>
                  <a:pt x="1084793" y="25683"/>
                </a:lnTo>
                <a:lnTo>
                  <a:pt x="1117932" y="55716"/>
                </a:lnTo>
                <a:lnTo>
                  <a:pt x="1140923" y="94078"/>
                </a:lnTo>
                <a:lnTo>
                  <a:pt x="1151792" y="137461"/>
                </a:lnTo>
                <a:lnTo>
                  <a:pt x="1152524" y="152399"/>
                </a:lnTo>
                <a:lnTo>
                  <a:pt x="1152341" y="159886"/>
                </a:lnTo>
                <a:lnTo>
                  <a:pt x="1143619" y="203733"/>
                </a:lnTo>
                <a:lnTo>
                  <a:pt x="1122528" y="243191"/>
                </a:lnTo>
                <a:lnTo>
                  <a:pt x="1090916" y="274803"/>
                </a:lnTo>
                <a:lnTo>
                  <a:pt x="1051458" y="295894"/>
                </a:lnTo>
                <a:lnTo>
                  <a:pt x="1007611" y="304616"/>
                </a:lnTo>
                <a:lnTo>
                  <a:pt x="1000124" y="304799"/>
                </a:lnTo>
                <a:close/>
              </a:path>
            </a:pathLst>
          </a:custGeom>
          <a:solidFill>
            <a:srgbClr val="EBF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990600" y="3180043"/>
            <a:ext cx="938530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250" spc="-114" b="0">
                <a:solidFill>
                  <a:srgbClr val="2A6BB0"/>
                </a:solidFill>
                <a:latin typeface="Noto Sans JP Medium"/>
                <a:cs typeface="Noto Sans JP Medium"/>
              </a:rPr>
              <a:t>High-</a:t>
            </a:r>
            <a:r>
              <a:rPr dirty="0" sz="1250" spc="-150" b="0">
                <a:solidFill>
                  <a:srgbClr val="2A6BB0"/>
                </a:solidFill>
                <a:latin typeface="Noto Sans JP Medium"/>
                <a:cs typeface="Noto Sans JP Medium"/>
              </a:rPr>
              <a:t>Tech</a:t>
            </a:r>
            <a:r>
              <a:rPr dirty="0" sz="1250" spc="95" b="0">
                <a:solidFill>
                  <a:srgbClr val="2A6BB0"/>
                </a:solidFill>
                <a:latin typeface="Noto Sans JP Medium"/>
                <a:cs typeface="Noto Sans JP Medium"/>
              </a:rPr>
              <a:t> </a:t>
            </a:r>
            <a:r>
              <a:rPr dirty="0" sz="1150" spc="-160">
                <a:solidFill>
                  <a:srgbClr val="2A6BB0"/>
                </a:solidFill>
                <a:latin typeface="Dotum"/>
                <a:cs typeface="Dotum"/>
              </a:rPr>
              <a:t>요소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2105024" y="3162299"/>
            <a:ext cx="1143000" cy="304800"/>
            <a:chOff x="2105024" y="3162299"/>
            <a:chExt cx="1143000" cy="304800"/>
          </a:xfrm>
        </p:grpSpPr>
        <p:sp>
          <p:nvSpPr>
            <p:cNvPr id="28" name="object 28" descr=""/>
            <p:cNvSpPr/>
            <p:nvPr/>
          </p:nvSpPr>
          <p:spPr>
            <a:xfrm>
              <a:off x="2105024" y="3162299"/>
              <a:ext cx="1143000" cy="304800"/>
            </a:xfrm>
            <a:custGeom>
              <a:avLst/>
              <a:gdLst/>
              <a:ahLst/>
              <a:cxnLst/>
              <a:rect l="l" t="t" r="r" b="b"/>
              <a:pathLst>
                <a:path w="1143000" h="304800">
                  <a:moveTo>
                    <a:pt x="990599" y="304799"/>
                  </a:moveTo>
                  <a:lnTo>
                    <a:pt x="152399" y="304799"/>
                  </a:lnTo>
                  <a:lnTo>
                    <a:pt x="144912" y="304616"/>
                  </a:lnTo>
                  <a:lnTo>
                    <a:pt x="101066" y="295894"/>
                  </a:lnTo>
                  <a:lnTo>
                    <a:pt x="61607" y="274803"/>
                  </a:lnTo>
                  <a:lnTo>
                    <a:pt x="29995" y="243191"/>
                  </a:lnTo>
                  <a:lnTo>
                    <a:pt x="8904" y="203733"/>
                  </a:lnTo>
                  <a:lnTo>
                    <a:pt x="182" y="159886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6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990599" y="0"/>
                  </a:lnTo>
                  <a:lnTo>
                    <a:pt x="1034839" y="6560"/>
                  </a:lnTo>
                  <a:lnTo>
                    <a:pt x="1075268" y="25683"/>
                  </a:lnTo>
                  <a:lnTo>
                    <a:pt x="1108407" y="55716"/>
                  </a:lnTo>
                  <a:lnTo>
                    <a:pt x="1131398" y="94078"/>
                  </a:lnTo>
                  <a:lnTo>
                    <a:pt x="1142267" y="137461"/>
                  </a:lnTo>
                  <a:lnTo>
                    <a:pt x="1142999" y="152399"/>
                  </a:lnTo>
                  <a:lnTo>
                    <a:pt x="1142816" y="159886"/>
                  </a:lnTo>
                  <a:lnTo>
                    <a:pt x="1134094" y="203733"/>
                  </a:lnTo>
                  <a:lnTo>
                    <a:pt x="1113003" y="243191"/>
                  </a:lnTo>
                  <a:lnTo>
                    <a:pt x="1081392" y="274803"/>
                  </a:lnTo>
                  <a:lnTo>
                    <a:pt x="1041933" y="295894"/>
                  </a:lnTo>
                  <a:lnTo>
                    <a:pt x="998086" y="304616"/>
                  </a:lnTo>
                  <a:lnTo>
                    <a:pt x="990599" y="304799"/>
                  </a:lnTo>
                  <a:close/>
                </a:path>
              </a:pathLst>
            </a:custGeom>
            <a:solidFill>
              <a:srgbClr val="E8D8F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19324" y="3200399"/>
              <a:ext cx="228600" cy="228599"/>
            </a:xfrm>
            <a:prstGeom prst="rect">
              <a:avLst/>
            </a:prstGeom>
          </p:spPr>
        </p:pic>
      </p:grpSp>
      <p:sp>
        <p:nvSpPr>
          <p:cNvPr id="30" name="object 30" descr=""/>
          <p:cNvSpPr txBox="1"/>
          <p:nvPr/>
        </p:nvSpPr>
        <p:spPr>
          <a:xfrm>
            <a:off x="2266503" y="3205945"/>
            <a:ext cx="884555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00" spc="229">
                <a:solidFill>
                  <a:srgbClr val="2E8559"/>
                </a:solidFill>
                <a:latin typeface="BIZ UDPGothic"/>
                <a:cs typeface="BIZ UDPGothic"/>
              </a:rPr>
              <a:t>♧</a:t>
            </a:r>
            <a:r>
              <a:rPr dirty="0" sz="1200" spc="270">
                <a:solidFill>
                  <a:srgbClr val="2E8559"/>
                </a:solidFill>
                <a:latin typeface="BIZ UDPGothic"/>
                <a:cs typeface="BIZ UDPGothic"/>
              </a:rPr>
              <a:t> </a:t>
            </a:r>
            <a:r>
              <a:rPr dirty="0" sz="1150" spc="-190">
                <a:solidFill>
                  <a:srgbClr val="6A45C1"/>
                </a:solidFill>
                <a:latin typeface="Dotum"/>
                <a:cs typeface="Dotum"/>
              </a:rPr>
              <a:t>사회적</a:t>
            </a:r>
            <a:r>
              <a:rPr dirty="0" sz="1150" spc="-90">
                <a:solidFill>
                  <a:srgbClr val="6A45C1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6A45C1"/>
                </a:solidFill>
                <a:latin typeface="Dotum"/>
                <a:cs typeface="Dotum"/>
              </a:rPr>
              <a:t>인식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609599" y="3924299"/>
            <a:ext cx="5372100" cy="2133600"/>
            <a:chOff x="609599" y="3924299"/>
            <a:chExt cx="5372100" cy="2133600"/>
          </a:xfrm>
        </p:grpSpPr>
        <p:sp>
          <p:nvSpPr>
            <p:cNvPr id="32" name="object 32" descr=""/>
            <p:cNvSpPr/>
            <p:nvPr/>
          </p:nvSpPr>
          <p:spPr>
            <a:xfrm>
              <a:off x="609599" y="3924299"/>
              <a:ext cx="5372100" cy="2133600"/>
            </a:xfrm>
            <a:custGeom>
              <a:avLst/>
              <a:gdLst/>
              <a:ahLst/>
              <a:cxnLst/>
              <a:rect l="l" t="t" r="r" b="b"/>
              <a:pathLst>
                <a:path w="5372100" h="2133600">
                  <a:moveTo>
                    <a:pt x="5372099" y="2133599"/>
                  </a:moveTo>
                  <a:lnTo>
                    <a:pt x="0" y="2133599"/>
                  </a:lnTo>
                  <a:lnTo>
                    <a:pt x="0" y="0"/>
                  </a:lnTo>
                  <a:lnTo>
                    <a:pt x="5372099" y="0"/>
                  </a:lnTo>
                  <a:lnTo>
                    <a:pt x="5372099" y="21335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09599" y="3924299"/>
              <a:ext cx="38100" cy="2133600"/>
            </a:xfrm>
            <a:custGeom>
              <a:avLst/>
              <a:gdLst/>
              <a:ahLst/>
              <a:cxnLst/>
              <a:rect l="l" t="t" r="r" b="b"/>
              <a:pathLst>
                <a:path w="38100" h="2133600">
                  <a:moveTo>
                    <a:pt x="38099" y="2133599"/>
                  </a:moveTo>
                  <a:lnTo>
                    <a:pt x="0" y="21335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2133599"/>
                  </a:lnTo>
                  <a:close/>
                </a:path>
              </a:pathLst>
            </a:custGeom>
            <a:solidFill>
              <a:srgbClr val="4199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876299" y="40766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5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6797" y="4637722"/>
              <a:ext cx="68550" cy="116204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6797" y="4942522"/>
              <a:ext cx="68550" cy="116204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6797" y="5247322"/>
              <a:ext cx="68550" cy="116204"/>
            </a:xfrm>
            <a:prstGeom prst="rect">
              <a:avLst/>
            </a:prstGeom>
          </p:spPr>
        </p:pic>
      </p:grpSp>
      <p:sp>
        <p:nvSpPr>
          <p:cNvPr id="38" name="object 38" descr=""/>
          <p:cNvSpPr txBox="1"/>
          <p:nvPr/>
        </p:nvSpPr>
        <p:spPr>
          <a:xfrm>
            <a:off x="1016049" y="4115434"/>
            <a:ext cx="4625340" cy="1296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93065" algn="l"/>
              </a:tabLst>
            </a:pPr>
            <a:r>
              <a:rPr dirty="0" sz="1600" spc="-5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650" spc="-30" b="1">
                <a:solidFill>
                  <a:srgbClr val="1D40AF"/>
                </a:solidFill>
                <a:latin typeface="Noto Sans JP"/>
                <a:cs typeface="Noto Sans JP"/>
              </a:rPr>
              <a:t>AI</a:t>
            </a:r>
            <a:r>
              <a:rPr dirty="0" sz="1650" spc="-45" b="1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dirty="0" sz="1700" spc="-325" b="1">
                <a:solidFill>
                  <a:srgbClr val="1D40AF"/>
                </a:solidFill>
                <a:latin typeface="Malgun Gothic"/>
                <a:cs typeface="Malgun Gothic"/>
              </a:rPr>
              <a:t>도구</a:t>
            </a:r>
            <a:r>
              <a:rPr dirty="0" sz="1700" spc="-18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D40AF"/>
                </a:solidFill>
                <a:latin typeface="Malgun Gothic"/>
                <a:cs typeface="Malgun Gothic"/>
              </a:rPr>
              <a:t>및</a:t>
            </a:r>
            <a:r>
              <a:rPr dirty="0" sz="1700" spc="-18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D40AF"/>
                </a:solidFill>
                <a:latin typeface="Malgun Gothic"/>
                <a:cs typeface="Malgun Gothic"/>
              </a:rPr>
              <a:t>데이터</a:t>
            </a:r>
            <a:r>
              <a:rPr dirty="0" sz="1700" spc="-18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700" spc="-350" b="1">
                <a:solidFill>
                  <a:srgbClr val="1D40AF"/>
                </a:solidFill>
                <a:latin typeface="Malgun Gothic"/>
                <a:cs typeface="Malgun Gothic"/>
              </a:rPr>
              <a:t>탐색</a:t>
            </a:r>
            <a:endParaRPr sz="1700">
              <a:latin typeface="Malgun Gothic"/>
              <a:cs typeface="Malgun Gothic"/>
            </a:endParaRPr>
          </a:p>
          <a:p>
            <a:pPr marL="183515" marR="5080">
              <a:lnSpc>
                <a:spcPct val="143700"/>
              </a:lnSpc>
              <a:spcBef>
                <a:spcPts val="67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목적에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맞는</a:t>
            </a:r>
            <a:r>
              <a:rPr dirty="0" sz="1350" spc="-9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450" spc="-120">
                <a:solidFill>
                  <a:srgbClr val="333333"/>
                </a:solidFill>
                <a:latin typeface="Noto Sans JP"/>
                <a:cs typeface="Noto Sans JP"/>
              </a:rPr>
              <a:t>AI</a:t>
            </a:r>
            <a:r>
              <a:rPr dirty="0" sz="1450" spc="2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450" spc="-120">
                <a:solidFill>
                  <a:srgbClr val="333333"/>
                </a:solidFill>
                <a:latin typeface="Noto Sans JP"/>
                <a:cs typeface="Noto Sans JP"/>
              </a:rPr>
              <a:t>Digital</a:t>
            </a:r>
            <a:r>
              <a:rPr dirty="0" sz="1450" spc="3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450" spc="-145">
                <a:solidFill>
                  <a:srgbClr val="333333"/>
                </a:solidFill>
                <a:latin typeface="Noto Sans JP"/>
                <a:cs typeface="Noto Sans JP"/>
              </a:rPr>
              <a:t>Textbook(AIDT)</a:t>
            </a:r>
            <a:r>
              <a:rPr dirty="0" sz="1450" spc="2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도구</a:t>
            </a:r>
            <a:r>
              <a:rPr dirty="0" sz="1350" spc="-9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선정</a:t>
            </a:r>
            <a:r>
              <a:rPr dirty="0" sz="1350" spc="-9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450" spc="-215">
                <a:solidFill>
                  <a:srgbClr val="333333"/>
                </a:solidFill>
                <a:latin typeface="Noto Sans JP"/>
                <a:cs typeface="Noto Sans JP"/>
              </a:rPr>
              <a:t>(</a:t>
            </a:r>
            <a:r>
              <a:rPr dirty="0" sz="1350" spc="-215">
                <a:solidFill>
                  <a:srgbClr val="333333"/>
                </a:solidFill>
                <a:latin typeface="Dotum"/>
                <a:cs typeface="Dotum"/>
              </a:rPr>
              <a:t>챗봇</a:t>
            </a:r>
            <a:r>
              <a:rPr dirty="0" sz="1450" spc="-215">
                <a:solidFill>
                  <a:srgbClr val="333333"/>
                </a:solidFill>
                <a:latin typeface="Noto Sans JP"/>
                <a:cs typeface="Noto Sans JP"/>
              </a:rPr>
              <a:t>/</a:t>
            </a:r>
            <a:r>
              <a:rPr dirty="0" sz="1350" spc="-215">
                <a:solidFill>
                  <a:srgbClr val="333333"/>
                </a:solidFill>
                <a:latin typeface="Dotum"/>
                <a:cs typeface="Dotum"/>
              </a:rPr>
              <a:t>데이터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145">
                <a:solidFill>
                  <a:srgbClr val="333333"/>
                </a:solidFill>
                <a:latin typeface="Dotum"/>
                <a:cs typeface="Dotum"/>
              </a:rPr>
              <a:t>분석</a:t>
            </a:r>
            <a:r>
              <a:rPr dirty="0" sz="1450" spc="-145">
                <a:solidFill>
                  <a:srgbClr val="333333"/>
                </a:solidFill>
                <a:latin typeface="Noto Sans JP"/>
                <a:cs typeface="Noto Sans JP"/>
              </a:rPr>
              <a:t>)</a:t>
            </a:r>
            <a:r>
              <a:rPr dirty="0" sz="1450" spc="50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필요한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데이터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유형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수집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방법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계획</a:t>
            </a:r>
            <a:endParaRPr sz="1350">
              <a:latin typeface="Dotum"/>
              <a:cs typeface="Dotum"/>
            </a:endParaRPr>
          </a:p>
          <a:p>
            <a:pPr marL="183515">
              <a:lnSpc>
                <a:spcPct val="100000"/>
              </a:lnSpc>
              <a:spcBef>
                <a:spcPts val="680"/>
              </a:spcBef>
            </a:pPr>
            <a:r>
              <a:rPr dirty="0" sz="1450" spc="-120">
                <a:solidFill>
                  <a:srgbClr val="333333"/>
                </a:solidFill>
                <a:latin typeface="Noto Sans JP"/>
                <a:cs typeface="Noto Sans JP"/>
              </a:rPr>
              <a:t>AI</a:t>
            </a:r>
            <a:r>
              <a:rPr dirty="0" sz="1450" spc="3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활용을</a:t>
            </a:r>
            <a:r>
              <a:rPr dirty="0" sz="1350" spc="-9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위한</a:t>
            </a:r>
            <a:r>
              <a:rPr dirty="0" sz="1350" spc="-9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적절한</a:t>
            </a:r>
            <a:r>
              <a:rPr dirty="0" sz="1350" spc="-9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20">
                <a:solidFill>
                  <a:srgbClr val="333333"/>
                </a:solidFill>
                <a:latin typeface="Dotum"/>
                <a:cs typeface="Dotum"/>
              </a:rPr>
              <a:t>안내</a:t>
            </a:r>
            <a:r>
              <a:rPr dirty="0" sz="1450" spc="-220">
                <a:solidFill>
                  <a:srgbClr val="333333"/>
                </a:solidFill>
                <a:latin typeface="Noto Sans JP"/>
                <a:cs typeface="Noto Sans JP"/>
              </a:rPr>
              <a:t>(</a:t>
            </a:r>
            <a:r>
              <a:rPr dirty="0" sz="1350" spc="-220">
                <a:solidFill>
                  <a:srgbClr val="333333"/>
                </a:solidFill>
                <a:latin typeface="Dotum"/>
                <a:cs typeface="Dotum"/>
              </a:rPr>
              <a:t>프롬프트</a:t>
            </a:r>
            <a:r>
              <a:rPr dirty="0" sz="1450" spc="-220">
                <a:solidFill>
                  <a:srgbClr val="333333"/>
                </a:solidFill>
                <a:latin typeface="Noto Sans JP"/>
                <a:cs typeface="Noto Sans JP"/>
              </a:rPr>
              <a:t>)</a:t>
            </a:r>
            <a:r>
              <a:rPr dirty="0" sz="1450" spc="3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설계</a:t>
            </a:r>
            <a:endParaRPr sz="1350">
              <a:latin typeface="Dotum"/>
              <a:cs typeface="Dotum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876299" y="5524499"/>
            <a:ext cx="1152525" cy="304800"/>
          </a:xfrm>
          <a:custGeom>
            <a:avLst/>
            <a:gdLst/>
            <a:ahLst/>
            <a:cxnLst/>
            <a:rect l="l" t="t" r="r" b="b"/>
            <a:pathLst>
              <a:path w="1152525" h="304800">
                <a:moveTo>
                  <a:pt x="1000124" y="304799"/>
                </a:moveTo>
                <a:lnTo>
                  <a:pt x="152399" y="304799"/>
                </a:lnTo>
                <a:lnTo>
                  <a:pt x="144912" y="304616"/>
                </a:lnTo>
                <a:lnTo>
                  <a:pt x="101066" y="295894"/>
                </a:lnTo>
                <a:lnTo>
                  <a:pt x="61607" y="274802"/>
                </a:lnTo>
                <a:lnTo>
                  <a:pt x="29995" y="243191"/>
                </a:lnTo>
                <a:lnTo>
                  <a:pt x="8904" y="203732"/>
                </a:lnTo>
                <a:lnTo>
                  <a:pt x="182" y="159886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5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000124" y="0"/>
                </a:lnTo>
                <a:lnTo>
                  <a:pt x="1044364" y="6560"/>
                </a:lnTo>
                <a:lnTo>
                  <a:pt x="1084793" y="25683"/>
                </a:lnTo>
                <a:lnTo>
                  <a:pt x="1117932" y="55717"/>
                </a:lnTo>
                <a:lnTo>
                  <a:pt x="1140923" y="94078"/>
                </a:lnTo>
                <a:lnTo>
                  <a:pt x="1151792" y="137461"/>
                </a:lnTo>
                <a:lnTo>
                  <a:pt x="1152524" y="152399"/>
                </a:lnTo>
                <a:lnTo>
                  <a:pt x="1152341" y="159886"/>
                </a:lnTo>
                <a:lnTo>
                  <a:pt x="1143619" y="203732"/>
                </a:lnTo>
                <a:lnTo>
                  <a:pt x="1122528" y="243191"/>
                </a:lnTo>
                <a:lnTo>
                  <a:pt x="1090916" y="274802"/>
                </a:lnTo>
                <a:lnTo>
                  <a:pt x="1051458" y="295894"/>
                </a:lnTo>
                <a:lnTo>
                  <a:pt x="1007611" y="304616"/>
                </a:lnTo>
                <a:lnTo>
                  <a:pt x="1000124" y="304799"/>
                </a:lnTo>
                <a:close/>
              </a:path>
            </a:pathLst>
          </a:custGeom>
          <a:solidFill>
            <a:srgbClr val="EBF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 txBox="1"/>
          <p:nvPr/>
        </p:nvSpPr>
        <p:spPr>
          <a:xfrm>
            <a:off x="990600" y="5542242"/>
            <a:ext cx="938530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250" spc="-114" b="0">
                <a:solidFill>
                  <a:srgbClr val="2A6BB0"/>
                </a:solidFill>
                <a:latin typeface="Noto Sans JP Medium"/>
                <a:cs typeface="Noto Sans JP Medium"/>
              </a:rPr>
              <a:t>High-</a:t>
            </a:r>
            <a:r>
              <a:rPr dirty="0" sz="1250" spc="-150" b="0">
                <a:solidFill>
                  <a:srgbClr val="2A6BB0"/>
                </a:solidFill>
                <a:latin typeface="Noto Sans JP Medium"/>
                <a:cs typeface="Noto Sans JP Medium"/>
              </a:rPr>
              <a:t>Tech</a:t>
            </a:r>
            <a:r>
              <a:rPr dirty="0" sz="1250" spc="95" b="0">
                <a:solidFill>
                  <a:srgbClr val="2A6BB0"/>
                </a:solidFill>
                <a:latin typeface="Noto Sans JP Medium"/>
                <a:cs typeface="Noto Sans JP Medium"/>
              </a:rPr>
              <a:t> </a:t>
            </a:r>
            <a:r>
              <a:rPr dirty="0" sz="1150" spc="-160">
                <a:solidFill>
                  <a:srgbClr val="2A6BB0"/>
                </a:solidFill>
                <a:latin typeface="Dotum"/>
                <a:cs typeface="Dotum"/>
              </a:rPr>
              <a:t>요소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2105024" y="5524499"/>
            <a:ext cx="1552575" cy="304800"/>
            <a:chOff x="2105024" y="5524499"/>
            <a:chExt cx="1552575" cy="304800"/>
          </a:xfrm>
        </p:grpSpPr>
        <p:sp>
          <p:nvSpPr>
            <p:cNvPr id="42" name="object 42" descr=""/>
            <p:cNvSpPr/>
            <p:nvPr/>
          </p:nvSpPr>
          <p:spPr>
            <a:xfrm>
              <a:off x="2105024" y="5524499"/>
              <a:ext cx="1552575" cy="304800"/>
            </a:xfrm>
            <a:custGeom>
              <a:avLst/>
              <a:gdLst/>
              <a:ahLst/>
              <a:cxnLst/>
              <a:rect l="l" t="t" r="r" b="b"/>
              <a:pathLst>
                <a:path w="1552575" h="304800">
                  <a:moveTo>
                    <a:pt x="1400174" y="304799"/>
                  </a:moveTo>
                  <a:lnTo>
                    <a:pt x="152399" y="304799"/>
                  </a:lnTo>
                  <a:lnTo>
                    <a:pt x="144912" y="304616"/>
                  </a:lnTo>
                  <a:lnTo>
                    <a:pt x="101066" y="295894"/>
                  </a:lnTo>
                  <a:lnTo>
                    <a:pt x="61607" y="274802"/>
                  </a:lnTo>
                  <a:lnTo>
                    <a:pt x="29995" y="243191"/>
                  </a:lnTo>
                  <a:lnTo>
                    <a:pt x="8904" y="203732"/>
                  </a:lnTo>
                  <a:lnTo>
                    <a:pt x="182" y="159886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6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400174" y="0"/>
                  </a:lnTo>
                  <a:lnTo>
                    <a:pt x="1444414" y="6560"/>
                  </a:lnTo>
                  <a:lnTo>
                    <a:pt x="1484843" y="25683"/>
                  </a:lnTo>
                  <a:lnTo>
                    <a:pt x="1517982" y="55717"/>
                  </a:lnTo>
                  <a:lnTo>
                    <a:pt x="1540973" y="94078"/>
                  </a:lnTo>
                  <a:lnTo>
                    <a:pt x="1551842" y="137461"/>
                  </a:lnTo>
                  <a:lnTo>
                    <a:pt x="1552574" y="152399"/>
                  </a:lnTo>
                  <a:lnTo>
                    <a:pt x="1552391" y="159886"/>
                  </a:lnTo>
                  <a:lnTo>
                    <a:pt x="1543669" y="203732"/>
                  </a:lnTo>
                  <a:lnTo>
                    <a:pt x="1522578" y="243191"/>
                  </a:lnTo>
                  <a:lnTo>
                    <a:pt x="1490967" y="274802"/>
                  </a:lnTo>
                  <a:lnTo>
                    <a:pt x="1451508" y="295894"/>
                  </a:lnTo>
                  <a:lnTo>
                    <a:pt x="1407661" y="304616"/>
                  </a:lnTo>
                  <a:lnTo>
                    <a:pt x="1400174" y="304799"/>
                  </a:lnTo>
                  <a:close/>
                </a:path>
              </a:pathLst>
            </a:custGeom>
            <a:solidFill>
              <a:srgbClr val="E8D8F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19324" y="5562599"/>
              <a:ext cx="228600" cy="228599"/>
            </a:xfrm>
            <a:prstGeom prst="rect">
              <a:avLst/>
            </a:prstGeom>
          </p:spPr>
        </p:pic>
      </p:grpSp>
      <p:sp>
        <p:nvSpPr>
          <p:cNvPr id="44" name="object 44" descr=""/>
          <p:cNvSpPr txBox="1"/>
          <p:nvPr/>
        </p:nvSpPr>
        <p:spPr>
          <a:xfrm>
            <a:off x="2266503" y="5568144"/>
            <a:ext cx="1290320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00">
                <a:solidFill>
                  <a:srgbClr val="6A45C1"/>
                </a:solidFill>
                <a:latin typeface="SimSun"/>
                <a:cs typeface="SimSun"/>
              </a:rPr>
              <a:t>★</a:t>
            </a:r>
            <a:r>
              <a:rPr dirty="0" sz="1200" spc="-40">
                <a:solidFill>
                  <a:srgbClr val="6A45C1"/>
                </a:solidFill>
                <a:latin typeface="SimSun"/>
                <a:cs typeface="SimSun"/>
              </a:rPr>
              <a:t> </a:t>
            </a:r>
            <a:r>
              <a:rPr dirty="0" sz="1150" spc="-190">
                <a:solidFill>
                  <a:srgbClr val="6A45C1"/>
                </a:solidFill>
                <a:latin typeface="Dotum"/>
                <a:cs typeface="Dotum"/>
              </a:rPr>
              <a:t>책임</a:t>
            </a:r>
            <a:r>
              <a:rPr dirty="0" sz="1150" spc="-95">
                <a:solidFill>
                  <a:srgbClr val="6A45C1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45C1"/>
                </a:solidFill>
                <a:latin typeface="Dotum"/>
                <a:cs typeface="Dotum"/>
              </a:rPr>
              <a:t>있는</a:t>
            </a:r>
            <a:r>
              <a:rPr dirty="0" sz="1150" spc="-95">
                <a:solidFill>
                  <a:srgbClr val="6A45C1"/>
                </a:solidFill>
                <a:latin typeface="Dotum"/>
                <a:cs typeface="Dotum"/>
              </a:rPr>
              <a:t> </a:t>
            </a:r>
            <a:r>
              <a:rPr dirty="0" sz="1150" spc="-175">
                <a:solidFill>
                  <a:srgbClr val="6A45C1"/>
                </a:solidFill>
                <a:latin typeface="Dotum"/>
                <a:cs typeface="Dotum"/>
              </a:rPr>
              <a:t>의사결정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6210299" y="1562099"/>
            <a:ext cx="5372100" cy="2438400"/>
            <a:chOff x="6210299" y="1562099"/>
            <a:chExt cx="5372100" cy="2438400"/>
          </a:xfrm>
        </p:grpSpPr>
        <p:sp>
          <p:nvSpPr>
            <p:cNvPr id="46" name="object 46" descr=""/>
            <p:cNvSpPr/>
            <p:nvPr/>
          </p:nvSpPr>
          <p:spPr>
            <a:xfrm>
              <a:off x="6210299" y="1562099"/>
              <a:ext cx="5372100" cy="2438400"/>
            </a:xfrm>
            <a:custGeom>
              <a:avLst/>
              <a:gdLst/>
              <a:ahLst/>
              <a:cxnLst/>
              <a:rect l="l" t="t" r="r" b="b"/>
              <a:pathLst>
                <a:path w="5372100" h="2438400">
                  <a:moveTo>
                    <a:pt x="5372099" y="2438399"/>
                  </a:moveTo>
                  <a:lnTo>
                    <a:pt x="0" y="2438399"/>
                  </a:lnTo>
                  <a:lnTo>
                    <a:pt x="0" y="0"/>
                  </a:lnTo>
                  <a:lnTo>
                    <a:pt x="5372099" y="0"/>
                  </a:lnTo>
                  <a:lnTo>
                    <a:pt x="5372099" y="24383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6210299" y="1562099"/>
              <a:ext cx="38100" cy="2438400"/>
            </a:xfrm>
            <a:custGeom>
              <a:avLst/>
              <a:gdLst/>
              <a:ahLst/>
              <a:cxnLst/>
              <a:rect l="l" t="t" r="r" b="b"/>
              <a:pathLst>
                <a:path w="38100" h="2438400">
                  <a:moveTo>
                    <a:pt x="38099" y="2438399"/>
                  </a:moveTo>
                  <a:lnTo>
                    <a:pt x="0" y="24383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2438399"/>
                  </a:lnTo>
                  <a:close/>
                </a:path>
              </a:pathLst>
            </a:custGeom>
            <a:solidFill>
              <a:srgbClr val="4199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6476999" y="17144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47497" y="2275522"/>
              <a:ext cx="68550" cy="116204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47497" y="2580322"/>
              <a:ext cx="68550" cy="116204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47497" y="2885122"/>
              <a:ext cx="68550" cy="116204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47497" y="3189922"/>
              <a:ext cx="68550" cy="116204"/>
            </a:xfrm>
            <a:prstGeom prst="rect">
              <a:avLst/>
            </a:prstGeom>
          </p:spPr>
        </p:pic>
      </p:grpSp>
      <p:sp>
        <p:nvSpPr>
          <p:cNvPr id="53" name="object 53" descr=""/>
          <p:cNvSpPr txBox="1"/>
          <p:nvPr/>
        </p:nvSpPr>
        <p:spPr>
          <a:xfrm>
            <a:off x="6616749" y="1753235"/>
            <a:ext cx="3124200" cy="16014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93065" algn="l"/>
              </a:tabLst>
            </a:pPr>
            <a:r>
              <a:rPr dirty="0" sz="1600" spc="-5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650" spc="-114" b="1">
                <a:solidFill>
                  <a:srgbClr val="1D40AF"/>
                </a:solidFill>
                <a:latin typeface="Noto Sans JP"/>
                <a:cs typeface="Noto Sans JP"/>
              </a:rPr>
              <a:t>HTHT</a:t>
            </a:r>
            <a:r>
              <a:rPr dirty="0" sz="1650" spc="45" b="1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dirty="0" sz="1700" spc="-325" b="1">
                <a:solidFill>
                  <a:srgbClr val="1D40AF"/>
                </a:solidFill>
                <a:latin typeface="Malgun Gothic"/>
                <a:cs typeface="Malgun Gothic"/>
              </a:rPr>
              <a:t>요소</a:t>
            </a:r>
            <a:r>
              <a:rPr dirty="0" sz="1700" spc="-175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700" spc="-350" b="1">
                <a:solidFill>
                  <a:srgbClr val="1D40AF"/>
                </a:solidFill>
                <a:latin typeface="Malgun Gothic"/>
                <a:cs typeface="Malgun Gothic"/>
              </a:rPr>
              <a:t>설계</a:t>
            </a:r>
            <a:endParaRPr sz="1700">
              <a:latin typeface="Malgun Gothic"/>
              <a:cs typeface="Malgun Gothic"/>
            </a:endParaRPr>
          </a:p>
          <a:p>
            <a:pPr marL="183515" marR="5080">
              <a:lnSpc>
                <a:spcPct val="143700"/>
              </a:lnSpc>
              <a:spcBef>
                <a:spcPts val="67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기술</a:t>
            </a:r>
            <a:r>
              <a:rPr dirty="0" sz="1350" spc="-9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190">
                <a:solidFill>
                  <a:srgbClr val="333333"/>
                </a:solidFill>
                <a:latin typeface="Dotum"/>
                <a:cs typeface="Dotum"/>
              </a:rPr>
              <a:t>활용</a:t>
            </a:r>
            <a:r>
              <a:rPr dirty="0" sz="1450" spc="-190">
                <a:solidFill>
                  <a:srgbClr val="333333"/>
                </a:solidFill>
                <a:latin typeface="Noto Sans JP"/>
                <a:cs typeface="Noto Sans JP"/>
              </a:rPr>
              <a:t>(HT)</a:t>
            </a:r>
            <a:r>
              <a:rPr dirty="0" sz="1350" spc="-190">
                <a:solidFill>
                  <a:srgbClr val="333333"/>
                </a:solidFill>
                <a:latin typeface="Dotum"/>
                <a:cs typeface="Dotum"/>
              </a:rPr>
              <a:t>과</a:t>
            </a:r>
            <a:r>
              <a:rPr dirty="0" sz="1350" spc="-9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인간</a:t>
            </a:r>
            <a:r>
              <a:rPr dirty="0" sz="13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00">
                <a:solidFill>
                  <a:srgbClr val="333333"/>
                </a:solidFill>
                <a:latin typeface="Dotum"/>
                <a:cs typeface="Dotum"/>
              </a:rPr>
              <a:t>상호작용</a:t>
            </a:r>
            <a:r>
              <a:rPr dirty="0" sz="1450" spc="-200">
                <a:solidFill>
                  <a:srgbClr val="333333"/>
                </a:solidFill>
                <a:latin typeface="Noto Sans JP"/>
                <a:cs typeface="Noto Sans JP"/>
              </a:rPr>
              <a:t>(HT)</a:t>
            </a:r>
            <a:r>
              <a:rPr dirty="0" sz="1450" spc="3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균형</a:t>
            </a:r>
            <a:r>
              <a:rPr dirty="0" sz="13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구성</a:t>
            </a:r>
            <a:r>
              <a:rPr dirty="0" sz="1350" spc="5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협력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활동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토론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기회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0">
                <a:solidFill>
                  <a:srgbClr val="333333"/>
                </a:solidFill>
                <a:latin typeface="Dotum"/>
                <a:cs typeface="Dotum"/>
              </a:rPr>
              <a:t>계획하기</a:t>
            </a:r>
            <a:endParaRPr sz="1350">
              <a:latin typeface="Dotum"/>
              <a:cs typeface="Dotum"/>
            </a:endParaRPr>
          </a:p>
          <a:p>
            <a:pPr marL="183515" marR="589915">
              <a:lnSpc>
                <a:spcPct val="137900"/>
              </a:lnSpc>
              <a:spcBef>
                <a:spcPts val="20"/>
              </a:spcBef>
            </a:pPr>
            <a:r>
              <a:rPr dirty="0" sz="1450" spc="-155">
                <a:solidFill>
                  <a:srgbClr val="333333"/>
                </a:solidFill>
                <a:latin typeface="Noto Sans JP"/>
                <a:cs typeface="Noto Sans JP"/>
              </a:rPr>
              <a:t>SEL</a:t>
            </a:r>
            <a:r>
              <a:rPr dirty="0" sz="1450" spc="2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역량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함양을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위한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활동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요소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포함</a:t>
            </a:r>
            <a:r>
              <a:rPr dirty="0" sz="1350" spc="-16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450" spc="-165">
                <a:solidFill>
                  <a:srgbClr val="333333"/>
                </a:solidFill>
                <a:latin typeface="Noto Sans JP"/>
                <a:cs typeface="Noto Sans JP"/>
              </a:rPr>
              <a:t>AI</a:t>
            </a:r>
            <a:r>
              <a:rPr dirty="0" sz="1350" spc="-165">
                <a:solidFill>
                  <a:srgbClr val="333333"/>
                </a:solidFill>
                <a:latin typeface="Dotum"/>
                <a:cs typeface="Dotum"/>
              </a:rPr>
              <a:t>와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인간의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역할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명확히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0">
                <a:solidFill>
                  <a:srgbClr val="333333"/>
                </a:solidFill>
                <a:latin typeface="Dotum"/>
                <a:cs typeface="Dotum"/>
              </a:rPr>
              <a:t>구분하기</a:t>
            </a:r>
            <a:endParaRPr sz="1350">
              <a:latin typeface="Dotum"/>
              <a:cs typeface="Dotum"/>
            </a:endParaRPr>
          </a:p>
        </p:txBody>
      </p:sp>
      <p:sp>
        <p:nvSpPr>
          <p:cNvPr id="54" name="object 54" descr=""/>
          <p:cNvSpPr/>
          <p:nvPr/>
        </p:nvSpPr>
        <p:spPr>
          <a:xfrm>
            <a:off x="6476999" y="3467099"/>
            <a:ext cx="1247775" cy="304800"/>
          </a:xfrm>
          <a:custGeom>
            <a:avLst/>
            <a:gdLst/>
            <a:ahLst/>
            <a:cxnLst/>
            <a:rect l="l" t="t" r="r" b="b"/>
            <a:pathLst>
              <a:path w="1247775" h="304800">
                <a:moveTo>
                  <a:pt x="1095374" y="304799"/>
                </a:moveTo>
                <a:lnTo>
                  <a:pt x="152399" y="304799"/>
                </a:lnTo>
                <a:lnTo>
                  <a:pt x="144912" y="304616"/>
                </a:lnTo>
                <a:lnTo>
                  <a:pt x="101065" y="295894"/>
                </a:lnTo>
                <a:lnTo>
                  <a:pt x="61607" y="274803"/>
                </a:lnTo>
                <a:lnTo>
                  <a:pt x="29995" y="243191"/>
                </a:lnTo>
                <a:lnTo>
                  <a:pt x="8904" y="203733"/>
                </a:lnTo>
                <a:lnTo>
                  <a:pt x="183" y="159886"/>
                </a:lnTo>
                <a:lnTo>
                  <a:pt x="0" y="152399"/>
                </a:lnTo>
                <a:lnTo>
                  <a:pt x="183" y="144912"/>
                </a:lnTo>
                <a:lnTo>
                  <a:pt x="8904" y="101066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5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095374" y="0"/>
                </a:lnTo>
                <a:lnTo>
                  <a:pt x="1139613" y="6560"/>
                </a:lnTo>
                <a:lnTo>
                  <a:pt x="1180043" y="25683"/>
                </a:lnTo>
                <a:lnTo>
                  <a:pt x="1213182" y="55716"/>
                </a:lnTo>
                <a:lnTo>
                  <a:pt x="1236173" y="94078"/>
                </a:lnTo>
                <a:lnTo>
                  <a:pt x="1247042" y="137461"/>
                </a:lnTo>
                <a:lnTo>
                  <a:pt x="1247774" y="152399"/>
                </a:lnTo>
                <a:lnTo>
                  <a:pt x="1247591" y="159886"/>
                </a:lnTo>
                <a:lnTo>
                  <a:pt x="1238869" y="203733"/>
                </a:lnTo>
                <a:lnTo>
                  <a:pt x="1217778" y="243191"/>
                </a:lnTo>
                <a:lnTo>
                  <a:pt x="1186166" y="274803"/>
                </a:lnTo>
                <a:lnTo>
                  <a:pt x="1146707" y="295894"/>
                </a:lnTo>
                <a:lnTo>
                  <a:pt x="1102861" y="304616"/>
                </a:lnTo>
                <a:lnTo>
                  <a:pt x="1095374" y="304799"/>
                </a:lnTo>
                <a:close/>
              </a:path>
            </a:pathLst>
          </a:custGeom>
          <a:solidFill>
            <a:srgbClr val="EBF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 txBox="1"/>
          <p:nvPr/>
        </p:nvSpPr>
        <p:spPr>
          <a:xfrm>
            <a:off x="6591300" y="3484843"/>
            <a:ext cx="1027430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250" spc="-114" b="0">
                <a:solidFill>
                  <a:srgbClr val="2A6BB0"/>
                </a:solidFill>
                <a:latin typeface="Noto Sans JP Medium"/>
                <a:cs typeface="Noto Sans JP Medium"/>
              </a:rPr>
              <a:t>High-</a:t>
            </a:r>
            <a:r>
              <a:rPr dirty="0" sz="1250" spc="-145" b="0">
                <a:solidFill>
                  <a:srgbClr val="2A6BB0"/>
                </a:solidFill>
                <a:latin typeface="Noto Sans JP Medium"/>
                <a:cs typeface="Noto Sans JP Medium"/>
              </a:rPr>
              <a:t>Touch</a:t>
            </a:r>
            <a:r>
              <a:rPr dirty="0" sz="1250" spc="85" b="0">
                <a:solidFill>
                  <a:srgbClr val="2A6BB0"/>
                </a:solidFill>
                <a:latin typeface="Noto Sans JP Medium"/>
                <a:cs typeface="Noto Sans JP Medium"/>
              </a:rPr>
              <a:t> </a:t>
            </a:r>
            <a:r>
              <a:rPr dirty="0" sz="1150" spc="-165">
                <a:solidFill>
                  <a:srgbClr val="2A6BB0"/>
                </a:solidFill>
                <a:latin typeface="Dotum"/>
                <a:cs typeface="Dotum"/>
              </a:rPr>
              <a:t>요소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56" name="object 56" descr=""/>
          <p:cNvGrpSpPr/>
          <p:nvPr/>
        </p:nvGrpSpPr>
        <p:grpSpPr>
          <a:xfrm>
            <a:off x="7800974" y="3467099"/>
            <a:ext cx="1019175" cy="304800"/>
            <a:chOff x="7800974" y="3467099"/>
            <a:chExt cx="1019175" cy="304800"/>
          </a:xfrm>
        </p:grpSpPr>
        <p:sp>
          <p:nvSpPr>
            <p:cNvPr id="57" name="object 57" descr=""/>
            <p:cNvSpPr/>
            <p:nvPr/>
          </p:nvSpPr>
          <p:spPr>
            <a:xfrm>
              <a:off x="7800974" y="3467099"/>
              <a:ext cx="1019175" cy="304800"/>
            </a:xfrm>
            <a:custGeom>
              <a:avLst/>
              <a:gdLst/>
              <a:ahLst/>
              <a:cxnLst/>
              <a:rect l="l" t="t" r="r" b="b"/>
              <a:pathLst>
                <a:path w="1019175" h="304800">
                  <a:moveTo>
                    <a:pt x="866774" y="304799"/>
                  </a:moveTo>
                  <a:lnTo>
                    <a:pt x="152399" y="304799"/>
                  </a:lnTo>
                  <a:lnTo>
                    <a:pt x="144912" y="304616"/>
                  </a:lnTo>
                  <a:lnTo>
                    <a:pt x="101064" y="295894"/>
                  </a:lnTo>
                  <a:lnTo>
                    <a:pt x="61605" y="274803"/>
                  </a:lnTo>
                  <a:lnTo>
                    <a:pt x="29993" y="243191"/>
                  </a:lnTo>
                  <a:lnTo>
                    <a:pt x="8902" y="203733"/>
                  </a:lnTo>
                  <a:lnTo>
                    <a:pt x="182" y="159886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2" y="101066"/>
                  </a:lnTo>
                  <a:lnTo>
                    <a:pt x="29993" y="61607"/>
                  </a:lnTo>
                  <a:lnTo>
                    <a:pt x="61605" y="29995"/>
                  </a:lnTo>
                  <a:lnTo>
                    <a:pt x="101064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866774" y="0"/>
                  </a:lnTo>
                  <a:lnTo>
                    <a:pt x="911013" y="6560"/>
                  </a:lnTo>
                  <a:lnTo>
                    <a:pt x="951443" y="25683"/>
                  </a:lnTo>
                  <a:lnTo>
                    <a:pt x="984582" y="55716"/>
                  </a:lnTo>
                  <a:lnTo>
                    <a:pt x="1007572" y="94078"/>
                  </a:lnTo>
                  <a:lnTo>
                    <a:pt x="1018442" y="137461"/>
                  </a:lnTo>
                  <a:lnTo>
                    <a:pt x="1019174" y="152399"/>
                  </a:lnTo>
                  <a:lnTo>
                    <a:pt x="1018991" y="159886"/>
                  </a:lnTo>
                  <a:lnTo>
                    <a:pt x="1010269" y="203733"/>
                  </a:lnTo>
                  <a:lnTo>
                    <a:pt x="989178" y="243191"/>
                  </a:lnTo>
                  <a:lnTo>
                    <a:pt x="957566" y="274803"/>
                  </a:lnTo>
                  <a:lnTo>
                    <a:pt x="918107" y="295894"/>
                  </a:lnTo>
                  <a:lnTo>
                    <a:pt x="874261" y="304616"/>
                  </a:lnTo>
                  <a:lnTo>
                    <a:pt x="866774" y="304799"/>
                  </a:lnTo>
                  <a:close/>
                </a:path>
              </a:pathLst>
            </a:custGeom>
            <a:solidFill>
              <a:srgbClr val="E8D8F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15273" y="3505199"/>
              <a:ext cx="228600" cy="228599"/>
            </a:xfrm>
            <a:prstGeom prst="rect">
              <a:avLst/>
            </a:prstGeom>
          </p:spPr>
        </p:pic>
      </p:grpSp>
      <p:sp>
        <p:nvSpPr>
          <p:cNvPr id="59" name="object 59" descr=""/>
          <p:cNvSpPr txBox="1"/>
          <p:nvPr/>
        </p:nvSpPr>
        <p:spPr>
          <a:xfrm>
            <a:off x="7956351" y="3510745"/>
            <a:ext cx="762000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00" spc="65">
                <a:solidFill>
                  <a:srgbClr val="2B5281"/>
                </a:solidFill>
                <a:latin typeface="BIZ UDPGothic"/>
                <a:cs typeface="BIZ UDPGothic"/>
              </a:rPr>
              <a:t>♤</a:t>
            </a:r>
            <a:r>
              <a:rPr dirty="0" sz="1200" spc="434">
                <a:solidFill>
                  <a:srgbClr val="2B5281"/>
                </a:solidFill>
                <a:latin typeface="BIZ UDPGothic"/>
                <a:cs typeface="BIZ UDPGothic"/>
              </a:rPr>
              <a:t> </a:t>
            </a:r>
            <a:r>
              <a:rPr dirty="0" sz="1150" spc="-190">
                <a:solidFill>
                  <a:srgbClr val="6A45C1"/>
                </a:solidFill>
                <a:latin typeface="Dotum"/>
                <a:cs typeface="Dotum"/>
              </a:rPr>
              <a:t>관계</a:t>
            </a:r>
            <a:r>
              <a:rPr dirty="0" sz="1150" spc="-95">
                <a:solidFill>
                  <a:srgbClr val="6A45C1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6A45C1"/>
                </a:solidFill>
                <a:latin typeface="Dotum"/>
                <a:cs typeface="Dotum"/>
              </a:rPr>
              <a:t>기술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60" name="object 60" descr=""/>
          <p:cNvGrpSpPr/>
          <p:nvPr/>
        </p:nvGrpSpPr>
        <p:grpSpPr>
          <a:xfrm>
            <a:off x="6210299" y="4229099"/>
            <a:ext cx="5372100" cy="2438400"/>
            <a:chOff x="6210299" y="4229099"/>
            <a:chExt cx="5372100" cy="2438400"/>
          </a:xfrm>
        </p:grpSpPr>
        <p:sp>
          <p:nvSpPr>
            <p:cNvPr id="61" name="object 61" descr=""/>
            <p:cNvSpPr/>
            <p:nvPr/>
          </p:nvSpPr>
          <p:spPr>
            <a:xfrm>
              <a:off x="6210299" y="4229099"/>
              <a:ext cx="5372100" cy="2438400"/>
            </a:xfrm>
            <a:custGeom>
              <a:avLst/>
              <a:gdLst/>
              <a:ahLst/>
              <a:cxnLst/>
              <a:rect l="l" t="t" r="r" b="b"/>
              <a:pathLst>
                <a:path w="5372100" h="2438400">
                  <a:moveTo>
                    <a:pt x="5372099" y="2438399"/>
                  </a:moveTo>
                  <a:lnTo>
                    <a:pt x="0" y="2438399"/>
                  </a:lnTo>
                  <a:lnTo>
                    <a:pt x="0" y="0"/>
                  </a:lnTo>
                  <a:lnTo>
                    <a:pt x="5372099" y="0"/>
                  </a:lnTo>
                  <a:lnTo>
                    <a:pt x="5372099" y="24383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6210299" y="4229099"/>
              <a:ext cx="38100" cy="2438400"/>
            </a:xfrm>
            <a:custGeom>
              <a:avLst/>
              <a:gdLst/>
              <a:ahLst/>
              <a:cxnLst/>
              <a:rect l="l" t="t" r="r" b="b"/>
              <a:pathLst>
                <a:path w="38100" h="2438400">
                  <a:moveTo>
                    <a:pt x="38099" y="2438399"/>
                  </a:moveTo>
                  <a:lnTo>
                    <a:pt x="0" y="24383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2438399"/>
                  </a:lnTo>
                  <a:close/>
                </a:path>
              </a:pathLst>
            </a:custGeom>
            <a:solidFill>
              <a:srgbClr val="4199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6476999" y="43814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5"/>
                  </a:lnTo>
                  <a:lnTo>
                    <a:pt x="353903" y="92571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3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47497" y="4942522"/>
              <a:ext cx="68550" cy="116204"/>
            </a:xfrm>
            <a:prstGeom prst="rect">
              <a:avLst/>
            </a:prstGeom>
          </p:spPr>
        </p:pic>
        <p:pic>
          <p:nvPicPr>
            <p:cNvPr id="65" name="object 6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47497" y="5247322"/>
              <a:ext cx="68550" cy="116204"/>
            </a:xfrm>
            <a:prstGeom prst="rect">
              <a:avLst/>
            </a:prstGeom>
          </p:spPr>
        </p:pic>
        <p:pic>
          <p:nvPicPr>
            <p:cNvPr id="66" name="object 6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47497" y="5552122"/>
              <a:ext cx="68550" cy="116204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47497" y="5856922"/>
              <a:ext cx="68550" cy="116204"/>
            </a:xfrm>
            <a:prstGeom prst="rect">
              <a:avLst/>
            </a:prstGeom>
          </p:spPr>
        </p:pic>
      </p:grpSp>
      <p:sp>
        <p:nvSpPr>
          <p:cNvPr id="68" name="object 68" descr=""/>
          <p:cNvSpPr txBox="1"/>
          <p:nvPr/>
        </p:nvSpPr>
        <p:spPr>
          <a:xfrm>
            <a:off x="6616749" y="4420234"/>
            <a:ext cx="2600960" cy="159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93065" algn="l"/>
              </a:tabLst>
            </a:pPr>
            <a:r>
              <a:rPr dirty="0" sz="1600" spc="-5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700" spc="-325" b="1">
                <a:solidFill>
                  <a:srgbClr val="1D40AF"/>
                </a:solidFill>
                <a:latin typeface="Malgun Gothic"/>
                <a:cs typeface="Malgun Gothic"/>
              </a:rPr>
              <a:t>실행</a:t>
            </a:r>
            <a:r>
              <a:rPr dirty="0" sz="1700" spc="-18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D40AF"/>
                </a:solidFill>
                <a:latin typeface="Malgun Gothic"/>
                <a:cs typeface="Malgun Gothic"/>
              </a:rPr>
              <a:t>계획</a:t>
            </a:r>
            <a:r>
              <a:rPr dirty="0" sz="1700" spc="-175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D40AF"/>
                </a:solidFill>
                <a:latin typeface="Malgun Gothic"/>
                <a:cs typeface="Malgun Gothic"/>
              </a:rPr>
              <a:t>및</a:t>
            </a:r>
            <a:r>
              <a:rPr dirty="0" sz="1700" spc="-175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D40AF"/>
                </a:solidFill>
                <a:latin typeface="Malgun Gothic"/>
                <a:cs typeface="Malgun Gothic"/>
              </a:rPr>
              <a:t>평가</a:t>
            </a:r>
            <a:r>
              <a:rPr dirty="0" sz="1700" spc="-18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D40AF"/>
                </a:solidFill>
                <a:latin typeface="Malgun Gothic"/>
                <a:cs typeface="Malgun Gothic"/>
              </a:rPr>
              <a:t>방법</a:t>
            </a:r>
            <a:r>
              <a:rPr dirty="0" sz="1700" spc="-175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700" spc="-350" b="1">
                <a:solidFill>
                  <a:srgbClr val="1D40AF"/>
                </a:solidFill>
                <a:latin typeface="Malgun Gothic"/>
                <a:cs typeface="Malgun Gothic"/>
              </a:rPr>
              <a:t>수립</a:t>
            </a:r>
            <a:endParaRPr sz="1700">
              <a:latin typeface="Malgun Gothic"/>
              <a:cs typeface="Malgun Gothic"/>
            </a:endParaRPr>
          </a:p>
          <a:p>
            <a:pPr marL="183515" marR="513080">
              <a:lnSpc>
                <a:spcPct val="148100"/>
              </a:lnSpc>
              <a:spcBef>
                <a:spcPts val="75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단계별</a:t>
            </a:r>
            <a:r>
              <a:rPr dirty="0" sz="135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활동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계획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일정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수립</a:t>
            </a:r>
            <a:r>
              <a:rPr dirty="0" sz="1350" spc="5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필요한</a:t>
            </a:r>
            <a:r>
              <a:rPr dirty="0" sz="135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자원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도구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준비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계획</a:t>
            </a:r>
            <a:endParaRPr sz="1350">
              <a:latin typeface="Dotum"/>
              <a:cs typeface="Dotum"/>
            </a:endParaRPr>
          </a:p>
          <a:p>
            <a:pPr marL="183515" marR="49530">
              <a:lnSpc>
                <a:spcPct val="148100"/>
              </a:lnSpc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학생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참여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성장을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측정할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평가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방법</a:t>
            </a:r>
            <a:r>
              <a:rPr dirty="0" sz="1350" spc="5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프로젝트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효과성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검증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방안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마련</a:t>
            </a:r>
            <a:endParaRPr sz="1350">
              <a:latin typeface="Dotum"/>
              <a:cs typeface="Dotum"/>
            </a:endParaRPr>
          </a:p>
        </p:txBody>
      </p:sp>
      <p:sp>
        <p:nvSpPr>
          <p:cNvPr id="69" name="object 69" descr=""/>
          <p:cNvSpPr/>
          <p:nvPr/>
        </p:nvSpPr>
        <p:spPr>
          <a:xfrm>
            <a:off x="6476999" y="6134099"/>
            <a:ext cx="1152525" cy="304800"/>
          </a:xfrm>
          <a:custGeom>
            <a:avLst/>
            <a:gdLst/>
            <a:ahLst/>
            <a:cxnLst/>
            <a:rect l="l" t="t" r="r" b="b"/>
            <a:pathLst>
              <a:path w="1152525" h="304800">
                <a:moveTo>
                  <a:pt x="1000124" y="304799"/>
                </a:moveTo>
                <a:lnTo>
                  <a:pt x="152399" y="304799"/>
                </a:lnTo>
                <a:lnTo>
                  <a:pt x="144912" y="304616"/>
                </a:lnTo>
                <a:lnTo>
                  <a:pt x="101065" y="295894"/>
                </a:lnTo>
                <a:lnTo>
                  <a:pt x="61607" y="274803"/>
                </a:lnTo>
                <a:lnTo>
                  <a:pt x="29995" y="243191"/>
                </a:lnTo>
                <a:lnTo>
                  <a:pt x="8904" y="203732"/>
                </a:lnTo>
                <a:lnTo>
                  <a:pt x="183" y="159886"/>
                </a:lnTo>
                <a:lnTo>
                  <a:pt x="0" y="152399"/>
                </a:lnTo>
                <a:lnTo>
                  <a:pt x="183" y="144912"/>
                </a:lnTo>
                <a:lnTo>
                  <a:pt x="8904" y="101065"/>
                </a:lnTo>
                <a:lnTo>
                  <a:pt x="29995" y="61606"/>
                </a:lnTo>
                <a:lnTo>
                  <a:pt x="61607" y="29994"/>
                </a:lnTo>
                <a:lnTo>
                  <a:pt x="101065" y="8903"/>
                </a:lnTo>
                <a:lnTo>
                  <a:pt x="144912" y="183"/>
                </a:lnTo>
                <a:lnTo>
                  <a:pt x="152399" y="0"/>
                </a:lnTo>
                <a:lnTo>
                  <a:pt x="1000124" y="0"/>
                </a:lnTo>
                <a:lnTo>
                  <a:pt x="1044364" y="6559"/>
                </a:lnTo>
                <a:lnTo>
                  <a:pt x="1084793" y="25683"/>
                </a:lnTo>
                <a:lnTo>
                  <a:pt x="1117932" y="55716"/>
                </a:lnTo>
                <a:lnTo>
                  <a:pt x="1140923" y="94077"/>
                </a:lnTo>
                <a:lnTo>
                  <a:pt x="1151792" y="137461"/>
                </a:lnTo>
                <a:lnTo>
                  <a:pt x="1152524" y="152399"/>
                </a:lnTo>
                <a:lnTo>
                  <a:pt x="1152341" y="159886"/>
                </a:lnTo>
                <a:lnTo>
                  <a:pt x="1143619" y="203732"/>
                </a:lnTo>
                <a:lnTo>
                  <a:pt x="1122528" y="243191"/>
                </a:lnTo>
                <a:lnTo>
                  <a:pt x="1090916" y="274803"/>
                </a:lnTo>
                <a:lnTo>
                  <a:pt x="1051457" y="295894"/>
                </a:lnTo>
                <a:lnTo>
                  <a:pt x="1007611" y="304616"/>
                </a:lnTo>
                <a:lnTo>
                  <a:pt x="1000124" y="304799"/>
                </a:lnTo>
                <a:close/>
              </a:path>
            </a:pathLst>
          </a:custGeom>
          <a:solidFill>
            <a:srgbClr val="EBF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 txBox="1"/>
          <p:nvPr/>
        </p:nvSpPr>
        <p:spPr>
          <a:xfrm>
            <a:off x="6591300" y="6151843"/>
            <a:ext cx="938530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250" spc="-114" b="0">
                <a:solidFill>
                  <a:srgbClr val="2A6BB0"/>
                </a:solidFill>
                <a:latin typeface="Noto Sans JP Medium"/>
                <a:cs typeface="Noto Sans JP Medium"/>
              </a:rPr>
              <a:t>High-</a:t>
            </a:r>
            <a:r>
              <a:rPr dirty="0" sz="1250" spc="-150" b="0">
                <a:solidFill>
                  <a:srgbClr val="2A6BB0"/>
                </a:solidFill>
                <a:latin typeface="Noto Sans JP Medium"/>
                <a:cs typeface="Noto Sans JP Medium"/>
              </a:rPr>
              <a:t>Tech</a:t>
            </a:r>
            <a:r>
              <a:rPr dirty="0" sz="1250" spc="95" b="0">
                <a:solidFill>
                  <a:srgbClr val="2A6BB0"/>
                </a:solidFill>
                <a:latin typeface="Noto Sans JP Medium"/>
                <a:cs typeface="Noto Sans JP Medium"/>
              </a:rPr>
              <a:t> </a:t>
            </a:r>
            <a:r>
              <a:rPr dirty="0" sz="1150" spc="-160">
                <a:solidFill>
                  <a:srgbClr val="2A6BB0"/>
                </a:solidFill>
                <a:latin typeface="Dotum"/>
                <a:cs typeface="Dotum"/>
              </a:rPr>
              <a:t>요소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71" name="object 71" descr=""/>
          <p:cNvGrpSpPr/>
          <p:nvPr/>
        </p:nvGrpSpPr>
        <p:grpSpPr>
          <a:xfrm>
            <a:off x="7705724" y="6134099"/>
            <a:ext cx="1552575" cy="304800"/>
            <a:chOff x="7705724" y="6134099"/>
            <a:chExt cx="1552575" cy="304800"/>
          </a:xfrm>
        </p:grpSpPr>
        <p:sp>
          <p:nvSpPr>
            <p:cNvPr id="72" name="object 72" descr=""/>
            <p:cNvSpPr/>
            <p:nvPr/>
          </p:nvSpPr>
          <p:spPr>
            <a:xfrm>
              <a:off x="7705724" y="6134099"/>
              <a:ext cx="1552575" cy="304800"/>
            </a:xfrm>
            <a:custGeom>
              <a:avLst/>
              <a:gdLst/>
              <a:ahLst/>
              <a:cxnLst/>
              <a:rect l="l" t="t" r="r" b="b"/>
              <a:pathLst>
                <a:path w="1552575" h="304800">
                  <a:moveTo>
                    <a:pt x="1400174" y="304799"/>
                  </a:moveTo>
                  <a:lnTo>
                    <a:pt x="152399" y="304799"/>
                  </a:lnTo>
                  <a:lnTo>
                    <a:pt x="144912" y="304616"/>
                  </a:lnTo>
                  <a:lnTo>
                    <a:pt x="101065" y="295894"/>
                  </a:lnTo>
                  <a:lnTo>
                    <a:pt x="61606" y="274803"/>
                  </a:lnTo>
                  <a:lnTo>
                    <a:pt x="29994" y="243191"/>
                  </a:lnTo>
                  <a:lnTo>
                    <a:pt x="8903" y="203732"/>
                  </a:lnTo>
                  <a:lnTo>
                    <a:pt x="182" y="159886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3" y="101065"/>
                  </a:lnTo>
                  <a:lnTo>
                    <a:pt x="29994" y="61606"/>
                  </a:lnTo>
                  <a:lnTo>
                    <a:pt x="61606" y="29994"/>
                  </a:lnTo>
                  <a:lnTo>
                    <a:pt x="101065" y="8903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400174" y="0"/>
                  </a:lnTo>
                  <a:lnTo>
                    <a:pt x="1444413" y="6559"/>
                  </a:lnTo>
                  <a:lnTo>
                    <a:pt x="1484843" y="25683"/>
                  </a:lnTo>
                  <a:lnTo>
                    <a:pt x="1517982" y="55716"/>
                  </a:lnTo>
                  <a:lnTo>
                    <a:pt x="1540973" y="94077"/>
                  </a:lnTo>
                  <a:lnTo>
                    <a:pt x="1551842" y="137461"/>
                  </a:lnTo>
                  <a:lnTo>
                    <a:pt x="1552574" y="152399"/>
                  </a:lnTo>
                  <a:lnTo>
                    <a:pt x="1552391" y="159886"/>
                  </a:lnTo>
                  <a:lnTo>
                    <a:pt x="1543669" y="203732"/>
                  </a:lnTo>
                  <a:lnTo>
                    <a:pt x="1522578" y="243191"/>
                  </a:lnTo>
                  <a:lnTo>
                    <a:pt x="1490966" y="274803"/>
                  </a:lnTo>
                  <a:lnTo>
                    <a:pt x="1451507" y="295894"/>
                  </a:lnTo>
                  <a:lnTo>
                    <a:pt x="1407661" y="304616"/>
                  </a:lnTo>
                  <a:lnTo>
                    <a:pt x="1400174" y="304799"/>
                  </a:lnTo>
                  <a:close/>
                </a:path>
              </a:pathLst>
            </a:custGeom>
            <a:solidFill>
              <a:srgbClr val="E8D8F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3" name="object 7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20023" y="6172199"/>
              <a:ext cx="228600" cy="228599"/>
            </a:xfrm>
            <a:prstGeom prst="rect">
              <a:avLst/>
            </a:prstGeom>
          </p:spPr>
        </p:pic>
      </p:grpSp>
      <p:sp>
        <p:nvSpPr>
          <p:cNvPr id="74" name="object 74" descr=""/>
          <p:cNvSpPr txBox="1"/>
          <p:nvPr/>
        </p:nvSpPr>
        <p:spPr>
          <a:xfrm>
            <a:off x="7867203" y="6177745"/>
            <a:ext cx="1290320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00">
                <a:solidFill>
                  <a:srgbClr val="6A45C1"/>
                </a:solidFill>
                <a:latin typeface="SimSun"/>
                <a:cs typeface="SimSun"/>
              </a:rPr>
              <a:t>★</a:t>
            </a:r>
            <a:r>
              <a:rPr dirty="0" sz="1200" spc="-40">
                <a:solidFill>
                  <a:srgbClr val="6A45C1"/>
                </a:solidFill>
                <a:latin typeface="SimSun"/>
                <a:cs typeface="SimSun"/>
              </a:rPr>
              <a:t> </a:t>
            </a:r>
            <a:r>
              <a:rPr dirty="0" sz="1150" spc="-190">
                <a:solidFill>
                  <a:srgbClr val="6A45C1"/>
                </a:solidFill>
                <a:latin typeface="Dotum"/>
                <a:cs typeface="Dotum"/>
              </a:rPr>
              <a:t>책임</a:t>
            </a:r>
            <a:r>
              <a:rPr dirty="0" sz="1150" spc="-95">
                <a:solidFill>
                  <a:srgbClr val="6A45C1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45C1"/>
                </a:solidFill>
                <a:latin typeface="Dotum"/>
                <a:cs typeface="Dotum"/>
              </a:rPr>
              <a:t>있는</a:t>
            </a:r>
            <a:r>
              <a:rPr dirty="0" sz="1150" spc="-95">
                <a:solidFill>
                  <a:srgbClr val="6A45C1"/>
                </a:solidFill>
                <a:latin typeface="Dotum"/>
                <a:cs typeface="Dotum"/>
              </a:rPr>
              <a:t> </a:t>
            </a:r>
            <a:r>
              <a:rPr dirty="0" sz="1150" spc="-175">
                <a:solidFill>
                  <a:srgbClr val="6A45C1"/>
                </a:solidFill>
                <a:latin typeface="Dotum"/>
                <a:cs typeface="Dotum"/>
              </a:rPr>
              <a:t>의사결정</a:t>
            </a:r>
            <a:endParaRPr sz="1150">
              <a:latin typeface="Dotum"/>
              <a:cs typeface="Dotum"/>
            </a:endParaRPr>
          </a:p>
        </p:txBody>
      </p:sp>
      <p:sp>
        <p:nvSpPr>
          <p:cNvPr id="75" name="object 75" descr=""/>
          <p:cNvSpPr/>
          <p:nvPr/>
        </p:nvSpPr>
        <p:spPr>
          <a:xfrm>
            <a:off x="0" y="8762999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19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9"/>
                </a:lnTo>
                <a:close/>
              </a:path>
            </a:pathLst>
          </a:custGeom>
          <a:solidFill>
            <a:srgbClr val="2B52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 descr=""/>
          <p:cNvSpPr txBox="1"/>
          <p:nvPr/>
        </p:nvSpPr>
        <p:spPr>
          <a:xfrm>
            <a:off x="292099" y="8877248"/>
            <a:ext cx="2473960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80"/>
              </a:lnSpc>
            </a:pPr>
            <a:r>
              <a:rPr dirty="0" sz="1200" spc="-75">
                <a:solidFill>
                  <a:srgbClr val="FFFFFF"/>
                </a:solidFill>
                <a:latin typeface="Noto Sans JP"/>
                <a:cs typeface="Noto Sans JP"/>
              </a:rPr>
              <a:t>AIDT</a:t>
            </a:r>
            <a:r>
              <a:rPr dirty="0" sz="1200" spc="35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dirty="0" sz="1200" spc="-225">
                <a:solidFill>
                  <a:srgbClr val="FFFFFF"/>
                </a:solidFill>
                <a:latin typeface="Dotum"/>
                <a:cs typeface="Dotum"/>
              </a:rPr>
              <a:t>사례</a:t>
            </a:r>
            <a:r>
              <a:rPr dirty="0" sz="1200" spc="-9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200" spc="-225">
                <a:solidFill>
                  <a:srgbClr val="FFFFFF"/>
                </a:solidFill>
                <a:latin typeface="Dotum"/>
                <a:cs typeface="Dotum"/>
              </a:rPr>
              <a:t>체험으로</a:t>
            </a:r>
            <a:r>
              <a:rPr dirty="0" sz="1200" spc="-9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200" spc="-225">
                <a:solidFill>
                  <a:srgbClr val="FFFFFF"/>
                </a:solidFill>
                <a:latin typeface="Dotum"/>
                <a:cs typeface="Dotum"/>
              </a:rPr>
              <a:t>이해하는</a:t>
            </a:r>
            <a:r>
              <a:rPr dirty="0" sz="1200" spc="-9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200" spc="-65">
                <a:solidFill>
                  <a:srgbClr val="FFFFFF"/>
                </a:solidFill>
                <a:latin typeface="Noto Sans JP"/>
                <a:cs typeface="Noto Sans JP"/>
              </a:rPr>
              <a:t>HTHT×SEL</a:t>
            </a:r>
            <a:endParaRPr sz="1200">
              <a:latin typeface="Noto Sans JP"/>
              <a:cs typeface="Noto Sans JP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11772899" y="8877248"/>
            <a:ext cx="165100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80"/>
              </a:lnSpc>
            </a:pPr>
            <a:r>
              <a:rPr dirty="0" sz="1200" spc="-50">
                <a:solidFill>
                  <a:srgbClr val="FFFFFF"/>
                </a:solidFill>
                <a:latin typeface="Noto Sans JP"/>
                <a:cs typeface="Noto Sans JP"/>
              </a:rPr>
              <a:t>4</a:t>
            </a:r>
            <a:endParaRPr sz="120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프로젝트</a:t>
            </a:r>
            <a:r>
              <a:rPr dirty="0" spc="-330"/>
              <a:t> </a:t>
            </a:r>
            <a:r>
              <a:rPr dirty="0" spc="-580"/>
              <a:t>유형</a:t>
            </a:r>
            <a:r>
              <a:rPr dirty="0" spc="-320"/>
              <a:t> </a:t>
            </a:r>
            <a:r>
              <a:rPr dirty="0" spc="-580"/>
              <a:t>및</a:t>
            </a:r>
            <a:r>
              <a:rPr dirty="0" spc="-315"/>
              <a:t> </a:t>
            </a:r>
            <a:r>
              <a:rPr dirty="0" spc="-605"/>
              <a:t>사례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09599" y="4457700"/>
            <a:ext cx="5372100" cy="1676400"/>
          </a:xfrm>
          <a:custGeom>
            <a:avLst/>
            <a:gdLst/>
            <a:ahLst/>
            <a:cxnLst/>
            <a:rect l="l" t="t" r="r" b="b"/>
            <a:pathLst>
              <a:path w="5372100" h="1676400">
                <a:moveTo>
                  <a:pt x="5300902" y="1676399"/>
                </a:moveTo>
                <a:lnTo>
                  <a:pt x="71196" y="1676399"/>
                </a:lnTo>
                <a:lnTo>
                  <a:pt x="66241" y="1675911"/>
                </a:lnTo>
                <a:lnTo>
                  <a:pt x="29705" y="1660777"/>
                </a:lnTo>
                <a:lnTo>
                  <a:pt x="3885" y="1624736"/>
                </a:lnTo>
                <a:lnTo>
                  <a:pt x="0" y="1605202"/>
                </a:lnTo>
                <a:lnTo>
                  <a:pt x="0" y="16001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4"/>
                </a:lnTo>
                <a:lnTo>
                  <a:pt x="71196" y="0"/>
                </a:lnTo>
                <a:lnTo>
                  <a:pt x="5300902" y="0"/>
                </a:lnTo>
                <a:lnTo>
                  <a:pt x="5342393" y="15621"/>
                </a:lnTo>
                <a:lnTo>
                  <a:pt x="5368212" y="51661"/>
                </a:lnTo>
                <a:lnTo>
                  <a:pt x="5372099" y="71196"/>
                </a:lnTo>
                <a:lnTo>
                  <a:pt x="5372099" y="1605202"/>
                </a:lnTo>
                <a:lnTo>
                  <a:pt x="5356476" y="1646693"/>
                </a:lnTo>
                <a:lnTo>
                  <a:pt x="5320437" y="1672512"/>
                </a:lnTo>
                <a:lnTo>
                  <a:pt x="5305857" y="1675911"/>
                </a:lnTo>
                <a:lnTo>
                  <a:pt x="5300902" y="16763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96899" y="1520037"/>
            <a:ext cx="5201285" cy="65913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360"/>
              </a:spcBef>
            </a:pPr>
            <a:r>
              <a:rPr dirty="0" sz="2150" spc="-190" b="1">
                <a:solidFill>
                  <a:srgbClr val="1D40AF"/>
                </a:solidFill>
                <a:latin typeface="Noto Sans JP"/>
                <a:cs typeface="Noto Sans JP"/>
              </a:rPr>
              <a:t>AI</a:t>
            </a:r>
            <a:r>
              <a:rPr dirty="0" sz="2150" spc="50" b="1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dirty="0" sz="2150" spc="-185" b="1">
                <a:solidFill>
                  <a:srgbClr val="1D40AF"/>
                </a:solidFill>
                <a:latin typeface="Noto Sans JP"/>
                <a:cs typeface="Noto Sans JP"/>
              </a:rPr>
              <a:t>Digital</a:t>
            </a:r>
            <a:r>
              <a:rPr dirty="0" sz="2150" spc="50" b="1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dirty="0" sz="2150" spc="-235" b="1">
                <a:solidFill>
                  <a:srgbClr val="1D40AF"/>
                </a:solidFill>
                <a:latin typeface="Noto Sans JP"/>
                <a:cs typeface="Noto Sans JP"/>
              </a:rPr>
              <a:t>Textbook(AIDT)</a:t>
            </a:r>
            <a:r>
              <a:rPr dirty="0" sz="2150" spc="45" b="1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학급</a:t>
            </a:r>
            <a:r>
              <a:rPr dirty="0" sz="2000" spc="-165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문제</a:t>
            </a:r>
            <a:r>
              <a:rPr dirty="0" sz="2000" spc="-165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해결</a:t>
            </a:r>
            <a:r>
              <a:rPr dirty="0" sz="2000" spc="-17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80" b="1">
                <a:solidFill>
                  <a:srgbClr val="1D40AF"/>
                </a:solidFill>
                <a:latin typeface="Malgun Gothic"/>
                <a:cs typeface="Malgun Gothic"/>
              </a:rPr>
              <a:t>프로젝트 </a:t>
            </a:r>
            <a:r>
              <a:rPr dirty="0" sz="2000" spc="-385" b="1">
                <a:solidFill>
                  <a:srgbClr val="1D40AF"/>
                </a:solidFill>
                <a:latin typeface="Malgun Gothic"/>
                <a:cs typeface="Malgun Gothic"/>
              </a:rPr>
              <a:t>유형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49299" y="4613211"/>
            <a:ext cx="190500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 b="1">
                <a:solidFill>
                  <a:srgbClr val="1D40AF"/>
                </a:solidFill>
                <a:latin typeface="Malgun Gothic"/>
                <a:cs typeface="Malgun Gothic"/>
              </a:rPr>
              <a:t>프로젝트</a:t>
            </a:r>
            <a:r>
              <a:rPr dirty="0" sz="1500" spc="-15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1D40AF"/>
                </a:solidFill>
                <a:latin typeface="Malgun Gothic"/>
                <a:cs typeface="Malgun Gothic"/>
              </a:rPr>
              <a:t>설계</a:t>
            </a:r>
            <a:r>
              <a:rPr dirty="0" sz="1500" spc="-15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1D40AF"/>
                </a:solidFill>
                <a:latin typeface="Malgun Gothic"/>
                <a:cs typeface="Malgun Gothic"/>
              </a:rPr>
              <a:t>시</a:t>
            </a:r>
            <a:r>
              <a:rPr dirty="0" sz="1500" spc="-15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500" spc="-290" b="1">
                <a:solidFill>
                  <a:srgbClr val="1D40AF"/>
                </a:solidFill>
                <a:latin typeface="Malgun Gothic"/>
                <a:cs typeface="Malgun Gothic"/>
              </a:rPr>
              <a:t>고려사항</a:t>
            </a:r>
            <a:endParaRPr sz="1500">
              <a:latin typeface="Malgun Gothic"/>
              <a:cs typeface="Malgun Gothic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761999" y="5000624"/>
            <a:ext cx="152400" cy="952500"/>
            <a:chOff x="761999" y="5000624"/>
            <a:chExt cx="152400" cy="95250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9" y="5000624"/>
              <a:ext cx="152399" cy="15239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9" y="5267324"/>
              <a:ext cx="152399" cy="1523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9" y="5534024"/>
              <a:ext cx="152399" cy="15239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9" y="5800724"/>
              <a:ext cx="152399" cy="152399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977900" y="4903079"/>
            <a:ext cx="3439795" cy="1078230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실제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학급에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존재하는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구체적인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문제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식별</a:t>
            </a:r>
            <a:endParaRPr sz="1350">
              <a:latin typeface="Dotum"/>
              <a:cs typeface="Dotum"/>
            </a:endParaRPr>
          </a:p>
          <a:p>
            <a:pPr marL="12700" marR="5080">
              <a:lnSpc>
                <a:spcPct val="120700"/>
              </a:lnSpc>
              <a:spcBef>
                <a:spcPts val="20"/>
              </a:spcBef>
            </a:pPr>
            <a:r>
              <a:rPr dirty="0" sz="1350" spc="-160">
                <a:solidFill>
                  <a:srgbClr val="333333"/>
                </a:solidFill>
                <a:latin typeface="Dotum"/>
                <a:cs typeface="Dotum"/>
              </a:rPr>
              <a:t>기술</a:t>
            </a:r>
            <a:r>
              <a:rPr dirty="0" sz="1450" spc="-160">
                <a:solidFill>
                  <a:srgbClr val="333333"/>
                </a:solidFill>
                <a:latin typeface="Noto Sans JP"/>
                <a:cs typeface="Noto Sans JP"/>
              </a:rPr>
              <a:t>(High-</a:t>
            </a:r>
            <a:r>
              <a:rPr dirty="0" sz="1450" spc="-175">
                <a:solidFill>
                  <a:srgbClr val="333333"/>
                </a:solidFill>
                <a:latin typeface="Noto Sans JP"/>
                <a:cs typeface="Noto Sans JP"/>
              </a:rPr>
              <a:t>Tech)</a:t>
            </a:r>
            <a:r>
              <a:rPr dirty="0" sz="1350" spc="-175">
                <a:solidFill>
                  <a:srgbClr val="333333"/>
                </a:solidFill>
                <a:latin typeface="Dotum"/>
                <a:cs typeface="Dotum"/>
              </a:rPr>
              <a:t>과</a:t>
            </a:r>
            <a:r>
              <a:rPr dirty="0" sz="1350" spc="-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인간</a:t>
            </a:r>
            <a:r>
              <a:rPr dirty="0" sz="1350" spc="-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180">
                <a:solidFill>
                  <a:srgbClr val="333333"/>
                </a:solidFill>
                <a:latin typeface="Dotum"/>
                <a:cs typeface="Dotum"/>
              </a:rPr>
              <a:t>상호작용</a:t>
            </a:r>
            <a:r>
              <a:rPr dirty="0" sz="1450" spc="-180">
                <a:solidFill>
                  <a:srgbClr val="333333"/>
                </a:solidFill>
                <a:latin typeface="Noto Sans JP"/>
                <a:cs typeface="Noto Sans JP"/>
              </a:rPr>
              <a:t>(High-</a:t>
            </a:r>
            <a:r>
              <a:rPr dirty="0" sz="1450" spc="-160">
                <a:solidFill>
                  <a:srgbClr val="333333"/>
                </a:solidFill>
                <a:latin typeface="Noto Sans JP"/>
                <a:cs typeface="Noto Sans JP"/>
              </a:rPr>
              <a:t>Touch)</a:t>
            </a:r>
            <a:r>
              <a:rPr dirty="0" sz="1450" spc="8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균형</a:t>
            </a:r>
            <a:r>
              <a:rPr dirty="0" sz="1350" spc="-15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450" spc="-155">
                <a:solidFill>
                  <a:srgbClr val="333333"/>
                </a:solidFill>
                <a:latin typeface="Noto Sans JP"/>
                <a:cs typeface="Noto Sans JP"/>
              </a:rPr>
              <a:t>SEL</a:t>
            </a:r>
            <a:r>
              <a:rPr dirty="0" sz="1450" spc="2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역량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강화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요소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명확히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포함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실행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가능성과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지속성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고려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6210298" y="2019299"/>
            <a:ext cx="5372100" cy="1885950"/>
            <a:chOff x="6210298" y="2019299"/>
            <a:chExt cx="5372100" cy="1885950"/>
          </a:xfrm>
        </p:grpSpPr>
        <p:sp>
          <p:nvSpPr>
            <p:cNvPr id="13" name="object 13" descr=""/>
            <p:cNvSpPr/>
            <p:nvPr/>
          </p:nvSpPr>
          <p:spPr>
            <a:xfrm>
              <a:off x="6219823" y="2028824"/>
              <a:ext cx="5353050" cy="1866900"/>
            </a:xfrm>
            <a:custGeom>
              <a:avLst/>
              <a:gdLst/>
              <a:ahLst/>
              <a:cxnLst/>
              <a:rect l="l" t="t" r="r" b="b"/>
              <a:pathLst>
                <a:path w="5353050" h="1866900">
                  <a:moveTo>
                    <a:pt x="0" y="1800224"/>
                  </a:moveTo>
                  <a:lnTo>
                    <a:pt x="0" y="66674"/>
                  </a:lnTo>
                  <a:lnTo>
                    <a:pt x="0" y="62296"/>
                  </a:lnTo>
                  <a:lnTo>
                    <a:pt x="426" y="57960"/>
                  </a:lnTo>
                  <a:lnTo>
                    <a:pt x="11236" y="29632"/>
                  </a:lnTo>
                  <a:lnTo>
                    <a:pt x="13668" y="25991"/>
                  </a:lnTo>
                  <a:lnTo>
                    <a:pt x="16433" y="22624"/>
                  </a:lnTo>
                  <a:lnTo>
                    <a:pt x="19529" y="19528"/>
                  </a:lnTo>
                  <a:lnTo>
                    <a:pt x="22624" y="16432"/>
                  </a:lnTo>
                  <a:lnTo>
                    <a:pt x="25991" y="13668"/>
                  </a:lnTo>
                  <a:lnTo>
                    <a:pt x="29631" y="11236"/>
                  </a:lnTo>
                  <a:lnTo>
                    <a:pt x="33271" y="8804"/>
                  </a:lnTo>
                  <a:lnTo>
                    <a:pt x="37113" y="6750"/>
                  </a:lnTo>
                  <a:lnTo>
                    <a:pt x="41159" y="5075"/>
                  </a:lnTo>
                  <a:lnTo>
                    <a:pt x="45204" y="3399"/>
                  </a:lnTo>
                  <a:lnTo>
                    <a:pt x="49373" y="2135"/>
                  </a:lnTo>
                  <a:lnTo>
                    <a:pt x="53667" y="1281"/>
                  </a:lnTo>
                  <a:lnTo>
                    <a:pt x="57961" y="427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5286375" y="0"/>
                  </a:lnTo>
                  <a:lnTo>
                    <a:pt x="5290752" y="0"/>
                  </a:lnTo>
                  <a:lnTo>
                    <a:pt x="5295088" y="427"/>
                  </a:lnTo>
                  <a:lnTo>
                    <a:pt x="5299382" y="1281"/>
                  </a:lnTo>
                  <a:lnTo>
                    <a:pt x="5303676" y="2135"/>
                  </a:lnTo>
                  <a:lnTo>
                    <a:pt x="5307844" y="3399"/>
                  </a:lnTo>
                  <a:lnTo>
                    <a:pt x="5311889" y="5075"/>
                  </a:lnTo>
                  <a:lnTo>
                    <a:pt x="5315934" y="6750"/>
                  </a:lnTo>
                  <a:lnTo>
                    <a:pt x="5319776" y="8804"/>
                  </a:lnTo>
                  <a:lnTo>
                    <a:pt x="5323417" y="11236"/>
                  </a:lnTo>
                  <a:lnTo>
                    <a:pt x="5327057" y="13668"/>
                  </a:lnTo>
                  <a:lnTo>
                    <a:pt x="5330424" y="16432"/>
                  </a:lnTo>
                  <a:lnTo>
                    <a:pt x="5333521" y="19528"/>
                  </a:lnTo>
                  <a:lnTo>
                    <a:pt x="5336617" y="22624"/>
                  </a:lnTo>
                  <a:lnTo>
                    <a:pt x="5351768" y="53667"/>
                  </a:lnTo>
                  <a:lnTo>
                    <a:pt x="5352623" y="57960"/>
                  </a:lnTo>
                  <a:lnTo>
                    <a:pt x="5353050" y="62296"/>
                  </a:lnTo>
                  <a:lnTo>
                    <a:pt x="5353050" y="66674"/>
                  </a:lnTo>
                  <a:lnTo>
                    <a:pt x="5353050" y="1800224"/>
                  </a:lnTo>
                  <a:lnTo>
                    <a:pt x="5353050" y="1804602"/>
                  </a:lnTo>
                  <a:lnTo>
                    <a:pt x="5352623" y="1808938"/>
                  </a:lnTo>
                  <a:lnTo>
                    <a:pt x="5351768" y="1813232"/>
                  </a:lnTo>
                  <a:lnTo>
                    <a:pt x="5350914" y="1817526"/>
                  </a:lnTo>
                  <a:lnTo>
                    <a:pt x="5349649" y="1821695"/>
                  </a:lnTo>
                  <a:lnTo>
                    <a:pt x="5347973" y="1825739"/>
                  </a:lnTo>
                  <a:lnTo>
                    <a:pt x="5346298" y="1829784"/>
                  </a:lnTo>
                  <a:lnTo>
                    <a:pt x="5319776" y="1858094"/>
                  </a:lnTo>
                  <a:lnTo>
                    <a:pt x="5311889" y="1861823"/>
                  </a:lnTo>
                  <a:lnTo>
                    <a:pt x="5307844" y="1863499"/>
                  </a:lnTo>
                  <a:lnTo>
                    <a:pt x="5303676" y="1864764"/>
                  </a:lnTo>
                  <a:lnTo>
                    <a:pt x="5299382" y="1865618"/>
                  </a:lnTo>
                  <a:lnTo>
                    <a:pt x="5295088" y="1866472"/>
                  </a:lnTo>
                  <a:lnTo>
                    <a:pt x="5290752" y="1866899"/>
                  </a:lnTo>
                  <a:lnTo>
                    <a:pt x="5286375" y="1866899"/>
                  </a:lnTo>
                  <a:lnTo>
                    <a:pt x="66675" y="1866899"/>
                  </a:lnTo>
                  <a:lnTo>
                    <a:pt x="62297" y="1866899"/>
                  </a:lnTo>
                  <a:lnTo>
                    <a:pt x="57961" y="1866472"/>
                  </a:lnTo>
                  <a:lnTo>
                    <a:pt x="53667" y="1865617"/>
                  </a:lnTo>
                  <a:lnTo>
                    <a:pt x="49373" y="1864764"/>
                  </a:lnTo>
                  <a:lnTo>
                    <a:pt x="45204" y="1863499"/>
                  </a:lnTo>
                  <a:lnTo>
                    <a:pt x="41159" y="1861823"/>
                  </a:lnTo>
                  <a:lnTo>
                    <a:pt x="37113" y="1860148"/>
                  </a:lnTo>
                  <a:lnTo>
                    <a:pt x="33271" y="1858094"/>
                  </a:lnTo>
                  <a:lnTo>
                    <a:pt x="29631" y="1855662"/>
                  </a:lnTo>
                  <a:lnTo>
                    <a:pt x="25992" y="1853230"/>
                  </a:lnTo>
                  <a:lnTo>
                    <a:pt x="22624" y="1850466"/>
                  </a:lnTo>
                  <a:lnTo>
                    <a:pt x="19529" y="1847370"/>
                  </a:lnTo>
                  <a:lnTo>
                    <a:pt x="16433" y="1844275"/>
                  </a:lnTo>
                  <a:lnTo>
                    <a:pt x="13668" y="1840906"/>
                  </a:lnTo>
                  <a:lnTo>
                    <a:pt x="11236" y="1837266"/>
                  </a:lnTo>
                  <a:lnTo>
                    <a:pt x="8804" y="1833626"/>
                  </a:lnTo>
                  <a:lnTo>
                    <a:pt x="6750" y="1829784"/>
                  </a:lnTo>
                  <a:lnTo>
                    <a:pt x="5074" y="1825739"/>
                  </a:lnTo>
                  <a:lnTo>
                    <a:pt x="3399" y="1821695"/>
                  </a:lnTo>
                  <a:lnTo>
                    <a:pt x="2134" y="1817526"/>
                  </a:lnTo>
                  <a:lnTo>
                    <a:pt x="1280" y="1813232"/>
                  </a:lnTo>
                  <a:lnTo>
                    <a:pt x="426" y="1808938"/>
                  </a:lnTo>
                  <a:lnTo>
                    <a:pt x="0" y="1804602"/>
                  </a:lnTo>
                  <a:lnTo>
                    <a:pt x="0" y="1800224"/>
                  </a:lnTo>
                  <a:close/>
                </a:path>
              </a:pathLst>
            </a:custGeom>
            <a:ln w="19049">
              <a:solidFill>
                <a:srgbClr val="4199E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229349" y="2038349"/>
              <a:ext cx="5334000" cy="419100"/>
            </a:xfrm>
            <a:custGeom>
              <a:avLst/>
              <a:gdLst/>
              <a:ahLst/>
              <a:cxnLst/>
              <a:rect l="l" t="t" r="r" b="b"/>
              <a:pathLst>
                <a:path w="5334000" h="419100">
                  <a:moveTo>
                    <a:pt x="5333999" y="419099"/>
                  </a:moveTo>
                  <a:lnTo>
                    <a:pt x="0" y="419099"/>
                  </a:lnTo>
                  <a:lnTo>
                    <a:pt x="0" y="53397"/>
                  </a:lnTo>
                  <a:lnTo>
                    <a:pt x="19391" y="14085"/>
                  </a:lnTo>
                  <a:lnTo>
                    <a:pt x="53397" y="0"/>
                  </a:lnTo>
                  <a:lnTo>
                    <a:pt x="5280601" y="0"/>
                  </a:lnTo>
                  <a:lnTo>
                    <a:pt x="5319913" y="19392"/>
                  </a:lnTo>
                  <a:lnTo>
                    <a:pt x="5333999" y="53397"/>
                  </a:lnTo>
                  <a:lnTo>
                    <a:pt x="5333999" y="419099"/>
                  </a:lnTo>
                  <a:close/>
                </a:path>
              </a:pathLst>
            </a:custGeom>
            <a:solidFill>
              <a:srgbClr val="4199E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6210298" y="4057649"/>
            <a:ext cx="5372100" cy="2124075"/>
            <a:chOff x="6210298" y="4057649"/>
            <a:chExt cx="5372100" cy="2124075"/>
          </a:xfrm>
        </p:grpSpPr>
        <p:sp>
          <p:nvSpPr>
            <p:cNvPr id="16" name="object 16" descr=""/>
            <p:cNvSpPr/>
            <p:nvPr/>
          </p:nvSpPr>
          <p:spPr>
            <a:xfrm>
              <a:off x="6219823" y="4067174"/>
              <a:ext cx="5353050" cy="2105025"/>
            </a:xfrm>
            <a:custGeom>
              <a:avLst/>
              <a:gdLst/>
              <a:ahLst/>
              <a:cxnLst/>
              <a:rect l="l" t="t" r="r" b="b"/>
              <a:pathLst>
                <a:path w="5353050" h="2105025">
                  <a:moveTo>
                    <a:pt x="0" y="2038349"/>
                  </a:moveTo>
                  <a:lnTo>
                    <a:pt x="0" y="66674"/>
                  </a:lnTo>
                  <a:lnTo>
                    <a:pt x="0" y="62297"/>
                  </a:lnTo>
                  <a:lnTo>
                    <a:pt x="426" y="57960"/>
                  </a:lnTo>
                  <a:lnTo>
                    <a:pt x="1280" y="53667"/>
                  </a:lnTo>
                  <a:lnTo>
                    <a:pt x="2134" y="49373"/>
                  </a:lnTo>
                  <a:lnTo>
                    <a:pt x="3399" y="45203"/>
                  </a:lnTo>
                  <a:lnTo>
                    <a:pt x="5074" y="41158"/>
                  </a:lnTo>
                  <a:lnTo>
                    <a:pt x="6750" y="37113"/>
                  </a:lnTo>
                  <a:lnTo>
                    <a:pt x="8804" y="33271"/>
                  </a:lnTo>
                  <a:lnTo>
                    <a:pt x="11236" y="29631"/>
                  </a:lnTo>
                  <a:lnTo>
                    <a:pt x="13668" y="25991"/>
                  </a:lnTo>
                  <a:lnTo>
                    <a:pt x="16433" y="22623"/>
                  </a:lnTo>
                  <a:lnTo>
                    <a:pt x="19529" y="19528"/>
                  </a:lnTo>
                  <a:lnTo>
                    <a:pt x="22624" y="16432"/>
                  </a:lnTo>
                  <a:lnTo>
                    <a:pt x="25991" y="13668"/>
                  </a:lnTo>
                  <a:lnTo>
                    <a:pt x="29631" y="11236"/>
                  </a:lnTo>
                  <a:lnTo>
                    <a:pt x="33271" y="8804"/>
                  </a:lnTo>
                  <a:lnTo>
                    <a:pt x="37113" y="6750"/>
                  </a:lnTo>
                  <a:lnTo>
                    <a:pt x="41159" y="5075"/>
                  </a:lnTo>
                  <a:lnTo>
                    <a:pt x="45204" y="3399"/>
                  </a:lnTo>
                  <a:lnTo>
                    <a:pt x="49373" y="2135"/>
                  </a:lnTo>
                  <a:lnTo>
                    <a:pt x="53667" y="1281"/>
                  </a:lnTo>
                  <a:lnTo>
                    <a:pt x="57961" y="427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5286375" y="0"/>
                  </a:lnTo>
                  <a:lnTo>
                    <a:pt x="5290752" y="0"/>
                  </a:lnTo>
                  <a:lnTo>
                    <a:pt x="5295088" y="427"/>
                  </a:lnTo>
                  <a:lnTo>
                    <a:pt x="5299382" y="1281"/>
                  </a:lnTo>
                  <a:lnTo>
                    <a:pt x="5303676" y="2135"/>
                  </a:lnTo>
                  <a:lnTo>
                    <a:pt x="5307844" y="3399"/>
                  </a:lnTo>
                  <a:lnTo>
                    <a:pt x="5311889" y="5075"/>
                  </a:lnTo>
                  <a:lnTo>
                    <a:pt x="5315934" y="6750"/>
                  </a:lnTo>
                  <a:lnTo>
                    <a:pt x="5333521" y="19528"/>
                  </a:lnTo>
                  <a:lnTo>
                    <a:pt x="5336617" y="22623"/>
                  </a:lnTo>
                  <a:lnTo>
                    <a:pt x="5347973" y="41158"/>
                  </a:lnTo>
                  <a:lnTo>
                    <a:pt x="5349649" y="45203"/>
                  </a:lnTo>
                  <a:lnTo>
                    <a:pt x="5350914" y="49373"/>
                  </a:lnTo>
                  <a:lnTo>
                    <a:pt x="5351768" y="53667"/>
                  </a:lnTo>
                  <a:lnTo>
                    <a:pt x="5352623" y="57960"/>
                  </a:lnTo>
                  <a:lnTo>
                    <a:pt x="5353050" y="62297"/>
                  </a:lnTo>
                  <a:lnTo>
                    <a:pt x="5353050" y="66674"/>
                  </a:lnTo>
                  <a:lnTo>
                    <a:pt x="5353050" y="2038349"/>
                  </a:lnTo>
                  <a:lnTo>
                    <a:pt x="5353050" y="2042726"/>
                  </a:lnTo>
                  <a:lnTo>
                    <a:pt x="5352623" y="2047062"/>
                  </a:lnTo>
                  <a:lnTo>
                    <a:pt x="5336617" y="2082400"/>
                  </a:lnTo>
                  <a:lnTo>
                    <a:pt x="5311889" y="2099948"/>
                  </a:lnTo>
                  <a:lnTo>
                    <a:pt x="5307844" y="2101623"/>
                  </a:lnTo>
                  <a:lnTo>
                    <a:pt x="5303676" y="2102888"/>
                  </a:lnTo>
                  <a:lnTo>
                    <a:pt x="5299382" y="2103742"/>
                  </a:lnTo>
                  <a:lnTo>
                    <a:pt x="5295088" y="2104597"/>
                  </a:lnTo>
                  <a:lnTo>
                    <a:pt x="5290752" y="2105024"/>
                  </a:lnTo>
                  <a:lnTo>
                    <a:pt x="5286375" y="2105024"/>
                  </a:lnTo>
                  <a:lnTo>
                    <a:pt x="66675" y="2105024"/>
                  </a:lnTo>
                  <a:lnTo>
                    <a:pt x="62297" y="2105024"/>
                  </a:lnTo>
                  <a:lnTo>
                    <a:pt x="57961" y="2104597"/>
                  </a:lnTo>
                  <a:lnTo>
                    <a:pt x="53667" y="2103742"/>
                  </a:lnTo>
                  <a:lnTo>
                    <a:pt x="49373" y="2102888"/>
                  </a:lnTo>
                  <a:lnTo>
                    <a:pt x="45204" y="2101623"/>
                  </a:lnTo>
                  <a:lnTo>
                    <a:pt x="41159" y="2099948"/>
                  </a:lnTo>
                  <a:lnTo>
                    <a:pt x="37113" y="2098272"/>
                  </a:lnTo>
                  <a:lnTo>
                    <a:pt x="33271" y="2096218"/>
                  </a:lnTo>
                  <a:lnTo>
                    <a:pt x="29631" y="2093787"/>
                  </a:lnTo>
                  <a:lnTo>
                    <a:pt x="25992" y="2091355"/>
                  </a:lnTo>
                  <a:lnTo>
                    <a:pt x="22624" y="2088591"/>
                  </a:lnTo>
                  <a:lnTo>
                    <a:pt x="19529" y="2085495"/>
                  </a:lnTo>
                  <a:lnTo>
                    <a:pt x="16433" y="2082400"/>
                  </a:lnTo>
                  <a:lnTo>
                    <a:pt x="426" y="2047062"/>
                  </a:lnTo>
                  <a:lnTo>
                    <a:pt x="0" y="2042726"/>
                  </a:lnTo>
                  <a:lnTo>
                    <a:pt x="0" y="2038349"/>
                  </a:lnTo>
                  <a:close/>
                </a:path>
              </a:pathLst>
            </a:custGeom>
            <a:ln w="19049">
              <a:solidFill>
                <a:srgbClr val="4199E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229349" y="4076699"/>
              <a:ext cx="5334000" cy="419100"/>
            </a:xfrm>
            <a:custGeom>
              <a:avLst/>
              <a:gdLst/>
              <a:ahLst/>
              <a:cxnLst/>
              <a:rect l="l" t="t" r="r" b="b"/>
              <a:pathLst>
                <a:path w="5334000" h="419100">
                  <a:moveTo>
                    <a:pt x="5333999" y="419099"/>
                  </a:moveTo>
                  <a:lnTo>
                    <a:pt x="0" y="419099"/>
                  </a:lnTo>
                  <a:lnTo>
                    <a:pt x="0" y="53397"/>
                  </a:lnTo>
                  <a:lnTo>
                    <a:pt x="19391" y="14085"/>
                  </a:lnTo>
                  <a:lnTo>
                    <a:pt x="53397" y="0"/>
                  </a:lnTo>
                  <a:lnTo>
                    <a:pt x="5280601" y="0"/>
                  </a:lnTo>
                  <a:lnTo>
                    <a:pt x="5319913" y="19392"/>
                  </a:lnTo>
                  <a:lnTo>
                    <a:pt x="5333999" y="53397"/>
                  </a:lnTo>
                  <a:lnTo>
                    <a:pt x="5333999" y="419099"/>
                  </a:lnTo>
                  <a:close/>
                </a:path>
              </a:pathLst>
            </a:custGeom>
            <a:solidFill>
              <a:srgbClr val="4199E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6197599" y="1538732"/>
            <a:ext cx="1836420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프로젝트</a:t>
            </a:r>
            <a:r>
              <a:rPr dirty="0" sz="2000" spc="-20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우수</a:t>
            </a:r>
            <a:r>
              <a:rPr dirty="0" sz="2000" spc="-20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1D40AF"/>
                </a:solidFill>
                <a:latin typeface="Malgun Gothic"/>
                <a:cs typeface="Malgun Gothic"/>
              </a:rPr>
              <a:t>사례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369049" y="2117661"/>
            <a:ext cx="158940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 b="1">
                <a:solidFill>
                  <a:srgbClr val="FFFFFF"/>
                </a:solidFill>
                <a:latin typeface="Malgun Gothic"/>
                <a:cs typeface="Malgun Gothic"/>
              </a:rPr>
              <a:t>교실</a:t>
            </a:r>
            <a:r>
              <a:rPr dirty="0" sz="1500" spc="-15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FFFFFF"/>
                </a:solidFill>
                <a:latin typeface="Malgun Gothic"/>
                <a:cs typeface="Malgun Gothic"/>
              </a:rPr>
              <a:t>소통</a:t>
            </a:r>
            <a:r>
              <a:rPr dirty="0" sz="1500" spc="-15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FFFFFF"/>
                </a:solidFill>
                <a:latin typeface="Malgun Gothic"/>
                <a:cs typeface="Malgun Gothic"/>
              </a:rPr>
              <a:t>도우미</a:t>
            </a:r>
            <a:r>
              <a:rPr dirty="0" sz="1500" spc="-15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295" b="1">
                <a:solidFill>
                  <a:srgbClr val="FFFFFF"/>
                </a:solidFill>
                <a:latin typeface="Malgun Gothic"/>
                <a:cs typeface="Malgun Gothic"/>
              </a:rPr>
              <a:t>챗봇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0479830" y="2141664"/>
            <a:ext cx="944244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35" b="1">
                <a:solidFill>
                  <a:srgbClr val="FFFFFF"/>
                </a:solidFill>
                <a:latin typeface="Noto Sans JP"/>
                <a:cs typeface="Noto Sans JP"/>
              </a:rPr>
              <a:t>[AI</a:t>
            </a:r>
            <a:r>
              <a:rPr dirty="0" sz="1150" spc="-5" b="1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dirty="0" sz="1150" spc="-190" b="1">
                <a:solidFill>
                  <a:srgbClr val="FFFFFF"/>
                </a:solidFill>
                <a:latin typeface="Malgun Gothic"/>
                <a:cs typeface="Malgun Gothic"/>
              </a:rPr>
              <a:t>챗봇</a:t>
            </a:r>
            <a:r>
              <a:rPr dirty="0" sz="1150" spc="-114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150" spc="-135" b="1">
                <a:solidFill>
                  <a:srgbClr val="FFFFFF"/>
                </a:solidFill>
                <a:latin typeface="Malgun Gothic"/>
                <a:cs typeface="Malgun Gothic"/>
              </a:rPr>
              <a:t>개발형</a:t>
            </a:r>
            <a:r>
              <a:rPr dirty="0" sz="1150" spc="-135" b="1">
                <a:solidFill>
                  <a:srgbClr val="FFFFFF"/>
                </a:solidFill>
                <a:latin typeface="Noto Sans JP"/>
                <a:cs typeface="Noto Sans JP"/>
              </a:rPr>
              <a:t>]</a:t>
            </a:r>
            <a:endParaRPr sz="1150">
              <a:latin typeface="Noto Sans JP"/>
              <a:cs typeface="Noto Sans JP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6343648" y="3533774"/>
            <a:ext cx="1781175" cy="238125"/>
            <a:chOff x="6343648" y="3533774"/>
            <a:chExt cx="1781175" cy="238125"/>
          </a:xfrm>
        </p:grpSpPr>
        <p:sp>
          <p:nvSpPr>
            <p:cNvPr id="22" name="object 22" descr=""/>
            <p:cNvSpPr/>
            <p:nvPr/>
          </p:nvSpPr>
          <p:spPr>
            <a:xfrm>
              <a:off x="6343648" y="3533774"/>
              <a:ext cx="904875" cy="238125"/>
            </a:xfrm>
            <a:custGeom>
              <a:avLst/>
              <a:gdLst/>
              <a:ahLst/>
              <a:cxnLst/>
              <a:rect l="l" t="t" r="r" b="b"/>
              <a:pathLst>
                <a:path w="904875" h="238125">
                  <a:moveTo>
                    <a:pt x="871826" y="238124"/>
                  </a:moveTo>
                  <a:lnTo>
                    <a:pt x="33047" y="238124"/>
                  </a:lnTo>
                  <a:lnTo>
                    <a:pt x="28187" y="237157"/>
                  </a:lnTo>
                  <a:lnTo>
                    <a:pt x="966" y="209937"/>
                  </a:lnTo>
                  <a:lnTo>
                    <a:pt x="0" y="205077"/>
                  </a:lnTo>
                  <a:lnTo>
                    <a:pt x="0" y="20002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871826" y="0"/>
                  </a:lnTo>
                  <a:lnTo>
                    <a:pt x="903907" y="28187"/>
                  </a:lnTo>
                  <a:lnTo>
                    <a:pt x="904874" y="33047"/>
                  </a:lnTo>
                  <a:lnTo>
                    <a:pt x="904874" y="205077"/>
                  </a:lnTo>
                  <a:lnTo>
                    <a:pt x="876687" y="237157"/>
                  </a:lnTo>
                  <a:lnTo>
                    <a:pt x="871826" y="238124"/>
                  </a:lnTo>
                  <a:close/>
                </a:path>
              </a:pathLst>
            </a:custGeom>
            <a:solidFill>
              <a:srgbClr val="C6F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334248" y="3533774"/>
              <a:ext cx="790575" cy="238125"/>
            </a:xfrm>
            <a:custGeom>
              <a:avLst/>
              <a:gdLst/>
              <a:ahLst/>
              <a:cxnLst/>
              <a:rect l="l" t="t" r="r" b="b"/>
              <a:pathLst>
                <a:path w="790575" h="238125">
                  <a:moveTo>
                    <a:pt x="757526" y="238124"/>
                  </a:moveTo>
                  <a:lnTo>
                    <a:pt x="33047" y="238124"/>
                  </a:lnTo>
                  <a:lnTo>
                    <a:pt x="28187" y="237157"/>
                  </a:lnTo>
                  <a:lnTo>
                    <a:pt x="966" y="209937"/>
                  </a:lnTo>
                  <a:lnTo>
                    <a:pt x="0" y="205077"/>
                  </a:lnTo>
                  <a:lnTo>
                    <a:pt x="0" y="20002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757526" y="0"/>
                  </a:lnTo>
                  <a:lnTo>
                    <a:pt x="789608" y="28187"/>
                  </a:lnTo>
                  <a:lnTo>
                    <a:pt x="790574" y="33047"/>
                  </a:lnTo>
                  <a:lnTo>
                    <a:pt x="790574" y="205077"/>
                  </a:lnTo>
                  <a:lnTo>
                    <a:pt x="762387" y="237157"/>
                  </a:lnTo>
                  <a:lnTo>
                    <a:pt x="757526" y="238124"/>
                  </a:lnTo>
                  <a:close/>
                </a:path>
              </a:pathLst>
            </a:custGeom>
            <a:solidFill>
              <a:srgbClr val="BEE3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6330949" y="2471887"/>
            <a:ext cx="4836160" cy="127381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350" spc="-225" b="1">
                <a:solidFill>
                  <a:srgbClr val="333333"/>
                </a:solidFill>
                <a:latin typeface="Malgun Gothic"/>
                <a:cs typeface="Malgun Gothic"/>
              </a:rPr>
              <a:t>문제상황</a:t>
            </a:r>
            <a:r>
              <a:rPr dirty="0" sz="1350" spc="-225" b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dirty="0" sz="1350" spc="-2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50" spc="-240">
                <a:solidFill>
                  <a:srgbClr val="333333"/>
                </a:solidFill>
                <a:latin typeface="Dotum"/>
                <a:cs typeface="Dotum"/>
              </a:rPr>
              <a:t>다문화</a:t>
            </a:r>
            <a:r>
              <a:rPr dirty="0" sz="1450" spc="-240">
                <a:solidFill>
                  <a:srgbClr val="333333"/>
                </a:solidFill>
                <a:latin typeface="Noto Sans JP"/>
                <a:cs typeface="Noto Sans JP"/>
              </a:rPr>
              <a:t>/</a:t>
            </a:r>
            <a:r>
              <a:rPr dirty="0" sz="1350" spc="-240">
                <a:solidFill>
                  <a:srgbClr val="333333"/>
                </a:solidFill>
                <a:latin typeface="Dotum"/>
                <a:cs typeface="Dotum"/>
              </a:rPr>
              <a:t>전입</a:t>
            </a:r>
            <a:r>
              <a:rPr dirty="0" sz="1350" spc="-9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학생들의</a:t>
            </a:r>
            <a:r>
              <a:rPr dirty="0" sz="1350" spc="-9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학급</a:t>
            </a:r>
            <a:r>
              <a:rPr dirty="0" sz="1350" spc="-9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적응</a:t>
            </a:r>
            <a:r>
              <a:rPr dirty="0" sz="1350" spc="-9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350" spc="-9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의사소통</a:t>
            </a:r>
            <a:r>
              <a:rPr dirty="0" sz="1350" spc="-9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어려움</a:t>
            </a:r>
            <a:endParaRPr sz="1350">
              <a:latin typeface="Dotum"/>
              <a:cs typeface="Dotum"/>
            </a:endParaRPr>
          </a:p>
          <a:p>
            <a:pPr marL="12700" marR="5080">
              <a:lnSpc>
                <a:spcPct val="137900"/>
              </a:lnSpc>
            </a:pPr>
            <a:r>
              <a:rPr dirty="0" sz="1350" spc="-260" b="1">
                <a:solidFill>
                  <a:srgbClr val="333333"/>
                </a:solidFill>
                <a:latin typeface="Malgun Gothic"/>
                <a:cs typeface="Malgun Gothic"/>
              </a:rPr>
              <a:t>프로젝트</a:t>
            </a:r>
            <a:r>
              <a:rPr dirty="0" sz="1350" spc="-13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350" spc="-200" b="1">
                <a:solidFill>
                  <a:srgbClr val="333333"/>
                </a:solidFill>
                <a:latin typeface="Malgun Gothic"/>
                <a:cs typeface="Malgun Gothic"/>
              </a:rPr>
              <a:t>내용</a:t>
            </a:r>
            <a:r>
              <a:rPr dirty="0" sz="1350" spc="-200" b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dirty="0" sz="1350" spc="-3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다국어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지원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학급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정보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제공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챗봇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195">
                <a:solidFill>
                  <a:srgbClr val="333333"/>
                </a:solidFill>
                <a:latin typeface="Dotum"/>
                <a:cs typeface="Dotum"/>
              </a:rPr>
              <a:t>개발</a:t>
            </a:r>
            <a:r>
              <a:rPr dirty="0" sz="1450" spc="-195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dirty="0" sz="1450" spc="2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또래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멘토링과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연계</a:t>
            </a:r>
            <a:r>
              <a:rPr dirty="0" sz="1350" spc="5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 b="1">
                <a:solidFill>
                  <a:srgbClr val="333333"/>
                </a:solidFill>
                <a:latin typeface="Malgun Gothic"/>
                <a:cs typeface="Malgun Gothic"/>
              </a:rPr>
              <a:t>활용</a:t>
            </a:r>
            <a:r>
              <a:rPr dirty="0" sz="1350" spc="-13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350" spc="-200" b="1">
                <a:solidFill>
                  <a:srgbClr val="333333"/>
                </a:solidFill>
                <a:latin typeface="Malgun Gothic"/>
                <a:cs typeface="Malgun Gothic"/>
              </a:rPr>
              <a:t>기술</a:t>
            </a:r>
            <a:r>
              <a:rPr dirty="0" sz="1350" spc="-200" b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dirty="0" sz="1350" spc="-2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50" spc="-204">
                <a:solidFill>
                  <a:srgbClr val="333333"/>
                </a:solidFill>
                <a:latin typeface="Dotum"/>
                <a:cs typeface="Dotum"/>
              </a:rPr>
              <a:t>챗</a:t>
            </a:r>
            <a:r>
              <a:rPr dirty="0" sz="1450" spc="-204">
                <a:solidFill>
                  <a:srgbClr val="333333"/>
                </a:solidFill>
                <a:latin typeface="Noto Sans JP"/>
                <a:cs typeface="Noto Sans JP"/>
              </a:rPr>
              <a:t>GPT</a:t>
            </a:r>
            <a:r>
              <a:rPr dirty="0" sz="1450" spc="2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450" spc="-120">
                <a:solidFill>
                  <a:srgbClr val="333333"/>
                </a:solidFill>
                <a:latin typeface="Noto Sans JP"/>
                <a:cs typeface="Noto Sans JP"/>
              </a:rPr>
              <a:t>API,</a:t>
            </a:r>
            <a:r>
              <a:rPr dirty="0" sz="1450" spc="2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파파고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번역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450" spc="-120">
                <a:solidFill>
                  <a:srgbClr val="333333"/>
                </a:solidFill>
                <a:latin typeface="Noto Sans JP"/>
                <a:cs typeface="Noto Sans JP"/>
              </a:rPr>
              <a:t>API,</a:t>
            </a:r>
            <a:r>
              <a:rPr dirty="0" sz="1450" spc="2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웹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서버</a:t>
            </a:r>
            <a:endParaRPr sz="1350">
              <a:latin typeface="Dotum"/>
              <a:cs typeface="Dotum"/>
            </a:endParaRPr>
          </a:p>
          <a:p>
            <a:pPr marL="88265">
              <a:lnSpc>
                <a:spcPct val="100000"/>
              </a:lnSpc>
              <a:spcBef>
                <a:spcPts val="1360"/>
              </a:spcBef>
              <a:tabLst>
                <a:tab pos="1080135" algn="l"/>
              </a:tabLst>
            </a:pPr>
            <a:r>
              <a:rPr dirty="0" sz="1050" spc="225">
                <a:solidFill>
                  <a:srgbClr val="2E8559"/>
                </a:solidFill>
                <a:latin typeface="BIZ UDPGothic"/>
                <a:cs typeface="BIZ UDPGothic"/>
              </a:rPr>
              <a:t>♧</a:t>
            </a:r>
            <a:r>
              <a:rPr dirty="0" sz="1050" spc="-75">
                <a:solidFill>
                  <a:srgbClr val="2E8559"/>
                </a:solidFill>
                <a:latin typeface="BIZ UDPGothic"/>
                <a:cs typeface="BIZ UDPGothic"/>
              </a:rPr>
              <a:t> </a:t>
            </a:r>
            <a:r>
              <a:rPr dirty="0" sz="1050" spc="-180">
                <a:solidFill>
                  <a:srgbClr val="2E8559"/>
                </a:solidFill>
                <a:latin typeface="Dotum"/>
                <a:cs typeface="Dotum"/>
              </a:rPr>
              <a:t>사회적</a:t>
            </a:r>
            <a:r>
              <a:rPr dirty="0" sz="1050" spc="-70">
                <a:solidFill>
                  <a:srgbClr val="2E8559"/>
                </a:solidFill>
                <a:latin typeface="Dotum"/>
                <a:cs typeface="Dotum"/>
              </a:rPr>
              <a:t> </a:t>
            </a:r>
            <a:r>
              <a:rPr dirty="0" sz="1050" spc="-25">
                <a:solidFill>
                  <a:srgbClr val="2E8559"/>
                </a:solidFill>
                <a:latin typeface="Dotum"/>
                <a:cs typeface="Dotum"/>
              </a:rPr>
              <a:t>인식</a:t>
            </a:r>
            <a:r>
              <a:rPr dirty="0" sz="1050">
                <a:solidFill>
                  <a:srgbClr val="2E8559"/>
                </a:solidFill>
                <a:latin typeface="Dotum"/>
                <a:cs typeface="Dotum"/>
              </a:rPr>
              <a:t>	</a:t>
            </a:r>
            <a:r>
              <a:rPr dirty="0" sz="1050" spc="70">
                <a:solidFill>
                  <a:srgbClr val="2B5281"/>
                </a:solidFill>
                <a:latin typeface="BIZ UDPGothic"/>
                <a:cs typeface="BIZ UDPGothic"/>
              </a:rPr>
              <a:t>♤ </a:t>
            </a:r>
            <a:r>
              <a:rPr dirty="0" sz="1050" spc="-175">
                <a:solidFill>
                  <a:srgbClr val="2B5281"/>
                </a:solidFill>
                <a:latin typeface="Dotum"/>
                <a:cs typeface="Dotum"/>
              </a:rPr>
              <a:t>관계</a:t>
            </a:r>
            <a:r>
              <a:rPr dirty="0" sz="1050" spc="-80">
                <a:solidFill>
                  <a:srgbClr val="2B5281"/>
                </a:solidFill>
                <a:latin typeface="Dotum"/>
                <a:cs typeface="Dotum"/>
              </a:rPr>
              <a:t> </a:t>
            </a:r>
            <a:r>
              <a:rPr dirty="0" sz="1050" spc="-25">
                <a:solidFill>
                  <a:srgbClr val="2B5281"/>
                </a:solidFill>
                <a:latin typeface="Dotum"/>
                <a:cs typeface="Dotum"/>
              </a:rPr>
              <a:t>기술</a:t>
            </a:r>
            <a:endParaRPr sz="1050">
              <a:latin typeface="Dotum"/>
              <a:cs typeface="Dotum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369049" y="4156011"/>
            <a:ext cx="226822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 b="1">
                <a:solidFill>
                  <a:srgbClr val="FFFFFF"/>
                </a:solidFill>
                <a:latin typeface="Malgun Gothic"/>
                <a:cs typeface="Malgun Gothic"/>
              </a:rPr>
              <a:t>학급</a:t>
            </a:r>
            <a:r>
              <a:rPr dirty="0" sz="1500" spc="-15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FFFFFF"/>
                </a:solidFill>
                <a:latin typeface="Malgun Gothic"/>
                <a:cs typeface="Malgun Gothic"/>
              </a:rPr>
              <a:t>감정</a:t>
            </a:r>
            <a:r>
              <a:rPr dirty="0" sz="1500" spc="-15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FFFFFF"/>
                </a:solidFill>
                <a:latin typeface="Malgun Gothic"/>
                <a:cs typeface="Malgun Gothic"/>
              </a:rPr>
              <a:t>데이터</a:t>
            </a:r>
            <a:r>
              <a:rPr dirty="0" sz="1500" spc="-15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FFFFFF"/>
                </a:solidFill>
                <a:latin typeface="Malgun Gothic"/>
                <a:cs typeface="Malgun Gothic"/>
              </a:rPr>
              <a:t>분석</a:t>
            </a:r>
            <a:r>
              <a:rPr dirty="0" sz="1500" spc="-15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290" b="1">
                <a:solidFill>
                  <a:srgbClr val="FFFFFF"/>
                </a:solidFill>
                <a:latin typeface="Malgun Gothic"/>
                <a:cs typeface="Malgun Gothic"/>
              </a:rPr>
              <a:t>프로젝트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0523883" y="4180014"/>
            <a:ext cx="899794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55" b="1">
                <a:solidFill>
                  <a:srgbClr val="FFFFFF"/>
                </a:solidFill>
                <a:latin typeface="Noto Sans JP"/>
                <a:cs typeface="Noto Sans JP"/>
              </a:rPr>
              <a:t>[</a:t>
            </a:r>
            <a:r>
              <a:rPr dirty="0" sz="1150" spc="-155" b="1">
                <a:solidFill>
                  <a:srgbClr val="FFFFFF"/>
                </a:solidFill>
                <a:latin typeface="Malgun Gothic"/>
                <a:cs typeface="Malgun Gothic"/>
              </a:rPr>
              <a:t>데이터</a:t>
            </a:r>
            <a:r>
              <a:rPr dirty="0" sz="1150" spc="-9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150" spc="-140" b="1">
                <a:solidFill>
                  <a:srgbClr val="FFFFFF"/>
                </a:solidFill>
                <a:latin typeface="Malgun Gothic"/>
                <a:cs typeface="Malgun Gothic"/>
              </a:rPr>
              <a:t>분석형</a:t>
            </a:r>
            <a:r>
              <a:rPr dirty="0" sz="1150" spc="-140" b="1">
                <a:solidFill>
                  <a:srgbClr val="FFFFFF"/>
                </a:solidFill>
                <a:latin typeface="Noto Sans JP"/>
                <a:cs typeface="Noto Sans JP"/>
              </a:rPr>
              <a:t>]</a:t>
            </a:r>
            <a:endParaRPr sz="1150">
              <a:latin typeface="Noto Sans JP"/>
              <a:cs typeface="Noto Sans JP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330949" y="4606162"/>
            <a:ext cx="3824604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25" b="1">
                <a:solidFill>
                  <a:srgbClr val="333333"/>
                </a:solidFill>
                <a:latin typeface="Malgun Gothic"/>
                <a:cs typeface="Malgun Gothic"/>
              </a:rPr>
              <a:t>문제상황</a:t>
            </a:r>
            <a:r>
              <a:rPr dirty="0" sz="1350" spc="-225" b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dirty="0" sz="1350" spc="-3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학생들의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감정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상태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파악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학급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분위기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개선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필요</a:t>
            </a:r>
            <a:endParaRPr sz="1350">
              <a:latin typeface="Dotum"/>
              <a:cs typeface="Dotum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330949" y="4878866"/>
            <a:ext cx="5114290" cy="4927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9200"/>
              </a:lnSpc>
              <a:spcBef>
                <a:spcPts val="95"/>
              </a:spcBef>
            </a:pPr>
            <a:r>
              <a:rPr dirty="0" sz="1350" spc="-260" b="1">
                <a:solidFill>
                  <a:srgbClr val="333333"/>
                </a:solidFill>
                <a:latin typeface="Malgun Gothic"/>
                <a:cs typeface="Malgun Gothic"/>
              </a:rPr>
              <a:t>프로젝트</a:t>
            </a:r>
            <a:r>
              <a:rPr dirty="0" sz="1350" spc="-13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350" spc="-200" b="1">
                <a:solidFill>
                  <a:srgbClr val="333333"/>
                </a:solidFill>
                <a:latin typeface="Malgun Gothic"/>
                <a:cs typeface="Malgun Gothic"/>
              </a:rPr>
              <a:t>내용</a:t>
            </a:r>
            <a:r>
              <a:rPr dirty="0" sz="1350" spc="-200" b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dirty="0" sz="1350" spc="-3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정기적인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감정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데이터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수집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450" spc="-120">
                <a:solidFill>
                  <a:srgbClr val="333333"/>
                </a:solidFill>
                <a:latin typeface="Noto Sans JP"/>
                <a:cs typeface="Noto Sans JP"/>
              </a:rPr>
              <a:t>AI</a:t>
            </a:r>
            <a:r>
              <a:rPr dirty="0" sz="1450" spc="2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분석을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통한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맞춤형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지원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방안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310">
                <a:solidFill>
                  <a:srgbClr val="333333"/>
                </a:solidFill>
                <a:latin typeface="Dotum"/>
                <a:cs typeface="Dotum"/>
              </a:rPr>
              <a:t>마</a:t>
            </a:r>
            <a:r>
              <a:rPr dirty="0" sz="1350" spc="5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310">
                <a:solidFill>
                  <a:srgbClr val="333333"/>
                </a:solidFill>
                <a:latin typeface="Dotum"/>
                <a:cs typeface="Dotum"/>
              </a:rPr>
              <a:t>련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6343648" y="5800724"/>
            <a:ext cx="2943225" cy="247650"/>
            <a:chOff x="6343648" y="5800724"/>
            <a:chExt cx="2943225" cy="247650"/>
          </a:xfrm>
        </p:grpSpPr>
        <p:sp>
          <p:nvSpPr>
            <p:cNvPr id="30" name="object 30" descr=""/>
            <p:cNvSpPr/>
            <p:nvPr/>
          </p:nvSpPr>
          <p:spPr>
            <a:xfrm>
              <a:off x="6343648" y="5800724"/>
              <a:ext cx="733425" cy="247650"/>
            </a:xfrm>
            <a:custGeom>
              <a:avLst/>
              <a:gdLst/>
              <a:ahLst/>
              <a:cxnLst/>
              <a:rect l="l" t="t" r="r" b="b"/>
              <a:pathLst>
                <a:path w="733425" h="247650">
                  <a:moveTo>
                    <a:pt x="700377" y="247649"/>
                  </a:moveTo>
                  <a:lnTo>
                    <a:pt x="33047" y="247649"/>
                  </a:lnTo>
                  <a:lnTo>
                    <a:pt x="28187" y="246682"/>
                  </a:lnTo>
                  <a:lnTo>
                    <a:pt x="966" y="219462"/>
                  </a:lnTo>
                  <a:lnTo>
                    <a:pt x="0" y="214602"/>
                  </a:lnTo>
                  <a:lnTo>
                    <a:pt x="0" y="2095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700377" y="0"/>
                  </a:lnTo>
                  <a:lnTo>
                    <a:pt x="732458" y="28186"/>
                  </a:lnTo>
                  <a:lnTo>
                    <a:pt x="733424" y="33047"/>
                  </a:lnTo>
                  <a:lnTo>
                    <a:pt x="733424" y="214602"/>
                  </a:lnTo>
                  <a:lnTo>
                    <a:pt x="705237" y="246682"/>
                  </a:lnTo>
                  <a:lnTo>
                    <a:pt x="700377" y="247649"/>
                  </a:lnTo>
                  <a:close/>
                </a:path>
              </a:pathLst>
            </a:custGeom>
            <a:solidFill>
              <a:srgbClr val="FED6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172323" y="5800724"/>
              <a:ext cx="752475" cy="247650"/>
            </a:xfrm>
            <a:custGeom>
              <a:avLst/>
              <a:gdLst/>
              <a:ahLst/>
              <a:cxnLst/>
              <a:rect l="l" t="t" r="r" b="b"/>
              <a:pathLst>
                <a:path w="752475" h="247650">
                  <a:moveTo>
                    <a:pt x="719426" y="247649"/>
                  </a:moveTo>
                  <a:lnTo>
                    <a:pt x="33047" y="247649"/>
                  </a:lnTo>
                  <a:lnTo>
                    <a:pt x="28186" y="246682"/>
                  </a:lnTo>
                  <a:lnTo>
                    <a:pt x="966" y="219462"/>
                  </a:lnTo>
                  <a:lnTo>
                    <a:pt x="0" y="214602"/>
                  </a:lnTo>
                  <a:lnTo>
                    <a:pt x="0" y="2095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719426" y="0"/>
                  </a:lnTo>
                  <a:lnTo>
                    <a:pt x="751507" y="28186"/>
                  </a:lnTo>
                  <a:lnTo>
                    <a:pt x="752474" y="33047"/>
                  </a:lnTo>
                  <a:lnTo>
                    <a:pt x="752474" y="214602"/>
                  </a:lnTo>
                  <a:lnTo>
                    <a:pt x="724287" y="246682"/>
                  </a:lnTo>
                  <a:lnTo>
                    <a:pt x="719426" y="247649"/>
                  </a:lnTo>
                  <a:close/>
                </a:path>
              </a:pathLst>
            </a:custGeom>
            <a:solidFill>
              <a:srgbClr val="FEEB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8010523" y="5800724"/>
              <a:ext cx="1276350" cy="247650"/>
            </a:xfrm>
            <a:custGeom>
              <a:avLst/>
              <a:gdLst/>
              <a:ahLst/>
              <a:cxnLst/>
              <a:rect l="l" t="t" r="r" b="b"/>
              <a:pathLst>
                <a:path w="1276350" h="247650">
                  <a:moveTo>
                    <a:pt x="1243301" y="247649"/>
                  </a:moveTo>
                  <a:lnTo>
                    <a:pt x="33047" y="247649"/>
                  </a:lnTo>
                  <a:lnTo>
                    <a:pt x="28187" y="246682"/>
                  </a:lnTo>
                  <a:lnTo>
                    <a:pt x="966" y="219462"/>
                  </a:lnTo>
                  <a:lnTo>
                    <a:pt x="0" y="214602"/>
                  </a:lnTo>
                  <a:lnTo>
                    <a:pt x="0" y="2095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243301" y="0"/>
                  </a:lnTo>
                  <a:lnTo>
                    <a:pt x="1275382" y="28186"/>
                  </a:lnTo>
                  <a:lnTo>
                    <a:pt x="1276349" y="33047"/>
                  </a:lnTo>
                  <a:lnTo>
                    <a:pt x="1276349" y="214602"/>
                  </a:lnTo>
                  <a:lnTo>
                    <a:pt x="1248162" y="246682"/>
                  </a:lnTo>
                  <a:lnTo>
                    <a:pt x="1243301" y="247649"/>
                  </a:lnTo>
                  <a:close/>
                </a:path>
              </a:pathLst>
            </a:custGeom>
            <a:solidFill>
              <a:srgbClr val="E8D8F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6330949" y="5433263"/>
            <a:ext cx="3162935" cy="5797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260" b="1">
                <a:solidFill>
                  <a:srgbClr val="333333"/>
                </a:solidFill>
                <a:latin typeface="Malgun Gothic"/>
                <a:cs typeface="Malgun Gothic"/>
              </a:rPr>
              <a:t>활용</a:t>
            </a:r>
            <a:r>
              <a:rPr dirty="0" sz="1350" spc="-12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350" spc="-200" b="1">
                <a:solidFill>
                  <a:srgbClr val="333333"/>
                </a:solidFill>
                <a:latin typeface="Malgun Gothic"/>
                <a:cs typeface="Malgun Gothic"/>
              </a:rPr>
              <a:t>기술</a:t>
            </a:r>
            <a:r>
              <a:rPr dirty="0" sz="1350" spc="-200" b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dirty="0" sz="1350" spc="-2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감정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분석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450" spc="-105">
                <a:solidFill>
                  <a:srgbClr val="333333"/>
                </a:solidFill>
                <a:latin typeface="Noto Sans JP"/>
                <a:cs typeface="Noto Sans JP"/>
              </a:rPr>
              <a:t>AI,</a:t>
            </a:r>
            <a:r>
              <a:rPr dirty="0" sz="1450" spc="2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데이터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20">
                <a:solidFill>
                  <a:srgbClr val="333333"/>
                </a:solidFill>
                <a:latin typeface="Dotum"/>
                <a:cs typeface="Dotum"/>
              </a:rPr>
              <a:t>시각화</a:t>
            </a:r>
            <a:r>
              <a:rPr dirty="0" sz="1450" spc="-22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dirty="0" sz="1450" spc="2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모바일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310">
                <a:solidFill>
                  <a:srgbClr val="333333"/>
                </a:solidFill>
                <a:latin typeface="Dotum"/>
                <a:cs typeface="Dotum"/>
              </a:rPr>
              <a:t>앱</a:t>
            </a:r>
            <a:endParaRPr sz="1350">
              <a:latin typeface="Dotum"/>
              <a:cs typeface="Dotum"/>
            </a:endParaRPr>
          </a:p>
          <a:p>
            <a:pPr marL="88265">
              <a:lnSpc>
                <a:spcPct val="100000"/>
              </a:lnSpc>
              <a:spcBef>
                <a:spcPts val="1360"/>
              </a:spcBef>
              <a:tabLst>
                <a:tab pos="914400" algn="l"/>
                <a:tab pos="1759585" algn="l"/>
              </a:tabLst>
            </a:pPr>
            <a:r>
              <a:rPr dirty="0" sz="950">
                <a:solidFill>
                  <a:srgbClr val="C42F2F"/>
                </a:solidFill>
                <a:latin typeface="DejaVu Sans"/>
                <a:cs typeface="DejaVu Sans"/>
              </a:rPr>
              <a:t>✪</a:t>
            </a:r>
            <a:r>
              <a:rPr dirty="0" sz="950" spc="-35">
                <a:solidFill>
                  <a:srgbClr val="C42F2F"/>
                </a:solidFill>
                <a:latin typeface="DejaVu Sans"/>
                <a:cs typeface="DejaVu Sans"/>
              </a:rPr>
              <a:t> </a:t>
            </a:r>
            <a:r>
              <a:rPr dirty="0" sz="1050" spc="-20">
                <a:solidFill>
                  <a:srgbClr val="C42F2F"/>
                </a:solidFill>
                <a:latin typeface="Dotum"/>
                <a:cs typeface="Dotum"/>
              </a:rPr>
              <a:t>자기인식</a:t>
            </a:r>
            <a:r>
              <a:rPr dirty="0" sz="1050">
                <a:solidFill>
                  <a:srgbClr val="C42F2F"/>
                </a:solidFill>
                <a:latin typeface="Dotum"/>
                <a:cs typeface="Dotum"/>
              </a:rPr>
              <a:t>	</a:t>
            </a:r>
            <a:r>
              <a:rPr dirty="0" sz="1050" spc="235">
                <a:solidFill>
                  <a:srgbClr val="BF5620"/>
                </a:solidFill>
                <a:latin typeface="Cambria"/>
                <a:cs typeface="Cambria"/>
              </a:rPr>
              <a:t>♢</a:t>
            </a:r>
            <a:r>
              <a:rPr dirty="0" sz="1050" spc="35">
                <a:solidFill>
                  <a:srgbClr val="BF5620"/>
                </a:solidFill>
                <a:latin typeface="Cambria"/>
                <a:cs typeface="Cambria"/>
              </a:rPr>
              <a:t> </a:t>
            </a:r>
            <a:r>
              <a:rPr dirty="0" sz="1050" spc="-20">
                <a:solidFill>
                  <a:srgbClr val="BF5620"/>
                </a:solidFill>
                <a:latin typeface="Dotum"/>
                <a:cs typeface="Dotum"/>
              </a:rPr>
              <a:t>자기관리</a:t>
            </a:r>
            <a:r>
              <a:rPr dirty="0" sz="1050">
                <a:solidFill>
                  <a:srgbClr val="BF5620"/>
                </a:solidFill>
                <a:latin typeface="Dotum"/>
                <a:cs typeface="Dotum"/>
              </a:rPr>
              <a:t>	</a:t>
            </a:r>
            <a:r>
              <a:rPr dirty="0" sz="1050" spc="-100">
                <a:solidFill>
                  <a:srgbClr val="6A45C1"/>
                </a:solidFill>
                <a:latin typeface="SimSun"/>
                <a:cs typeface="SimSun"/>
              </a:rPr>
              <a:t>★</a:t>
            </a:r>
            <a:r>
              <a:rPr dirty="0" sz="1050" spc="-254">
                <a:solidFill>
                  <a:srgbClr val="6A45C1"/>
                </a:solidFill>
                <a:latin typeface="SimSun"/>
                <a:cs typeface="SimSun"/>
              </a:rPr>
              <a:t> </a:t>
            </a:r>
            <a:r>
              <a:rPr dirty="0" sz="1050" spc="-175">
                <a:solidFill>
                  <a:srgbClr val="6A45C1"/>
                </a:solidFill>
                <a:latin typeface="Dotum"/>
                <a:cs typeface="Dotum"/>
              </a:rPr>
              <a:t>책임</a:t>
            </a:r>
            <a:r>
              <a:rPr dirty="0" sz="1050" spc="-75">
                <a:solidFill>
                  <a:srgbClr val="6A45C1"/>
                </a:solidFill>
                <a:latin typeface="Dotum"/>
                <a:cs typeface="Dotum"/>
              </a:rPr>
              <a:t> </a:t>
            </a:r>
            <a:r>
              <a:rPr dirty="0" sz="1050" spc="-175">
                <a:solidFill>
                  <a:srgbClr val="6A45C1"/>
                </a:solidFill>
                <a:latin typeface="Dotum"/>
                <a:cs typeface="Dotum"/>
              </a:rPr>
              <a:t>있는</a:t>
            </a:r>
            <a:r>
              <a:rPr dirty="0" sz="1050" spc="-80">
                <a:solidFill>
                  <a:srgbClr val="6A45C1"/>
                </a:solidFill>
                <a:latin typeface="Dotum"/>
                <a:cs typeface="Dotum"/>
              </a:rPr>
              <a:t> </a:t>
            </a:r>
            <a:r>
              <a:rPr dirty="0" sz="1050" spc="-20">
                <a:solidFill>
                  <a:srgbClr val="6A45C1"/>
                </a:solidFill>
                <a:latin typeface="Dotum"/>
                <a:cs typeface="Dotum"/>
              </a:rPr>
              <a:t>의사결정</a:t>
            </a:r>
            <a:endParaRPr sz="1050">
              <a:latin typeface="Dotum"/>
              <a:cs typeface="Dotum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609599" y="6410325"/>
            <a:ext cx="10972800" cy="1981200"/>
          </a:xfrm>
          <a:custGeom>
            <a:avLst/>
            <a:gdLst/>
            <a:ahLst/>
            <a:cxnLst/>
            <a:rect l="l" t="t" r="r" b="b"/>
            <a:pathLst>
              <a:path w="10972800" h="1981200">
                <a:moveTo>
                  <a:pt x="10901602" y="1981198"/>
                </a:moveTo>
                <a:lnTo>
                  <a:pt x="71196" y="1981198"/>
                </a:lnTo>
                <a:lnTo>
                  <a:pt x="66241" y="1980710"/>
                </a:lnTo>
                <a:lnTo>
                  <a:pt x="29705" y="1965576"/>
                </a:lnTo>
                <a:lnTo>
                  <a:pt x="3885" y="1929536"/>
                </a:lnTo>
                <a:lnTo>
                  <a:pt x="0" y="1910001"/>
                </a:lnTo>
                <a:lnTo>
                  <a:pt x="0" y="1904999"/>
                </a:lnTo>
                <a:lnTo>
                  <a:pt x="0" y="71195"/>
                </a:lnTo>
                <a:lnTo>
                  <a:pt x="15621" y="29703"/>
                </a:lnTo>
                <a:lnTo>
                  <a:pt x="51661" y="3884"/>
                </a:lnTo>
                <a:lnTo>
                  <a:pt x="71196" y="0"/>
                </a:lnTo>
                <a:lnTo>
                  <a:pt x="10901602" y="0"/>
                </a:lnTo>
                <a:lnTo>
                  <a:pt x="10943091" y="15619"/>
                </a:lnTo>
                <a:lnTo>
                  <a:pt x="10968911" y="51660"/>
                </a:lnTo>
                <a:lnTo>
                  <a:pt x="10972798" y="71195"/>
                </a:lnTo>
                <a:lnTo>
                  <a:pt x="10972798" y="1910001"/>
                </a:lnTo>
                <a:lnTo>
                  <a:pt x="10957175" y="1951493"/>
                </a:lnTo>
                <a:lnTo>
                  <a:pt x="10921136" y="1977312"/>
                </a:lnTo>
                <a:lnTo>
                  <a:pt x="10906556" y="1980710"/>
                </a:lnTo>
                <a:lnTo>
                  <a:pt x="10901602" y="1981198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825500" y="6615556"/>
            <a:ext cx="3162300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성공적인</a:t>
            </a:r>
            <a:r>
              <a:rPr dirty="0" sz="2000" spc="-20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프로젝트의</a:t>
            </a:r>
            <a:r>
              <a:rPr dirty="0" sz="2000" spc="-20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단계별</a:t>
            </a:r>
            <a:r>
              <a:rPr dirty="0" sz="2000" spc="-20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1D40AF"/>
                </a:solidFill>
                <a:latin typeface="Malgun Gothic"/>
                <a:cs typeface="Malgun Gothic"/>
              </a:rPr>
              <a:t>접근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838199" y="7058024"/>
            <a:ext cx="2514600" cy="1104900"/>
            <a:chOff x="838199" y="7058024"/>
            <a:chExt cx="2514600" cy="1104900"/>
          </a:xfrm>
        </p:grpSpPr>
        <p:sp>
          <p:nvSpPr>
            <p:cNvPr id="37" name="object 37" descr=""/>
            <p:cNvSpPr/>
            <p:nvPr/>
          </p:nvSpPr>
          <p:spPr>
            <a:xfrm>
              <a:off x="838199" y="7058024"/>
              <a:ext cx="2514600" cy="1104900"/>
            </a:xfrm>
            <a:custGeom>
              <a:avLst/>
              <a:gdLst/>
              <a:ahLst/>
              <a:cxnLst/>
              <a:rect l="l" t="t" r="r" b="b"/>
              <a:pathLst>
                <a:path w="2514600" h="1104900">
                  <a:moveTo>
                    <a:pt x="2481552" y="1104899"/>
                  </a:moveTo>
                  <a:lnTo>
                    <a:pt x="33047" y="1104899"/>
                  </a:lnTo>
                  <a:lnTo>
                    <a:pt x="28187" y="1103931"/>
                  </a:lnTo>
                  <a:lnTo>
                    <a:pt x="966" y="1076711"/>
                  </a:lnTo>
                  <a:lnTo>
                    <a:pt x="0" y="1071851"/>
                  </a:lnTo>
                  <a:lnTo>
                    <a:pt x="0" y="10667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481552" y="0"/>
                  </a:lnTo>
                  <a:lnTo>
                    <a:pt x="2513632" y="28186"/>
                  </a:lnTo>
                  <a:lnTo>
                    <a:pt x="2514599" y="33047"/>
                  </a:lnTo>
                  <a:lnTo>
                    <a:pt x="2514599" y="1071851"/>
                  </a:lnTo>
                  <a:lnTo>
                    <a:pt x="2486412" y="1103931"/>
                  </a:lnTo>
                  <a:lnTo>
                    <a:pt x="2481552" y="1104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904999" y="71723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6"/>
                  </a:lnTo>
                  <a:lnTo>
                    <a:pt x="62575" y="331658"/>
                  </a:lnTo>
                  <a:lnTo>
                    <a:pt x="32104" y="296334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0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3" y="92571"/>
                  </a:lnTo>
                  <a:lnTo>
                    <a:pt x="372798" y="135199"/>
                  </a:lnTo>
                  <a:lnTo>
                    <a:pt x="380771" y="181140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3" y="288426"/>
                  </a:lnTo>
                  <a:lnTo>
                    <a:pt x="325203" y="325202"/>
                  </a:lnTo>
                  <a:lnTo>
                    <a:pt x="288427" y="353902"/>
                  </a:lnTo>
                  <a:lnTo>
                    <a:pt x="245799" y="372797"/>
                  </a:lnTo>
                  <a:lnTo>
                    <a:pt x="199858" y="380770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2037705" y="7246584"/>
            <a:ext cx="11557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149350" y="7608562"/>
            <a:ext cx="1892300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350" spc="-260" b="1">
                <a:solidFill>
                  <a:srgbClr val="1C4ED8"/>
                </a:solidFill>
                <a:latin typeface="Malgun Gothic"/>
                <a:cs typeface="Malgun Gothic"/>
              </a:rPr>
              <a:t>문제</a:t>
            </a:r>
            <a:r>
              <a:rPr dirty="0" sz="1350" spc="-135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350" spc="-295" b="1">
                <a:solidFill>
                  <a:srgbClr val="1C4ED8"/>
                </a:solidFill>
                <a:latin typeface="Malgun Gothic"/>
                <a:cs typeface="Malgun Gothic"/>
              </a:rPr>
              <a:t>정의</a:t>
            </a:r>
            <a:endParaRPr sz="13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실제적이고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명확한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학급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문제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14">
                <a:solidFill>
                  <a:srgbClr val="333333"/>
                </a:solidFill>
                <a:latin typeface="Dotum"/>
                <a:cs typeface="Dotum"/>
              </a:rPr>
              <a:t>식별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3505199" y="7058024"/>
            <a:ext cx="2514600" cy="1104900"/>
            <a:chOff x="3505199" y="7058024"/>
            <a:chExt cx="2514600" cy="1104900"/>
          </a:xfrm>
        </p:grpSpPr>
        <p:sp>
          <p:nvSpPr>
            <p:cNvPr id="42" name="object 42" descr=""/>
            <p:cNvSpPr/>
            <p:nvPr/>
          </p:nvSpPr>
          <p:spPr>
            <a:xfrm>
              <a:off x="3505199" y="7058024"/>
              <a:ext cx="2514600" cy="1104900"/>
            </a:xfrm>
            <a:custGeom>
              <a:avLst/>
              <a:gdLst/>
              <a:ahLst/>
              <a:cxnLst/>
              <a:rect l="l" t="t" r="r" b="b"/>
              <a:pathLst>
                <a:path w="2514600" h="1104900">
                  <a:moveTo>
                    <a:pt x="2481552" y="1104899"/>
                  </a:moveTo>
                  <a:lnTo>
                    <a:pt x="33047" y="1104899"/>
                  </a:lnTo>
                  <a:lnTo>
                    <a:pt x="28187" y="1103931"/>
                  </a:lnTo>
                  <a:lnTo>
                    <a:pt x="966" y="1076711"/>
                  </a:lnTo>
                  <a:lnTo>
                    <a:pt x="0" y="1071851"/>
                  </a:lnTo>
                  <a:lnTo>
                    <a:pt x="0" y="10667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481552" y="0"/>
                  </a:lnTo>
                  <a:lnTo>
                    <a:pt x="2513632" y="28186"/>
                  </a:lnTo>
                  <a:lnTo>
                    <a:pt x="2514599" y="33047"/>
                  </a:lnTo>
                  <a:lnTo>
                    <a:pt x="2514599" y="1071851"/>
                  </a:lnTo>
                  <a:lnTo>
                    <a:pt x="2486411" y="1103931"/>
                  </a:lnTo>
                  <a:lnTo>
                    <a:pt x="2481552" y="1104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4571999" y="71723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6"/>
                  </a:lnTo>
                  <a:lnTo>
                    <a:pt x="62575" y="331658"/>
                  </a:lnTo>
                  <a:lnTo>
                    <a:pt x="32104" y="296334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0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3" y="92571"/>
                  </a:lnTo>
                  <a:lnTo>
                    <a:pt x="372798" y="135199"/>
                  </a:lnTo>
                  <a:lnTo>
                    <a:pt x="380770" y="181140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3" y="288426"/>
                  </a:lnTo>
                  <a:lnTo>
                    <a:pt x="325203" y="325202"/>
                  </a:lnTo>
                  <a:lnTo>
                    <a:pt x="288427" y="353902"/>
                  </a:lnTo>
                  <a:lnTo>
                    <a:pt x="245799" y="372797"/>
                  </a:lnTo>
                  <a:lnTo>
                    <a:pt x="199858" y="380770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4704705" y="7246584"/>
            <a:ext cx="11557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3860254" y="7608562"/>
            <a:ext cx="1804670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350" spc="-260" b="1">
                <a:solidFill>
                  <a:srgbClr val="1C4ED8"/>
                </a:solidFill>
                <a:latin typeface="Malgun Gothic"/>
                <a:cs typeface="Malgun Gothic"/>
              </a:rPr>
              <a:t>기술</a:t>
            </a:r>
            <a:r>
              <a:rPr dirty="0" sz="1350" spc="-135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350" spc="-295" b="1">
                <a:solidFill>
                  <a:srgbClr val="1C4ED8"/>
                </a:solidFill>
                <a:latin typeface="Malgun Gothic"/>
                <a:cs typeface="Malgun Gothic"/>
              </a:rPr>
              <a:t>선정</a:t>
            </a:r>
            <a:endParaRPr sz="13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문제</a:t>
            </a:r>
            <a:r>
              <a:rPr dirty="0" sz="1150" spc="-9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해결에</a:t>
            </a:r>
            <a:r>
              <a:rPr dirty="0" sz="1150" spc="-9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적합한</a:t>
            </a:r>
            <a:r>
              <a:rPr dirty="0" sz="1150" spc="-9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>
                <a:solidFill>
                  <a:srgbClr val="333333"/>
                </a:solidFill>
                <a:latin typeface="Noto Sans JP"/>
                <a:cs typeface="Noto Sans JP"/>
              </a:rPr>
              <a:t>AI</a:t>
            </a:r>
            <a:r>
              <a:rPr dirty="0" sz="1150" spc="-1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기술</a:t>
            </a:r>
            <a:r>
              <a:rPr dirty="0" sz="1150" spc="-9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10">
                <a:solidFill>
                  <a:srgbClr val="333333"/>
                </a:solidFill>
                <a:latin typeface="Dotum"/>
                <a:cs typeface="Dotum"/>
              </a:rPr>
              <a:t>탐색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6172198" y="7058024"/>
            <a:ext cx="2514600" cy="1104900"/>
            <a:chOff x="6172198" y="7058024"/>
            <a:chExt cx="2514600" cy="1104900"/>
          </a:xfrm>
        </p:grpSpPr>
        <p:sp>
          <p:nvSpPr>
            <p:cNvPr id="47" name="object 47" descr=""/>
            <p:cNvSpPr/>
            <p:nvPr/>
          </p:nvSpPr>
          <p:spPr>
            <a:xfrm>
              <a:off x="6172198" y="7058024"/>
              <a:ext cx="2514600" cy="1104900"/>
            </a:xfrm>
            <a:custGeom>
              <a:avLst/>
              <a:gdLst/>
              <a:ahLst/>
              <a:cxnLst/>
              <a:rect l="l" t="t" r="r" b="b"/>
              <a:pathLst>
                <a:path w="2514600" h="1104900">
                  <a:moveTo>
                    <a:pt x="2481551" y="1104899"/>
                  </a:moveTo>
                  <a:lnTo>
                    <a:pt x="33047" y="1104899"/>
                  </a:lnTo>
                  <a:lnTo>
                    <a:pt x="28187" y="1103931"/>
                  </a:lnTo>
                  <a:lnTo>
                    <a:pt x="966" y="1076711"/>
                  </a:lnTo>
                  <a:lnTo>
                    <a:pt x="0" y="1071851"/>
                  </a:lnTo>
                  <a:lnTo>
                    <a:pt x="0" y="10667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481551" y="0"/>
                  </a:lnTo>
                  <a:lnTo>
                    <a:pt x="2513633" y="28186"/>
                  </a:lnTo>
                  <a:lnTo>
                    <a:pt x="2514599" y="33047"/>
                  </a:lnTo>
                  <a:lnTo>
                    <a:pt x="2514599" y="1071851"/>
                  </a:lnTo>
                  <a:lnTo>
                    <a:pt x="2486411" y="1103931"/>
                  </a:lnTo>
                  <a:lnTo>
                    <a:pt x="2481551" y="1104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7238999" y="71723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199" y="375288"/>
                  </a:lnTo>
                  <a:lnTo>
                    <a:pt x="100696" y="358506"/>
                  </a:lnTo>
                  <a:lnTo>
                    <a:pt x="62574" y="331658"/>
                  </a:lnTo>
                  <a:lnTo>
                    <a:pt x="32105" y="296334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0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5" y="55796"/>
                  </a:lnTo>
                  <a:lnTo>
                    <a:pt x="92571" y="27095"/>
                  </a:lnTo>
                  <a:lnTo>
                    <a:pt x="135198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3" y="92571"/>
                  </a:lnTo>
                  <a:lnTo>
                    <a:pt x="372797" y="135199"/>
                  </a:lnTo>
                  <a:lnTo>
                    <a:pt x="380770" y="181140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2" y="288426"/>
                  </a:lnTo>
                  <a:lnTo>
                    <a:pt x="325203" y="325202"/>
                  </a:lnTo>
                  <a:lnTo>
                    <a:pt x="288426" y="353902"/>
                  </a:lnTo>
                  <a:lnTo>
                    <a:pt x="245799" y="372797"/>
                  </a:lnTo>
                  <a:lnTo>
                    <a:pt x="199858" y="380770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7371705" y="7246584"/>
            <a:ext cx="11557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6587678" y="7608562"/>
            <a:ext cx="1684020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300" spc="-65" b="1">
                <a:solidFill>
                  <a:srgbClr val="1C4ED8"/>
                </a:solidFill>
                <a:latin typeface="DejaVu Sans Condensed"/>
                <a:cs typeface="DejaVu Sans Condensed"/>
              </a:rPr>
              <a:t>HTHT </a:t>
            </a:r>
            <a:r>
              <a:rPr dirty="0" sz="1350" spc="-295" b="1">
                <a:solidFill>
                  <a:srgbClr val="1C4ED8"/>
                </a:solidFill>
                <a:latin typeface="Malgun Gothic"/>
                <a:cs typeface="Malgun Gothic"/>
              </a:rPr>
              <a:t>설계</a:t>
            </a:r>
            <a:endParaRPr sz="13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dirty="0" sz="1150" spc="-165">
                <a:solidFill>
                  <a:srgbClr val="333333"/>
                </a:solidFill>
                <a:latin typeface="Dotum"/>
                <a:cs typeface="Dotum"/>
              </a:rPr>
              <a:t>기술</a:t>
            </a:r>
            <a:r>
              <a:rPr dirty="0" sz="1150" spc="-165">
                <a:solidFill>
                  <a:srgbClr val="333333"/>
                </a:solidFill>
                <a:latin typeface="Noto Sans JP"/>
                <a:cs typeface="Noto Sans JP"/>
              </a:rPr>
              <a:t>+</a:t>
            </a:r>
            <a:r>
              <a:rPr dirty="0" sz="1150" spc="-165">
                <a:solidFill>
                  <a:srgbClr val="333333"/>
                </a:solidFill>
                <a:latin typeface="Dotum"/>
                <a:cs typeface="Dotum"/>
              </a:rPr>
              <a:t>인간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상호작용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요소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10">
                <a:solidFill>
                  <a:srgbClr val="333333"/>
                </a:solidFill>
                <a:latin typeface="Dotum"/>
                <a:cs typeface="Dotum"/>
              </a:rPr>
              <a:t>통합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8839198" y="7058024"/>
            <a:ext cx="2514600" cy="1104900"/>
            <a:chOff x="8839198" y="7058024"/>
            <a:chExt cx="2514600" cy="1104900"/>
          </a:xfrm>
        </p:grpSpPr>
        <p:sp>
          <p:nvSpPr>
            <p:cNvPr id="52" name="object 52" descr=""/>
            <p:cNvSpPr/>
            <p:nvPr/>
          </p:nvSpPr>
          <p:spPr>
            <a:xfrm>
              <a:off x="8839198" y="7058024"/>
              <a:ext cx="2514600" cy="1104900"/>
            </a:xfrm>
            <a:custGeom>
              <a:avLst/>
              <a:gdLst/>
              <a:ahLst/>
              <a:cxnLst/>
              <a:rect l="l" t="t" r="r" b="b"/>
              <a:pathLst>
                <a:path w="2514600" h="1104900">
                  <a:moveTo>
                    <a:pt x="2481552" y="1104899"/>
                  </a:moveTo>
                  <a:lnTo>
                    <a:pt x="33047" y="1104899"/>
                  </a:lnTo>
                  <a:lnTo>
                    <a:pt x="28186" y="1103931"/>
                  </a:lnTo>
                  <a:lnTo>
                    <a:pt x="966" y="1076711"/>
                  </a:lnTo>
                  <a:lnTo>
                    <a:pt x="0" y="1071851"/>
                  </a:lnTo>
                  <a:lnTo>
                    <a:pt x="0" y="10667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481552" y="0"/>
                  </a:lnTo>
                  <a:lnTo>
                    <a:pt x="2513633" y="28186"/>
                  </a:lnTo>
                  <a:lnTo>
                    <a:pt x="2514599" y="33047"/>
                  </a:lnTo>
                  <a:lnTo>
                    <a:pt x="2514599" y="1071851"/>
                  </a:lnTo>
                  <a:lnTo>
                    <a:pt x="2486411" y="1103931"/>
                  </a:lnTo>
                  <a:lnTo>
                    <a:pt x="2481552" y="1104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9905998" y="71723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6"/>
                  </a:lnTo>
                  <a:lnTo>
                    <a:pt x="62574" y="331658"/>
                  </a:lnTo>
                  <a:lnTo>
                    <a:pt x="32103" y="296334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0"/>
                  </a:lnTo>
                  <a:lnTo>
                    <a:pt x="8200" y="135199"/>
                  </a:lnTo>
                  <a:lnTo>
                    <a:pt x="27094" y="92571"/>
                  </a:lnTo>
                  <a:lnTo>
                    <a:pt x="55795" y="55796"/>
                  </a:lnTo>
                  <a:lnTo>
                    <a:pt x="92571" y="27095"/>
                  </a:lnTo>
                  <a:lnTo>
                    <a:pt x="135198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2" y="92571"/>
                  </a:lnTo>
                  <a:lnTo>
                    <a:pt x="372797" y="135199"/>
                  </a:lnTo>
                  <a:lnTo>
                    <a:pt x="380771" y="181140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7" y="245799"/>
                  </a:lnTo>
                  <a:lnTo>
                    <a:pt x="353902" y="288426"/>
                  </a:lnTo>
                  <a:lnTo>
                    <a:pt x="325203" y="325202"/>
                  </a:lnTo>
                  <a:lnTo>
                    <a:pt x="288426" y="353902"/>
                  </a:lnTo>
                  <a:lnTo>
                    <a:pt x="245798" y="372797"/>
                  </a:lnTo>
                  <a:lnTo>
                    <a:pt x="199858" y="380770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10038705" y="7246584"/>
            <a:ext cx="11557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9291587" y="7608562"/>
            <a:ext cx="1609725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350" spc="-260" b="1">
                <a:solidFill>
                  <a:srgbClr val="1C4ED8"/>
                </a:solidFill>
                <a:latin typeface="Malgun Gothic"/>
                <a:cs typeface="Malgun Gothic"/>
              </a:rPr>
              <a:t>검증</a:t>
            </a:r>
            <a:r>
              <a:rPr dirty="0" sz="1350" spc="-135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350" spc="-260" b="1">
                <a:solidFill>
                  <a:srgbClr val="1C4ED8"/>
                </a:solidFill>
                <a:latin typeface="Malgun Gothic"/>
                <a:cs typeface="Malgun Gothic"/>
              </a:rPr>
              <a:t>및</a:t>
            </a:r>
            <a:r>
              <a:rPr dirty="0" sz="1350" spc="-135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350" spc="-295" b="1">
                <a:solidFill>
                  <a:srgbClr val="1C4ED8"/>
                </a:solidFill>
                <a:latin typeface="Malgun Gothic"/>
                <a:cs typeface="Malgun Gothic"/>
              </a:rPr>
              <a:t>개선</a:t>
            </a:r>
            <a:endParaRPr sz="13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피드백을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통한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프로젝트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14">
                <a:solidFill>
                  <a:srgbClr val="333333"/>
                </a:solidFill>
                <a:latin typeface="Dotum"/>
                <a:cs typeface="Dotum"/>
              </a:rPr>
              <a:t>보완</a:t>
            </a:r>
            <a:endParaRPr sz="1150">
              <a:latin typeface="Dotum"/>
              <a:cs typeface="Dotum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596899" y="8528301"/>
            <a:ext cx="6656070" cy="2120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-165">
                <a:solidFill>
                  <a:srgbClr val="6A7280"/>
                </a:solidFill>
                <a:latin typeface="Dotum"/>
                <a:cs typeface="Dotum"/>
              </a:rPr>
              <a:t>※</a:t>
            </a:r>
            <a:r>
              <a:rPr dirty="0" sz="1200" spc="-10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200" spc="-175">
                <a:solidFill>
                  <a:srgbClr val="6A7280"/>
                </a:solidFill>
                <a:latin typeface="Dotum"/>
                <a:cs typeface="Dotum"/>
              </a:rPr>
              <a:t>참고</a:t>
            </a:r>
            <a:r>
              <a:rPr dirty="0" sz="1150" spc="-175" i="1">
                <a:solidFill>
                  <a:srgbClr val="6A7280"/>
                </a:solidFill>
                <a:latin typeface="Arial"/>
                <a:cs typeface="Arial"/>
              </a:rPr>
              <a:t>:</a:t>
            </a:r>
            <a:r>
              <a:rPr dirty="0" sz="1150" spc="-20" i="1">
                <a:solidFill>
                  <a:srgbClr val="6A7280"/>
                </a:solidFill>
                <a:latin typeface="Arial"/>
                <a:cs typeface="Arial"/>
              </a:rPr>
              <a:t> </a:t>
            </a:r>
            <a:r>
              <a:rPr dirty="0" sz="1150" spc="-180" i="1">
                <a:solidFill>
                  <a:srgbClr val="6A7280"/>
                </a:solidFill>
                <a:latin typeface="Arial"/>
                <a:cs typeface="Arial"/>
              </a:rPr>
              <a:t>AIEDAP</a:t>
            </a:r>
            <a:r>
              <a:rPr dirty="0" sz="1200" spc="-180">
                <a:solidFill>
                  <a:srgbClr val="6A7280"/>
                </a:solidFill>
                <a:latin typeface="Dotum"/>
                <a:cs typeface="Dotum"/>
              </a:rPr>
              <a:t>수도권역에서</a:t>
            </a:r>
            <a:r>
              <a:rPr dirty="0" sz="1200" spc="-10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6A7280"/>
                </a:solidFill>
                <a:latin typeface="Dotum"/>
                <a:cs typeface="Dotum"/>
              </a:rPr>
              <a:t>제공하는</a:t>
            </a:r>
            <a:r>
              <a:rPr dirty="0" sz="1200" spc="-10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6A7280"/>
                </a:solidFill>
                <a:latin typeface="Dotum"/>
                <a:cs typeface="Dotum"/>
              </a:rPr>
              <a:t>교사용</a:t>
            </a:r>
            <a:r>
              <a:rPr dirty="0" sz="1200" spc="-10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6A7280"/>
                </a:solidFill>
                <a:latin typeface="Dotum"/>
                <a:cs typeface="Dotum"/>
              </a:rPr>
              <a:t>가이드와</a:t>
            </a:r>
            <a:r>
              <a:rPr dirty="0" sz="1200" spc="-10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6A7280"/>
                </a:solidFill>
                <a:latin typeface="Dotum"/>
                <a:cs typeface="Dotum"/>
              </a:rPr>
              <a:t>프로젝트</a:t>
            </a:r>
            <a:r>
              <a:rPr dirty="0" sz="1200" spc="-10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6A7280"/>
                </a:solidFill>
                <a:latin typeface="Dotum"/>
                <a:cs typeface="Dotum"/>
              </a:rPr>
              <a:t>템플릿은</a:t>
            </a:r>
            <a:r>
              <a:rPr dirty="0" sz="1200" spc="-10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6A7280"/>
                </a:solidFill>
                <a:latin typeface="Dotum"/>
                <a:cs typeface="Dotum"/>
              </a:rPr>
              <a:t>온라인</a:t>
            </a:r>
            <a:r>
              <a:rPr dirty="0" sz="1200" spc="-10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6A7280"/>
                </a:solidFill>
                <a:latin typeface="Dotum"/>
                <a:cs typeface="Dotum"/>
              </a:rPr>
              <a:t>플랫폼에서</a:t>
            </a:r>
            <a:r>
              <a:rPr dirty="0" sz="1200" spc="-10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6A7280"/>
                </a:solidFill>
                <a:latin typeface="Dotum"/>
                <a:cs typeface="Dotum"/>
              </a:rPr>
              <a:t>다운로드할</a:t>
            </a:r>
            <a:r>
              <a:rPr dirty="0" sz="1200" spc="-10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6A7280"/>
                </a:solidFill>
                <a:latin typeface="Dotum"/>
                <a:cs typeface="Dotum"/>
              </a:rPr>
              <a:t>수</a:t>
            </a:r>
            <a:r>
              <a:rPr dirty="0" sz="1200" spc="-10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200" spc="-125">
                <a:solidFill>
                  <a:srgbClr val="6A7280"/>
                </a:solidFill>
                <a:latin typeface="Dotum"/>
                <a:cs typeface="Dotum"/>
              </a:rPr>
              <a:t>있습니다</a:t>
            </a:r>
            <a:r>
              <a:rPr dirty="0" sz="1150" spc="-125" i="1">
                <a:solidFill>
                  <a:srgbClr val="6A7280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901700" y="2292997"/>
            <a:ext cx="5071745" cy="558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1450" b="1">
                <a:solidFill>
                  <a:srgbClr val="1C4ED8"/>
                </a:solidFill>
                <a:latin typeface="Noto Sans JP"/>
                <a:cs typeface="Noto Sans JP"/>
              </a:rPr>
              <a:t>AI</a:t>
            </a:r>
            <a:r>
              <a:rPr dirty="0" sz="1450" spc="-85" b="1">
                <a:solidFill>
                  <a:srgbClr val="1C4ED8"/>
                </a:solidFill>
                <a:latin typeface="Noto Sans JP"/>
                <a:cs typeface="Noto Sans JP"/>
              </a:rPr>
              <a:t> </a:t>
            </a:r>
            <a:r>
              <a:rPr dirty="0" sz="1500" spc="-270" b="1">
                <a:solidFill>
                  <a:srgbClr val="1C4ED8"/>
                </a:solidFill>
                <a:latin typeface="Malgun Gothic"/>
                <a:cs typeface="Malgun Gothic"/>
              </a:rPr>
              <a:t>챗봇</a:t>
            </a:r>
            <a:r>
              <a:rPr dirty="0" sz="1500" spc="-150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500" spc="-215" b="1">
                <a:solidFill>
                  <a:srgbClr val="1C4ED8"/>
                </a:solidFill>
                <a:latin typeface="Malgun Gothic"/>
                <a:cs typeface="Malgun Gothic"/>
              </a:rPr>
              <a:t>개발형</a:t>
            </a:r>
            <a:r>
              <a:rPr dirty="0" sz="1450" spc="-215">
                <a:solidFill>
                  <a:srgbClr val="333333"/>
                </a:solidFill>
                <a:latin typeface="Noto Sans JP"/>
                <a:cs typeface="Noto Sans JP"/>
              </a:rPr>
              <a:t>:</a:t>
            </a:r>
            <a:r>
              <a:rPr dirty="0" sz="1450" spc="5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학급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특정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문제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해결을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위한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맞춤형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대화형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450">
                <a:solidFill>
                  <a:srgbClr val="333333"/>
                </a:solidFill>
                <a:latin typeface="Noto Sans JP"/>
                <a:cs typeface="Noto Sans JP"/>
              </a:rPr>
              <a:t>AI</a:t>
            </a:r>
            <a:r>
              <a:rPr dirty="0" sz="1450" spc="-1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시스템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320">
                <a:solidFill>
                  <a:srgbClr val="333333"/>
                </a:solidFill>
                <a:latin typeface="Dotum"/>
                <a:cs typeface="Dotum"/>
              </a:rPr>
              <a:t>설</a:t>
            </a:r>
            <a:r>
              <a:rPr dirty="0" sz="1500" spc="5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320">
                <a:solidFill>
                  <a:srgbClr val="333333"/>
                </a:solidFill>
                <a:latin typeface="Dotum"/>
                <a:cs typeface="Dotum"/>
              </a:rPr>
              <a:t>계</a:t>
            </a:r>
            <a:endParaRPr sz="1500">
              <a:latin typeface="Dotum"/>
              <a:cs typeface="Dotum"/>
            </a:endParaRPr>
          </a:p>
        </p:txBody>
      </p:sp>
      <p:pic>
        <p:nvPicPr>
          <p:cNvPr id="58" name="object 5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" y="2400299"/>
            <a:ext cx="95250" cy="95249"/>
          </a:xfrm>
          <a:prstGeom prst="rect">
            <a:avLst/>
          </a:prstGeom>
        </p:spPr>
      </p:pic>
      <p:sp>
        <p:nvSpPr>
          <p:cNvPr id="59" name="object 59" descr=""/>
          <p:cNvSpPr txBox="1"/>
          <p:nvPr/>
        </p:nvSpPr>
        <p:spPr>
          <a:xfrm>
            <a:off x="901700" y="2978797"/>
            <a:ext cx="4890135" cy="558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1500" spc="-270" b="1">
                <a:solidFill>
                  <a:srgbClr val="1C4ED8"/>
                </a:solidFill>
                <a:latin typeface="Malgun Gothic"/>
                <a:cs typeface="Malgun Gothic"/>
              </a:rPr>
              <a:t>데이터</a:t>
            </a:r>
            <a:r>
              <a:rPr dirty="0" sz="1500" spc="-145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500" spc="-215" b="1">
                <a:solidFill>
                  <a:srgbClr val="1C4ED8"/>
                </a:solidFill>
                <a:latin typeface="Malgun Gothic"/>
                <a:cs typeface="Malgun Gothic"/>
              </a:rPr>
              <a:t>분석형</a:t>
            </a:r>
            <a:r>
              <a:rPr dirty="0" sz="1450" spc="-215">
                <a:solidFill>
                  <a:srgbClr val="333333"/>
                </a:solidFill>
                <a:latin typeface="Noto Sans JP"/>
                <a:cs typeface="Noto Sans JP"/>
              </a:rPr>
              <a:t>:</a:t>
            </a:r>
            <a:r>
              <a:rPr dirty="0" sz="1450" spc="6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500" spc="-229">
                <a:solidFill>
                  <a:srgbClr val="333333"/>
                </a:solidFill>
                <a:latin typeface="Dotum"/>
                <a:cs typeface="Dotum"/>
              </a:rPr>
              <a:t>학급</a:t>
            </a:r>
            <a:r>
              <a:rPr dirty="0" sz="1450" spc="-229">
                <a:solidFill>
                  <a:srgbClr val="333333"/>
                </a:solidFill>
                <a:latin typeface="Noto Sans JP"/>
                <a:cs typeface="Noto Sans JP"/>
              </a:rPr>
              <a:t>/</a:t>
            </a:r>
            <a:r>
              <a:rPr dirty="0" sz="1500" spc="-229">
                <a:solidFill>
                  <a:srgbClr val="333333"/>
                </a:solidFill>
                <a:latin typeface="Dotum"/>
                <a:cs typeface="Dotum"/>
              </a:rPr>
              <a:t>학교</a:t>
            </a:r>
            <a:r>
              <a:rPr dirty="0" sz="1500" spc="-114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데이터를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수집하고</a:t>
            </a:r>
            <a:r>
              <a:rPr dirty="0" sz="1500" spc="-114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450" spc="-125">
                <a:solidFill>
                  <a:srgbClr val="333333"/>
                </a:solidFill>
                <a:latin typeface="Noto Sans JP"/>
                <a:cs typeface="Noto Sans JP"/>
              </a:rPr>
              <a:t>AI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로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분석하여</a:t>
            </a:r>
            <a:r>
              <a:rPr dirty="0" sz="1500" spc="-114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90">
                <a:solidFill>
                  <a:srgbClr val="333333"/>
                </a:solidFill>
                <a:latin typeface="Dotum"/>
                <a:cs typeface="Dotum"/>
              </a:rPr>
              <a:t>인사이트 </a:t>
            </a:r>
            <a:r>
              <a:rPr dirty="0" sz="1500" spc="-295">
                <a:solidFill>
                  <a:srgbClr val="333333"/>
                </a:solidFill>
                <a:latin typeface="Dotum"/>
                <a:cs typeface="Dotum"/>
              </a:rPr>
              <a:t>도출</a:t>
            </a:r>
            <a:endParaRPr sz="1500">
              <a:latin typeface="Dotum"/>
              <a:cs typeface="Dotum"/>
            </a:endParaRPr>
          </a:p>
        </p:txBody>
      </p:sp>
      <p:pic>
        <p:nvPicPr>
          <p:cNvPr id="60" name="object 6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" y="3086099"/>
            <a:ext cx="95250" cy="95249"/>
          </a:xfrm>
          <a:prstGeom prst="rect">
            <a:avLst/>
          </a:prstGeom>
        </p:spPr>
      </p:pic>
      <p:sp>
        <p:nvSpPr>
          <p:cNvPr id="61" name="object 61" descr=""/>
          <p:cNvSpPr txBox="1"/>
          <p:nvPr/>
        </p:nvSpPr>
        <p:spPr>
          <a:xfrm>
            <a:off x="901700" y="3660711"/>
            <a:ext cx="502348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b="1">
                <a:solidFill>
                  <a:srgbClr val="1C4ED8"/>
                </a:solidFill>
                <a:latin typeface="Noto Sans JP"/>
                <a:cs typeface="Noto Sans JP"/>
              </a:rPr>
              <a:t>AI</a:t>
            </a:r>
            <a:r>
              <a:rPr dirty="0" sz="1450" spc="-85" b="1">
                <a:solidFill>
                  <a:srgbClr val="1C4ED8"/>
                </a:solidFill>
                <a:latin typeface="Noto Sans JP"/>
                <a:cs typeface="Noto Sans JP"/>
              </a:rPr>
              <a:t> </a:t>
            </a:r>
            <a:r>
              <a:rPr dirty="0" sz="1500" spc="-215" b="1">
                <a:solidFill>
                  <a:srgbClr val="1C4ED8"/>
                </a:solidFill>
                <a:latin typeface="Malgun Gothic"/>
                <a:cs typeface="Malgun Gothic"/>
              </a:rPr>
              <a:t>생성형</a:t>
            </a:r>
            <a:r>
              <a:rPr dirty="0" sz="1450" spc="-215">
                <a:solidFill>
                  <a:srgbClr val="333333"/>
                </a:solidFill>
                <a:latin typeface="Noto Sans JP"/>
                <a:cs typeface="Noto Sans JP"/>
              </a:rPr>
              <a:t>:</a:t>
            </a:r>
            <a:r>
              <a:rPr dirty="0" sz="1450" spc="5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450">
                <a:solidFill>
                  <a:srgbClr val="333333"/>
                </a:solidFill>
                <a:latin typeface="Noto Sans JP"/>
                <a:cs typeface="Noto Sans JP"/>
              </a:rPr>
              <a:t>AI</a:t>
            </a:r>
            <a:r>
              <a:rPr dirty="0" sz="1450" spc="-1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생성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도구를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활용한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창의적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콘텐츠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제작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교육자료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333333"/>
                </a:solidFill>
                <a:latin typeface="Dotum"/>
                <a:cs typeface="Dotum"/>
              </a:rPr>
              <a:t>개발</a:t>
            </a:r>
            <a:endParaRPr sz="1500">
              <a:latin typeface="Dotum"/>
              <a:cs typeface="Dotum"/>
            </a:endParaRPr>
          </a:p>
        </p:txBody>
      </p:sp>
      <p:pic>
        <p:nvPicPr>
          <p:cNvPr id="62" name="object 6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" y="3733799"/>
            <a:ext cx="95250" cy="95249"/>
          </a:xfrm>
          <a:prstGeom prst="rect">
            <a:avLst/>
          </a:prstGeom>
        </p:spPr>
      </p:pic>
      <p:sp>
        <p:nvSpPr>
          <p:cNvPr id="63" name="object 63" descr=""/>
          <p:cNvSpPr txBox="1"/>
          <p:nvPr/>
        </p:nvSpPr>
        <p:spPr>
          <a:xfrm>
            <a:off x="901700" y="4041711"/>
            <a:ext cx="507492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b="1">
                <a:solidFill>
                  <a:srgbClr val="1C4ED8"/>
                </a:solidFill>
                <a:latin typeface="Noto Sans JP"/>
                <a:cs typeface="Noto Sans JP"/>
              </a:rPr>
              <a:t>AI</a:t>
            </a:r>
            <a:r>
              <a:rPr dirty="0" sz="1450" spc="-20" b="1">
                <a:solidFill>
                  <a:srgbClr val="1C4ED8"/>
                </a:solidFill>
                <a:latin typeface="Noto Sans JP"/>
                <a:cs typeface="Noto Sans JP"/>
              </a:rPr>
              <a:t> </a:t>
            </a:r>
            <a:r>
              <a:rPr dirty="0" sz="1500" spc="-270" b="1">
                <a:solidFill>
                  <a:srgbClr val="1C4ED8"/>
                </a:solidFill>
                <a:latin typeface="Malgun Gothic"/>
                <a:cs typeface="Malgun Gothic"/>
              </a:rPr>
              <a:t>추천</a:t>
            </a:r>
            <a:r>
              <a:rPr dirty="0" sz="1500" spc="-150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500" spc="-229" b="1">
                <a:solidFill>
                  <a:srgbClr val="1C4ED8"/>
                </a:solidFill>
                <a:latin typeface="Malgun Gothic"/>
                <a:cs typeface="Malgun Gothic"/>
              </a:rPr>
              <a:t>시스템형</a:t>
            </a:r>
            <a:r>
              <a:rPr dirty="0" sz="1450" spc="-229">
                <a:solidFill>
                  <a:srgbClr val="333333"/>
                </a:solidFill>
                <a:latin typeface="Noto Sans JP"/>
                <a:cs typeface="Noto Sans JP"/>
              </a:rPr>
              <a:t>:</a:t>
            </a:r>
            <a:r>
              <a:rPr dirty="0" sz="1450" spc="5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학생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맞춤형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학습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자원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진로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정보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추천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시스템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333333"/>
                </a:solidFill>
                <a:latin typeface="Dotum"/>
                <a:cs typeface="Dotum"/>
              </a:rPr>
              <a:t>개발</a:t>
            </a:r>
            <a:endParaRPr sz="1500">
              <a:latin typeface="Dotum"/>
              <a:cs typeface="Dotum"/>
            </a:endParaRPr>
          </a:p>
        </p:txBody>
      </p:sp>
      <p:pic>
        <p:nvPicPr>
          <p:cNvPr id="64" name="object 6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" y="4114799"/>
            <a:ext cx="95250" cy="95249"/>
          </a:xfrm>
          <a:prstGeom prst="rect">
            <a:avLst/>
          </a:prstGeom>
        </p:spPr>
      </p:pic>
      <p:sp>
        <p:nvSpPr>
          <p:cNvPr id="65" name="object 65" descr=""/>
          <p:cNvSpPr/>
          <p:nvPr/>
        </p:nvSpPr>
        <p:spPr>
          <a:xfrm>
            <a:off x="0" y="8810624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19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9"/>
                </a:lnTo>
                <a:close/>
              </a:path>
            </a:pathLst>
          </a:custGeom>
          <a:solidFill>
            <a:srgbClr val="2B52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 txBox="1"/>
          <p:nvPr/>
        </p:nvSpPr>
        <p:spPr>
          <a:xfrm>
            <a:off x="292099" y="8923776"/>
            <a:ext cx="3766820" cy="181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300" spc="-114">
                <a:solidFill>
                  <a:srgbClr val="FFFFFF"/>
                </a:solidFill>
                <a:latin typeface="Noto Sans JP"/>
                <a:cs typeface="Noto Sans JP"/>
              </a:rPr>
              <a:t>AI</a:t>
            </a:r>
            <a:r>
              <a:rPr dirty="0" sz="1300" spc="35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dirty="0" sz="1300" spc="-114">
                <a:solidFill>
                  <a:srgbClr val="FFFFFF"/>
                </a:solidFill>
                <a:latin typeface="Noto Sans JP"/>
                <a:cs typeface="Noto Sans JP"/>
              </a:rPr>
              <a:t>Digital</a:t>
            </a:r>
            <a:r>
              <a:rPr dirty="0" sz="1300" spc="35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dirty="0" sz="1300" spc="-135">
                <a:solidFill>
                  <a:srgbClr val="FFFFFF"/>
                </a:solidFill>
                <a:latin typeface="Noto Sans JP"/>
                <a:cs typeface="Noto Sans JP"/>
              </a:rPr>
              <a:t>Textbook(AIDT)</a:t>
            </a:r>
            <a:r>
              <a:rPr dirty="0" sz="1300" spc="35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dirty="0" sz="1200" spc="-225">
                <a:solidFill>
                  <a:srgbClr val="FFFFFF"/>
                </a:solidFill>
                <a:latin typeface="Dotum"/>
                <a:cs typeface="Dotum"/>
              </a:rPr>
              <a:t>사례</a:t>
            </a:r>
            <a:r>
              <a:rPr dirty="0" sz="1200" spc="-7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200" spc="-225">
                <a:solidFill>
                  <a:srgbClr val="FFFFFF"/>
                </a:solidFill>
                <a:latin typeface="Dotum"/>
                <a:cs typeface="Dotum"/>
              </a:rPr>
              <a:t>체험으로</a:t>
            </a:r>
            <a:r>
              <a:rPr dirty="0" sz="1200" spc="-7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200" spc="-225">
                <a:solidFill>
                  <a:srgbClr val="FFFFFF"/>
                </a:solidFill>
                <a:latin typeface="Dotum"/>
                <a:cs typeface="Dotum"/>
              </a:rPr>
              <a:t>이해하는</a:t>
            </a:r>
            <a:r>
              <a:rPr dirty="0" sz="1200" spc="-7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00" spc="-110">
                <a:solidFill>
                  <a:srgbClr val="FFFFFF"/>
                </a:solidFill>
                <a:latin typeface="Noto Sans JP"/>
                <a:cs typeface="Noto Sans JP"/>
              </a:rPr>
              <a:t>HTHT×SEL</a:t>
            </a:r>
            <a:endParaRPr sz="1300">
              <a:latin typeface="Noto Sans JP"/>
              <a:cs typeface="Noto Sans JP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11772899" y="8923776"/>
            <a:ext cx="165100" cy="181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20"/>
              </a:lnSpc>
            </a:pPr>
            <a:r>
              <a:rPr dirty="0" sz="1300" spc="-50">
                <a:solidFill>
                  <a:srgbClr val="FFFFFF"/>
                </a:solidFill>
                <a:latin typeface="Noto Sans JP"/>
                <a:cs typeface="Noto Sans JP"/>
              </a:rPr>
              <a:t>5</a:t>
            </a:r>
            <a:endParaRPr sz="130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895222"/>
            <a:ext cx="2741295" cy="4908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프로젝트</a:t>
            </a:r>
            <a:r>
              <a:rPr dirty="0" spc="-330"/>
              <a:t> </a:t>
            </a:r>
            <a:r>
              <a:rPr dirty="0" spc="-580"/>
              <a:t>설계</a:t>
            </a:r>
            <a:r>
              <a:rPr dirty="0" spc="-315"/>
              <a:t> </a:t>
            </a:r>
            <a:r>
              <a:rPr dirty="0" spc="-605"/>
              <a:t>기초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09599" y="2019299"/>
            <a:ext cx="38100" cy="1066800"/>
          </a:xfrm>
          <a:custGeom>
            <a:avLst/>
            <a:gdLst/>
            <a:ahLst/>
            <a:cxnLst/>
            <a:rect l="l" t="t" r="r" b="b"/>
            <a:pathLst>
              <a:path w="38100" h="1066800">
                <a:moveTo>
                  <a:pt x="38099" y="1066799"/>
                </a:moveTo>
                <a:lnTo>
                  <a:pt x="0" y="1066799"/>
                </a:lnTo>
                <a:lnTo>
                  <a:pt x="0" y="0"/>
                </a:lnTo>
                <a:lnTo>
                  <a:pt x="38099" y="0"/>
                </a:lnTo>
                <a:lnTo>
                  <a:pt x="38099" y="10667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09599" y="3314699"/>
            <a:ext cx="38100" cy="1066800"/>
          </a:xfrm>
          <a:custGeom>
            <a:avLst/>
            <a:gdLst/>
            <a:ahLst/>
            <a:cxnLst/>
            <a:rect l="l" t="t" r="r" b="b"/>
            <a:pathLst>
              <a:path w="38100" h="1066800">
                <a:moveTo>
                  <a:pt x="38099" y="1066799"/>
                </a:moveTo>
                <a:lnTo>
                  <a:pt x="0" y="1066799"/>
                </a:lnTo>
                <a:lnTo>
                  <a:pt x="0" y="0"/>
                </a:lnTo>
                <a:lnTo>
                  <a:pt x="38099" y="0"/>
                </a:lnTo>
                <a:lnTo>
                  <a:pt x="38099" y="10667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09599" y="4610099"/>
            <a:ext cx="38100" cy="1066800"/>
          </a:xfrm>
          <a:custGeom>
            <a:avLst/>
            <a:gdLst/>
            <a:ahLst/>
            <a:cxnLst/>
            <a:rect l="l" t="t" r="r" b="b"/>
            <a:pathLst>
              <a:path w="38100" h="1066800">
                <a:moveTo>
                  <a:pt x="38099" y="1066799"/>
                </a:moveTo>
                <a:lnTo>
                  <a:pt x="0" y="1066799"/>
                </a:lnTo>
                <a:lnTo>
                  <a:pt x="0" y="0"/>
                </a:lnTo>
                <a:lnTo>
                  <a:pt x="38099" y="0"/>
                </a:lnTo>
                <a:lnTo>
                  <a:pt x="38099" y="10667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96899" y="1356126"/>
            <a:ext cx="4462145" cy="4323080"/>
          </a:xfrm>
          <a:prstGeom prst="rect">
            <a:avLst/>
          </a:prstGeom>
        </p:spPr>
        <p:txBody>
          <a:bodyPr wrap="square" lIns="0" tIns="1993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dirty="0" sz="1950" spc="-90" b="1">
                <a:solidFill>
                  <a:srgbClr val="1D40AF"/>
                </a:solidFill>
                <a:latin typeface="Noto Sans JP"/>
                <a:cs typeface="Noto Sans JP"/>
              </a:rPr>
              <a:t>AIDT</a:t>
            </a:r>
            <a:r>
              <a:rPr dirty="0" sz="1950" spc="-15" b="1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프로젝트</a:t>
            </a:r>
            <a:r>
              <a:rPr dirty="0" sz="2000" spc="-20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핵심</a:t>
            </a:r>
            <a:r>
              <a:rPr dirty="0" sz="2000" spc="-20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구성</a:t>
            </a:r>
            <a:r>
              <a:rPr dirty="0" sz="2000" spc="-20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1D40AF"/>
                </a:solidFill>
                <a:latin typeface="Malgun Gothic"/>
                <a:cs typeface="Malgun Gothic"/>
              </a:rPr>
              <a:t>요소</a:t>
            </a:r>
            <a:endParaRPr sz="2000">
              <a:latin typeface="Malgun Gothic"/>
              <a:cs typeface="Malgun Gothic"/>
            </a:endParaRPr>
          </a:p>
          <a:p>
            <a:pPr marL="278765">
              <a:lnSpc>
                <a:spcPct val="100000"/>
              </a:lnSpc>
              <a:spcBef>
                <a:spcPts val="1200"/>
              </a:spcBef>
            </a:pPr>
            <a:r>
              <a:rPr dirty="0" sz="1700" spc="-325" b="1">
                <a:solidFill>
                  <a:srgbClr val="1C4ED8"/>
                </a:solidFill>
                <a:latin typeface="Malgun Gothic"/>
                <a:cs typeface="Malgun Gothic"/>
              </a:rPr>
              <a:t>명확한</a:t>
            </a:r>
            <a:r>
              <a:rPr dirty="0" sz="1700" spc="-175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C4ED8"/>
                </a:solidFill>
                <a:latin typeface="Malgun Gothic"/>
                <a:cs typeface="Malgun Gothic"/>
              </a:rPr>
              <a:t>문제</a:t>
            </a:r>
            <a:r>
              <a:rPr dirty="0" sz="1700" spc="-175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700" spc="-350" b="1">
                <a:solidFill>
                  <a:srgbClr val="1C4ED8"/>
                </a:solidFill>
                <a:latin typeface="Malgun Gothic"/>
                <a:cs typeface="Malgun Gothic"/>
              </a:rPr>
              <a:t>정의</a:t>
            </a:r>
            <a:endParaRPr sz="1700">
              <a:latin typeface="Malgun Gothic"/>
              <a:cs typeface="Malgun Gothic"/>
            </a:endParaRPr>
          </a:p>
          <a:p>
            <a:pPr marL="278765">
              <a:lnSpc>
                <a:spcPct val="100000"/>
              </a:lnSpc>
              <a:spcBef>
                <a:spcPts val="560"/>
              </a:spcBef>
            </a:pP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학급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내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해결이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필요한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실제적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문제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상황을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구체적으로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333333"/>
                </a:solidFill>
                <a:latin typeface="Dotum"/>
                <a:cs typeface="Dotum"/>
              </a:rPr>
              <a:t>정의</a:t>
            </a:r>
            <a:endParaRPr sz="1500">
              <a:latin typeface="Dotum"/>
              <a:cs typeface="Dotum"/>
            </a:endParaRPr>
          </a:p>
          <a:p>
            <a:pPr marL="371475" indent="-92710">
              <a:lnSpc>
                <a:spcPct val="100000"/>
              </a:lnSpc>
              <a:spcBef>
                <a:spcPts val="425"/>
              </a:spcBef>
              <a:buSzPct val="107407"/>
              <a:buFont typeface="Noto Sans JP"/>
              <a:buChar char="•"/>
              <a:tabLst>
                <a:tab pos="371475" algn="l"/>
              </a:tabLst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문제의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95">
                <a:solidFill>
                  <a:srgbClr val="4A5462"/>
                </a:solidFill>
                <a:latin typeface="Dotum"/>
                <a:cs typeface="Dotum"/>
              </a:rPr>
              <a:t>특성</a:t>
            </a:r>
            <a:r>
              <a:rPr dirty="0" sz="1450" spc="-195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450" spc="1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영향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95">
                <a:solidFill>
                  <a:srgbClr val="4A5462"/>
                </a:solidFill>
                <a:latin typeface="Dotum"/>
                <a:cs typeface="Dotum"/>
              </a:rPr>
              <a:t>범위</a:t>
            </a:r>
            <a:r>
              <a:rPr dirty="0" sz="1450" spc="-195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450" spc="2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해결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필요성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등을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명확히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기술</a:t>
            </a:r>
            <a:endParaRPr sz="1350">
              <a:latin typeface="Dotum"/>
              <a:cs typeface="Dotum"/>
            </a:endParaRPr>
          </a:p>
          <a:p>
            <a:pPr marL="371475" indent="-92710">
              <a:lnSpc>
                <a:spcPct val="100000"/>
              </a:lnSpc>
              <a:spcBef>
                <a:spcPts val="160"/>
              </a:spcBef>
              <a:buSzPct val="107407"/>
              <a:buFont typeface="Noto Sans JP"/>
              <a:buChar char="•"/>
              <a:tabLst>
                <a:tab pos="371475" algn="l"/>
              </a:tabLst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데이터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수집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가능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여부와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범위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확인</a:t>
            </a:r>
            <a:endParaRPr sz="135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295"/>
              </a:spcBef>
              <a:buClr>
                <a:srgbClr val="4A5462"/>
              </a:buClr>
              <a:buFont typeface="Noto Sans JP"/>
              <a:buChar char="•"/>
            </a:pPr>
            <a:endParaRPr sz="1200">
              <a:latin typeface="Dotum"/>
              <a:cs typeface="Dotum"/>
            </a:endParaRPr>
          </a:p>
          <a:p>
            <a:pPr marL="278765">
              <a:lnSpc>
                <a:spcPct val="100000"/>
              </a:lnSpc>
            </a:pPr>
            <a:r>
              <a:rPr dirty="0" sz="1650" spc="-30" b="1">
                <a:solidFill>
                  <a:srgbClr val="1C4ED8"/>
                </a:solidFill>
                <a:latin typeface="Noto Sans JP"/>
                <a:cs typeface="Noto Sans JP"/>
              </a:rPr>
              <a:t>AI</a:t>
            </a:r>
            <a:r>
              <a:rPr dirty="0" sz="1650" spc="-45" b="1">
                <a:solidFill>
                  <a:srgbClr val="1C4ED8"/>
                </a:solidFill>
                <a:latin typeface="Noto Sans JP"/>
                <a:cs typeface="Noto Sans JP"/>
              </a:rPr>
              <a:t> </a:t>
            </a:r>
            <a:r>
              <a:rPr dirty="0" sz="1700" spc="-325" b="1">
                <a:solidFill>
                  <a:srgbClr val="1C4ED8"/>
                </a:solidFill>
                <a:latin typeface="Malgun Gothic"/>
                <a:cs typeface="Malgun Gothic"/>
              </a:rPr>
              <a:t>도구</a:t>
            </a:r>
            <a:r>
              <a:rPr dirty="0" sz="1700" spc="-180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C4ED8"/>
                </a:solidFill>
                <a:latin typeface="Malgun Gothic"/>
                <a:cs typeface="Malgun Gothic"/>
              </a:rPr>
              <a:t>선택과</a:t>
            </a:r>
            <a:r>
              <a:rPr dirty="0" sz="1700" spc="-180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C4ED8"/>
                </a:solidFill>
                <a:latin typeface="Malgun Gothic"/>
                <a:cs typeface="Malgun Gothic"/>
              </a:rPr>
              <a:t>활용</a:t>
            </a:r>
            <a:r>
              <a:rPr dirty="0" sz="1700" spc="-180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700" spc="-360" b="1">
                <a:solidFill>
                  <a:srgbClr val="1C4ED8"/>
                </a:solidFill>
                <a:latin typeface="Malgun Gothic"/>
                <a:cs typeface="Malgun Gothic"/>
              </a:rPr>
              <a:t>계획</a:t>
            </a:r>
            <a:endParaRPr sz="1700">
              <a:latin typeface="Malgun Gothic"/>
              <a:cs typeface="Malgun Gothic"/>
            </a:endParaRPr>
          </a:p>
          <a:p>
            <a:pPr marL="278765">
              <a:lnSpc>
                <a:spcPct val="100000"/>
              </a:lnSpc>
              <a:spcBef>
                <a:spcPts val="560"/>
              </a:spcBef>
            </a:pP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문제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해결에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적합한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450">
                <a:solidFill>
                  <a:srgbClr val="333333"/>
                </a:solidFill>
                <a:latin typeface="Franklin Gothic Demi"/>
                <a:cs typeface="Franklin Gothic Demi"/>
              </a:rPr>
              <a:t>AI</a:t>
            </a:r>
            <a:r>
              <a:rPr dirty="0" sz="1450" spc="-80">
                <a:solidFill>
                  <a:srgbClr val="333333"/>
                </a:solidFill>
                <a:latin typeface="Franklin Gothic Demi"/>
                <a:cs typeface="Franklin Gothic Demi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도구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유형과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활용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방식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333333"/>
                </a:solidFill>
                <a:latin typeface="Dotum"/>
                <a:cs typeface="Dotum"/>
              </a:rPr>
              <a:t>결정</a:t>
            </a:r>
            <a:endParaRPr sz="1500">
              <a:latin typeface="Dotum"/>
              <a:cs typeface="Dotum"/>
            </a:endParaRPr>
          </a:p>
          <a:p>
            <a:pPr marL="371475" indent="-92710">
              <a:lnSpc>
                <a:spcPct val="100000"/>
              </a:lnSpc>
              <a:spcBef>
                <a:spcPts val="425"/>
              </a:spcBef>
              <a:buSzPct val="107407"/>
              <a:buFont typeface="Noto Sans JP"/>
              <a:buChar char="•"/>
              <a:tabLst>
                <a:tab pos="371475" algn="l"/>
              </a:tabLst>
            </a:pPr>
            <a:r>
              <a:rPr dirty="0" sz="1350" spc="-195">
                <a:solidFill>
                  <a:srgbClr val="4A5462"/>
                </a:solidFill>
                <a:latin typeface="Dotum"/>
                <a:cs typeface="Dotum"/>
              </a:rPr>
              <a:t>챗봇</a:t>
            </a:r>
            <a:r>
              <a:rPr dirty="0" sz="1450" spc="-195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450" spc="1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데이터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95">
                <a:solidFill>
                  <a:srgbClr val="4A5462"/>
                </a:solidFill>
                <a:latin typeface="Dotum"/>
                <a:cs typeface="Dotum"/>
              </a:rPr>
              <a:t>분석</a:t>
            </a:r>
            <a:r>
              <a:rPr dirty="0" sz="1450" spc="-195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450" spc="1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추천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시스템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등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도구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유형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선택</a:t>
            </a:r>
            <a:endParaRPr sz="1350">
              <a:latin typeface="Dotum"/>
              <a:cs typeface="Dotum"/>
            </a:endParaRPr>
          </a:p>
          <a:p>
            <a:pPr marL="371475" indent="-92710">
              <a:lnSpc>
                <a:spcPct val="100000"/>
              </a:lnSpc>
              <a:spcBef>
                <a:spcPts val="160"/>
              </a:spcBef>
              <a:buSzPct val="107407"/>
              <a:buFont typeface="Noto Sans JP"/>
              <a:buChar char="•"/>
              <a:tabLst>
                <a:tab pos="371475" algn="l"/>
              </a:tabLst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학습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목표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달성을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위한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기술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활용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방안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수립</a:t>
            </a:r>
            <a:endParaRPr sz="135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295"/>
              </a:spcBef>
              <a:buClr>
                <a:srgbClr val="4A5462"/>
              </a:buClr>
              <a:buFont typeface="Noto Sans JP"/>
              <a:buChar char="•"/>
            </a:pPr>
            <a:endParaRPr sz="1200">
              <a:latin typeface="Dotum"/>
              <a:cs typeface="Dotum"/>
            </a:endParaRPr>
          </a:p>
          <a:p>
            <a:pPr marL="278765">
              <a:lnSpc>
                <a:spcPct val="100000"/>
              </a:lnSpc>
            </a:pPr>
            <a:r>
              <a:rPr dirty="0" sz="1650" spc="-114" b="1">
                <a:solidFill>
                  <a:srgbClr val="1C4ED8"/>
                </a:solidFill>
                <a:latin typeface="Noto Sans JP"/>
                <a:cs typeface="Noto Sans JP"/>
              </a:rPr>
              <a:t>HTHT</a:t>
            </a:r>
            <a:r>
              <a:rPr dirty="0" sz="1650" spc="45" b="1">
                <a:solidFill>
                  <a:srgbClr val="1C4ED8"/>
                </a:solidFill>
                <a:latin typeface="Noto Sans JP"/>
                <a:cs typeface="Noto Sans JP"/>
              </a:rPr>
              <a:t> </a:t>
            </a:r>
            <a:r>
              <a:rPr dirty="0" sz="1700" spc="-325" b="1">
                <a:solidFill>
                  <a:srgbClr val="1C4ED8"/>
                </a:solidFill>
                <a:latin typeface="Malgun Gothic"/>
                <a:cs typeface="Malgun Gothic"/>
              </a:rPr>
              <a:t>균형</a:t>
            </a:r>
            <a:r>
              <a:rPr dirty="0" sz="1700" spc="-175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700" spc="-350" b="1">
                <a:solidFill>
                  <a:srgbClr val="1C4ED8"/>
                </a:solidFill>
                <a:latin typeface="Malgun Gothic"/>
                <a:cs typeface="Malgun Gothic"/>
              </a:rPr>
              <a:t>설계</a:t>
            </a:r>
            <a:endParaRPr sz="1700">
              <a:latin typeface="Malgun Gothic"/>
              <a:cs typeface="Malgun Gothic"/>
            </a:endParaRPr>
          </a:p>
          <a:p>
            <a:pPr marL="278765">
              <a:lnSpc>
                <a:spcPct val="100000"/>
              </a:lnSpc>
              <a:spcBef>
                <a:spcPts val="560"/>
              </a:spcBef>
            </a:pP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기술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활용과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인간적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상호작용의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최적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조합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333333"/>
                </a:solidFill>
                <a:latin typeface="Dotum"/>
                <a:cs typeface="Dotum"/>
              </a:rPr>
              <a:t>구성</a:t>
            </a:r>
            <a:endParaRPr sz="1500">
              <a:latin typeface="Dotum"/>
              <a:cs typeface="Dotum"/>
            </a:endParaRPr>
          </a:p>
          <a:p>
            <a:pPr marL="371475" indent="-92710">
              <a:lnSpc>
                <a:spcPct val="100000"/>
              </a:lnSpc>
              <a:spcBef>
                <a:spcPts val="425"/>
              </a:spcBef>
              <a:buSzPct val="107407"/>
              <a:buFont typeface="Noto Sans JP"/>
              <a:buChar char="•"/>
              <a:tabLst>
                <a:tab pos="371475" algn="l"/>
              </a:tabLst>
            </a:pPr>
            <a:r>
              <a:rPr dirty="0" sz="1350" spc="-160">
                <a:solidFill>
                  <a:srgbClr val="4A5462"/>
                </a:solidFill>
                <a:latin typeface="Dotum"/>
                <a:cs typeface="Dotum"/>
              </a:rPr>
              <a:t>기술</a:t>
            </a:r>
            <a:r>
              <a:rPr dirty="0" sz="1450" spc="-160">
                <a:solidFill>
                  <a:srgbClr val="4A5462"/>
                </a:solidFill>
                <a:latin typeface="Noto Sans JP"/>
                <a:cs typeface="Noto Sans JP"/>
              </a:rPr>
              <a:t>(High-</a:t>
            </a:r>
            <a:r>
              <a:rPr dirty="0" sz="1450" spc="-175">
                <a:solidFill>
                  <a:srgbClr val="4A5462"/>
                </a:solidFill>
                <a:latin typeface="Noto Sans JP"/>
                <a:cs typeface="Noto Sans JP"/>
              </a:rPr>
              <a:t>Tech)</a:t>
            </a:r>
            <a:r>
              <a:rPr dirty="0" sz="1350" spc="-175">
                <a:solidFill>
                  <a:srgbClr val="4A5462"/>
                </a:solidFill>
                <a:latin typeface="Dotum"/>
                <a:cs typeface="Dotum"/>
              </a:rPr>
              <a:t>이</a:t>
            </a:r>
            <a:r>
              <a:rPr dirty="0" sz="13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개인화와</a:t>
            </a:r>
            <a:r>
              <a:rPr dirty="0" sz="13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효율성을</a:t>
            </a:r>
            <a:r>
              <a:rPr dirty="0" sz="13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담당하는</a:t>
            </a:r>
            <a:r>
              <a:rPr dirty="0" sz="13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95">
                <a:solidFill>
                  <a:srgbClr val="4A5462"/>
                </a:solidFill>
                <a:latin typeface="Dotum"/>
                <a:cs typeface="Dotum"/>
              </a:rPr>
              <a:t>영역</a:t>
            </a:r>
            <a:endParaRPr sz="1350">
              <a:latin typeface="Dotum"/>
              <a:cs typeface="Dotum"/>
            </a:endParaRPr>
          </a:p>
          <a:p>
            <a:pPr marL="371475" indent="-92710">
              <a:lnSpc>
                <a:spcPct val="100000"/>
              </a:lnSpc>
              <a:spcBef>
                <a:spcPts val="60"/>
              </a:spcBef>
              <a:buSzPct val="107407"/>
              <a:buFont typeface="Noto Sans JP"/>
              <a:buChar char="•"/>
              <a:tabLst>
                <a:tab pos="371475" algn="l"/>
              </a:tabLst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교사와</a:t>
            </a:r>
            <a:r>
              <a:rPr dirty="0" sz="13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학생</a:t>
            </a:r>
            <a:r>
              <a:rPr dirty="0" sz="135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간</a:t>
            </a:r>
            <a:r>
              <a:rPr dirty="0" sz="135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60">
                <a:solidFill>
                  <a:srgbClr val="4A5462"/>
                </a:solidFill>
                <a:latin typeface="Dotum"/>
                <a:cs typeface="Dotum"/>
              </a:rPr>
              <a:t>관계</a:t>
            </a:r>
            <a:r>
              <a:rPr dirty="0" sz="1450" spc="-160">
                <a:solidFill>
                  <a:srgbClr val="4A5462"/>
                </a:solidFill>
                <a:latin typeface="Noto Sans JP"/>
                <a:cs typeface="Noto Sans JP"/>
              </a:rPr>
              <a:t>(High-</a:t>
            </a:r>
            <a:r>
              <a:rPr dirty="0" sz="1450" spc="-175">
                <a:solidFill>
                  <a:srgbClr val="4A5462"/>
                </a:solidFill>
                <a:latin typeface="Noto Sans JP"/>
                <a:cs typeface="Noto Sans JP"/>
              </a:rPr>
              <a:t>Touch)</a:t>
            </a:r>
            <a:r>
              <a:rPr dirty="0" sz="1350" spc="-175">
                <a:solidFill>
                  <a:srgbClr val="4A5462"/>
                </a:solidFill>
                <a:latin typeface="Dotum"/>
                <a:cs typeface="Dotum"/>
              </a:rPr>
              <a:t>가</a:t>
            </a:r>
            <a:r>
              <a:rPr dirty="0" sz="135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중심이</a:t>
            </a:r>
            <a:r>
              <a:rPr dirty="0" sz="135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되는</a:t>
            </a:r>
            <a:r>
              <a:rPr dirty="0" sz="135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95">
                <a:solidFill>
                  <a:srgbClr val="4A5462"/>
                </a:solidFill>
                <a:latin typeface="Dotum"/>
                <a:cs typeface="Dotum"/>
              </a:rPr>
              <a:t>영역</a:t>
            </a:r>
            <a:endParaRPr sz="1350">
              <a:latin typeface="Dotum"/>
              <a:cs typeface="Dotum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609599" y="7229474"/>
            <a:ext cx="10972800" cy="1104900"/>
          </a:xfrm>
          <a:custGeom>
            <a:avLst/>
            <a:gdLst/>
            <a:ahLst/>
            <a:cxnLst/>
            <a:rect l="l" t="t" r="r" b="b"/>
            <a:pathLst>
              <a:path w="10972800" h="1104900">
                <a:moveTo>
                  <a:pt x="10901602" y="1104899"/>
                </a:moveTo>
                <a:lnTo>
                  <a:pt x="71196" y="1104899"/>
                </a:lnTo>
                <a:lnTo>
                  <a:pt x="66241" y="1104410"/>
                </a:lnTo>
                <a:lnTo>
                  <a:pt x="29705" y="1089277"/>
                </a:lnTo>
                <a:lnTo>
                  <a:pt x="3885" y="1053237"/>
                </a:lnTo>
                <a:lnTo>
                  <a:pt x="0" y="1033703"/>
                </a:lnTo>
                <a:lnTo>
                  <a:pt x="0" y="10286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10901602" y="0"/>
                </a:lnTo>
                <a:lnTo>
                  <a:pt x="10943091" y="15621"/>
                </a:lnTo>
                <a:lnTo>
                  <a:pt x="10968911" y="51661"/>
                </a:lnTo>
                <a:lnTo>
                  <a:pt x="10972798" y="71196"/>
                </a:lnTo>
                <a:lnTo>
                  <a:pt x="10972798" y="1033703"/>
                </a:lnTo>
                <a:lnTo>
                  <a:pt x="10957175" y="1075193"/>
                </a:lnTo>
                <a:lnTo>
                  <a:pt x="10921136" y="1101013"/>
                </a:lnTo>
                <a:lnTo>
                  <a:pt x="10906556" y="1104411"/>
                </a:lnTo>
                <a:lnTo>
                  <a:pt x="10901602" y="11048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749299" y="7259488"/>
            <a:ext cx="3431540" cy="924560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1650" spc="-114" b="1">
                <a:solidFill>
                  <a:srgbClr val="1D40AF"/>
                </a:solidFill>
                <a:latin typeface="Noto Sans JP"/>
                <a:cs typeface="Noto Sans JP"/>
              </a:rPr>
              <a:t>HTHT</a:t>
            </a:r>
            <a:r>
              <a:rPr dirty="0" sz="1650" spc="25" b="1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dirty="0" sz="1650" spc="-165" b="1">
                <a:solidFill>
                  <a:srgbClr val="1D40AF"/>
                </a:solidFill>
                <a:latin typeface="Noto Sans JP"/>
                <a:cs typeface="Noto Sans JP"/>
              </a:rPr>
              <a:t>×</a:t>
            </a:r>
            <a:r>
              <a:rPr dirty="0" sz="1650" spc="45" b="1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dirty="0" sz="1650" spc="-85" b="1">
                <a:solidFill>
                  <a:srgbClr val="1D40AF"/>
                </a:solidFill>
                <a:latin typeface="Noto Sans JP"/>
                <a:cs typeface="Noto Sans JP"/>
              </a:rPr>
              <a:t>SEL</a:t>
            </a:r>
            <a:r>
              <a:rPr dirty="0" sz="1650" spc="45" b="1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dirty="0" sz="1700" spc="-325" b="1">
                <a:solidFill>
                  <a:srgbClr val="1D40AF"/>
                </a:solidFill>
                <a:latin typeface="Malgun Gothic"/>
                <a:cs typeface="Malgun Gothic"/>
              </a:rPr>
              <a:t>통합</a:t>
            </a:r>
            <a:r>
              <a:rPr dirty="0" sz="1700" spc="-18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D40AF"/>
                </a:solidFill>
                <a:latin typeface="Malgun Gothic"/>
                <a:cs typeface="Malgun Gothic"/>
              </a:rPr>
              <a:t>설계</a:t>
            </a:r>
            <a:r>
              <a:rPr dirty="0" sz="1700" spc="-18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D40AF"/>
                </a:solidFill>
                <a:latin typeface="Malgun Gothic"/>
                <a:cs typeface="Malgun Gothic"/>
              </a:rPr>
              <a:t>핵심</a:t>
            </a:r>
            <a:r>
              <a:rPr dirty="0" sz="1700" spc="-18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700" spc="-350" b="1">
                <a:solidFill>
                  <a:srgbClr val="1D40AF"/>
                </a:solidFill>
                <a:latin typeface="Malgun Gothic"/>
                <a:cs typeface="Malgun Gothic"/>
              </a:rPr>
              <a:t>질문</a:t>
            </a:r>
            <a:endParaRPr sz="1700">
              <a:latin typeface="Malgun Gothic"/>
              <a:cs typeface="Malgun Gothic"/>
            </a:endParaRPr>
          </a:p>
          <a:p>
            <a:pPr marL="108585" indent="-95885">
              <a:lnSpc>
                <a:spcPct val="100000"/>
              </a:lnSpc>
              <a:spcBef>
                <a:spcPts val="685"/>
              </a:spcBef>
              <a:buSzPct val="107407"/>
              <a:buFont typeface="Noto Sans JP Medium"/>
              <a:buChar char="•"/>
              <a:tabLst>
                <a:tab pos="108585" algn="l"/>
              </a:tabLst>
            </a:pP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이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450" spc="-130" b="0">
                <a:solidFill>
                  <a:srgbClr val="1C4ED8"/>
                </a:solidFill>
                <a:latin typeface="Noto Sans JP Medium"/>
                <a:cs typeface="Noto Sans JP Medium"/>
              </a:rPr>
              <a:t>AI</a:t>
            </a:r>
            <a:r>
              <a:rPr dirty="0" sz="1450" spc="15" b="0">
                <a:solidFill>
                  <a:srgbClr val="1C4ED8"/>
                </a:solidFill>
                <a:latin typeface="Noto Sans JP Medium"/>
                <a:cs typeface="Noto Sans JP Medi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도구가</a:t>
            </a:r>
            <a:r>
              <a:rPr dirty="0" sz="1350" spc="-10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학생들의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어떤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450" spc="-160" b="0">
                <a:solidFill>
                  <a:srgbClr val="1C4ED8"/>
                </a:solidFill>
                <a:latin typeface="Noto Sans JP Medium"/>
                <a:cs typeface="Noto Sans JP Medium"/>
              </a:rPr>
              <a:t>SEL</a:t>
            </a:r>
            <a:r>
              <a:rPr dirty="0" sz="1450" spc="20" b="0">
                <a:solidFill>
                  <a:srgbClr val="1C4ED8"/>
                </a:solidFill>
                <a:latin typeface="Noto Sans JP Medium"/>
                <a:cs typeface="Noto Sans JP Medi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역량을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195">
                <a:solidFill>
                  <a:srgbClr val="1C4ED8"/>
                </a:solidFill>
                <a:latin typeface="Dotum"/>
                <a:cs typeface="Dotum"/>
              </a:rPr>
              <a:t>개발하는가</a:t>
            </a:r>
            <a:r>
              <a:rPr dirty="0" sz="1450" spc="-195" b="0">
                <a:solidFill>
                  <a:srgbClr val="1C4ED8"/>
                </a:solidFill>
                <a:latin typeface="Noto Sans JP Medium"/>
                <a:cs typeface="Noto Sans JP Medium"/>
              </a:rPr>
              <a:t>?</a:t>
            </a:r>
            <a:endParaRPr sz="1450">
              <a:latin typeface="Noto Sans JP Medium"/>
              <a:cs typeface="Noto Sans JP Medium"/>
            </a:endParaRPr>
          </a:p>
          <a:p>
            <a:pPr marL="108585" indent="-95885">
              <a:lnSpc>
                <a:spcPct val="100000"/>
              </a:lnSpc>
              <a:spcBef>
                <a:spcPts val="60"/>
              </a:spcBef>
              <a:buSzPct val="107407"/>
              <a:buFont typeface="Noto Sans JP Medium"/>
              <a:buChar char="•"/>
              <a:tabLst>
                <a:tab pos="108585" algn="l"/>
              </a:tabLst>
            </a:pP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인간적</a:t>
            </a:r>
            <a:r>
              <a:rPr dirty="0" sz="1350" spc="-7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185">
                <a:solidFill>
                  <a:srgbClr val="1C4ED8"/>
                </a:solidFill>
                <a:latin typeface="Dotum"/>
                <a:cs typeface="Dotum"/>
              </a:rPr>
              <a:t>상호작용</a:t>
            </a:r>
            <a:r>
              <a:rPr dirty="0" sz="1450" spc="-185" b="0">
                <a:solidFill>
                  <a:srgbClr val="1C4ED8"/>
                </a:solidFill>
                <a:latin typeface="Noto Sans JP Medium"/>
                <a:cs typeface="Noto Sans JP Medium"/>
              </a:rPr>
              <a:t>(High-</a:t>
            </a:r>
            <a:r>
              <a:rPr dirty="0" sz="1450" spc="-180" b="0">
                <a:solidFill>
                  <a:srgbClr val="1C4ED8"/>
                </a:solidFill>
                <a:latin typeface="Noto Sans JP Medium"/>
                <a:cs typeface="Noto Sans JP Medium"/>
              </a:rPr>
              <a:t>Touch)</a:t>
            </a:r>
            <a:r>
              <a:rPr dirty="0" sz="1350" spc="-180">
                <a:solidFill>
                  <a:srgbClr val="1C4ED8"/>
                </a:solidFill>
                <a:latin typeface="Dotum"/>
                <a:cs typeface="Dotum"/>
              </a:rPr>
              <a:t>이</a:t>
            </a:r>
            <a:r>
              <a:rPr dirty="0" sz="1350" spc="-7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필수적인</a:t>
            </a:r>
            <a:r>
              <a:rPr dirty="0" sz="1350" spc="-7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45">
                <a:solidFill>
                  <a:srgbClr val="1C4ED8"/>
                </a:solidFill>
                <a:latin typeface="Dotum"/>
                <a:cs typeface="Dotum"/>
              </a:rPr>
              <a:t>단계는</a:t>
            </a:r>
            <a:r>
              <a:rPr dirty="0" sz="1450" spc="-45" b="0">
                <a:solidFill>
                  <a:srgbClr val="1C4ED8"/>
                </a:solidFill>
                <a:latin typeface="Noto Sans JP Medium"/>
                <a:cs typeface="Noto Sans JP Medium"/>
              </a:rPr>
              <a:t>?</a:t>
            </a:r>
            <a:endParaRPr sz="1450">
              <a:latin typeface="Noto Sans JP Medium"/>
              <a:cs typeface="Noto Sans JP Medium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159499" y="7710127"/>
            <a:ext cx="3681729" cy="47370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08585" indent="-95885">
              <a:lnSpc>
                <a:spcPct val="100000"/>
              </a:lnSpc>
              <a:spcBef>
                <a:spcPts val="90"/>
              </a:spcBef>
              <a:buChar char="•"/>
              <a:tabLst>
                <a:tab pos="108585" algn="l"/>
              </a:tabLst>
            </a:pPr>
            <a:r>
              <a:rPr dirty="0" sz="1450" spc="-130" b="0">
                <a:solidFill>
                  <a:srgbClr val="1C4ED8"/>
                </a:solidFill>
                <a:latin typeface="Noto Sans JP Medium"/>
                <a:cs typeface="Noto Sans JP Medium"/>
              </a:rPr>
              <a:t>AI</a:t>
            </a:r>
            <a:r>
              <a:rPr dirty="0" sz="1450" spc="25" b="0">
                <a:solidFill>
                  <a:srgbClr val="1C4ED8"/>
                </a:solidFill>
                <a:latin typeface="Noto Sans JP Medium"/>
                <a:cs typeface="Noto Sans JP Medium"/>
              </a:rPr>
              <a:t> </a:t>
            </a:r>
            <a:r>
              <a:rPr dirty="0" sz="1350" spc="-165">
                <a:solidFill>
                  <a:srgbClr val="1C4ED8"/>
                </a:solidFill>
                <a:latin typeface="Dotum"/>
                <a:cs typeface="Dotum"/>
              </a:rPr>
              <a:t>도구</a:t>
            </a:r>
            <a:r>
              <a:rPr dirty="0" sz="1450" spc="-165" b="0">
                <a:solidFill>
                  <a:srgbClr val="1C4ED8"/>
                </a:solidFill>
                <a:latin typeface="Noto Sans JP Medium"/>
                <a:cs typeface="Noto Sans JP Medium"/>
              </a:rPr>
              <a:t>(High-</a:t>
            </a:r>
            <a:r>
              <a:rPr dirty="0" sz="1450" spc="-180" b="0">
                <a:solidFill>
                  <a:srgbClr val="1C4ED8"/>
                </a:solidFill>
                <a:latin typeface="Noto Sans JP Medium"/>
                <a:cs typeface="Noto Sans JP Medium"/>
              </a:rPr>
              <a:t>Tech)</a:t>
            </a:r>
            <a:r>
              <a:rPr dirty="0" sz="1350" spc="-180">
                <a:solidFill>
                  <a:srgbClr val="1C4ED8"/>
                </a:solidFill>
                <a:latin typeface="Dotum"/>
                <a:cs typeface="Dotum"/>
              </a:rPr>
              <a:t>가</a:t>
            </a:r>
            <a:r>
              <a:rPr dirty="0" sz="1350" spc="-9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최적으로</a:t>
            </a:r>
            <a:r>
              <a:rPr dirty="0" sz="1350" spc="-9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지원할</a:t>
            </a:r>
            <a:r>
              <a:rPr dirty="0" sz="1350" spc="-9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수</a:t>
            </a:r>
            <a:r>
              <a:rPr dirty="0" sz="1350" spc="-9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있는</a:t>
            </a:r>
            <a:r>
              <a:rPr dirty="0" sz="1350" spc="-9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155">
                <a:solidFill>
                  <a:srgbClr val="1C4ED8"/>
                </a:solidFill>
                <a:latin typeface="Dotum"/>
                <a:cs typeface="Dotum"/>
              </a:rPr>
              <a:t>영역은</a:t>
            </a:r>
            <a:r>
              <a:rPr dirty="0" sz="1450" spc="-155" b="0">
                <a:solidFill>
                  <a:srgbClr val="1C4ED8"/>
                </a:solidFill>
                <a:latin typeface="Noto Sans JP Medium"/>
                <a:cs typeface="Noto Sans JP Medium"/>
              </a:rPr>
              <a:t>?</a:t>
            </a:r>
            <a:endParaRPr sz="1450">
              <a:latin typeface="Noto Sans JP Medium"/>
              <a:cs typeface="Noto Sans JP Medium"/>
            </a:endParaRPr>
          </a:p>
          <a:p>
            <a:pPr marL="108585" indent="-95885">
              <a:lnSpc>
                <a:spcPct val="100000"/>
              </a:lnSpc>
              <a:spcBef>
                <a:spcPts val="60"/>
              </a:spcBef>
              <a:buSzPct val="107407"/>
              <a:buFont typeface="Noto Sans JP Medium"/>
              <a:buChar char="•"/>
              <a:tabLst>
                <a:tab pos="108585" algn="l"/>
              </a:tabLst>
            </a:pP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교사의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역할과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개입이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중요한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시점은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10">
                <a:solidFill>
                  <a:srgbClr val="1C4ED8"/>
                </a:solidFill>
                <a:latin typeface="Dotum"/>
                <a:cs typeface="Dotum"/>
              </a:rPr>
              <a:t>언제인가</a:t>
            </a:r>
            <a:r>
              <a:rPr dirty="0" sz="1450" spc="-10" b="0">
                <a:solidFill>
                  <a:srgbClr val="1C4ED8"/>
                </a:solidFill>
                <a:latin typeface="Noto Sans JP Medium"/>
                <a:cs typeface="Noto Sans JP Medium"/>
              </a:rPr>
              <a:t>?</a:t>
            </a:r>
            <a:endParaRPr sz="1450">
              <a:latin typeface="Noto Sans JP Medium"/>
              <a:cs typeface="Noto Sans JP Medium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6667499" y="2819399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7145" y="276224"/>
                </a:moveTo>
                <a:lnTo>
                  <a:pt x="97332" y="270320"/>
                </a:lnTo>
                <a:lnTo>
                  <a:pt x="60950" y="253111"/>
                </a:lnTo>
                <a:lnTo>
                  <a:pt x="31128" y="226084"/>
                </a:lnTo>
                <a:lnTo>
                  <a:pt x="10438" y="191562"/>
                </a:lnTo>
                <a:lnTo>
                  <a:pt x="658" y="152522"/>
                </a:lnTo>
                <a:lnTo>
                  <a:pt x="0" y="139079"/>
                </a:lnTo>
                <a:lnTo>
                  <a:pt x="164" y="130407"/>
                </a:lnTo>
                <a:lnTo>
                  <a:pt x="8012" y="90949"/>
                </a:lnTo>
                <a:lnTo>
                  <a:pt x="26993" y="55440"/>
                </a:lnTo>
                <a:lnTo>
                  <a:pt x="55440" y="26992"/>
                </a:lnTo>
                <a:lnTo>
                  <a:pt x="90949" y="8013"/>
                </a:lnTo>
                <a:lnTo>
                  <a:pt x="130407" y="164"/>
                </a:lnTo>
                <a:lnTo>
                  <a:pt x="139079" y="0"/>
                </a:lnTo>
                <a:lnTo>
                  <a:pt x="145817" y="164"/>
                </a:lnTo>
                <a:lnTo>
                  <a:pt x="185274" y="8013"/>
                </a:lnTo>
                <a:lnTo>
                  <a:pt x="220783" y="26992"/>
                </a:lnTo>
                <a:lnTo>
                  <a:pt x="249230" y="55440"/>
                </a:lnTo>
                <a:lnTo>
                  <a:pt x="268210" y="90949"/>
                </a:lnTo>
                <a:lnTo>
                  <a:pt x="276059" y="130407"/>
                </a:lnTo>
                <a:lnTo>
                  <a:pt x="276224" y="139079"/>
                </a:lnTo>
                <a:lnTo>
                  <a:pt x="276059" y="145817"/>
                </a:lnTo>
                <a:lnTo>
                  <a:pt x="268210" y="185274"/>
                </a:lnTo>
                <a:lnTo>
                  <a:pt x="249230" y="220783"/>
                </a:lnTo>
                <a:lnTo>
                  <a:pt x="220783" y="249231"/>
                </a:lnTo>
                <a:lnTo>
                  <a:pt x="185274" y="268211"/>
                </a:lnTo>
                <a:lnTo>
                  <a:pt x="145817" y="276060"/>
                </a:lnTo>
                <a:lnTo>
                  <a:pt x="137145" y="276224"/>
                </a:lnTo>
                <a:close/>
              </a:path>
            </a:pathLst>
          </a:custGeom>
          <a:solidFill>
            <a:srgbClr val="C6F5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6700490" y="2809595"/>
            <a:ext cx="208279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265">
                <a:solidFill>
                  <a:srgbClr val="2E8559"/>
                </a:solidFill>
                <a:latin typeface="BIZ UDPGothic"/>
                <a:cs typeface="BIZ UDPGothic"/>
              </a:rPr>
              <a:t>♧</a:t>
            </a:r>
            <a:endParaRPr sz="1600">
              <a:latin typeface="BIZ UDPGothic"/>
              <a:cs typeface="BIZ UDPGothic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005290" y="2846514"/>
            <a:ext cx="67627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사회적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333333"/>
                </a:solidFill>
                <a:latin typeface="Dotum"/>
                <a:cs typeface="Dotum"/>
              </a:rPr>
              <a:t>인식</a:t>
            </a:r>
            <a:endParaRPr sz="1150">
              <a:latin typeface="Dotum"/>
              <a:cs typeface="Dotum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6210299" y="204787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59" y="298239"/>
                </a:lnTo>
                <a:lnTo>
                  <a:pt x="67730" y="279115"/>
                </a:lnTo>
                <a:lnTo>
                  <a:pt x="34590" y="249082"/>
                </a:lnTo>
                <a:lnTo>
                  <a:pt x="11599" y="210720"/>
                </a:lnTo>
                <a:lnTo>
                  <a:pt x="731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3" y="101065"/>
                </a:lnTo>
                <a:lnTo>
                  <a:pt x="29994" y="61607"/>
                </a:lnTo>
                <a:lnTo>
                  <a:pt x="61606" y="29995"/>
                </a:lnTo>
                <a:lnTo>
                  <a:pt x="101065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2" y="8904"/>
                </a:lnTo>
                <a:lnTo>
                  <a:pt x="243191" y="29995"/>
                </a:lnTo>
                <a:lnTo>
                  <a:pt x="274803" y="61607"/>
                </a:lnTo>
                <a:lnTo>
                  <a:pt x="295894" y="101065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4" y="203733"/>
                </a:lnTo>
                <a:lnTo>
                  <a:pt x="274803" y="243192"/>
                </a:lnTo>
                <a:lnTo>
                  <a:pt x="243191" y="274803"/>
                </a:lnTo>
                <a:lnTo>
                  <a:pt x="203732" y="295895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6304904" y="2084034"/>
            <a:ext cx="11557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6667499" y="4124324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7145" y="276224"/>
                </a:moveTo>
                <a:lnTo>
                  <a:pt x="97332" y="270320"/>
                </a:lnTo>
                <a:lnTo>
                  <a:pt x="60950" y="253111"/>
                </a:lnTo>
                <a:lnTo>
                  <a:pt x="31128" y="226084"/>
                </a:lnTo>
                <a:lnTo>
                  <a:pt x="10438" y="191562"/>
                </a:lnTo>
                <a:lnTo>
                  <a:pt x="658" y="152522"/>
                </a:lnTo>
                <a:lnTo>
                  <a:pt x="0" y="139079"/>
                </a:lnTo>
                <a:lnTo>
                  <a:pt x="164" y="130407"/>
                </a:lnTo>
                <a:lnTo>
                  <a:pt x="8012" y="90949"/>
                </a:lnTo>
                <a:lnTo>
                  <a:pt x="26993" y="55440"/>
                </a:lnTo>
                <a:lnTo>
                  <a:pt x="55440" y="26992"/>
                </a:lnTo>
                <a:lnTo>
                  <a:pt x="90949" y="8013"/>
                </a:lnTo>
                <a:lnTo>
                  <a:pt x="130407" y="164"/>
                </a:lnTo>
                <a:lnTo>
                  <a:pt x="139079" y="0"/>
                </a:lnTo>
                <a:lnTo>
                  <a:pt x="145817" y="164"/>
                </a:lnTo>
                <a:lnTo>
                  <a:pt x="185274" y="8013"/>
                </a:lnTo>
                <a:lnTo>
                  <a:pt x="220783" y="26992"/>
                </a:lnTo>
                <a:lnTo>
                  <a:pt x="249230" y="55440"/>
                </a:lnTo>
                <a:lnTo>
                  <a:pt x="268210" y="90949"/>
                </a:lnTo>
                <a:lnTo>
                  <a:pt x="276059" y="130407"/>
                </a:lnTo>
                <a:lnTo>
                  <a:pt x="276224" y="139079"/>
                </a:lnTo>
                <a:lnTo>
                  <a:pt x="276059" y="145817"/>
                </a:lnTo>
                <a:lnTo>
                  <a:pt x="268210" y="185274"/>
                </a:lnTo>
                <a:lnTo>
                  <a:pt x="249230" y="220783"/>
                </a:lnTo>
                <a:lnTo>
                  <a:pt x="220783" y="249231"/>
                </a:lnTo>
                <a:lnTo>
                  <a:pt x="185274" y="268211"/>
                </a:lnTo>
                <a:lnTo>
                  <a:pt x="145817" y="276060"/>
                </a:lnTo>
                <a:lnTo>
                  <a:pt x="137145" y="276224"/>
                </a:lnTo>
                <a:close/>
              </a:path>
            </a:pathLst>
          </a:custGeom>
          <a:solidFill>
            <a:srgbClr val="E8D8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6700490" y="4114520"/>
            <a:ext cx="208279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-120">
                <a:solidFill>
                  <a:srgbClr val="6A45C1"/>
                </a:solidFill>
                <a:latin typeface="SimSun"/>
                <a:cs typeface="SimSun"/>
              </a:rPr>
              <a:t>★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005290" y="4151439"/>
            <a:ext cx="108204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책임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있는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75">
                <a:solidFill>
                  <a:srgbClr val="333333"/>
                </a:solidFill>
                <a:latin typeface="Dotum"/>
                <a:cs typeface="Dotum"/>
              </a:rPr>
              <a:t>의사결정</a:t>
            </a:r>
            <a:endParaRPr sz="1150">
              <a:latin typeface="Dotum"/>
              <a:cs typeface="Dotum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6210299" y="335279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59" y="298239"/>
                </a:lnTo>
                <a:lnTo>
                  <a:pt x="67730" y="279115"/>
                </a:lnTo>
                <a:lnTo>
                  <a:pt x="34590" y="249082"/>
                </a:lnTo>
                <a:lnTo>
                  <a:pt x="11599" y="210720"/>
                </a:lnTo>
                <a:lnTo>
                  <a:pt x="731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3" y="101066"/>
                </a:lnTo>
                <a:lnTo>
                  <a:pt x="29994" y="61607"/>
                </a:lnTo>
                <a:lnTo>
                  <a:pt x="61606" y="29995"/>
                </a:lnTo>
                <a:lnTo>
                  <a:pt x="101065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2" y="8904"/>
                </a:lnTo>
                <a:lnTo>
                  <a:pt x="243191" y="29995"/>
                </a:lnTo>
                <a:lnTo>
                  <a:pt x="274803" y="61607"/>
                </a:lnTo>
                <a:lnTo>
                  <a:pt x="295894" y="101066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4" y="203733"/>
                </a:lnTo>
                <a:lnTo>
                  <a:pt x="274803" y="243192"/>
                </a:lnTo>
                <a:lnTo>
                  <a:pt x="243191" y="274803"/>
                </a:lnTo>
                <a:lnTo>
                  <a:pt x="203732" y="295894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6304904" y="3388958"/>
            <a:ext cx="11557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6667499" y="5429249"/>
            <a:ext cx="276225" cy="266700"/>
          </a:xfrm>
          <a:custGeom>
            <a:avLst/>
            <a:gdLst/>
            <a:ahLst/>
            <a:cxnLst/>
            <a:rect l="l" t="t" r="r" b="b"/>
            <a:pathLst>
              <a:path w="276225" h="266700">
                <a:moveTo>
                  <a:pt x="133349" y="266699"/>
                </a:moveTo>
                <a:lnTo>
                  <a:pt x="94639" y="260958"/>
                </a:lnTo>
                <a:lnTo>
                  <a:pt x="59263" y="244225"/>
                </a:lnTo>
                <a:lnTo>
                  <a:pt x="30267" y="217946"/>
                </a:lnTo>
                <a:lnTo>
                  <a:pt x="10149" y="184379"/>
                </a:lnTo>
                <a:lnTo>
                  <a:pt x="640" y="146420"/>
                </a:lnTo>
                <a:lnTo>
                  <a:pt x="0" y="133349"/>
                </a:lnTo>
                <a:lnTo>
                  <a:pt x="159" y="126798"/>
                </a:lnTo>
                <a:lnTo>
                  <a:pt x="7790" y="88432"/>
                </a:lnTo>
                <a:lnTo>
                  <a:pt x="26245" y="53906"/>
                </a:lnTo>
                <a:lnTo>
                  <a:pt x="53905" y="26245"/>
                </a:lnTo>
                <a:lnTo>
                  <a:pt x="88432" y="7791"/>
                </a:lnTo>
                <a:lnTo>
                  <a:pt x="126798" y="160"/>
                </a:lnTo>
                <a:lnTo>
                  <a:pt x="142874" y="0"/>
                </a:lnTo>
                <a:lnTo>
                  <a:pt x="149426" y="160"/>
                </a:lnTo>
                <a:lnTo>
                  <a:pt x="187791" y="7791"/>
                </a:lnTo>
                <a:lnTo>
                  <a:pt x="222317" y="26245"/>
                </a:lnTo>
                <a:lnTo>
                  <a:pt x="249978" y="53906"/>
                </a:lnTo>
                <a:lnTo>
                  <a:pt x="268432" y="88432"/>
                </a:lnTo>
                <a:lnTo>
                  <a:pt x="276064" y="126798"/>
                </a:lnTo>
                <a:lnTo>
                  <a:pt x="276224" y="133349"/>
                </a:lnTo>
                <a:lnTo>
                  <a:pt x="276064" y="139901"/>
                </a:lnTo>
                <a:lnTo>
                  <a:pt x="268431" y="178266"/>
                </a:lnTo>
                <a:lnTo>
                  <a:pt x="249977" y="212792"/>
                </a:lnTo>
                <a:lnTo>
                  <a:pt x="222317" y="240453"/>
                </a:lnTo>
                <a:lnTo>
                  <a:pt x="187791" y="258907"/>
                </a:lnTo>
                <a:lnTo>
                  <a:pt x="149426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BEE3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6700490" y="5419445"/>
            <a:ext cx="208279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265">
                <a:solidFill>
                  <a:srgbClr val="2B5281"/>
                </a:solidFill>
                <a:latin typeface="BIZ UDPGothic"/>
                <a:cs typeface="BIZ UDPGothic"/>
              </a:rPr>
              <a:t>♤</a:t>
            </a:r>
            <a:endParaRPr sz="1600">
              <a:latin typeface="BIZ UDPGothic"/>
              <a:cs typeface="BIZ UDPGothic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005290" y="5456364"/>
            <a:ext cx="55372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관계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333333"/>
                </a:solidFill>
                <a:latin typeface="Dotum"/>
                <a:cs typeface="Dotum"/>
              </a:rPr>
              <a:t>기술</a:t>
            </a:r>
            <a:endParaRPr sz="1150">
              <a:latin typeface="Dotum"/>
              <a:cs typeface="Dotum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6210299" y="465772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59" y="298238"/>
                </a:lnTo>
                <a:lnTo>
                  <a:pt x="67730" y="279114"/>
                </a:lnTo>
                <a:lnTo>
                  <a:pt x="34590" y="249082"/>
                </a:lnTo>
                <a:lnTo>
                  <a:pt x="11599" y="210719"/>
                </a:lnTo>
                <a:lnTo>
                  <a:pt x="731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3" y="101065"/>
                </a:lnTo>
                <a:lnTo>
                  <a:pt x="29994" y="61606"/>
                </a:lnTo>
                <a:lnTo>
                  <a:pt x="61606" y="29995"/>
                </a:lnTo>
                <a:lnTo>
                  <a:pt x="101065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2" y="8904"/>
                </a:lnTo>
                <a:lnTo>
                  <a:pt x="243191" y="29995"/>
                </a:lnTo>
                <a:lnTo>
                  <a:pt x="274803" y="61606"/>
                </a:lnTo>
                <a:lnTo>
                  <a:pt x="295894" y="101065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4" y="203732"/>
                </a:lnTo>
                <a:lnTo>
                  <a:pt x="274803" y="243191"/>
                </a:lnTo>
                <a:lnTo>
                  <a:pt x="243191" y="274803"/>
                </a:lnTo>
                <a:lnTo>
                  <a:pt x="203732" y="295894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6304904" y="4693883"/>
            <a:ext cx="11557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6667499" y="6724649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7145" y="276224"/>
                </a:moveTo>
                <a:lnTo>
                  <a:pt x="97332" y="270320"/>
                </a:lnTo>
                <a:lnTo>
                  <a:pt x="60950" y="253110"/>
                </a:lnTo>
                <a:lnTo>
                  <a:pt x="31128" y="226084"/>
                </a:lnTo>
                <a:lnTo>
                  <a:pt x="10438" y="191562"/>
                </a:lnTo>
                <a:lnTo>
                  <a:pt x="658" y="152522"/>
                </a:lnTo>
                <a:lnTo>
                  <a:pt x="0" y="139079"/>
                </a:lnTo>
                <a:lnTo>
                  <a:pt x="164" y="130407"/>
                </a:lnTo>
                <a:lnTo>
                  <a:pt x="8012" y="90948"/>
                </a:lnTo>
                <a:lnTo>
                  <a:pt x="26993" y="55440"/>
                </a:lnTo>
                <a:lnTo>
                  <a:pt x="55440" y="26992"/>
                </a:lnTo>
                <a:lnTo>
                  <a:pt x="90949" y="8012"/>
                </a:lnTo>
                <a:lnTo>
                  <a:pt x="130407" y="164"/>
                </a:lnTo>
                <a:lnTo>
                  <a:pt x="139079" y="0"/>
                </a:lnTo>
                <a:lnTo>
                  <a:pt x="145817" y="164"/>
                </a:lnTo>
                <a:lnTo>
                  <a:pt x="185274" y="8012"/>
                </a:lnTo>
                <a:lnTo>
                  <a:pt x="220783" y="26993"/>
                </a:lnTo>
                <a:lnTo>
                  <a:pt x="249230" y="55440"/>
                </a:lnTo>
                <a:lnTo>
                  <a:pt x="268210" y="90948"/>
                </a:lnTo>
                <a:lnTo>
                  <a:pt x="276059" y="130407"/>
                </a:lnTo>
                <a:lnTo>
                  <a:pt x="276224" y="139079"/>
                </a:lnTo>
                <a:lnTo>
                  <a:pt x="276059" y="145817"/>
                </a:lnTo>
                <a:lnTo>
                  <a:pt x="268210" y="185274"/>
                </a:lnTo>
                <a:lnTo>
                  <a:pt x="249230" y="220783"/>
                </a:lnTo>
                <a:lnTo>
                  <a:pt x="220783" y="249230"/>
                </a:lnTo>
                <a:lnTo>
                  <a:pt x="185274" y="268210"/>
                </a:lnTo>
                <a:lnTo>
                  <a:pt x="145817" y="276059"/>
                </a:lnTo>
                <a:lnTo>
                  <a:pt x="137145" y="276224"/>
                </a:lnTo>
                <a:close/>
              </a:path>
            </a:pathLst>
          </a:custGeom>
          <a:solidFill>
            <a:srgbClr val="E8D8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7019924" y="6724649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7145" y="276224"/>
                </a:moveTo>
                <a:lnTo>
                  <a:pt x="97332" y="270320"/>
                </a:lnTo>
                <a:lnTo>
                  <a:pt x="60950" y="253110"/>
                </a:lnTo>
                <a:lnTo>
                  <a:pt x="31128" y="226084"/>
                </a:lnTo>
                <a:lnTo>
                  <a:pt x="10438" y="191562"/>
                </a:lnTo>
                <a:lnTo>
                  <a:pt x="658" y="152522"/>
                </a:lnTo>
                <a:lnTo>
                  <a:pt x="0" y="139079"/>
                </a:lnTo>
                <a:lnTo>
                  <a:pt x="164" y="130407"/>
                </a:lnTo>
                <a:lnTo>
                  <a:pt x="8012" y="90948"/>
                </a:lnTo>
                <a:lnTo>
                  <a:pt x="26992" y="55440"/>
                </a:lnTo>
                <a:lnTo>
                  <a:pt x="55439" y="26992"/>
                </a:lnTo>
                <a:lnTo>
                  <a:pt x="90948" y="8012"/>
                </a:lnTo>
                <a:lnTo>
                  <a:pt x="130407" y="164"/>
                </a:lnTo>
                <a:lnTo>
                  <a:pt x="139079" y="0"/>
                </a:lnTo>
                <a:lnTo>
                  <a:pt x="145817" y="164"/>
                </a:lnTo>
                <a:lnTo>
                  <a:pt x="185274" y="8012"/>
                </a:lnTo>
                <a:lnTo>
                  <a:pt x="220783" y="26993"/>
                </a:lnTo>
                <a:lnTo>
                  <a:pt x="249231" y="55440"/>
                </a:lnTo>
                <a:lnTo>
                  <a:pt x="268210" y="90948"/>
                </a:lnTo>
                <a:lnTo>
                  <a:pt x="276060" y="130407"/>
                </a:lnTo>
                <a:lnTo>
                  <a:pt x="276224" y="139079"/>
                </a:lnTo>
                <a:lnTo>
                  <a:pt x="276060" y="145817"/>
                </a:lnTo>
                <a:lnTo>
                  <a:pt x="268210" y="185274"/>
                </a:lnTo>
                <a:lnTo>
                  <a:pt x="249231" y="220783"/>
                </a:lnTo>
                <a:lnTo>
                  <a:pt x="220783" y="249230"/>
                </a:lnTo>
                <a:lnTo>
                  <a:pt x="185274" y="268210"/>
                </a:lnTo>
                <a:lnTo>
                  <a:pt x="145817" y="276059"/>
                </a:lnTo>
                <a:lnTo>
                  <a:pt x="137145" y="276224"/>
                </a:lnTo>
                <a:close/>
              </a:path>
            </a:pathLst>
          </a:custGeom>
          <a:solidFill>
            <a:srgbClr val="FEEB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6197599" y="1356126"/>
            <a:ext cx="3948429" cy="5632450"/>
          </a:xfrm>
          <a:prstGeom prst="rect">
            <a:avLst/>
          </a:prstGeom>
        </p:spPr>
        <p:txBody>
          <a:bodyPr wrap="square" lIns="0" tIns="1993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프로젝트</a:t>
            </a:r>
            <a:r>
              <a:rPr dirty="0" sz="2000" spc="-20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설계</a:t>
            </a:r>
            <a:r>
              <a:rPr dirty="0" sz="2000" spc="-20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80" b="1">
                <a:solidFill>
                  <a:srgbClr val="1D40AF"/>
                </a:solidFill>
                <a:latin typeface="Malgun Gothic"/>
                <a:cs typeface="Malgun Gothic"/>
              </a:rPr>
              <a:t>프로세스</a:t>
            </a:r>
            <a:endParaRPr sz="2000">
              <a:latin typeface="Malgun Gothic"/>
              <a:cs typeface="Malgun Gothic"/>
            </a:endParaRPr>
          </a:p>
          <a:p>
            <a:pPr marL="469265">
              <a:lnSpc>
                <a:spcPct val="100000"/>
              </a:lnSpc>
              <a:spcBef>
                <a:spcPts val="1200"/>
              </a:spcBef>
            </a:pPr>
            <a:r>
              <a:rPr dirty="0" sz="1700" spc="-325" b="1">
                <a:solidFill>
                  <a:srgbClr val="1C4ED8"/>
                </a:solidFill>
                <a:latin typeface="Malgun Gothic"/>
                <a:cs typeface="Malgun Gothic"/>
              </a:rPr>
              <a:t>문제</a:t>
            </a:r>
            <a:r>
              <a:rPr dirty="0" sz="1700" spc="-180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C4ED8"/>
                </a:solidFill>
                <a:latin typeface="Malgun Gothic"/>
                <a:cs typeface="Malgun Gothic"/>
              </a:rPr>
              <a:t>분석</a:t>
            </a:r>
            <a:r>
              <a:rPr dirty="0" sz="1700" spc="-175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C4ED8"/>
                </a:solidFill>
                <a:latin typeface="Malgun Gothic"/>
                <a:cs typeface="Malgun Gothic"/>
              </a:rPr>
              <a:t>및</a:t>
            </a:r>
            <a:r>
              <a:rPr dirty="0" sz="1700" spc="-175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C4ED8"/>
                </a:solidFill>
                <a:latin typeface="Malgun Gothic"/>
                <a:cs typeface="Malgun Gothic"/>
              </a:rPr>
              <a:t>요구사항</a:t>
            </a:r>
            <a:r>
              <a:rPr dirty="0" sz="1700" spc="-175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700" spc="-350" b="1">
                <a:solidFill>
                  <a:srgbClr val="1C4ED8"/>
                </a:solidFill>
                <a:latin typeface="Malgun Gothic"/>
                <a:cs typeface="Malgun Gothic"/>
              </a:rPr>
              <a:t>도출</a:t>
            </a:r>
            <a:endParaRPr sz="1700">
              <a:latin typeface="Malgun Gothic"/>
              <a:cs typeface="Malgun Gothic"/>
            </a:endParaRPr>
          </a:p>
          <a:p>
            <a:pPr marL="563245" indent="-93980">
              <a:lnSpc>
                <a:spcPct val="100000"/>
              </a:lnSpc>
              <a:spcBef>
                <a:spcPts val="484"/>
              </a:spcBef>
              <a:buFont typeface="Microsoft Sans Serif"/>
              <a:buChar char="•"/>
              <a:tabLst>
                <a:tab pos="563245" algn="l"/>
              </a:tabLst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학급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195">
                <a:solidFill>
                  <a:srgbClr val="333333"/>
                </a:solidFill>
                <a:latin typeface="Dotum"/>
                <a:cs typeface="Dotum"/>
              </a:rPr>
              <a:t>관찰</a:t>
            </a:r>
            <a:r>
              <a:rPr dirty="0" sz="1350" spc="-195">
                <a:solidFill>
                  <a:srgbClr val="333333"/>
                </a:solidFill>
                <a:latin typeface="Microsoft Sans Serif"/>
                <a:cs typeface="Microsoft Sans Serif"/>
              </a:rPr>
              <a:t>,</a:t>
            </a:r>
            <a:r>
              <a:rPr dirty="0" sz="1350" spc="-1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-220">
                <a:solidFill>
                  <a:srgbClr val="333333"/>
                </a:solidFill>
                <a:latin typeface="Dotum"/>
                <a:cs typeface="Dotum"/>
              </a:rPr>
              <a:t>설문조사</a:t>
            </a:r>
            <a:r>
              <a:rPr dirty="0" sz="1350" spc="-220">
                <a:solidFill>
                  <a:srgbClr val="333333"/>
                </a:solidFill>
                <a:latin typeface="Microsoft Sans Serif"/>
                <a:cs typeface="Microsoft Sans Serif"/>
              </a:rPr>
              <a:t>,</a:t>
            </a:r>
            <a:r>
              <a:rPr dirty="0" sz="135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인터뷰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등을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통한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문제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상황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분석</a:t>
            </a:r>
            <a:endParaRPr sz="1350">
              <a:latin typeface="Dotum"/>
              <a:cs typeface="Dotum"/>
            </a:endParaRPr>
          </a:p>
          <a:p>
            <a:pPr marL="563245" indent="-93980">
              <a:lnSpc>
                <a:spcPct val="100000"/>
              </a:lnSpc>
              <a:spcBef>
                <a:spcPts val="180"/>
              </a:spcBef>
              <a:buFont typeface="Microsoft Sans Serif"/>
              <a:buChar char="•"/>
              <a:tabLst>
                <a:tab pos="563245" algn="l"/>
              </a:tabLst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해결해야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할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핵심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요구사항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정리</a:t>
            </a:r>
            <a:endParaRPr sz="1350">
              <a:latin typeface="Dotum"/>
              <a:cs typeface="Dotum"/>
            </a:endParaRPr>
          </a:p>
          <a:p>
            <a:pPr>
              <a:lnSpc>
                <a:spcPct val="100000"/>
              </a:lnSpc>
              <a:buClr>
                <a:srgbClr val="333333"/>
              </a:buClr>
              <a:buFont typeface="Microsoft Sans Serif"/>
              <a:buChar char="•"/>
            </a:pPr>
            <a:endParaRPr sz="120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1210"/>
              </a:spcBef>
              <a:buClr>
                <a:srgbClr val="333333"/>
              </a:buClr>
              <a:buFont typeface="Microsoft Sans Serif"/>
              <a:buChar char="•"/>
            </a:pPr>
            <a:endParaRPr sz="1200">
              <a:latin typeface="Dotum"/>
              <a:cs typeface="Dotum"/>
            </a:endParaRPr>
          </a:p>
          <a:p>
            <a:pPr marL="469265">
              <a:lnSpc>
                <a:spcPct val="100000"/>
              </a:lnSpc>
            </a:pPr>
            <a:r>
              <a:rPr dirty="0" sz="1700" spc="-325" b="1">
                <a:solidFill>
                  <a:srgbClr val="1C4ED8"/>
                </a:solidFill>
                <a:latin typeface="Malgun Gothic"/>
                <a:cs typeface="Malgun Gothic"/>
              </a:rPr>
              <a:t>프로젝트</a:t>
            </a:r>
            <a:r>
              <a:rPr dirty="0" sz="1700" spc="-180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C4ED8"/>
                </a:solidFill>
                <a:latin typeface="Malgun Gothic"/>
                <a:cs typeface="Malgun Gothic"/>
              </a:rPr>
              <a:t>목표</a:t>
            </a:r>
            <a:r>
              <a:rPr dirty="0" sz="1700" spc="-175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C4ED8"/>
                </a:solidFill>
                <a:latin typeface="Malgun Gothic"/>
                <a:cs typeface="Malgun Gothic"/>
              </a:rPr>
              <a:t>및</a:t>
            </a:r>
            <a:r>
              <a:rPr dirty="0" sz="1700" spc="-175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C4ED8"/>
                </a:solidFill>
                <a:latin typeface="Malgun Gothic"/>
                <a:cs typeface="Malgun Gothic"/>
              </a:rPr>
              <a:t>범위</a:t>
            </a:r>
            <a:r>
              <a:rPr dirty="0" sz="1700" spc="-175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700" spc="-350" b="1">
                <a:solidFill>
                  <a:srgbClr val="1C4ED8"/>
                </a:solidFill>
                <a:latin typeface="Malgun Gothic"/>
                <a:cs typeface="Malgun Gothic"/>
              </a:rPr>
              <a:t>설정</a:t>
            </a:r>
            <a:endParaRPr sz="1700">
              <a:latin typeface="Malgun Gothic"/>
              <a:cs typeface="Malgun Gothic"/>
            </a:endParaRPr>
          </a:p>
          <a:p>
            <a:pPr marL="563245" indent="-93980">
              <a:lnSpc>
                <a:spcPct val="100000"/>
              </a:lnSpc>
              <a:spcBef>
                <a:spcPts val="484"/>
              </a:spcBef>
              <a:buFont typeface="Microsoft Sans Serif"/>
              <a:buChar char="•"/>
              <a:tabLst>
                <a:tab pos="563245" algn="l"/>
              </a:tabLst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측정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가능한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성공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기준과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목표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endParaRPr sz="1350">
              <a:latin typeface="Dotum"/>
              <a:cs typeface="Dotum"/>
            </a:endParaRPr>
          </a:p>
          <a:p>
            <a:pPr marL="563245" indent="-93980">
              <a:lnSpc>
                <a:spcPct val="100000"/>
              </a:lnSpc>
              <a:spcBef>
                <a:spcPts val="180"/>
              </a:spcBef>
              <a:buFont typeface="Microsoft Sans Serif"/>
              <a:buChar char="•"/>
              <a:tabLst>
                <a:tab pos="563245" algn="l"/>
              </a:tabLst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프로젝트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범위와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제약조건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명확화</a:t>
            </a:r>
            <a:endParaRPr sz="1350">
              <a:latin typeface="Dotum"/>
              <a:cs typeface="Dotum"/>
            </a:endParaRPr>
          </a:p>
          <a:p>
            <a:pPr>
              <a:lnSpc>
                <a:spcPct val="100000"/>
              </a:lnSpc>
              <a:buClr>
                <a:srgbClr val="333333"/>
              </a:buClr>
              <a:buFont typeface="Microsoft Sans Serif"/>
              <a:buChar char="•"/>
            </a:pPr>
            <a:endParaRPr sz="120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1210"/>
              </a:spcBef>
              <a:buClr>
                <a:srgbClr val="333333"/>
              </a:buClr>
              <a:buFont typeface="Microsoft Sans Serif"/>
              <a:buChar char="•"/>
            </a:pPr>
            <a:endParaRPr sz="1200">
              <a:latin typeface="Dotum"/>
              <a:cs typeface="Dotum"/>
            </a:endParaRPr>
          </a:p>
          <a:p>
            <a:pPr marL="469265">
              <a:lnSpc>
                <a:spcPct val="100000"/>
              </a:lnSpc>
            </a:pPr>
            <a:r>
              <a:rPr dirty="0" sz="1700" spc="-325" b="1">
                <a:solidFill>
                  <a:srgbClr val="1C4ED8"/>
                </a:solidFill>
                <a:latin typeface="Malgun Gothic"/>
                <a:cs typeface="Malgun Gothic"/>
              </a:rPr>
              <a:t>프로토타입</a:t>
            </a:r>
            <a:r>
              <a:rPr dirty="0" sz="1700" spc="-175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C4ED8"/>
                </a:solidFill>
                <a:latin typeface="Malgun Gothic"/>
                <a:cs typeface="Malgun Gothic"/>
              </a:rPr>
              <a:t>개발</a:t>
            </a:r>
            <a:r>
              <a:rPr dirty="0" sz="1700" spc="-175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C4ED8"/>
                </a:solidFill>
                <a:latin typeface="Malgun Gothic"/>
                <a:cs typeface="Malgun Gothic"/>
              </a:rPr>
              <a:t>및</a:t>
            </a:r>
            <a:r>
              <a:rPr dirty="0" sz="1700" spc="-175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700" spc="-350" b="1">
                <a:solidFill>
                  <a:srgbClr val="1C4ED8"/>
                </a:solidFill>
                <a:latin typeface="Malgun Gothic"/>
                <a:cs typeface="Malgun Gothic"/>
              </a:rPr>
              <a:t>테스트</a:t>
            </a:r>
            <a:endParaRPr sz="1700">
              <a:latin typeface="Malgun Gothic"/>
              <a:cs typeface="Malgun Gothic"/>
            </a:endParaRPr>
          </a:p>
          <a:p>
            <a:pPr marL="563245" indent="-93980">
              <a:lnSpc>
                <a:spcPct val="100000"/>
              </a:lnSpc>
              <a:spcBef>
                <a:spcPts val="484"/>
              </a:spcBef>
              <a:buFont typeface="Microsoft Sans Serif"/>
              <a:buChar char="•"/>
              <a:tabLst>
                <a:tab pos="563245" algn="l"/>
              </a:tabLst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간단한</a:t>
            </a:r>
            <a:r>
              <a:rPr dirty="0" sz="135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초기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모델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설계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테스트</a:t>
            </a:r>
            <a:endParaRPr sz="1350">
              <a:latin typeface="Dotum"/>
              <a:cs typeface="Dotum"/>
            </a:endParaRPr>
          </a:p>
          <a:p>
            <a:pPr marL="563245" indent="-93980">
              <a:lnSpc>
                <a:spcPct val="100000"/>
              </a:lnSpc>
              <a:spcBef>
                <a:spcPts val="180"/>
              </a:spcBef>
              <a:buFont typeface="Microsoft Sans Serif"/>
              <a:buChar char="•"/>
              <a:tabLst>
                <a:tab pos="563245" algn="l"/>
              </a:tabLst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피드백</a:t>
            </a:r>
            <a:r>
              <a:rPr dirty="0" sz="135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수집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개선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사항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도출</a:t>
            </a:r>
            <a:endParaRPr sz="1350">
              <a:latin typeface="Dotum"/>
              <a:cs typeface="Dotum"/>
            </a:endParaRPr>
          </a:p>
          <a:p>
            <a:pPr>
              <a:lnSpc>
                <a:spcPct val="100000"/>
              </a:lnSpc>
              <a:buClr>
                <a:srgbClr val="333333"/>
              </a:buClr>
              <a:buFont typeface="Microsoft Sans Serif"/>
              <a:buChar char="•"/>
            </a:pPr>
            <a:endParaRPr sz="120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1135"/>
              </a:spcBef>
              <a:buClr>
                <a:srgbClr val="333333"/>
              </a:buClr>
              <a:buFont typeface="Microsoft Sans Serif"/>
              <a:buChar char="•"/>
            </a:pPr>
            <a:endParaRPr sz="1200">
              <a:latin typeface="Dotum"/>
              <a:cs typeface="Dotum"/>
            </a:endParaRPr>
          </a:p>
          <a:p>
            <a:pPr marL="469265">
              <a:lnSpc>
                <a:spcPct val="100000"/>
              </a:lnSpc>
            </a:pPr>
            <a:r>
              <a:rPr dirty="0" sz="1700" spc="-325" b="1">
                <a:solidFill>
                  <a:srgbClr val="1C4ED8"/>
                </a:solidFill>
                <a:latin typeface="Malgun Gothic"/>
                <a:cs typeface="Malgun Gothic"/>
              </a:rPr>
              <a:t>실행</a:t>
            </a:r>
            <a:r>
              <a:rPr dirty="0" sz="1700" spc="-180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C4ED8"/>
                </a:solidFill>
                <a:latin typeface="Malgun Gothic"/>
                <a:cs typeface="Malgun Gothic"/>
              </a:rPr>
              <a:t>계획</a:t>
            </a:r>
            <a:r>
              <a:rPr dirty="0" sz="1700" spc="-175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C4ED8"/>
                </a:solidFill>
                <a:latin typeface="Malgun Gothic"/>
                <a:cs typeface="Malgun Gothic"/>
              </a:rPr>
              <a:t>및</a:t>
            </a:r>
            <a:r>
              <a:rPr dirty="0" sz="1700" spc="-175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C4ED8"/>
                </a:solidFill>
                <a:latin typeface="Malgun Gothic"/>
                <a:cs typeface="Malgun Gothic"/>
              </a:rPr>
              <a:t>평가</a:t>
            </a:r>
            <a:r>
              <a:rPr dirty="0" sz="1700" spc="-180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C4ED8"/>
                </a:solidFill>
                <a:latin typeface="Malgun Gothic"/>
                <a:cs typeface="Malgun Gothic"/>
              </a:rPr>
              <a:t>방안</a:t>
            </a:r>
            <a:r>
              <a:rPr dirty="0" sz="1700" spc="-175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700" spc="-350" b="1">
                <a:solidFill>
                  <a:srgbClr val="1C4ED8"/>
                </a:solidFill>
                <a:latin typeface="Malgun Gothic"/>
                <a:cs typeface="Malgun Gothic"/>
              </a:rPr>
              <a:t>수립</a:t>
            </a:r>
            <a:endParaRPr sz="1700">
              <a:latin typeface="Malgun Gothic"/>
              <a:cs typeface="Malgun Gothic"/>
            </a:endParaRPr>
          </a:p>
          <a:p>
            <a:pPr marL="563245" indent="-93980">
              <a:lnSpc>
                <a:spcPct val="100000"/>
              </a:lnSpc>
              <a:spcBef>
                <a:spcPts val="484"/>
              </a:spcBef>
              <a:buFont typeface="Microsoft Sans Serif"/>
              <a:buChar char="•"/>
              <a:tabLst>
                <a:tab pos="563245" algn="l"/>
              </a:tabLst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단계별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실행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계획과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일정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수립</a:t>
            </a:r>
            <a:endParaRPr sz="1350">
              <a:latin typeface="Dotum"/>
              <a:cs typeface="Dotum"/>
            </a:endParaRPr>
          </a:p>
          <a:p>
            <a:pPr marL="563245" indent="-93980">
              <a:lnSpc>
                <a:spcPct val="100000"/>
              </a:lnSpc>
              <a:spcBef>
                <a:spcPts val="180"/>
              </a:spcBef>
              <a:buFont typeface="Microsoft Sans Serif"/>
              <a:buChar char="•"/>
              <a:tabLst>
                <a:tab pos="563245" algn="l"/>
              </a:tabLst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프로젝트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성과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평가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지표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방법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설계</a:t>
            </a:r>
            <a:endParaRPr sz="1350">
              <a:latin typeface="Dotum"/>
              <a:cs typeface="Dotum"/>
            </a:endParaRPr>
          </a:p>
          <a:p>
            <a:pPr marL="514984">
              <a:lnSpc>
                <a:spcPct val="100000"/>
              </a:lnSpc>
              <a:spcBef>
                <a:spcPts val="455"/>
              </a:spcBef>
              <a:tabLst>
                <a:tab pos="865505" algn="l"/>
              </a:tabLst>
            </a:pPr>
            <a:r>
              <a:rPr dirty="0" sz="1600" spc="-50">
                <a:solidFill>
                  <a:srgbClr val="6A45C1"/>
                </a:solidFill>
                <a:latin typeface="SimSun"/>
                <a:cs typeface="SimSun"/>
              </a:rPr>
              <a:t>★</a:t>
            </a:r>
            <a:r>
              <a:rPr dirty="0" sz="1600">
                <a:solidFill>
                  <a:srgbClr val="6A45C1"/>
                </a:solidFill>
                <a:latin typeface="SimSun"/>
                <a:cs typeface="SimSun"/>
              </a:rPr>
              <a:t>	</a:t>
            </a:r>
            <a:r>
              <a:rPr dirty="0" sz="1600" spc="345">
                <a:solidFill>
                  <a:srgbClr val="BF5620"/>
                </a:solidFill>
                <a:latin typeface="Cambria"/>
                <a:cs typeface="Cambria"/>
              </a:rPr>
              <a:t>♢</a:t>
            </a:r>
            <a:r>
              <a:rPr dirty="0" sz="1600" spc="105">
                <a:solidFill>
                  <a:srgbClr val="BF5620"/>
                </a:solidFill>
                <a:latin typeface="Cambria"/>
                <a:cs typeface="Cambria"/>
              </a:rPr>
              <a:t>  </a:t>
            </a:r>
            <a:r>
              <a:rPr dirty="0" baseline="2415" sz="1725" spc="-284">
                <a:solidFill>
                  <a:srgbClr val="333333"/>
                </a:solidFill>
                <a:latin typeface="Dotum"/>
                <a:cs typeface="Dotum"/>
              </a:rPr>
              <a:t>의사결정</a:t>
            </a:r>
            <a:r>
              <a:rPr dirty="0" baseline="2415" sz="1725" spc="-142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baseline="2415" sz="1725">
                <a:solidFill>
                  <a:srgbClr val="333333"/>
                </a:solidFill>
                <a:latin typeface="Calibri"/>
                <a:cs typeface="Calibri"/>
              </a:rPr>
              <a:t>&amp;</a:t>
            </a:r>
            <a:r>
              <a:rPr dirty="0" baseline="2415" sz="1725" spc="37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baseline="2415" sz="1725" spc="-30">
                <a:solidFill>
                  <a:srgbClr val="333333"/>
                </a:solidFill>
                <a:latin typeface="Dotum"/>
                <a:cs typeface="Dotum"/>
              </a:rPr>
              <a:t>자기관리</a:t>
            </a:r>
            <a:endParaRPr baseline="2415" sz="1725">
              <a:latin typeface="Dotum"/>
              <a:cs typeface="Dotum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6210299" y="596264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59" y="298238"/>
                </a:lnTo>
                <a:lnTo>
                  <a:pt x="67730" y="279114"/>
                </a:lnTo>
                <a:lnTo>
                  <a:pt x="34590" y="249082"/>
                </a:lnTo>
                <a:lnTo>
                  <a:pt x="11599" y="210720"/>
                </a:lnTo>
                <a:lnTo>
                  <a:pt x="731" y="167338"/>
                </a:lnTo>
                <a:lnTo>
                  <a:pt x="0" y="152399"/>
                </a:lnTo>
                <a:lnTo>
                  <a:pt x="182" y="144912"/>
                </a:lnTo>
                <a:lnTo>
                  <a:pt x="8903" y="101065"/>
                </a:lnTo>
                <a:lnTo>
                  <a:pt x="29994" y="61606"/>
                </a:lnTo>
                <a:lnTo>
                  <a:pt x="61606" y="29995"/>
                </a:lnTo>
                <a:lnTo>
                  <a:pt x="101065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2" y="8904"/>
                </a:lnTo>
                <a:lnTo>
                  <a:pt x="243191" y="29995"/>
                </a:lnTo>
                <a:lnTo>
                  <a:pt x="274803" y="61606"/>
                </a:lnTo>
                <a:lnTo>
                  <a:pt x="295894" y="101065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7"/>
                </a:lnTo>
                <a:lnTo>
                  <a:pt x="295894" y="203733"/>
                </a:lnTo>
                <a:lnTo>
                  <a:pt x="274803" y="243191"/>
                </a:lnTo>
                <a:lnTo>
                  <a:pt x="243191" y="274803"/>
                </a:lnTo>
                <a:lnTo>
                  <a:pt x="203732" y="295894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6304904" y="5998808"/>
            <a:ext cx="11557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0" y="8410574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19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9"/>
                </a:lnTo>
                <a:close/>
              </a:path>
            </a:pathLst>
          </a:custGeom>
          <a:solidFill>
            <a:srgbClr val="2B52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292099" y="8524823"/>
            <a:ext cx="2473960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80"/>
              </a:lnSpc>
            </a:pPr>
            <a:r>
              <a:rPr dirty="0" sz="1200" spc="-75">
                <a:solidFill>
                  <a:srgbClr val="FFFFFF"/>
                </a:solidFill>
                <a:latin typeface="Noto Sans JP"/>
                <a:cs typeface="Noto Sans JP"/>
              </a:rPr>
              <a:t>AIDT</a:t>
            </a:r>
            <a:r>
              <a:rPr dirty="0" sz="1200" spc="35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dirty="0" sz="1200" spc="-225">
                <a:solidFill>
                  <a:srgbClr val="FFFFFF"/>
                </a:solidFill>
                <a:latin typeface="Dotum"/>
                <a:cs typeface="Dotum"/>
              </a:rPr>
              <a:t>사례</a:t>
            </a:r>
            <a:r>
              <a:rPr dirty="0" sz="1200" spc="-9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200" spc="-225">
                <a:solidFill>
                  <a:srgbClr val="FFFFFF"/>
                </a:solidFill>
                <a:latin typeface="Dotum"/>
                <a:cs typeface="Dotum"/>
              </a:rPr>
              <a:t>체험으로</a:t>
            </a:r>
            <a:r>
              <a:rPr dirty="0" sz="1200" spc="-9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200" spc="-225">
                <a:solidFill>
                  <a:srgbClr val="FFFFFF"/>
                </a:solidFill>
                <a:latin typeface="Dotum"/>
                <a:cs typeface="Dotum"/>
              </a:rPr>
              <a:t>이해하는</a:t>
            </a:r>
            <a:r>
              <a:rPr dirty="0" sz="1200" spc="-9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200" spc="-65">
                <a:solidFill>
                  <a:srgbClr val="FFFFFF"/>
                </a:solidFill>
                <a:latin typeface="Noto Sans JP"/>
                <a:cs typeface="Noto Sans JP"/>
              </a:rPr>
              <a:t>HTHT×SEL</a:t>
            </a:r>
            <a:endParaRPr sz="1200">
              <a:latin typeface="Noto Sans JP"/>
              <a:cs typeface="Noto Sans JP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1772899" y="8524823"/>
            <a:ext cx="165100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80"/>
              </a:lnSpc>
            </a:pPr>
            <a:r>
              <a:rPr dirty="0" sz="1200" spc="-50">
                <a:solidFill>
                  <a:srgbClr val="FFFFFF"/>
                </a:solidFill>
                <a:latin typeface="Noto Sans JP"/>
                <a:cs typeface="Noto Sans JP"/>
              </a:rPr>
              <a:t>6</a:t>
            </a:r>
            <a:endParaRPr sz="120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프로젝트</a:t>
            </a:r>
            <a:r>
              <a:rPr dirty="0" spc="-330"/>
              <a:t> </a:t>
            </a:r>
            <a:r>
              <a:rPr dirty="0" spc="-580"/>
              <a:t>활동</a:t>
            </a:r>
            <a:r>
              <a:rPr dirty="0" spc="-315"/>
              <a:t> </a:t>
            </a:r>
            <a:r>
              <a:rPr dirty="0" spc="-580"/>
              <a:t>단계별</a:t>
            </a:r>
            <a:r>
              <a:rPr dirty="0" spc="-320"/>
              <a:t> </a:t>
            </a:r>
            <a:r>
              <a:rPr dirty="0" spc="-605"/>
              <a:t>안내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09599" y="1904999"/>
            <a:ext cx="10972800" cy="533400"/>
          </a:xfrm>
          <a:custGeom>
            <a:avLst/>
            <a:gdLst/>
            <a:ahLst/>
            <a:cxnLst/>
            <a:rect l="l" t="t" r="r" b="b"/>
            <a:pathLst>
              <a:path w="10972800" h="533400">
                <a:moveTo>
                  <a:pt x="10901602" y="533399"/>
                </a:moveTo>
                <a:lnTo>
                  <a:pt x="71196" y="533399"/>
                </a:lnTo>
                <a:lnTo>
                  <a:pt x="66241" y="532911"/>
                </a:lnTo>
                <a:lnTo>
                  <a:pt x="29705" y="517778"/>
                </a:lnTo>
                <a:lnTo>
                  <a:pt x="3885" y="481737"/>
                </a:lnTo>
                <a:lnTo>
                  <a:pt x="0" y="462203"/>
                </a:lnTo>
                <a:lnTo>
                  <a:pt x="0" y="4571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10901602" y="0"/>
                </a:lnTo>
                <a:lnTo>
                  <a:pt x="10943091" y="15621"/>
                </a:lnTo>
                <a:lnTo>
                  <a:pt x="10968911" y="51661"/>
                </a:lnTo>
                <a:lnTo>
                  <a:pt x="10972798" y="71196"/>
                </a:lnTo>
                <a:lnTo>
                  <a:pt x="10972798" y="462203"/>
                </a:lnTo>
                <a:lnTo>
                  <a:pt x="10957175" y="503694"/>
                </a:lnTo>
                <a:lnTo>
                  <a:pt x="10921136" y="529514"/>
                </a:lnTo>
                <a:lnTo>
                  <a:pt x="10906556" y="532911"/>
                </a:lnTo>
                <a:lnTo>
                  <a:pt x="10901602" y="5333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96899" y="1543685"/>
            <a:ext cx="6988175" cy="744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95">
                <a:solidFill>
                  <a:srgbClr val="333333"/>
                </a:solidFill>
                <a:latin typeface="Noto Sans JP"/>
                <a:cs typeface="Noto Sans JP"/>
              </a:rPr>
              <a:t>AIDT</a:t>
            </a:r>
            <a:r>
              <a:rPr dirty="0" sz="1650" spc="5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프로젝트를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체계적으로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진행하기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위한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단계별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활동을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290">
                <a:solidFill>
                  <a:srgbClr val="333333"/>
                </a:solidFill>
                <a:latin typeface="Dotum"/>
                <a:cs typeface="Dotum"/>
              </a:rPr>
              <a:t>안내합니다</a:t>
            </a:r>
            <a:r>
              <a:rPr dirty="0" sz="1650" spc="-29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endParaRPr sz="1650">
              <a:latin typeface="Noto Sans JP"/>
              <a:cs typeface="Noto Sans JP"/>
            </a:endParaRPr>
          </a:p>
          <a:p>
            <a:pPr marL="164465">
              <a:lnSpc>
                <a:spcPct val="100000"/>
              </a:lnSpc>
              <a:spcBef>
                <a:spcPts val="1885"/>
              </a:spcBef>
            </a:pP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각</a:t>
            </a:r>
            <a:r>
              <a:rPr dirty="0" sz="1350" spc="-9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단계에서</a:t>
            </a:r>
            <a:r>
              <a:rPr dirty="0" sz="1350" spc="-9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학생들의</a:t>
            </a:r>
            <a:r>
              <a:rPr dirty="0" sz="1350" spc="-9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사회정서적</a:t>
            </a:r>
            <a:r>
              <a:rPr dirty="0" sz="1350" spc="-8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역량을</a:t>
            </a:r>
            <a:r>
              <a:rPr dirty="0" sz="1350" spc="-9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고려하며</a:t>
            </a:r>
            <a:r>
              <a:rPr dirty="0" sz="1350" spc="-9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450" spc="-140" b="0">
                <a:solidFill>
                  <a:srgbClr val="1D40AF"/>
                </a:solidFill>
                <a:latin typeface="Noto Sans JP Medium"/>
                <a:cs typeface="Noto Sans JP Medium"/>
              </a:rPr>
              <a:t>High-</a:t>
            </a:r>
            <a:r>
              <a:rPr dirty="0" sz="1450" spc="-200" b="0">
                <a:solidFill>
                  <a:srgbClr val="1D40AF"/>
                </a:solidFill>
                <a:latin typeface="Noto Sans JP Medium"/>
                <a:cs typeface="Noto Sans JP Medium"/>
              </a:rPr>
              <a:t>Tech</a:t>
            </a:r>
            <a:r>
              <a:rPr dirty="0" sz="1350" spc="-200">
                <a:solidFill>
                  <a:srgbClr val="1D40AF"/>
                </a:solidFill>
                <a:latin typeface="Dotum"/>
                <a:cs typeface="Dotum"/>
              </a:rPr>
              <a:t>와</a:t>
            </a:r>
            <a:r>
              <a:rPr dirty="0" sz="1350" spc="-8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450" spc="-140" b="0">
                <a:solidFill>
                  <a:srgbClr val="1D40AF"/>
                </a:solidFill>
                <a:latin typeface="Noto Sans JP Medium"/>
                <a:cs typeface="Noto Sans JP Medium"/>
              </a:rPr>
              <a:t>High-</a:t>
            </a:r>
            <a:r>
              <a:rPr dirty="0" sz="1450" spc="-185" b="0">
                <a:solidFill>
                  <a:srgbClr val="1D40AF"/>
                </a:solidFill>
                <a:latin typeface="Noto Sans JP Medium"/>
                <a:cs typeface="Noto Sans JP Medium"/>
              </a:rPr>
              <a:t>Touch</a:t>
            </a:r>
            <a:r>
              <a:rPr dirty="0" sz="1450" spc="30" b="0">
                <a:solidFill>
                  <a:srgbClr val="1D40AF"/>
                </a:solidFill>
                <a:latin typeface="Noto Sans JP Medium"/>
                <a:cs typeface="Noto Sans JP Medi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요소를</a:t>
            </a:r>
            <a:r>
              <a:rPr dirty="0" sz="1350" spc="-9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균형있게</a:t>
            </a:r>
            <a:r>
              <a:rPr dirty="0" sz="1350" spc="-9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145">
                <a:solidFill>
                  <a:srgbClr val="1D40AF"/>
                </a:solidFill>
                <a:latin typeface="Dotum"/>
                <a:cs typeface="Dotum"/>
              </a:rPr>
              <a:t>활용하세요</a:t>
            </a:r>
            <a:r>
              <a:rPr dirty="0" sz="1450" spc="-145" b="0">
                <a:solidFill>
                  <a:srgbClr val="1D40AF"/>
                </a:solidFill>
                <a:latin typeface="Noto Sans JP Medium"/>
                <a:cs typeface="Noto Sans JP Medium"/>
              </a:rPr>
              <a:t>.</a:t>
            </a:r>
            <a:endParaRPr sz="1450">
              <a:latin typeface="Noto Sans JP Medium"/>
              <a:cs typeface="Noto Sans JP Medium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609599" y="266699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8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6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4" y="92572"/>
                </a:lnTo>
                <a:lnTo>
                  <a:pt x="372799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7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8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733375" y="2716740"/>
            <a:ext cx="13335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0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866774" y="3047999"/>
            <a:ext cx="19050" cy="914400"/>
          </a:xfrm>
          <a:custGeom>
            <a:avLst/>
            <a:gdLst/>
            <a:ahLst/>
            <a:cxnLst/>
            <a:rect l="l" t="t" r="r" b="b"/>
            <a:pathLst>
              <a:path w="19050" h="914400">
                <a:moveTo>
                  <a:pt x="19049" y="914399"/>
                </a:moveTo>
                <a:lnTo>
                  <a:pt x="0" y="914399"/>
                </a:lnTo>
                <a:lnTo>
                  <a:pt x="0" y="0"/>
                </a:lnTo>
                <a:lnTo>
                  <a:pt x="19049" y="0"/>
                </a:lnTo>
                <a:lnTo>
                  <a:pt x="19049" y="9143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295399" y="2666999"/>
            <a:ext cx="38100" cy="1571625"/>
          </a:xfrm>
          <a:custGeom>
            <a:avLst/>
            <a:gdLst/>
            <a:ahLst/>
            <a:cxnLst/>
            <a:rect l="l" t="t" r="r" b="b"/>
            <a:pathLst>
              <a:path w="38100" h="1571625">
                <a:moveTo>
                  <a:pt x="38099" y="1571624"/>
                </a:moveTo>
                <a:lnTo>
                  <a:pt x="0" y="1571624"/>
                </a:lnTo>
                <a:lnTo>
                  <a:pt x="0" y="0"/>
                </a:lnTo>
                <a:lnTo>
                  <a:pt x="38099" y="0"/>
                </a:lnTo>
                <a:lnTo>
                  <a:pt x="38099" y="1571624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1485899" y="3809999"/>
            <a:ext cx="10096500" cy="428625"/>
            <a:chOff x="1485899" y="3809999"/>
            <a:chExt cx="10096500" cy="428625"/>
          </a:xfrm>
        </p:grpSpPr>
        <p:sp>
          <p:nvSpPr>
            <p:cNvPr id="10" name="object 10" descr=""/>
            <p:cNvSpPr/>
            <p:nvPr/>
          </p:nvSpPr>
          <p:spPr>
            <a:xfrm>
              <a:off x="1485899" y="3809999"/>
              <a:ext cx="10096500" cy="428625"/>
            </a:xfrm>
            <a:custGeom>
              <a:avLst/>
              <a:gdLst/>
              <a:ahLst/>
              <a:cxnLst/>
              <a:rect l="l" t="t" r="r" b="b"/>
              <a:pathLst>
                <a:path w="10096500" h="428625">
                  <a:moveTo>
                    <a:pt x="10063451" y="428624"/>
                  </a:moveTo>
                  <a:lnTo>
                    <a:pt x="33047" y="428624"/>
                  </a:lnTo>
                  <a:lnTo>
                    <a:pt x="28187" y="427657"/>
                  </a:lnTo>
                  <a:lnTo>
                    <a:pt x="966" y="400436"/>
                  </a:lnTo>
                  <a:lnTo>
                    <a:pt x="0" y="395577"/>
                  </a:lnTo>
                  <a:lnTo>
                    <a:pt x="0" y="39052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0063451" y="0"/>
                  </a:lnTo>
                  <a:lnTo>
                    <a:pt x="10095530" y="28186"/>
                  </a:lnTo>
                  <a:lnTo>
                    <a:pt x="10096498" y="33047"/>
                  </a:lnTo>
                  <a:lnTo>
                    <a:pt x="10096498" y="395577"/>
                  </a:lnTo>
                  <a:lnTo>
                    <a:pt x="10068310" y="427657"/>
                  </a:lnTo>
                  <a:lnTo>
                    <a:pt x="10063451" y="4286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62099" y="3886199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145" y="276224"/>
                  </a:moveTo>
                  <a:lnTo>
                    <a:pt x="97333" y="270320"/>
                  </a:lnTo>
                  <a:lnTo>
                    <a:pt x="60951" y="253110"/>
                  </a:lnTo>
                  <a:lnTo>
                    <a:pt x="31129" y="226084"/>
                  </a:lnTo>
                  <a:lnTo>
                    <a:pt x="10439" y="191562"/>
                  </a:lnTo>
                  <a:lnTo>
                    <a:pt x="658" y="152522"/>
                  </a:lnTo>
                  <a:lnTo>
                    <a:pt x="0" y="139079"/>
                  </a:lnTo>
                  <a:lnTo>
                    <a:pt x="164" y="130407"/>
                  </a:lnTo>
                  <a:lnTo>
                    <a:pt x="8013" y="90949"/>
                  </a:lnTo>
                  <a:lnTo>
                    <a:pt x="26993" y="55440"/>
                  </a:lnTo>
                  <a:lnTo>
                    <a:pt x="55440" y="26992"/>
                  </a:lnTo>
                  <a:lnTo>
                    <a:pt x="90949" y="8013"/>
                  </a:lnTo>
                  <a:lnTo>
                    <a:pt x="130407" y="164"/>
                  </a:lnTo>
                  <a:lnTo>
                    <a:pt x="139079" y="0"/>
                  </a:lnTo>
                  <a:lnTo>
                    <a:pt x="145817" y="164"/>
                  </a:lnTo>
                  <a:lnTo>
                    <a:pt x="185274" y="8013"/>
                  </a:lnTo>
                  <a:lnTo>
                    <a:pt x="220784" y="26992"/>
                  </a:lnTo>
                  <a:lnTo>
                    <a:pt x="249231" y="55440"/>
                  </a:lnTo>
                  <a:lnTo>
                    <a:pt x="268211" y="90949"/>
                  </a:lnTo>
                  <a:lnTo>
                    <a:pt x="276060" y="130407"/>
                  </a:lnTo>
                  <a:lnTo>
                    <a:pt x="276224" y="139079"/>
                  </a:lnTo>
                  <a:lnTo>
                    <a:pt x="276060" y="145817"/>
                  </a:lnTo>
                  <a:lnTo>
                    <a:pt x="268211" y="185274"/>
                  </a:lnTo>
                  <a:lnTo>
                    <a:pt x="249231" y="220783"/>
                  </a:lnTo>
                  <a:lnTo>
                    <a:pt x="220784" y="249230"/>
                  </a:lnTo>
                  <a:lnTo>
                    <a:pt x="185275" y="268211"/>
                  </a:lnTo>
                  <a:lnTo>
                    <a:pt x="145817" y="276060"/>
                  </a:lnTo>
                  <a:lnTo>
                    <a:pt x="137145" y="276224"/>
                  </a:lnTo>
                  <a:close/>
                </a:path>
              </a:pathLst>
            </a:custGeom>
            <a:solidFill>
              <a:srgbClr val="C6F5D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473199" y="2507957"/>
            <a:ext cx="4609465" cy="1230630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문제</a:t>
            </a:r>
            <a:r>
              <a:rPr dirty="0" sz="2000" spc="-20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정의</a:t>
            </a:r>
            <a:r>
              <a:rPr dirty="0" sz="2000" spc="-20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및</a:t>
            </a:r>
            <a:r>
              <a:rPr dirty="0" sz="2000" spc="-20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주제</a:t>
            </a:r>
            <a:r>
              <a:rPr dirty="0" sz="2000" spc="-20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1D40AF"/>
                </a:solidFill>
                <a:latin typeface="Malgun Gothic"/>
                <a:cs typeface="Malgun Gothic"/>
              </a:rPr>
              <a:t>선정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학급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내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실제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문제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상황을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명확히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정의하고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00" spc="-114">
                <a:solidFill>
                  <a:srgbClr val="333333"/>
                </a:solidFill>
                <a:latin typeface="Noto Sans JP"/>
                <a:cs typeface="Noto Sans JP"/>
              </a:rPr>
              <a:t>AIDT</a:t>
            </a:r>
            <a:r>
              <a:rPr dirty="0" sz="1350" spc="-114">
                <a:solidFill>
                  <a:srgbClr val="333333"/>
                </a:solidFill>
                <a:latin typeface="Dotum"/>
                <a:cs typeface="Dotum"/>
              </a:rPr>
              <a:t>로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해결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가능한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주제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선정</a:t>
            </a:r>
            <a:endParaRPr sz="1350">
              <a:latin typeface="Dotum"/>
              <a:cs typeface="Dotum"/>
            </a:endParaRPr>
          </a:p>
          <a:p>
            <a:pPr marL="97155" indent="-84455">
              <a:lnSpc>
                <a:spcPct val="100000"/>
              </a:lnSpc>
              <a:spcBef>
                <a:spcPts val="455"/>
              </a:spcBef>
              <a:buFont typeface="Noto Sans JP"/>
              <a:buChar char="-"/>
              <a:tabLst>
                <a:tab pos="97155" algn="l"/>
              </a:tabLst>
            </a:pPr>
            <a:r>
              <a:rPr dirty="0" sz="1150" spc="-190">
                <a:solidFill>
                  <a:srgbClr val="1C4ED8"/>
                </a:solidFill>
                <a:latin typeface="Dotum"/>
                <a:cs typeface="Dotum"/>
              </a:rPr>
              <a:t>학생</a:t>
            </a:r>
            <a:r>
              <a:rPr dirty="0" sz="1150" spc="-8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1C4ED8"/>
                </a:solidFill>
                <a:latin typeface="Dotum"/>
                <a:cs typeface="Dotum"/>
              </a:rPr>
              <a:t>설문조사</a:t>
            </a:r>
            <a:r>
              <a:rPr dirty="0" sz="1150" spc="-160">
                <a:solidFill>
                  <a:srgbClr val="1C4ED8"/>
                </a:solidFill>
                <a:latin typeface="Noto Sans JP"/>
                <a:cs typeface="Noto Sans JP"/>
              </a:rPr>
              <a:t>,</a:t>
            </a:r>
            <a:r>
              <a:rPr dirty="0" sz="1150" spc="50">
                <a:solidFill>
                  <a:srgbClr val="1C4ED8"/>
                </a:solidFill>
                <a:latin typeface="Noto Sans JP"/>
                <a:cs typeface="Noto Sans JP"/>
              </a:rPr>
              <a:t> </a:t>
            </a:r>
            <a:r>
              <a:rPr dirty="0" sz="1150" spc="-135">
                <a:solidFill>
                  <a:srgbClr val="1C4ED8"/>
                </a:solidFill>
                <a:latin typeface="Dotum"/>
                <a:cs typeface="Dotum"/>
              </a:rPr>
              <a:t>관찰</a:t>
            </a:r>
            <a:r>
              <a:rPr dirty="0" sz="1150" spc="-135">
                <a:solidFill>
                  <a:srgbClr val="1C4ED8"/>
                </a:solidFill>
                <a:latin typeface="Noto Sans JP"/>
                <a:cs typeface="Noto Sans JP"/>
              </a:rPr>
              <a:t>,</a:t>
            </a:r>
            <a:r>
              <a:rPr dirty="0" sz="1150" spc="50">
                <a:solidFill>
                  <a:srgbClr val="1C4ED8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1C4ED8"/>
                </a:solidFill>
                <a:latin typeface="Dotum"/>
                <a:cs typeface="Dotum"/>
              </a:rPr>
              <a:t>면담</a:t>
            </a:r>
            <a:r>
              <a:rPr dirty="0" sz="1150" spc="-7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C4ED8"/>
                </a:solidFill>
                <a:latin typeface="Dotum"/>
                <a:cs typeface="Dotum"/>
              </a:rPr>
              <a:t>등을</a:t>
            </a:r>
            <a:r>
              <a:rPr dirty="0" sz="1150" spc="-8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C4ED8"/>
                </a:solidFill>
                <a:latin typeface="Dotum"/>
                <a:cs typeface="Dotum"/>
              </a:rPr>
              <a:t>통한</a:t>
            </a:r>
            <a:r>
              <a:rPr dirty="0" sz="1150" spc="-8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C4ED8"/>
                </a:solidFill>
                <a:latin typeface="Dotum"/>
                <a:cs typeface="Dotum"/>
              </a:rPr>
              <a:t>문제</a:t>
            </a:r>
            <a:r>
              <a:rPr dirty="0" sz="1150" spc="-7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1C4ED8"/>
                </a:solidFill>
                <a:latin typeface="Dotum"/>
                <a:cs typeface="Dotum"/>
              </a:rPr>
              <a:t>발굴</a:t>
            </a:r>
            <a:endParaRPr sz="1150">
              <a:latin typeface="Dotum"/>
              <a:cs typeface="Dotum"/>
            </a:endParaRPr>
          </a:p>
          <a:p>
            <a:pPr marL="97155" indent="-84455">
              <a:lnSpc>
                <a:spcPct val="100000"/>
              </a:lnSpc>
              <a:spcBef>
                <a:spcPts val="420"/>
              </a:spcBef>
              <a:buFont typeface="Noto Sans JP"/>
              <a:buChar char="-"/>
              <a:tabLst>
                <a:tab pos="97155" algn="l"/>
              </a:tabLst>
            </a:pPr>
            <a:r>
              <a:rPr dirty="0" sz="1150" spc="-190">
                <a:solidFill>
                  <a:srgbClr val="1C4ED8"/>
                </a:solidFill>
                <a:latin typeface="Dotum"/>
                <a:cs typeface="Dotum"/>
              </a:rPr>
              <a:t>문제의</a:t>
            </a:r>
            <a:r>
              <a:rPr dirty="0" sz="1150" spc="-8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C4ED8"/>
                </a:solidFill>
                <a:latin typeface="Dotum"/>
                <a:cs typeface="Dotum"/>
              </a:rPr>
              <a:t>범위와</a:t>
            </a:r>
            <a:r>
              <a:rPr dirty="0" sz="1150" spc="-8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C4ED8"/>
                </a:solidFill>
                <a:latin typeface="Dotum"/>
                <a:cs typeface="Dotum"/>
              </a:rPr>
              <a:t>해결</a:t>
            </a:r>
            <a:r>
              <a:rPr dirty="0" sz="1150" spc="-8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C4ED8"/>
                </a:solidFill>
                <a:latin typeface="Dotum"/>
                <a:cs typeface="Dotum"/>
              </a:rPr>
              <a:t>가능성</a:t>
            </a:r>
            <a:r>
              <a:rPr dirty="0" sz="1150" spc="-7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1C4ED8"/>
                </a:solidFill>
                <a:latin typeface="Dotum"/>
                <a:cs typeface="Dotum"/>
              </a:rPr>
              <a:t>평가</a:t>
            </a:r>
            <a:endParaRPr sz="1150">
              <a:latin typeface="Dotum"/>
              <a:cs typeface="Dotum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595090" y="3876395"/>
            <a:ext cx="208279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265">
                <a:solidFill>
                  <a:srgbClr val="2E8559"/>
                </a:solidFill>
                <a:latin typeface="BIZ UDPGothic"/>
                <a:cs typeface="BIZ UDPGothic"/>
              </a:rPr>
              <a:t>♧</a:t>
            </a:r>
            <a:endParaRPr sz="1600">
              <a:latin typeface="BIZ UDPGothic"/>
              <a:cs typeface="BIZ UDPGothic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899890" y="3913314"/>
            <a:ext cx="261810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타인의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관점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이해를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통한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 b="1">
                <a:solidFill>
                  <a:srgbClr val="333333"/>
                </a:solidFill>
                <a:latin typeface="Malgun Gothic"/>
                <a:cs typeface="Malgun Gothic"/>
              </a:rPr>
              <a:t>사회적</a:t>
            </a:r>
            <a:r>
              <a:rPr dirty="0" sz="1150" spc="-1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150" spc="-190" b="1">
                <a:solidFill>
                  <a:srgbClr val="333333"/>
                </a:solidFill>
                <a:latin typeface="Malgun Gothic"/>
                <a:cs typeface="Malgun Gothic"/>
              </a:rPr>
              <a:t>인식</a:t>
            </a:r>
            <a:r>
              <a:rPr dirty="0" sz="1150" spc="-9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역량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55">
                <a:solidFill>
                  <a:srgbClr val="333333"/>
                </a:solidFill>
                <a:latin typeface="Dotum"/>
                <a:cs typeface="Dotum"/>
              </a:rPr>
              <a:t>활용</a:t>
            </a:r>
            <a:endParaRPr sz="1150">
              <a:latin typeface="Dotum"/>
              <a:cs typeface="Dotum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609599" y="439102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8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6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0"/>
                </a:lnTo>
                <a:lnTo>
                  <a:pt x="8200" y="135199"/>
                </a:lnTo>
                <a:lnTo>
                  <a:pt x="27095" y="92571"/>
                </a:lnTo>
                <a:lnTo>
                  <a:pt x="55796" y="55795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5"/>
                </a:lnTo>
                <a:lnTo>
                  <a:pt x="353904" y="92571"/>
                </a:lnTo>
                <a:lnTo>
                  <a:pt x="372799" y="135199"/>
                </a:lnTo>
                <a:lnTo>
                  <a:pt x="380771" y="181140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6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8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733375" y="4431240"/>
            <a:ext cx="13335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0" b="1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866774" y="4772024"/>
            <a:ext cx="19050" cy="914400"/>
          </a:xfrm>
          <a:custGeom>
            <a:avLst/>
            <a:gdLst/>
            <a:ahLst/>
            <a:cxnLst/>
            <a:rect l="l" t="t" r="r" b="b"/>
            <a:pathLst>
              <a:path w="19050" h="914400">
                <a:moveTo>
                  <a:pt x="19049" y="914399"/>
                </a:moveTo>
                <a:lnTo>
                  <a:pt x="0" y="914399"/>
                </a:lnTo>
                <a:lnTo>
                  <a:pt x="0" y="0"/>
                </a:lnTo>
                <a:lnTo>
                  <a:pt x="19049" y="0"/>
                </a:lnTo>
                <a:lnTo>
                  <a:pt x="19049" y="9143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1295399" y="4391024"/>
            <a:ext cx="38100" cy="1571625"/>
          </a:xfrm>
          <a:custGeom>
            <a:avLst/>
            <a:gdLst/>
            <a:ahLst/>
            <a:cxnLst/>
            <a:rect l="l" t="t" r="r" b="b"/>
            <a:pathLst>
              <a:path w="38100" h="1571625">
                <a:moveTo>
                  <a:pt x="38099" y="1571624"/>
                </a:moveTo>
                <a:lnTo>
                  <a:pt x="0" y="1571624"/>
                </a:lnTo>
                <a:lnTo>
                  <a:pt x="0" y="0"/>
                </a:lnTo>
                <a:lnTo>
                  <a:pt x="38099" y="0"/>
                </a:lnTo>
                <a:lnTo>
                  <a:pt x="38099" y="1571624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 descr=""/>
          <p:cNvGrpSpPr/>
          <p:nvPr/>
        </p:nvGrpSpPr>
        <p:grpSpPr>
          <a:xfrm>
            <a:off x="1485899" y="5534024"/>
            <a:ext cx="10096500" cy="428625"/>
            <a:chOff x="1485899" y="5534024"/>
            <a:chExt cx="10096500" cy="428625"/>
          </a:xfrm>
        </p:grpSpPr>
        <p:sp>
          <p:nvSpPr>
            <p:cNvPr id="20" name="object 20" descr=""/>
            <p:cNvSpPr/>
            <p:nvPr/>
          </p:nvSpPr>
          <p:spPr>
            <a:xfrm>
              <a:off x="1485899" y="5534024"/>
              <a:ext cx="10096500" cy="428625"/>
            </a:xfrm>
            <a:custGeom>
              <a:avLst/>
              <a:gdLst/>
              <a:ahLst/>
              <a:cxnLst/>
              <a:rect l="l" t="t" r="r" b="b"/>
              <a:pathLst>
                <a:path w="10096500" h="428625">
                  <a:moveTo>
                    <a:pt x="10063451" y="428624"/>
                  </a:moveTo>
                  <a:lnTo>
                    <a:pt x="33047" y="428624"/>
                  </a:lnTo>
                  <a:lnTo>
                    <a:pt x="28187" y="427658"/>
                  </a:lnTo>
                  <a:lnTo>
                    <a:pt x="966" y="400436"/>
                  </a:lnTo>
                  <a:lnTo>
                    <a:pt x="0" y="395577"/>
                  </a:lnTo>
                  <a:lnTo>
                    <a:pt x="0" y="39052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0063451" y="0"/>
                  </a:lnTo>
                  <a:lnTo>
                    <a:pt x="10095530" y="28186"/>
                  </a:lnTo>
                  <a:lnTo>
                    <a:pt x="10096498" y="33047"/>
                  </a:lnTo>
                  <a:lnTo>
                    <a:pt x="10096498" y="395577"/>
                  </a:lnTo>
                  <a:lnTo>
                    <a:pt x="10068310" y="427658"/>
                  </a:lnTo>
                  <a:lnTo>
                    <a:pt x="10063451" y="4286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562099" y="5610224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145" y="276224"/>
                  </a:moveTo>
                  <a:lnTo>
                    <a:pt x="97333" y="270319"/>
                  </a:lnTo>
                  <a:lnTo>
                    <a:pt x="60951" y="253110"/>
                  </a:lnTo>
                  <a:lnTo>
                    <a:pt x="31129" y="226083"/>
                  </a:lnTo>
                  <a:lnTo>
                    <a:pt x="10439" y="191562"/>
                  </a:lnTo>
                  <a:lnTo>
                    <a:pt x="658" y="152522"/>
                  </a:lnTo>
                  <a:lnTo>
                    <a:pt x="0" y="139079"/>
                  </a:lnTo>
                  <a:lnTo>
                    <a:pt x="164" y="130407"/>
                  </a:lnTo>
                  <a:lnTo>
                    <a:pt x="8013" y="90948"/>
                  </a:lnTo>
                  <a:lnTo>
                    <a:pt x="26993" y="55440"/>
                  </a:lnTo>
                  <a:lnTo>
                    <a:pt x="55440" y="26992"/>
                  </a:lnTo>
                  <a:lnTo>
                    <a:pt x="90949" y="8013"/>
                  </a:lnTo>
                  <a:lnTo>
                    <a:pt x="130407" y="165"/>
                  </a:lnTo>
                  <a:lnTo>
                    <a:pt x="139079" y="0"/>
                  </a:lnTo>
                  <a:lnTo>
                    <a:pt x="145817" y="165"/>
                  </a:lnTo>
                  <a:lnTo>
                    <a:pt x="185274" y="8013"/>
                  </a:lnTo>
                  <a:lnTo>
                    <a:pt x="220784" y="26992"/>
                  </a:lnTo>
                  <a:lnTo>
                    <a:pt x="249231" y="55440"/>
                  </a:lnTo>
                  <a:lnTo>
                    <a:pt x="268211" y="90948"/>
                  </a:lnTo>
                  <a:lnTo>
                    <a:pt x="276060" y="130407"/>
                  </a:lnTo>
                  <a:lnTo>
                    <a:pt x="276224" y="139079"/>
                  </a:lnTo>
                  <a:lnTo>
                    <a:pt x="276060" y="145817"/>
                  </a:lnTo>
                  <a:lnTo>
                    <a:pt x="268211" y="185274"/>
                  </a:lnTo>
                  <a:lnTo>
                    <a:pt x="249231" y="220782"/>
                  </a:lnTo>
                  <a:lnTo>
                    <a:pt x="220784" y="249230"/>
                  </a:lnTo>
                  <a:lnTo>
                    <a:pt x="185275" y="268210"/>
                  </a:lnTo>
                  <a:lnTo>
                    <a:pt x="145817" y="276059"/>
                  </a:lnTo>
                  <a:lnTo>
                    <a:pt x="137145" y="276224"/>
                  </a:lnTo>
                  <a:close/>
                </a:path>
              </a:pathLst>
            </a:custGeom>
            <a:solidFill>
              <a:srgbClr val="E8D8F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1473199" y="4231983"/>
            <a:ext cx="3073400" cy="1230630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데이터</a:t>
            </a:r>
            <a:r>
              <a:rPr dirty="0" sz="2000" spc="-20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수집</a:t>
            </a:r>
            <a:r>
              <a:rPr dirty="0" sz="2000" spc="-20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및</a:t>
            </a:r>
            <a:r>
              <a:rPr dirty="0" sz="2000" spc="-20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분석</a:t>
            </a:r>
            <a:r>
              <a:rPr dirty="0" sz="2000" spc="-20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1D40AF"/>
                </a:solidFill>
                <a:latin typeface="Malgun Gothic"/>
                <a:cs typeface="Malgun Gothic"/>
              </a:rPr>
              <a:t>계획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필요한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데이터의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190">
                <a:solidFill>
                  <a:srgbClr val="333333"/>
                </a:solidFill>
                <a:latin typeface="Dotum"/>
                <a:cs typeface="Dotum"/>
              </a:rPr>
              <a:t>종류</a:t>
            </a:r>
            <a:r>
              <a:rPr dirty="0" sz="1300" spc="-19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dirty="0" sz="1300" spc="5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수집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190">
                <a:solidFill>
                  <a:srgbClr val="333333"/>
                </a:solidFill>
                <a:latin typeface="Dotum"/>
                <a:cs typeface="Dotum"/>
              </a:rPr>
              <a:t>방법</a:t>
            </a:r>
            <a:r>
              <a:rPr dirty="0" sz="1300" spc="-19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dirty="0" sz="1300" spc="5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분석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방향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설계</a:t>
            </a:r>
            <a:endParaRPr sz="1350">
              <a:latin typeface="Dotum"/>
              <a:cs typeface="Dotum"/>
            </a:endParaRPr>
          </a:p>
          <a:p>
            <a:pPr marL="97155" indent="-84455">
              <a:lnSpc>
                <a:spcPct val="100000"/>
              </a:lnSpc>
              <a:spcBef>
                <a:spcPts val="455"/>
              </a:spcBef>
              <a:buFont typeface="Noto Sans JP"/>
              <a:buChar char="-"/>
              <a:tabLst>
                <a:tab pos="97155" algn="l"/>
              </a:tabLst>
            </a:pPr>
            <a:r>
              <a:rPr dirty="0" sz="1150" spc="-190">
                <a:solidFill>
                  <a:srgbClr val="1C4ED8"/>
                </a:solidFill>
                <a:latin typeface="Dotum"/>
                <a:cs typeface="Dotum"/>
              </a:rPr>
              <a:t>개인정보</a:t>
            </a:r>
            <a:r>
              <a:rPr dirty="0" sz="1150" spc="-7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C4ED8"/>
                </a:solidFill>
                <a:latin typeface="Dotum"/>
                <a:cs typeface="Dotum"/>
              </a:rPr>
              <a:t>보호와</a:t>
            </a:r>
            <a:r>
              <a:rPr dirty="0" sz="1150" spc="-7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C4ED8"/>
                </a:solidFill>
                <a:latin typeface="Dotum"/>
                <a:cs typeface="Dotum"/>
              </a:rPr>
              <a:t>윤리적</a:t>
            </a:r>
            <a:r>
              <a:rPr dirty="0" sz="1150" spc="-7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C4ED8"/>
                </a:solidFill>
                <a:latin typeface="Dotum"/>
                <a:cs typeface="Dotum"/>
              </a:rPr>
              <a:t>고려사항</a:t>
            </a:r>
            <a:r>
              <a:rPr dirty="0" sz="1150" spc="-7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1C4ED8"/>
                </a:solidFill>
                <a:latin typeface="Dotum"/>
                <a:cs typeface="Dotum"/>
              </a:rPr>
              <a:t>점검</a:t>
            </a:r>
            <a:endParaRPr sz="1150">
              <a:latin typeface="Dotum"/>
              <a:cs typeface="Dotum"/>
            </a:endParaRPr>
          </a:p>
          <a:p>
            <a:pPr marL="97155" indent="-84455">
              <a:lnSpc>
                <a:spcPct val="100000"/>
              </a:lnSpc>
              <a:spcBef>
                <a:spcPts val="420"/>
              </a:spcBef>
              <a:buFont typeface="Noto Sans JP"/>
              <a:buChar char="-"/>
              <a:tabLst>
                <a:tab pos="97155" algn="l"/>
              </a:tabLst>
            </a:pPr>
            <a:r>
              <a:rPr dirty="0" sz="1150" spc="-190">
                <a:solidFill>
                  <a:srgbClr val="1C4ED8"/>
                </a:solidFill>
                <a:latin typeface="Dotum"/>
                <a:cs typeface="Dotum"/>
              </a:rPr>
              <a:t>데이터</a:t>
            </a:r>
            <a:r>
              <a:rPr dirty="0" sz="1150" spc="-8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C4ED8"/>
                </a:solidFill>
                <a:latin typeface="Dotum"/>
                <a:cs typeface="Dotum"/>
              </a:rPr>
              <a:t>신뢰성과</a:t>
            </a:r>
            <a:r>
              <a:rPr dirty="0" sz="1150" spc="-8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C4ED8"/>
                </a:solidFill>
                <a:latin typeface="Dotum"/>
                <a:cs typeface="Dotum"/>
              </a:rPr>
              <a:t>타당성</a:t>
            </a:r>
            <a:r>
              <a:rPr dirty="0" sz="1150" spc="-7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C4ED8"/>
                </a:solidFill>
                <a:latin typeface="Dotum"/>
                <a:cs typeface="Dotum"/>
              </a:rPr>
              <a:t>확보</a:t>
            </a:r>
            <a:r>
              <a:rPr dirty="0" sz="1150" spc="-8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C4ED8"/>
                </a:solidFill>
                <a:latin typeface="Dotum"/>
                <a:cs typeface="Dotum"/>
              </a:rPr>
              <a:t>방안</a:t>
            </a:r>
            <a:r>
              <a:rPr dirty="0" sz="1150" spc="-8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1C4ED8"/>
                </a:solidFill>
                <a:latin typeface="Dotum"/>
                <a:cs typeface="Dotum"/>
              </a:rPr>
              <a:t>마련</a:t>
            </a:r>
            <a:endParaRPr sz="1150">
              <a:latin typeface="Dotum"/>
              <a:cs typeface="Dotum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595090" y="5600420"/>
            <a:ext cx="208279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-120">
                <a:solidFill>
                  <a:srgbClr val="6A45C1"/>
                </a:solidFill>
                <a:latin typeface="SimSun"/>
                <a:cs typeface="SimSun"/>
              </a:rPr>
              <a:t>★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899890" y="5637339"/>
            <a:ext cx="233553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데이터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기반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 b="1">
                <a:solidFill>
                  <a:srgbClr val="333333"/>
                </a:solidFill>
                <a:latin typeface="Malgun Gothic"/>
                <a:cs typeface="Malgun Gothic"/>
              </a:rPr>
              <a:t>책임</a:t>
            </a:r>
            <a:r>
              <a:rPr dirty="0" sz="1150" spc="-1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150" spc="-190" b="1">
                <a:solidFill>
                  <a:srgbClr val="333333"/>
                </a:solidFill>
                <a:latin typeface="Malgun Gothic"/>
                <a:cs typeface="Malgun Gothic"/>
              </a:rPr>
              <a:t>있는</a:t>
            </a:r>
            <a:r>
              <a:rPr dirty="0" sz="1150" spc="-10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150" spc="-190" b="1">
                <a:solidFill>
                  <a:srgbClr val="333333"/>
                </a:solidFill>
                <a:latin typeface="Malgun Gothic"/>
                <a:cs typeface="Malgun Gothic"/>
              </a:rPr>
              <a:t>의사결정</a:t>
            </a:r>
            <a:r>
              <a:rPr dirty="0" sz="1150" spc="-9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역량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55">
                <a:solidFill>
                  <a:srgbClr val="333333"/>
                </a:solidFill>
                <a:latin typeface="Dotum"/>
                <a:cs typeface="Dotum"/>
              </a:rPr>
              <a:t>함양</a:t>
            </a:r>
            <a:endParaRPr sz="1150">
              <a:latin typeface="Dotum"/>
              <a:cs typeface="Dotum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609599" y="611504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8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6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1"/>
                </a:lnTo>
                <a:lnTo>
                  <a:pt x="55796" y="55795"/>
                </a:lnTo>
                <a:lnTo>
                  <a:pt x="92572" y="27094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4"/>
                </a:lnTo>
                <a:lnTo>
                  <a:pt x="325203" y="55795"/>
                </a:lnTo>
                <a:lnTo>
                  <a:pt x="353904" y="92571"/>
                </a:lnTo>
                <a:lnTo>
                  <a:pt x="372799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6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8"/>
                </a:lnTo>
                <a:lnTo>
                  <a:pt x="199858" y="380770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733375" y="6155265"/>
            <a:ext cx="13335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0" b="1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866774" y="6496049"/>
            <a:ext cx="19050" cy="914400"/>
          </a:xfrm>
          <a:custGeom>
            <a:avLst/>
            <a:gdLst/>
            <a:ahLst/>
            <a:cxnLst/>
            <a:rect l="l" t="t" r="r" b="b"/>
            <a:pathLst>
              <a:path w="19050" h="914400">
                <a:moveTo>
                  <a:pt x="19049" y="914399"/>
                </a:moveTo>
                <a:lnTo>
                  <a:pt x="0" y="914399"/>
                </a:lnTo>
                <a:lnTo>
                  <a:pt x="0" y="0"/>
                </a:lnTo>
                <a:lnTo>
                  <a:pt x="19049" y="0"/>
                </a:lnTo>
                <a:lnTo>
                  <a:pt x="19049" y="9143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1295399" y="6115049"/>
            <a:ext cx="38100" cy="1562100"/>
          </a:xfrm>
          <a:custGeom>
            <a:avLst/>
            <a:gdLst/>
            <a:ahLst/>
            <a:cxnLst/>
            <a:rect l="l" t="t" r="r" b="b"/>
            <a:pathLst>
              <a:path w="38100" h="1562100">
                <a:moveTo>
                  <a:pt x="38099" y="1562099"/>
                </a:moveTo>
                <a:lnTo>
                  <a:pt x="0" y="1562099"/>
                </a:lnTo>
                <a:lnTo>
                  <a:pt x="0" y="0"/>
                </a:lnTo>
                <a:lnTo>
                  <a:pt x="38099" y="0"/>
                </a:lnTo>
                <a:lnTo>
                  <a:pt x="38099" y="15620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9" name="object 29" descr=""/>
          <p:cNvGrpSpPr/>
          <p:nvPr/>
        </p:nvGrpSpPr>
        <p:grpSpPr>
          <a:xfrm>
            <a:off x="1485899" y="7258049"/>
            <a:ext cx="10096500" cy="419100"/>
            <a:chOff x="1485899" y="7258049"/>
            <a:chExt cx="10096500" cy="419100"/>
          </a:xfrm>
        </p:grpSpPr>
        <p:sp>
          <p:nvSpPr>
            <p:cNvPr id="30" name="object 30" descr=""/>
            <p:cNvSpPr/>
            <p:nvPr/>
          </p:nvSpPr>
          <p:spPr>
            <a:xfrm>
              <a:off x="1485899" y="7258049"/>
              <a:ext cx="10096500" cy="419100"/>
            </a:xfrm>
            <a:custGeom>
              <a:avLst/>
              <a:gdLst/>
              <a:ahLst/>
              <a:cxnLst/>
              <a:rect l="l" t="t" r="r" b="b"/>
              <a:pathLst>
                <a:path w="10096500" h="419100">
                  <a:moveTo>
                    <a:pt x="10063451" y="419098"/>
                  </a:moveTo>
                  <a:lnTo>
                    <a:pt x="33047" y="419098"/>
                  </a:lnTo>
                  <a:lnTo>
                    <a:pt x="28187" y="418131"/>
                  </a:lnTo>
                  <a:lnTo>
                    <a:pt x="966" y="390911"/>
                  </a:lnTo>
                  <a:lnTo>
                    <a:pt x="0" y="386051"/>
                  </a:lnTo>
                  <a:lnTo>
                    <a:pt x="0" y="3809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0063451" y="0"/>
                  </a:lnTo>
                  <a:lnTo>
                    <a:pt x="10095530" y="28187"/>
                  </a:lnTo>
                  <a:lnTo>
                    <a:pt x="10096498" y="33047"/>
                  </a:lnTo>
                  <a:lnTo>
                    <a:pt x="10096498" y="386051"/>
                  </a:lnTo>
                  <a:lnTo>
                    <a:pt x="10068310" y="418131"/>
                  </a:lnTo>
                  <a:lnTo>
                    <a:pt x="10063451" y="419098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562099" y="7334249"/>
              <a:ext cx="276225" cy="266700"/>
            </a:xfrm>
            <a:custGeom>
              <a:avLst/>
              <a:gdLst/>
              <a:ahLst/>
              <a:cxnLst/>
              <a:rect l="l" t="t" r="r" b="b"/>
              <a:pathLst>
                <a:path w="276225" h="266700">
                  <a:moveTo>
                    <a:pt x="133349" y="266699"/>
                  </a:moveTo>
                  <a:lnTo>
                    <a:pt x="94640" y="260958"/>
                  </a:lnTo>
                  <a:lnTo>
                    <a:pt x="59264" y="244225"/>
                  </a:lnTo>
                  <a:lnTo>
                    <a:pt x="30267" y="217946"/>
                  </a:lnTo>
                  <a:lnTo>
                    <a:pt x="10150" y="184380"/>
                  </a:lnTo>
                  <a:lnTo>
                    <a:pt x="640" y="146420"/>
                  </a:lnTo>
                  <a:lnTo>
                    <a:pt x="0" y="133349"/>
                  </a:lnTo>
                  <a:lnTo>
                    <a:pt x="160" y="126798"/>
                  </a:lnTo>
                  <a:lnTo>
                    <a:pt x="7791" y="88431"/>
                  </a:lnTo>
                  <a:lnTo>
                    <a:pt x="26246" y="53904"/>
                  </a:lnTo>
                  <a:lnTo>
                    <a:pt x="53906" y="26245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42874" y="0"/>
                  </a:lnTo>
                  <a:lnTo>
                    <a:pt x="149426" y="160"/>
                  </a:lnTo>
                  <a:lnTo>
                    <a:pt x="187791" y="7790"/>
                  </a:lnTo>
                  <a:lnTo>
                    <a:pt x="222318" y="26245"/>
                  </a:lnTo>
                  <a:lnTo>
                    <a:pt x="249978" y="53905"/>
                  </a:lnTo>
                  <a:lnTo>
                    <a:pt x="268433" y="88432"/>
                  </a:lnTo>
                  <a:lnTo>
                    <a:pt x="276064" y="126798"/>
                  </a:lnTo>
                  <a:lnTo>
                    <a:pt x="276224" y="133349"/>
                  </a:lnTo>
                  <a:lnTo>
                    <a:pt x="276064" y="139901"/>
                  </a:lnTo>
                  <a:lnTo>
                    <a:pt x="268433" y="178266"/>
                  </a:lnTo>
                  <a:lnTo>
                    <a:pt x="249978" y="212792"/>
                  </a:lnTo>
                  <a:lnTo>
                    <a:pt x="222318" y="240452"/>
                  </a:lnTo>
                  <a:lnTo>
                    <a:pt x="187791" y="258907"/>
                  </a:lnTo>
                  <a:lnTo>
                    <a:pt x="149426" y="266539"/>
                  </a:lnTo>
                  <a:lnTo>
                    <a:pt x="133349" y="266699"/>
                  </a:lnTo>
                  <a:close/>
                </a:path>
              </a:pathLst>
            </a:custGeom>
            <a:solidFill>
              <a:srgbClr val="BEE3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1473199" y="5956007"/>
            <a:ext cx="3366135" cy="1230630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프로토타입</a:t>
            </a:r>
            <a:r>
              <a:rPr dirty="0" sz="2000" spc="-20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개발</a:t>
            </a:r>
            <a:r>
              <a:rPr dirty="0" sz="2000" spc="-20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및</a:t>
            </a:r>
            <a:r>
              <a:rPr dirty="0" sz="2000" spc="-20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1D40AF"/>
                </a:solidFill>
                <a:latin typeface="Malgun Gothic"/>
                <a:cs typeface="Malgun Gothic"/>
              </a:rPr>
              <a:t>테스트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간단한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형태의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솔루션을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개발하고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소규모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테스트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진행</a:t>
            </a:r>
            <a:endParaRPr sz="1350">
              <a:latin typeface="Dotum"/>
              <a:cs typeface="Dotum"/>
            </a:endParaRPr>
          </a:p>
          <a:p>
            <a:pPr marL="97155" indent="-84455">
              <a:lnSpc>
                <a:spcPct val="100000"/>
              </a:lnSpc>
              <a:spcBef>
                <a:spcPts val="455"/>
              </a:spcBef>
              <a:buChar char="-"/>
              <a:tabLst>
                <a:tab pos="97155" algn="l"/>
              </a:tabLst>
            </a:pPr>
            <a:r>
              <a:rPr dirty="0" sz="1150">
                <a:solidFill>
                  <a:srgbClr val="1C4ED8"/>
                </a:solidFill>
                <a:latin typeface="Noto Sans JP"/>
                <a:cs typeface="Noto Sans JP"/>
              </a:rPr>
              <a:t>AI</a:t>
            </a:r>
            <a:r>
              <a:rPr dirty="0" sz="1150" spc="30">
                <a:solidFill>
                  <a:srgbClr val="1C4ED8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1C4ED8"/>
                </a:solidFill>
                <a:latin typeface="Dotum"/>
                <a:cs typeface="Dotum"/>
              </a:rPr>
              <a:t>챗봇</a:t>
            </a:r>
            <a:r>
              <a:rPr dirty="0" sz="1150" spc="-9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C4ED8"/>
                </a:solidFill>
                <a:latin typeface="Dotum"/>
                <a:cs typeface="Dotum"/>
              </a:rPr>
              <a:t>또는</a:t>
            </a:r>
            <a:r>
              <a:rPr dirty="0" sz="1150" spc="-9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C4ED8"/>
                </a:solidFill>
                <a:latin typeface="Dotum"/>
                <a:cs typeface="Dotum"/>
              </a:rPr>
              <a:t>데이터</a:t>
            </a:r>
            <a:r>
              <a:rPr dirty="0" sz="1150" spc="-9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C4ED8"/>
                </a:solidFill>
                <a:latin typeface="Dotum"/>
                <a:cs typeface="Dotum"/>
              </a:rPr>
              <a:t>분석</a:t>
            </a:r>
            <a:r>
              <a:rPr dirty="0" sz="1150" spc="-9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C4ED8"/>
                </a:solidFill>
                <a:latin typeface="Dotum"/>
                <a:cs typeface="Dotum"/>
              </a:rPr>
              <a:t>도구의</a:t>
            </a:r>
            <a:r>
              <a:rPr dirty="0" sz="1150" spc="-9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C4ED8"/>
                </a:solidFill>
                <a:latin typeface="Dotum"/>
                <a:cs typeface="Dotum"/>
              </a:rPr>
              <a:t>기본</a:t>
            </a:r>
            <a:r>
              <a:rPr dirty="0" sz="1150" spc="-9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C4ED8"/>
                </a:solidFill>
                <a:latin typeface="Dotum"/>
                <a:cs typeface="Dotum"/>
              </a:rPr>
              <a:t>기능</a:t>
            </a:r>
            <a:r>
              <a:rPr dirty="0" sz="1150" spc="-9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1C4ED8"/>
                </a:solidFill>
                <a:latin typeface="Dotum"/>
                <a:cs typeface="Dotum"/>
              </a:rPr>
              <a:t>구현</a:t>
            </a:r>
            <a:endParaRPr sz="1150">
              <a:latin typeface="Dotum"/>
              <a:cs typeface="Dotum"/>
            </a:endParaRPr>
          </a:p>
          <a:p>
            <a:pPr marL="97155" indent="-84455">
              <a:lnSpc>
                <a:spcPct val="100000"/>
              </a:lnSpc>
              <a:spcBef>
                <a:spcPts val="420"/>
              </a:spcBef>
              <a:buFont typeface="Noto Sans JP"/>
              <a:buChar char="-"/>
              <a:tabLst>
                <a:tab pos="97155" algn="l"/>
              </a:tabLst>
            </a:pPr>
            <a:r>
              <a:rPr dirty="0" sz="1150" spc="-190">
                <a:solidFill>
                  <a:srgbClr val="1C4ED8"/>
                </a:solidFill>
                <a:latin typeface="Dotum"/>
                <a:cs typeface="Dotum"/>
              </a:rPr>
              <a:t>학생</a:t>
            </a:r>
            <a:r>
              <a:rPr dirty="0" sz="1150" spc="-8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C4ED8"/>
                </a:solidFill>
                <a:latin typeface="Dotum"/>
                <a:cs typeface="Dotum"/>
              </a:rPr>
              <a:t>피드백을</a:t>
            </a:r>
            <a:r>
              <a:rPr dirty="0" sz="1150" spc="-8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C4ED8"/>
                </a:solidFill>
                <a:latin typeface="Dotum"/>
                <a:cs typeface="Dotum"/>
              </a:rPr>
              <a:t>통한</a:t>
            </a:r>
            <a:r>
              <a:rPr dirty="0" sz="1150" spc="-8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C4ED8"/>
                </a:solidFill>
                <a:latin typeface="Dotum"/>
                <a:cs typeface="Dotum"/>
              </a:rPr>
              <a:t>개선점</a:t>
            </a:r>
            <a:r>
              <a:rPr dirty="0" sz="1150" spc="-7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1C4ED8"/>
                </a:solidFill>
                <a:latin typeface="Dotum"/>
                <a:cs typeface="Dotum"/>
              </a:rPr>
              <a:t>도출</a:t>
            </a:r>
            <a:endParaRPr sz="1150">
              <a:latin typeface="Dotum"/>
              <a:cs typeface="Dotum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595090" y="7324445"/>
            <a:ext cx="208279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265">
                <a:solidFill>
                  <a:srgbClr val="2B5281"/>
                </a:solidFill>
                <a:latin typeface="BIZ UDPGothic"/>
                <a:cs typeface="BIZ UDPGothic"/>
              </a:rPr>
              <a:t>♤</a:t>
            </a:r>
            <a:endParaRPr sz="1600">
              <a:latin typeface="BIZ UDPGothic"/>
              <a:cs typeface="BIZ UDPGothic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899890" y="7361363"/>
            <a:ext cx="180721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협업을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통한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 b="1">
                <a:solidFill>
                  <a:srgbClr val="333333"/>
                </a:solidFill>
                <a:latin typeface="Malgun Gothic"/>
                <a:cs typeface="Malgun Gothic"/>
              </a:rPr>
              <a:t>관계</a:t>
            </a:r>
            <a:r>
              <a:rPr dirty="0" sz="1150" spc="-10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150" spc="-190" b="1">
                <a:solidFill>
                  <a:srgbClr val="333333"/>
                </a:solidFill>
                <a:latin typeface="Malgun Gothic"/>
                <a:cs typeface="Malgun Gothic"/>
              </a:rPr>
              <a:t>기술</a:t>
            </a:r>
            <a:r>
              <a:rPr dirty="0" sz="1150" spc="-9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역량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333333"/>
                </a:solidFill>
                <a:latin typeface="Dotum"/>
                <a:cs typeface="Dotum"/>
              </a:rPr>
              <a:t>개발</a:t>
            </a:r>
            <a:endParaRPr sz="1150">
              <a:latin typeface="Dotum"/>
              <a:cs typeface="Dotum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609599" y="782954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8"/>
                </a:lnTo>
                <a:lnTo>
                  <a:pt x="100697" y="358506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7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0"/>
                </a:lnTo>
                <a:lnTo>
                  <a:pt x="8200" y="135199"/>
                </a:lnTo>
                <a:lnTo>
                  <a:pt x="27095" y="92571"/>
                </a:lnTo>
                <a:lnTo>
                  <a:pt x="55796" y="55795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5"/>
                </a:lnTo>
                <a:lnTo>
                  <a:pt x="353904" y="92571"/>
                </a:lnTo>
                <a:lnTo>
                  <a:pt x="372799" y="135199"/>
                </a:lnTo>
                <a:lnTo>
                  <a:pt x="380771" y="181140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6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8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733375" y="7879290"/>
            <a:ext cx="13335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0" b="1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609599" y="7829549"/>
            <a:ext cx="10972800" cy="2828925"/>
            <a:chOff x="609599" y="7829549"/>
            <a:chExt cx="10972800" cy="2828925"/>
          </a:xfrm>
        </p:grpSpPr>
        <p:sp>
          <p:nvSpPr>
            <p:cNvPr id="38" name="object 38" descr=""/>
            <p:cNvSpPr/>
            <p:nvPr/>
          </p:nvSpPr>
          <p:spPr>
            <a:xfrm>
              <a:off x="1295399" y="7829549"/>
              <a:ext cx="38100" cy="1571625"/>
            </a:xfrm>
            <a:custGeom>
              <a:avLst/>
              <a:gdLst/>
              <a:ahLst/>
              <a:cxnLst/>
              <a:rect l="l" t="t" r="r" b="b"/>
              <a:pathLst>
                <a:path w="38100" h="1571625">
                  <a:moveTo>
                    <a:pt x="38099" y="1571624"/>
                  </a:moveTo>
                  <a:lnTo>
                    <a:pt x="0" y="15716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571624"/>
                  </a:lnTo>
                  <a:close/>
                </a:path>
              </a:pathLst>
            </a:custGeom>
            <a:solidFill>
              <a:srgbClr val="4199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485899" y="8972549"/>
              <a:ext cx="10096500" cy="428625"/>
            </a:xfrm>
            <a:custGeom>
              <a:avLst/>
              <a:gdLst/>
              <a:ahLst/>
              <a:cxnLst/>
              <a:rect l="l" t="t" r="r" b="b"/>
              <a:pathLst>
                <a:path w="10096500" h="428625">
                  <a:moveTo>
                    <a:pt x="10063451" y="428624"/>
                  </a:moveTo>
                  <a:lnTo>
                    <a:pt x="33047" y="428624"/>
                  </a:lnTo>
                  <a:lnTo>
                    <a:pt x="28187" y="427657"/>
                  </a:lnTo>
                  <a:lnTo>
                    <a:pt x="966" y="400436"/>
                  </a:lnTo>
                  <a:lnTo>
                    <a:pt x="0" y="395576"/>
                  </a:lnTo>
                  <a:lnTo>
                    <a:pt x="0" y="390524"/>
                  </a:lnTo>
                  <a:lnTo>
                    <a:pt x="0" y="33046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0063451" y="0"/>
                  </a:lnTo>
                  <a:lnTo>
                    <a:pt x="10095530" y="28186"/>
                  </a:lnTo>
                  <a:lnTo>
                    <a:pt x="10096498" y="33046"/>
                  </a:lnTo>
                  <a:lnTo>
                    <a:pt x="10096498" y="395576"/>
                  </a:lnTo>
                  <a:lnTo>
                    <a:pt x="10068310" y="427657"/>
                  </a:lnTo>
                  <a:lnTo>
                    <a:pt x="10063451" y="4286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562099" y="9048749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145" y="276224"/>
                  </a:moveTo>
                  <a:lnTo>
                    <a:pt x="97333" y="270319"/>
                  </a:lnTo>
                  <a:lnTo>
                    <a:pt x="60951" y="253110"/>
                  </a:lnTo>
                  <a:lnTo>
                    <a:pt x="31129" y="226084"/>
                  </a:lnTo>
                  <a:lnTo>
                    <a:pt x="10439" y="191562"/>
                  </a:lnTo>
                  <a:lnTo>
                    <a:pt x="658" y="152522"/>
                  </a:lnTo>
                  <a:lnTo>
                    <a:pt x="0" y="139079"/>
                  </a:lnTo>
                  <a:lnTo>
                    <a:pt x="164" y="130407"/>
                  </a:lnTo>
                  <a:lnTo>
                    <a:pt x="8013" y="90949"/>
                  </a:lnTo>
                  <a:lnTo>
                    <a:pt x="26993" y="55440"/>
                  </a:lnTo>
                  <a:lnTo>
                    <a:pt x="55440" y="26992"/>
                  </a:lnTo>
                  <a:lnTo>
                    <a:pt x="90949" y="8012"/>
                  </a:lnTo>
                  <a:lnTo>
                    <a:pt x="130407" y="164"/>
                  </a:lnTo>
                  <a:lnTo>
                    <a:pt x="139079" y="0"/>
                  </a:lnTo>
                  <a:lnTo>
                    <a:pt x="145817" y="164"/>
                  </a:lnTo>
                  <a:lnTo>
                    <a:pt x="185274" y="8012"/>
                  </a:lnTo>
                  <a:lnTo>
                    <a:pt x="220784" y="26992"/>
                  </a:lnTo>
                  <a:lnTo>
                    <a:pt x="249231" y="55440"/>
                  </a:lnTo>
                  <a:lnTo>
                    <a:pt x="268211" y="90948"/>
                  </a:lnTo>
                  <a:lnTo>
                    <a:pt x="276060" y="130407"/>
                  </a:lnTo>
                  <a:lnTo>
                    <a:pt x="276224" y="139079"/>
                  </a:lnTo>
                  <a:lnTo>
                    <a:pt x="276060" y="145817"/>
                  </a:lnTo>
                  <a:lnTo>
                    <a:pt x="268211" y="185274"/>
                  </a:lnTo>
                  <a:lnTo>
                    <a:pt x="249231" y="220783"/>
                  </a:lnTo>
                  <a:lnTo>
                    <a:pt x="220784" y="249230"/>
                  </a:lnTo>
                  <a:lnTo>
                    <a:pt x="185275" y="268210"/>
                  </a:lnTo>
                  <a:lnTo>
                    <a:pt x="145817" y="276059"/>
                  </a:lnTo>
                  <a:lnTo>
                    <a:pt x="137145" y="276224"/>
                  </a:lnTo>
                  <a:close/>
                </a:path>
              </a:pathLst>
            </a:custGeom>
            <a:solidFill>
              <a:srgbClr val="C6F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914524" y="9048749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145" y="276224"/>
                  </a:moveTo>
                  <a:lnTo>
                    <a:pt x="97333" y="270319"/>
                  </a:lnTo>
                  <a:lnTo>
                    <a:pt x="60951" y="253110"/>
                  </a:lnTo>
                  <a:lnTo>
                    <a:pt x="31129" y="226084"/>
                  </a:lnTo>
                  <a:lnTo>
                    <a:pt x="10439" y="191562"/>
                  </a:lnTo>
                  <a:lnTo>
                    <a:pt x="658" y="152522"/>
                  </a:lnTo>
                  <a:lnTo>
                    <a:pt x="0" y="139079"/>
                  </a:lnTo>
                  <a:lnTo>
                    <a:pt x="164" y="130407"/>
                  </a:lnTo>
                  <a:lnTo>
                    <a:pt x="8013" y="90949"/>
                  </a:lnTo>
                  <a:lnTo>
                    <a:pt x="26993" y="55440"/>
                  </a:lnTo>
                  <a:lnTo>
                    <a:pt x="55440" y="26992"/>
                  </a:lnTo>
                  <a:lnTo>
                    <a:pt x="90949" y="8012"/>
                  </a:lnTo>
                  <a:lnTo>
                    <a:pt x="130407" y="164"/>
                  </a:lnTo>
                  <a:lnTo>
                    <a:pt x="139079" y="0"/>
                  </a:lnTo>
                  <a:lnTo>
                    <a:pt x="145817" y="164"/>
                  </a:lnTo>
                  <a:lnTo>
                    <a:pt x="185274" y="8012"/>
                  </a:lnTo>
                  <a:lnTo>
                    <a:pt x="220783" y="26992"/>
                  </a:lnTo>
                  <a:lnTo>
                    <a:pt x="249231" y="55440"/>
                  </a:lnTo>
                  <a:lnTo>
                    <a:pt x="268211" y="90948"/>
                  </a:lnTo>
                  <a:lnTo>
                    <a:pt x="276060" y="130407"/>
                  </a:lnTo>
                  <a:lnTo>
                    <a:pt x="276224" y="139079"/>
                  </a:lnTo>
                  <a:lnTo>
                    <a:pt x="276060" y="145817"/>
                  </a:lnTo>
                  <a:lnTo>
                    <a:pt x="268211" y="185274"/>
                  </a:lnTo>
                  <a:lnTo>
                    <a:pt x="249231" y="220783"/>
                  </a:lnTo>
                  <a:lnTo>
                    <a:pt x="220783" y="249230"/>
                  </a:lnTo>
                  <a:lnTo>
                    <a:pt x="185275" y="268210"/>
                  </a:lnTo>
                  <a:lnTo>
                    <a:pt x="145817" y="276059"/>
                  </a:lnTo>
                  <a:lnTo>
                    <a:pt x="137145" y="276224"/>
                  </a:lnTo>
                  <a:close/>
                </a:path>
              </a:pathLst>
            </a:custGeom>
            <a:solidFill>
              <a:srgbClr val="E8D8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609599" y="9401174"/>
              <a:ext cx="10972800" cy="1257300"/>
            </a:xfrm>
            <a:custGeom>
              <a:avLst/>
              <a:gdLst/>
              <a:ahLst/>
              <a:cxnLst/>
              <a:rect l="l" t="t" r="r" b="b"/>
              <a:pathLst>
                <a:path w="10972800" h="1257300">
                  <a:moveTo>
                    <a:pt x="10901602" y="1257299"/>
                  </a:moveTo>
                  <a:lnTo>
                    <a:pt x="71196" y="1257299"/>
                  </a:lnTo>
                  <a:lnTo>
                    <a:pt x="66241" y="1256811"/>
                  </a:lnTo>
                  <a:lnTo>
                    <a:pt x="29705" y="1241677"/>
                  </a:lnTo>
                  <a:lnTo>
                    <a:pt x="3885" y="1205636"/>
                  </a:lnTo>
                  <a:lnTo>
                    <a:pt x="0" y="1186103"/>
                  </a:lnTo>
                  <a:lnTo>
                    <a:pt x="0" y="1181099"/>
                  </a:lnTo>
                  <a:lnTo>
                    <a:pt x="0" y="71196"/>
                  </a:lnTo>
                  <a:lnTo>
                    <a:pt x="15621" y="29703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0901602" y="0"/>
                  </a:lnTo>
                  <a:lnTo>
                    <a:pt x="10943091" y="15620"/>
                  </a:lnTo>
                  <a:lnTo>
                    <a:pt x="10968911" y="51660"/>
                  </a:lnTo>
                  <a:lnTo>
                    <a:pt x="10972798" y="71196"/>
                  </a:lnTo>
                  <a:lnTo>
                    <a:pt x="10972798" y="1186103"/>
                  </a:lnTo>
                  <a:lnTo>
                    <a:pt x="10957175" y="1227593"/>
                  </a:lnTo>
                  <a:lnTo>
                    <a:pt x="10921136" y="1253412"/>
                  </a:lnTo>
                  <a:lnTo>
                    <a:pt x="10906556" y="1256811"/>
                  </a:lnTo>
                  <a:lnTo>
                    <a:pt x="10901602" y="12572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1473199" y="7670507"/>
            <a:ext cx="3451860" cy="1230630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확장</a:t>
            </a:r>
            <a:r>
              <a:rPr dirty="0" sz="2000" spc="-20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및</a:t>
            </a:r>
            <a:r>
              <a:rPr dirty="0" sz="2000" spc="-20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1D40AF"/>
                </a:solidFill>
                <a:latin typeface="Malgun Gothic"/>
                <a:cs typeface="Malgun Gothic"/>
              </a:rPr>
              <a:t>적용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개선된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솔루션을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학급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전체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또는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학교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단위로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확대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95">
                <a:solidFill>
                  <a:srgbClr val="333333"/>
                </a:solidFill>
                <a:latin typeface="Dotum"/>
                <a:cs typeface="Dotum"/>
              </a:rPr>
              <a:t>적용</a:t>
            </a:r>
            <a:endParaRPr sz="1350">
              <a:latin typeface="Dotum"/>
              <a:cs typeface="Dotum"/>
            </a:endParaRPr>
          </a:p>
          <a:p>
            <a:pPr marL="97155" indent="-84455">
              <a:lnSpc>
                <a:spcPct val="100000"/>
              </a:lnSpc>
              <a:spcBef>
                <a:spcPts val="455"/>
              </a:spcBef>
              <a:buFont typeface="Noto Sans JP"/>
              <a:buChar char="-"/>
              <a:tabLst>
                <a:tab pos="97155" algn="l"/>
              </a:tabLst>
            </a:pPr>
            <a:r>
              <a:rPr dirty="0" sz="1150" spc="-190">
                <a:solidFill>
                  <a:srgbClr val="1C4ED8"/>
                </a:solidFill>
                <a:latin typeface="Dotum"/>
                <a:cs typeface="Dotum"/>
              </a:rPr>
              <a:t>운영</a:t>
            </a:r>
            <a:r>
              <a:rPr dirty="0" sz="1150" spc="-8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C4ED8"/>
                </a:solidFill>
                <a:latin typeface="Dotum"/>
                <a:cs typeface="Dotum"/>
              </a:rPr>
              <a:t>계획과</a:t>
            </a:r>
            <a:r>
              <a:rPr dirty="0" sz="1150" spc="-8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C4ED8"/>
                </a:solidFill>
                <a:latin typeface="Dotum"/>
                <a:cs typeface="Dotum"/>
              </a:rPr>
              <a:t>지속</a:t>
            </a:r>
            <a:r>
              <a:rPr dirty="0" sz="1150" spc="-8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C4ED8"/>
                </a:solidFill>
                <a:latin typeface="Dotum"/>
                <a:cs typeface="Dotum"/>
              </a:rPr>
              <a:t>가능성</a:t>
            </a:r>
            <a:r>
              <a:rPr dirty="0" sz="1150" spc="-8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1C4ED8"/>
                </a:solidFill>
                <a:latin typeface="Dotum"/>
                <a:cs typeface="Dotum"/>
              </a:rPr>
              <a:t>검토</a:t>
            </a:r>
            <a:endParaRPr sz="1150">
              <a:latin typeface="Dotum"/>
              <a:cs typeface="Dotum"/>
            </a:endParaRPr>
          </a:p>
          <a:p>
            <a:pPr marL="97155" indent="-84455">
              <a:lnSpc>
                <a:spcPct val="100000"/>
              </a:lnSpc>
              <a:spcBef>
                <a:spcPts val="420"/>
              </a:spcBef>
              <a:buFont typeface="Noto Sans JP"/>
              <a:buChar char="-"/>
              <a:tabLst>
                <a:tab pos="97155" algn="l"/>
              </a:tabLst>
            </a:pPr>
            <a:r>
              <a:rPr dirty="0" sz="1150" spc="-190">
                <a:solidFill>
                  <a:srgbClr val="1C4ED8"/>
                </a:solidFill>
                <a:latin typeface="Dotum"/>
                <a:cs typeface="Dotum"/>
              </a:rPr>
              <a:t>성과</a:t>
            </a:r>
            <a:r>
              <a:rPr dirty="0" sz="1150" spc="-8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C4ED8"/>
                </a:solidFill>
                <a:latin typeface="Dotum"/>
                <a:cs typeface="Dotum"/>
              </a:rPr>
              <a:t>측정</a:t>
            </a:r>
            <a:r>
              <a:rPr dirty="0" sz="1150" spc="-8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C4ED8"/>
                </a:solidFill>
                <a:latin typeface="Dotum"/>
                <a:cs typeface="Dotum"/>
              </a:rPr>
              <a:t>및</a:t>
            </a:r>
            <a:r>
              <a:rPr dirty="0" sz="1150" spc="-8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C4ED8"/>
                </a:solidFill>
                <a:latin typeface="Dotum"/>
                <a:cs typeface="Dotum"/>
              </a:rPr>
              <a:t>평가</a:t>
            </a:r>
            <a:r>
              <a:rPr dirty="0" sz="1150" spc="-8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C4ED8"/>
                </a:solidFill>
                <a:latin typeface="Dotum"/>
                <a:cs typeface="Dotum"/>
              </a:rPr>
              <a:t>방법</a:t>
            </a:r>
            <a:r>
              <a:rPr dirty="0" sz="1150" spc="-8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150" spc="-35">
                <a:solidFill>
                  <a:srgbClr val="1C4ED8"/>
                </a:solidFill>
                <a:latin typeface="Dotum"/>
                <a:cs typeface="Dotum"/>
              </a:rPr>
              <a:t>수립</a:t>
            </a:r>
            <a:endParaRPr sz="1150">
              <a:latin typeface="Dotum"/>
              <a:cs typeface="Dotum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749299" y="9038945"/>
            <a:ext cx="4352925" cy="14738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857885">
              <a:lnSpc>
                <a:spcPct val="100000"/>
              </a:lnSpc>
              <a:spcBef>
                <a:spcPts val="125"/>
              </a:spcBef>
              <a:tabLst>
                <a:tab pos="1208405" algn="l"/>
              </a:tabLst>
            </a:pPr>
            <a:r>
              <a:rPr dirty="0" sz="1600" spc="265">
                <a:solidFill>
                  <a:srgbClr val="2E8559"/>
                </a:solidFill>
                <a:latin typeface="BIZ UDPGothic"/>
                <a:cs typeface="BIZ UDPGothic"/>
              </a:rPr>
              <a:t>♧</a:t>
            </a:r>
            <a:r>
              <a:rPr dirty="0" sz="1600">
                <a:solidFill>
                  <a:srgbClr val="2E8559"/>
                </a:solidFill>
                <a:latin typeface="BIZ UDPGothic"/>
                <a:cs typeface="BIZ UDPGothic"/>
              </a:rPr>
              <a:t>	</a:t>
            </a:r>
            <a:r>
              <a:rPr dirty="0" sz="1600">
                <a:solidFill>
                  <a:srgbClr val="6A45C1"/>
                </a:solidFill>
                <a:latin typeface="SimSun"/>
                <a:cs typeface="SimSun"/>
              </a:rPr>
              <a:t>★</a:t>
            </a:r>
            <a:r>
              <a:rPr dirty="0" sz="1600" spc="105">
                <a:solidFill>
                  <a:srgbClr val="6A45C1"/>
                </a:solidFill>
                <a:latin typeface="SimSun"/>
                <a:cs typeface="SimSun"/>
              </a:rPr>
              <a:t> </a:t>
            </a:r>
            <a:r>
              <a:rPr dirty="0" baseline="2415" sz="1725" spc="-284" b="1">
                <a:solidFill>
                  <a:srgbClr val="333333"/>
                </a:solidFill>
                <a:latin typeface="Malgun Gothic"/>
                <a:cs typeface="Malgun Gothic"/>
              </a:rPr>
              <a:t>사회적</a:t>
            </a:r>
            <a:r>
              <a:rPr dirty="0" baseline="2415" sz="1725" spc="-172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baseline="2415" sz="1725" spc="-284" b="1">
                <a:solidFill>
                  <a:srgbClr val="333333"/>
                </a:solidFill>
                <a:latin typeface="Malgun Gothic"/>
                <a:cs typeface="Malgun Gothic"/>
              </a:rPr>
              <a:t>인식</a:t>
            </a:r>
            <a:r>
              <a:rPr dirty="0" baseline="2415" sz="1725" spc="-284">
                <a:solidFill>
                  <a:srgbClr val="333333"/>
                </a:solidFill>
                <a:latin typeface="Dotum"/>
                <a:cs typeface="Dotum"/>
              </a:rPr>
              <a:t>과</a:t>
            </a:r>
            <a:r>
              <a:rPr dirty="0" baseline="2415" sz="1725" spc="-13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baseline="2415" sz="1725" spc="-284" b="1">
                <a:solidFill>
                  <a:srgbClr val="333333"/>
                </a:solidFill>
                <a:latin typeface="Malgun Gothic"/>
                <a:cs typeface="Malgun Gothic"/>
              </a:rPr>
              <a:t>책임</a:t>
            </a:r>
            <a:r>
              <a:rPr dirty="0" baseline="2415" sz="1725" spc="-172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baseline="2415" sz="1725" spc="-284" b="1">
                <a:solidFill>
                  <a:srgbClr val="333333"/>
                </a:solidFill>
                <a:latin typeface="Malgun Gothic"/>
                <a:cs typeface="Malgun Gothic"/>
              </a:rPr>
              <a:t>있는</a:t>
            </a:r>
            <a:r>
              <a:rPr dirty="0" baseline="2415" sz="1725" spc="-172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baseline="2415" sz="1725" spc="-284" b="1">
                <a:solidFill>
                  <a:srgbClr val="333333"/>
                </a:solidFill>
                <a:latin typeface="Malgun Gothic"/>
                <a:cs typeface="Malgun Gothic"/>
              </a:rPr>
              <a:t>의사결정</a:t>
            </a:r>
            <a:r>
              <a:rPr dirty="0" baseline="2415" sz="1725" spc="-16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baseline="2415" sz="1725" spc="-284">
                <a:solidFill>
                  <a:srgbClr val="333333"/>
                </a:solidFill>
                <a:latin typeface="Dotum"/>
                <a:cs typeface="Dotum"/>
              </a:rPr>
              <a:t>역량</a:t>
            </a:r>
            <a:r>
              <a:rPr dirty="0" baseline="2415" sz="1725" spc="-142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baseline="2415" sz="1725" spc="-284">
                <a:solidFill>
                  <a:srgbClr val="333333"/>
                </a:solidFill>
                <a:latin typeface="Dotum"/>
                <a:cs typeface="Dotum"/>
              </a:rPr>
              <a:t>통합</a:t>
            </a:r>
            <a:r>
              <a:rPr dirty="0" baseline="2415" sz="1725" spc="-142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baseline="2415" sz="1725" spc="-37">
                <a:solidFill>
                  <a:srgbClr val="333333"/>
                </a:solidFill>
                <a:latin typeface="Dotum"/>
                <a:cs typeface="Dotum"/>
              </a:rPr>
              <a:t>적용</a:t>
            </a:r>
            <a:endParaRPr baseline="2415" sz="1725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0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</a:pPr>
            <a:r>
              <a:rPr dirty="0" sz="1500" spc="-270" b="1">
                <a:solidFill>
                  <a:srgbClr val="1D40AF"/>
                </a:solidFill>
                <a:latin typeface="Malgun Gothic"/>
                <a:cs typeface="Malgun Gothic"/>
              </a:rPr>
              <a:t>단계별</a:t>
            </a:r>
            <a:r>
              <a:rPr dirty="0" sz="1500" spc="-15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500" spc="-290" b="1">
                <a:solidFill>
                  <a:srgbClr val="1D40AF"/>
                </a:solidFill>
                <a:latin typeface="Malgun Gothic"/>
                <a:cs typeface="Malgun Gothic"/>
              </a:rPr>
              <a:t>유의사항</a:t>
            </a:r>
            <a:endParaRPr sz="1500">
              <a:latin typeface="Malgun Gothic"/>
              <a:cs typeface="Malgun Gothic"/>
            </a:endParaRPr>
          </a:p>
          <a:p>
            <a:pPr marL="93345" indent="-80645">
              <a:lnSpc>
                <a:spcPct val="100000"/>
              </a:lnSpc>
              <a:spcBef>
                <a:spcPts val="400"/>
              </a:spcBef>
              <a:buSzPct val="108695"/>
              <a:buFont typeface="Noto Sans JP"/>
              <a:buChar char="•"/>
              <a:tabLst>
                <a:tab pos="93345" algn="l"/>
              </a:tabLst>
            </a:pP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각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단계에서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학생들의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적극적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참여와</a:t>
            </a:r>
            <a:r>
              <a:rPr dirty="0" sz="1150" spc="-7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의견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반영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기회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보장</a:t>
            </a:r>
            <a:r>
              <a:rPr dirty="0" sz="1150" spc="-7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250" spc="-105">
                <a:solidFill>
                  <a:srgbClr val="333333"/>
                </a:solidFill>
                <a:latin typeface="Noto Sans JP"/>
                <a:cs typeface="Noto Sans JP"/>
              </a:rPr>
              <a:t>(High-</a:t>
            </a:r>
            <a:r>
              <a:rPr dirty="0" sz="1250" spc="-10">
                <a:solidFill>
                  <a:srgbClr val="333333"/>
                </a:solidFill>
                <a:latin typeface="Noto Sans JP"/>
                <a:cs typeface="Noto Sans JP"/>
              </a:rPr>
              <a:t>Touch)</a:t>
            </a:r>
            <a:endParaRPr sz="1250">
              <a:latin typeface="Noto Sans JP"/>
              <a:cs typeface="Noto Sans JP"/>
            </a:endParaRPr>
          </a:p>
          <a:p>
            <a:pPr marL="93345" indent="-80645">
              <a:lnSpc>
                <a:spcPct val="100000"/>
              </a:lnSpc>
              <a:spcBef>
                <a:spcPts val="300"/>
              </a:spcBef>
              <a:buSzPct val="108695"/>
              <a:buFont typeface="Noto Sans JP"/>
              <a:buChar char="•"/>
              <a:tabLst>
                <a:tab pos="93345" algn="l"/>
              </a:tabLst>
            </a:pP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기술적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도구와</a:t>
            </a:r>
            <a:r>
              <a:rPr dirty="0" sz="1150" spc="-7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데이터는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교육적</a:t>
            </a:r>
            <a:r>
              <a:rPr dirty="0" sz="1150" spc="-7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목표</a:t>
            </a:r>
            <a:r>
              <a:rPr dirty="0" sz="1150" spc="-7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달성을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위한</a:t>
            </a:r>
            <a:r>
              <a:rPr dirty="0" sz="1150" spc="-7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수단으로</a:t>
            </a:r>
            <a:r>
              <a:rPr dirty="0" sz="1150" spc="-7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활용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250" spc="-105">
                <a:solidFill>
                  <a:srgbClr val="333333"/>
                </a:solidFill>
                <a:latin typeface="Noto Sans JP"/>
                <a:cs typeface="Noto Sans JP"/>
              </a:rPr>
              <a:t>(High-</a:t>
            </a:r>
            <a:r>
              <a:rPr dirty="0" sz="1250" spc="-114">
                <a:solidFill>
                  <a:srgbClr val="333333"/>
                </a:solidFill>
                <a:latin typeface="Noto Sans JP"/>
                <a:cs typeface="Noto Sans JP"/>
              </a:rPr>
              <a:t>Tech)</a:t>
            </a:r>
            <a:endParaRPr sz="1250">
              <a:latin typeface="Noto Sans JP"/>
              <a:cs typeface="Noto Sans JP"/>
            </a:endParaRPr>
          </a:p>
          <a:p>
            <a:pPr marL="93345" indent="-80645">
              <a:lnSpc>
                <a:spcPct val="100000"/>
              </a:lnSpc>
              <a:spcBef>
                <a:spcPts val="300"/>
              </a:spcBef>
              <a:buSzPct val="108695"/>
              <a:buFont typeface="Noto Sans JP"/>
              <a:buChar char="•"/>
              <a:tabLst>
                <a:tab pos="93345" algn="l"/>
              </a:tabLst>
            </a:pP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프로젝트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전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과정에서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250" spc="-125">
                <a:solidFill>
                  <a:srgbClr val="333333"/>
                </a:solidFill>
                <a:latin typeface="Noto Sans JP"/>
                <a:cs typeface="Noto Sans JP"/>
              </a:rPr>
              <a:t>SEL</a:t>
            </a:r>
            <a:r>
              <a:rPr dirty="0" sz="1250" spc="3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역량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요소가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자연스럽게</a:t>
            </a:r>
            <a:r>
              <a:rPr dirty="0" sz="1150" spc="-7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통합되도록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333333"/>
                </a:solidFill>
                <a:latin typeface="Dotum"/>
                <a:cs typeface="Dotum"/>
              </a:rPr>
              <a:t>설계</a:t>
            </a:r>
            <a:endParaRPr sz="1150">
              <a:latin typeface="Dotum"/>
              <a:cs typeface="Dotum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0" y="10734674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19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9"/>
                </a:lnTo>
                <a:close/>
              </a:path>
            </a:pathLst>
          </a:custGeom>
          <a:solidFill>
            <a:srgbClr val="2B52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 txBox="1"/>
          <p:nvPr/>
        </p:nvSpPr>
        <p:spPr>
          <a:xfrm>
            <a:off x="292099" y="10848923"/>
            <a:ext cx="2473960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80"/>
              </a:lnSpc>
            </a:pPr>
            <a:r>
              <a:rPr dirty="0" sz="1200" spc="-75">
                <a:solidFill>
                  <a:srgbClr val="FFFFFF"/>
                </a:solidFill>
                <a:latin typeface="Noto Sans JP"/>
                <a:cs typeface="Noto Sans JP"/>
              </a:rPr>
              <a:t>AIDT</a:t>
            </a:r>
            <a:r>
              <a:rPr dirty="0" sz="1200" spc="35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dirty="0" sz="1200" spc="-225">
                <a:solidFill>
                  <a:srgbClr val="FFFFFF"/>
                </a:solidFill>
                <a:latin typeface="Dotum"/>
                <a:cs typeface="Dotum"/>
              </a:rPr>
              <a:t>사례</a:t>
            </a:r>
            <a:r>
              <a:rPr dirty="0" sz="1200" spc="-9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200" spc="-225">
                <a:solidFill>
                  <a:srgbClr val="FFFFFF"/>
                </a:solidFill>
                <a:latin typeface="Dotum"/>
                <a:cs typeface="Dotum"/>
              </a:rPr>
              <a:t>체험으로</a:t>
            </a:r>
            <a:r>
              <a:rPr dirty="0" sz="1200" spc="-9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200" spc="-225">
                <a:solidFill>
                  <a:srgbClr val="FFFFFF"/>
                </a:solidFill>
                <a:latin typeface="Dotum"/>
                <a:cs typeface="Dotum"/>
              </a:rPr>
              <a:t>이해하는</a:t>
            </a:r>
            <a:r>
              <a:rPr dirty="0" sz="1200" spc="-9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200" spc="-65">
                <a:solidFill>
                  <a:srgbClr val="FFFFFF"/>
                </a:solidFill>
                <a:latin typeface="Noto Sans JP"/>
                <a:cs typeface="Noto Sans JP"/>
              </a:rPr>
              <a:t>HTHT×SEL</a:t>
            </a:r>
            <a:endParaRPr sz="1200">
              <a:latin typeface="Noto Sans JP"/>
              <a:cs typeface="Noto Sans JP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11772899" y="10848923"/>
            <a:ext cx="165100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80"/>
              </a:lnSpc>
            </a:pPr>
            <a:r>
              <a:rPr dirty="0" sz="1200" spc="-50">
                <a:solidFill>
                  <a:srgbClr val="FFFFFF"/>
                </a:solidFill>
                <a:latin typeface="Noto Sans JP"/>
                <a:cs typeface="Noto Sans JP"/>
              </a:rPr>
              <a:t>7</a:t>
            </a:r>
            <a:endParaRPr sz="120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75">
                <a:latin typeface="IBM Plex Sans"/>
                <a:cs typeface="IBM Plex Sans"/>
              </a:rPr>
              <a:t>2</a:t>
            </a:r>
            <a:r>
              <a:rPr dirty="0" spc="-375"/>
              <a:t>차시</a:t>
            </a:r>
            <a:r>
              <a:rPr dirty="0" sz="3000" spc="-375">
                <a:latin typeface="IBM Plex Sans"/>
                <a:cs typeface="IBM Plex Sans"/>
              </a:rPr>
              <a:t>:</a:t>
            </a:r>
            <a:r>
              <a:rPr dirty="0" sz="3000" spc="50">
                <a:latin typeface="IBM Plex Sans"/>
                <a:cs typeface="IBM Plex Sans"/>
              </a:rPr>
              <a:t> </a:t>
            </a:r>
            <a:r>
              <a:rPr dirty="0" spc="-580"/>
              <a:t>프로젝트</a:t>
            </a:r>
            <a:r>
              <a:rPr dirty="0" spc="-315"/>
              <a:t> </a:t>
            </a:r>
            <a:r>
              <a:rPr dirty="0" spc="-580"/>
              <a:t>계획서</a:t>
            </a:r>
            <a:r>
              <a:rPr dirty="0" spc="-315"/>
              <a:t> </a:t>
            </a:r>
            <a:r>
              <a:rPr dirty="0" spc="-580"/>
              <a:t>작성</a:t>
            </a:r>
            <a:r>
              <a:rPr dirty="0" spc="-315"/>
              <a:t> </a:t>
            </a:r>
            <a:r>
              <a:rPr dirty="0" spc="-605"/>
              <a:t>안내</a:t>
            </a:r>
            <a:endParaRPr sz="3000">
              <a:latin typeface="IBM Plex Sans"/>
              <a:cs typeface="IBM Plex San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96899" y="1458182"/>
            <a:ext cx="10504170" cy="676275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학급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문제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해결을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위한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450" spc="-55">
                <a:solidFill>
                  <a:srgbClr val="374050"/>
                </a:solidFill>
                <a:latin typeface="Noto Sans JP"/>
                <a:cs typeface="Noto Sans JP"/>
              </a:rPr>
              <a:t>AIDT</a:t>
            </a:r>
            <a:r>
              <a:rPr dirty="0" sz="1450" spc="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활용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프로젝트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계획서를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구체적으로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작성해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15">
                <a:solidFill>
                  <a:srgbClr val="374050"/>
                </a:solidFill>
                <a:latin typeface="Dotum"/>
                <a:cs typeface="Dotum"/>
              </a:rPr>
              <a:t>봅시다</a:t>
            </a:r>
            <a:r>
              <a:rPr dirty="0" sz="1450" spc="-215">
                <a:solidFill>
                  <a:srgbClr val="374050"/>
                </a:solidFill>
                <a:latin typeface="Noto Sans JP"/>
                <a:cs typeface="Noto Sans JP"/>
              </a:rPr>
              <a:t>.</a:t>
            </a:r>
            <a:r>
              <a:rPr dirty="0" sz="1450" spc="5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체계적인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계획을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통해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성공적인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프로젝트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실행의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기반을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100">
                <a:solidFill>
                  <a:srgbClr val="374050"/>
                </a:solidFill>
                <a:latin typeface="Dotum"/>
                <a:cs typeface="Dotum"/>
              </a:rPr>
              <a:t>마련하세요</a:t>
            </a:r>
            <a:r>
              <a:rPr dirty="0" sz="1450" spc="-100">
                <a:solidFill>
                  <a:srgbClr val="374050"/>
                </a:solidFill>
                <a:latin typeface="Noto Sans JP"/>
                <a:cs typeface="Noto Sans JP"/>
              </a:rPr>
              <a:t>.</a:t>
            </a:r>
            <a:endParaRPr sz="1450">
              <a:latin typeface="Noto Sans JP"/>
              <a:cs typeface="Noto Sans JP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400" spc="-310">
                <a:solidFill>
                  <a:srgbClr val="1C4ED8"/>
                </a:solidFill>
                <a:latin typeface="Dotum"/>
                <a:cs typeface="Dotum"/>
              </a:rPr>
              <a:t>활동</a:t>
            </a:r>
            <a:r>
              <a:rPr dirty="0" sz="1400" spc="-12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400" spc="-229">
                <a:solidFill>
                  <a:srgbClr val="1C4ED8"/>
                </a:solidFill>
                <a:latin typeface="Dotum"/>
                <a:cs typeface="Dotum"/>
              </a:rPr>
              <a:t>시간</a:t>
            </a:r>
            <a:r>
              <a:rPr dirty="0" sz="1350" spc="-229" i="1">
                <a:solidFill>
                  <a:srgbClr val="1C4ED8"/>
                </a:solidFill>
                <a:latin typeface="Century Gothic"/>
                <a:cs typeface="Century Gothic"/>
              </a:rPr>
              <a:t>:</a:t>
            </a:r>
            <a:r>
              <a:rPr dirty="0" sz="1350" spc="-20" i="1">
                <a:solidFill>
                  <a:srgbClr val="1C4ED8"/>
                </a:solidFill>
                <a:latin typeface="Century Gothic"/>
                <a:cs typeface="Century Gothic"/>
              </a:rPr>
              <a:t> </a:t>
            </a:r>
            <a:r>
              <a:rPr dirty="0" sz="1350" spc="-165" i="1">
                <a:solidFill>
                  <a:srgbClr val="1C4ED8"/>
                </a:solidFill>
                <a:latin typeface="Century Gothic"/>
                <a:cs typeface="Century Gothic"/>
              </a:rPr>
              <a:t>30</a:t>
            </a:r>
            <a:r>
              <a:rPr dirty="0" sz="1400" spc="-165">
                <a:solidFill>
                  <a:srgbClr val="1C4ED8"/>
                </a:solidFill>
                <a:latin typeface="Dotum"/>
                <a:cs typeface="Dotum"/>
              </a:rPr>
              <a:t>분</a:t>
            </a:r>
            <a:r>
              <a:rPr dirty="0" sz="1400" spc="-12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130" i="1">
                <a:solidFill>
                  <a:srgbClr val="1C4ED8"/>
                </a:solidFill>
                <a:latin typeface="Century Gothic"/>
                <a:cs typeface="Century Gothic"/>
              </a:rPr>
              <a:t>/</a:t>
            </a:r>
            <a:r>
              <a:rPr dirty="0" sz="1350" spc="-20" i="1">
                <a:solidFill>
                  <a:srgbClr val="1C4ED8"/>
                </a:solidFill>
                <a:latin typeface="Century Gothic"/>
                <a:cs typeface="Century Gothic"/>
              </a:rPr>
              <a:t> </a:t>
            </a:r>
            <a:r>
              <a:rPr dirty="0" sz="1400" spc="-310">
                <a:solidFill>
                  <a:srgbClr val="1C4ED8"/>
                </a:solidFill>
                <a:latin typeface="Dotum"/>
                <a:cs typeface="Dotum"/>
              </a:rPr>
              <a:t>모둠</a:t>
            </a:r>
            <a:r>
              <a:rPr dirty="0" sz="1400" spc="-12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400" spc="-229">
                <a:solidFill>
                  <a:srgbClr val="1C4ED8"/>
                </a:solidFill>
                <a:latin typeface="Dotum"/>
                <a:cs typeface="Dotum"/>
              </a:rPr>
              <a:t>구성</a:t>
            </a:r>
            <a:r>
              <a:rPr dirty="0" sz="1350" spc="-229" i="1">
                <a:solidFill>
                  <a:srgbClr val="1C4ED8"/>
                </a:solidFill>
                <a:latin typeface="Century Gothic"/>
                <a:cs typeface="Century Gothic"/>
              </a:rPr>
              <a:t>:</a:t>
            </a:r>
            <a:r>
              <a:rPr dirty="0" sz="1350" spc="-20" i="1">
                <a:solidFill>
                  <a:srgbClr val="1C4ED8"/>
                </a:solidFill>
                <a:latin typeface="Century Gothic"/>
                <a:cs typeface="Century Gothic"/>
              </a:rPr>
              <a:t> </a:t>
            </a:r>
            <a:r>
              <a:rPr dirty="0" sz="1350" spc="-65" i="1">
                <a:solidFill>
                  <a:srgbClr val="1C4ED8"/>
                </a:solidFill>
                <a:latin typeface="Century Gothic"/>
                <a:cs typeface="Century Gothic"/>
              </a:rPr>
              <a:t>3-</a:t>
            </a:r>
            <a:r>
              <a:rPr dirty="0" sz="1350" spc="-25" i="1">
                <a:solidFill>
                  <a:srgbClr val="1C4ED8"/>
                </a:solidFill>
                <a:latin typeface="Century Gothic"/>
                <a:cs typeface="Century Gothic"/>
              </a:rPr>
              <a:t>4</a:t>
            </a:r>
            <a:r>
              <a:rPr dirty="0" sz="1400" spc="-25">
                <a:solidFill>
                  <a:srgbClr val="1C4ED8"/>
                </a:solidFill>
                <a:latin typeface="Dotum"/>
                <a:cs typeface="Dotum"/>
              </a:rPr>
              <a:t>명</a:t>
            </a:r>
            <a:endParaRPr sz="1400">
              <a:latin typeface="Dotum"/>
              <a:cs typeface="Dotum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609599" y="5257799"/>
            <a:ext cx="10972800" cy="4543425"/>
            <a:chOff x="609599" y="5257799"/>
            <a:chExt cx="10972800" cy="4543425"/>
          </a:xfrm>
        </p:grpSpPr>
        <p:sp>
          <p:nvSpPr>
            <p:cNvPr id="5" name="object 5" descr=""/>
            <p:cNvSpPr/>
            <p:nvPr/>
          </p:nvSpPr>
          <p:spPr>
            <a:xfrm>
              <a:off x="609599" y="5257799"/>
              <a:ext cx="10972800" cy="4543425"/>
            </a:xfrm>
            <a:custGeom>
              <a:avLst/>
              <a:gdLst/>
              <a:ahLst/>
              <a:cxnLst/>
              <a:rect l="l" t="t" r="r" b="b"/>
              <a:pathLst>
                <a:path w="10972800" h="4543425">
                  <a:moveTo>
                    <a:pt x="10896599" y="4543424"/>
                  </a:moveTo>
                  <a:lnTo>
                    <a:pt x="76199" y="4543424"/>
                  </a:lnTo>
                  <a:lnTo>
                    <a:pt x="68693" y="4543061"/>
                  </a:lnTo>
                  <a:lnTo>
                    <a:pt x="27882" y="4526155"/>
                  </a:lnTo>
                  <a:lnTo>
                    <a:pt x="3262" y="4489311"/>
                  </a:lnTo>
                  <a:lnTo>
                    <a:pt x="0" y="4467224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10896599" y="0"/>
                  </a:lnTo>
                  <a:lnTo>
                    <a:pt x="10938940" y="12829"/>
                  </a:lnTo>
                  <a:lnTo>
                    <a:pt x="10966997" y="47038"/>
                  </a:lnTo>
                  <a:lnTo>
                    <a:pt x="10972799" y="76199"/>
                  </a:lnTo>
                  <a:lnTo>
                    <a:pt x="10972799" y="4467224"/>
                  </a:lnTo>
                  <a:lnTo>
                    <a:pt x="10959968" y="4509565"/>
                  </a:lnTo>
                  <a:lnTo>
                    <a:pt x="10925759" y="4537622"/>
                  </a:lnTo>
                  <a:lnTo>
                    <a:pt x="10896599" y="4543424"/>
                  </a:lnTo>
                  <a:close/>
                </a:path>
              </a:pathLst>
            </a:custGeom>
            <a:solidFill>
              <a:srgbClr val="EBF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09587" y="5257812"/>
              <a:ext cx="10972800" cy="4543425"/>
            </a:xfrm>
            <a:custGeom>
              <a:avLst/>
              <a:gdLst/>
              <a:ahLst/>
              <a:cxnLst/>
              <a:rect l="l" t="t" r="r" b="b"/>
              <a:pathLst>
                <a:path w="10972800" h="4543425">
                  <a:moveTo>
                    <a:pt x="19050" y="4394251"/>
                  </a:moveTo>
                  <a:lnTo>
                    <a:pt x="0" y="4394251"/>
                  </a:lnTo>
                  <a:lnTo>
                    <a:pt x="0" y="4451401"/>
                  </a:lnTo>
                  <a:lnTo>
                    <a:pt x="19050" y="4451401"/>
                  </a:lnTo>
                  <a:lnTo>
                    <a:pt x="19050" y="4394251"/>
                  </a:lnTo>
                  <a:close/>
                </a:path>
                <a:path w="10972800" h="4543425">
                  <a:moveTo>
                    <a:pt x="19050" y="4299089"/>
                  </a:moveTo>
                  <a:lnTo>
                    <a:pt x="0" y="4299089"/>
                  </a:lnTo>
                  <a:lnTo>
                    <a:pt x="0" y="4356239"/>
                  </a:lnTo>
                  <a:lnTo>
                    <a:pt x="19050" y="4356239"/>
                  </a:lnTo>
                  <a:lnTo>
                    <a:pt x="19050" y="4299089"/>
                  </a:lnTo>
                  <a:close/>
                </a:path>
                <a:path w="10972800" h="4543425">
                  <a:moveTo>
                    <a:pt x="19050" y="4203928"/>
                  </a:moveTo>
                  <a:lnTo>
                    <a:pt x="0" y="4203928"/>
                  </a:lnTo>
                  <a:lnTo>
                    <a:pt x="0" y="4261078"/>
                  </a:lnTo>
                  <a:lnTo>
                    <a:pt x="19050" y="4261078"/>
                  </a:lnTo>
                  <a:lnTo>
                    <a:pt x="19050" y="4203928"/>
                  </a:lnTo>
                  <a:close/>
                </a:path>
                <a:path w="10972800" h="4543425">
                  <a:moveTo>
                    <a:pt x="19050" y="4108754"/>
                  </a:moveTo>
                  <a:lnTo>
                    <a:pt x="0" y="4108754"/>
                  </a:lnTo>
                  <a:lnTo>
                    <a:pt x="0" y="4165904"/>
                  </a:lnTo>
                  <a:lnTo>
                    <a:pt x="19050" y="4165904"/>
                  </a:lnTo>
                  <a:lnTo>
                    <a:pt x="19050" y="4108754"/>
                  </a:lnTo>
                  <a:close/>
                </a:path>
                <a:path w="10972800" h="4543425">
                  <a:moveTo>
                    <a:pt x="19050" y="4013593"/>
                  </a:moveTo>
                  <a:lnTo>
                    <a:pt x="0" y="4013593"/>
                  </a:lnTo>
                  <a:lnTo>
                    <a:pt x="0" y="4070743"/>
                  </a:lnTo>
                  <a:lnTo>
                    <a:pt x="19050" y="4070743"/>
                  </a:lnTo>
                  <a:lnTo>
                    <a:pt x="19050" y="4013593"/>
                  </a:lnTo>
                  <a:close/>
                </a:path>
                <a:path w="10972800" h="4543425">
                  <a:moveTo>
                    <a:pt x="19050" y="3918432"/>
                  </a:moveTo>
                  <a:lnTo>
                    <a:pt x="0" y="3918432"/>
                  </a:lnTo>
                  <a:lnTo>
                    <a:pt x="0" y="3975582"/>
                  </a:lnTo>
                  <a:lnTo>
                    <a:pt x="19050" y="3975582"/>
                  </a:lnTo>
                  <a:lnTo>
                    <a:pt x="19050" y="3918432"/>
                  </a:lnTo>
                  <a:close/>
                </a:path>
                <a:path w="10972800" h="4543425">
                  <a:moveTo>
                    <a:pt x="19050" y="3823271"/>
                  </a:moveTo>
                  <a:lnTo>
                    <a:pt x="0" y="3823271"/>
                  </a:lnTo>
                  <a:lnTo>
                    <a:pt x="0" y="3880421"/>
                  </a:lnTo>
                  <a:lnTo>
                    <a:pt x="19050" y="3880421"/>
                  </a:lnTo>
                  <a:lnTo>
                    <a:pt x="19050" y="3823271"/>
                  </a:lnTo>
                  <a:close/>
                </a:path>
                <a:path w="10972800" h="4543425">
                  <a:moveTo>
                    <a:pt x="19050" y="3728110"/>
                  </a:moveTo>
                  <a:lnTo>
                    <a:pt x="0" y="3728110"/>
                  </a:lnTo>
                  <a:lnTo>
                    <a:pt x="0" y="3785260"/>
                  </a:lnTo>
                  <a:lnTo>
                    <a:pt x="19050" y="3785260"/>
                  </a:lnTo>
                  <a:lnTo>
                    <a:pt x="19050" y="3728110"/>
                  </a:lnTo>
                  <a:close/>
                </a:path>
                <a:path w="10972800" h="4543425">
                  <a:moveTo>
                    <a:pt x="19050" y="3632949"/>
                  </a:moveTo>
                  <a:lnTo>
                    <a:pt x="0" y="3632949"/>
                  </a:lnTo>
                  <a:lnTo>
                    <a:pt x="0" y="3690099"/>
                  </a:lnTo>
                  <a:lnTo>
                    <a:pt x="19050" y="3690099"/>
                  </a:lnTo>
                  <a:lnTo>
                    <a:pt x="19050" y="3632949"/>
                  </a:lnTo>
                  <a:close/>
                </a:path>
                <a:path w="10972800" h="4543425">
                  <a:moveTo>
                    <a:pt x="19050" y="3537788"/>
                  </a:moveTo>
                  <a:lnTo>
                    <a:pt x="0" y="3537788"/>
                  </a:lnTo>
                  <a:lnTo>
                    <a:pt x="0" y="3594938"/>
                  </a:lnTo>
                  <a:lnTo>
                    <a:pt x="19050" y="3594938"/>
                  </a:lnTo>
                  <a:lnTo>
                    <a:pt x="19050" y="3537788"/>
                  </a:lnTo>
                  <a:close/>
                </a:path>
                <a:path w="10972800" h="4543425">
                  <a:moveTo>
                    <a:pt x="19050" y="3442627"/>
                  </a:moveTo>
                  <a:lnTo>
                    <a:pt x="0" y="3442627"/>
                  </a:lnTo>
                  <a:lnTo>
                    <a:pt x="0" y="3499777"/>
                  </a:lnTo>
                  <a:lnTo>
                    <a:pt x="19050" y="3499777"/>
                  </a:lnTo>
                  <a:lnTo>
                    <a:pt x="19050" y="3442627"/>
                  </a:lnTo>
                  <a:close/>
                </a:path>
                <a:path w="10972800" h="4543425">
                  <a:moveTo>
                    <a:pt x="19050" y="3347466"/>
                  </a:moveTo>
                  <a:lnTo>
                    <a:pt x="0" y="3347466"/>
                  </a:lnTo>
                  <a:lnTo>
                    <a:pt x="0" y="3404616"/>
                  </a:lnTo>
                  <a:lnTo>
                    <a:pt x="19050" y="3404616"/>
                  </a:lnTo>
                  <a:lnTo>
                    <a:pt x="19050" y="3347466"/>
                  </a:lnTo>
                  <a:close/>
                </a:path>
                <a:path w="10972800" h="4543425">
                  <a:moveTo>
                    <a:pt x="19050" y="3252305"/>
                  </a:moveTo>
                  <a:lnTo>
                    <a:pt x="0" y="3252305"/>
                  </a:lnTo>
                  <a:lnTo>
                    <a:pt x="0" y="3309455"/>
                  </a:lnTo>
                  <a:lnTo>
                    <a:pt x="19050" y="3309455"/>
                  </a:lnTo>
                  <a:lnTo>
                    <a:pt x="19050" y="3252305"/>
                  </a:lnTo>
                  <a:close/>
                </a:path>
                <a:path w="10972800" h="4543425">
                  <a:moveTo>
                    <a:pt x="19050" y="3157143"/>
                  </a:moveTo>
                  <a:lnTo>
                    <a:pt x="0" y="3157143"/>
                  </a:lnTo>
                  <a:lnTo>
                    <a:pt x="0" y="3214293"/>
                  </a:lnTo>
                  <a:lnTo>
                    <a:pt x="19050" y="3214293"/>
                  </a:lnTo>
                  <a:lnTo>
                    <a:pt x="19050" y="3157143"/>
                  </a:lnTo>
                  <a:close/>
                </a:path>
                <a:path w="10972800" h="4543425">
                  <a:moveTo>
                    <a:pt x="19050" y="3061982"/>
                  </a:moveTo>
                  <a:lnTo>
                    <a:pt x="0" y="3061982"/>
                  </a:lnTo>
                  <a:lnTo>
                    <a:pt x="0" y="3119132"/>
                  </a:lnTo>
                  <a:lnTo>
                    <a:pt x="19050" y="3119132"/>
                  </a:lnTo>
                  <a:lnTo>
                    <a:pt x="19050" y="3061982"/>
                  </a:lnTo>
                  <a:close/>
                </a:path>
                <a:path w="10972800" h="4543425">
                  <a:moveTo>
                    <a:pt x="19050" y="2966821"/>
                  </a:moveTo>
                  <a:lnTo>
                    <a:pt x="0" y="2966821"/>
                  </a:lnTo>
                  <a:lnTo>
                    <a:pt x="0" y="3023971"/>
                  </a:lnTo>
                  <a:lnTo>
                    <a:pt x="19050" y="3023971"/>
                  </a:lnTo>
                  <a:lnTo>
                    <a:pt x="19050" y="2966821"/>
                  </a:lnTo>
                  <a:close/>
                </a:path>
                <a:path w="10972800" h="4543425">
                  <a:moveTo>
                    <a:pt x="19050" y="2871660"/>
                  </a:moveTo>
                  <a:lnTo>
                    <a:pt x="0" y="2871660"/>
                  </a:lnTo>
                  <a:lnTo>
                    <a:pt x="0" y="2928810"/>
                  </a:lnTo>
                  <a:lnTo>
                    <a:pt x="19050" y="2928810"/>
                  </a:lnTo>
                  <a:lnTo>
                    <a:pt x="19050" y="2871660"/>
                  </a:lnTo>
                  <a:close/>
                </a:path>
                <a:path w="10972800" h="4543425">
                  <a:moveTo>
                    <a:pt x="19050" y="2776499"/>
                  </a:moveTo>
                  <a:lnTo>
                    <a:pt x="0" y="2776499"/>
                  </a:lnTo>
                  <a:lnTo>
                    <a:pt x="0" y="2833649"/>
                  </a:lnTo>
                  <a:lnTo>
                    <a:pt x="19050" y="2833649"/>
                  </a:lnTo>
                  <a:lnTo>
                    <a:pt x="19050" y="2776499"/>
                  </a:lnTo>
                  <a:close/>
                </a:path>
                <a:path w="10972800" h="4543425">
                  <a:moveTo>
                    <a:pt x="19050" y="2681338"/>
                  </a:moveTo>
                  <a:lnTo>
                    <a:pt x="0" y="2681338"/>
                  </a:lnTo>
                  <a:lnTo>
                    <a:pt x="0" y="2738488"/>
                  </a:lnTo>
                  <a:lnTo>
                    <a:pt x="19050" y="2738488"/>
                  </a:lnTo>
                  <a:lnTo>
                    <a:pt x="19050" y="2681338"/>
                  </a:lnTo>
                  <a:close/>
                </a:path>
                <a:path w="10972800" h="4543425">
                  <a:moveTo>
                    <a:pt x="19050" y="2586177"/>
                  </a:moveTo>
                  <a:lnTo>
                    <a:pt x="0" y="2586177"/>
                  </a:lnTo>
                  <a:lnTo>
                    <a:pt x="0" y="2643327"/>
                  </a:lnTo>
                  <a:lnTo>
                    <a:pt x="19050" y="2643327"/>
                  </a:lnTo>
                  <a:lnTo>
                    <a:pt x="19050" y="2586177"/>
                  </a:lnTo>
                  <a:close/>
                </a:path>
                <a:path w="10972800" h="4543425">
                  <a:moveTo>
                    <a:pt x="19050" y="2491016"/>
                  </a:moveTo>
                  <a:lnTo>
                    <a:pt x="0" y="2491016"/>
                  </a:lnTo>
                  <a:lnTo>
                    <a:pt x="0" y="2548166"/>
                  </a:lnTo>
                  <a:lnTo>
                    <a:pt x="19050" y="2548166"/>
                  </a:lnTo>
                  <a:lnTo>
                    <a:pt x="19050" y="2491016"/>
                  </a:lnTo>
                  <a:close/>
                </a:path>
                <a:path w="10972800" h="4543425">
                  <a:moveTo>
                    <a:pt x="19050" y="2395855"/>
                  </a:moveTo>
                  <a:lnTo>
                    <a:pt x="0" y="2395855"/>
                  </a:lnTo>
                  <a:lnTo>
                    <a:pt x="0" y="2453005"/>
                  </a:lnTo>
                  <a:lnTo>
                    <a:pt x="19050" y="2453005"/>
                  </a:lnTo>
                  <a:lnTo>
                    <a:pt x="19050" y="2395855"/>
                  </a:lnTo>
                  <a:close/>
                </a:path>
                <a:path w="10972800" h="4543425">
                  <a:moveTo>
                    <a:pt x="19050" y="2300694"/>
                  </a:moveTo>
                  <a:lnTo>
                    <a:pt x="0" y="2300694"/>
                  </a:lnTo>
                  <a:lnTo>
                    <a:pt x="0" y="2357844"/>
                  </a:lnTo>
                  <a:lnTo>
                    <a:pt x="19050" y="2357844"/>
                  </a:lnTo>
                  <a:lnTo>
                    <a:pt x="19050" y="2300694"/>
                  </a:lnTo>
                  <a:close/>
                </a:path>
                <a:path w="10972800" h="4543425">
                  <a:moveTo>
                    <a:pt x="19050" y="2205520"/>
                  </a:moveTo>
                  <a:lnTo>
                    <a:pt x="0" y="2205520"/>
                  </a:lnTo>
                  <a:lnTo>
                    <a:pt x="0" y="2262670"/>
                  </a:lnTo>
                  <a:lnTo>
                    <a:pt x="19050" y="2262670"/>
                  </a:lnTo>
                  <a:lnTo>
                    <a:pt x="19050" y="2205520"/>
                  </a:lnTo>
                  <a:close/>
                </a:path>
                <a:path w="10972800" h="4543425">
                  <a:moveTo>
                    <a:pt x="19050" y="2110359"/>
                  </a:moveTo>
                  <a:lnTo>
                    <a:pt x="0" y="2110359"/>
                  </a:lnTo>
                  <a:lnTo>
                    <a:pt x="0" y="2167509"/>
                  </a:lnTo>
                  <a:lnTo>
                    <a:pt x="19050" y="2167509"/>
                  </a:lnTo>
                  <a:lnTo>
                    <a:pt x="19050" y="2110359"/>
                  </a:lnTo>
                  <a:close/>
                </a:path>
                <a:path w="10972800" h="4543425">
                  <a:moveTo>
                    <a:pt x="19050" y="2015197"/>
                  </a:moveTo>
                  <a:lnTo>
                    <a:pt x="0" y="2015197"/>
                  </a:lnTo>
                  <a:lnTo>
                    <a:pt x="0" y="2072347"/>
                  </a:lnTo>
                  <a:lnTo>
                    <a:pt x="19050" y="2072347"/>
                  </a:lnTo>
                  <a:lnTo>
                    <a:pt x="19050" y="2015197"/>
                  </a:lnTo>
                  <a:close/>
                </a:path>
                <a:path w="10972800" h="4543425">
                  <a:moveTo>
                    <a:pt x="19050" y="1920036"/>
                  </a:moveTo>
                  <a:lnTo>
                    <a:pt x="0" y="1920036"/>
                  </a:lnTo>
                  <a:lnTo>
                    <a:pt x="0" y="1977186"/>
                  </a:lnTo>
                  <a:lnTo>
                    <a:pt x="19050" y="1977186"/>
                  </a:lnTo>
                  <a:lnTo>
                    <a:pt x="19050" y="1920036"/>
                  </a:lnTo>
                  <a:close/>
                </a:path>
                <a:path w="10972800" h="4543425">
                  <a:moveTo>
                    <a:pt x="19050" y="1824875"/>
                  </a:moveTo>
                  <a:lnTo>
                    <a:pt x="0" y="1824875"/>
                  </a:lnTo>
                  <a:lnTo>
                    <a:pt x="0" y="1882025"/>
                  </a:lnTo>
                  <a:lnTo>
                    <a:pt x="19050" y="1882025"/>
                  </a:lnTo>
                  <a:lnTo>
                    <a:pt x="19050" y="1824875"/>
                  </a:lnTo>
                  <a:close/>
                </a:path>
                <a:path w="10972800" h="4543425">
                  <a:moveTo>
                    <a:pt x="19050" y="1729714"/>
                  </a:moveTo>
                  <a:lnTo>
                    <a:pt x="0" y="1729714"/>
                  </a:lnTo>
                  <a:lnTo>
                    <a:pt x="0" y="1786864"/>
                  </a:lnTo>
                  <a:lnTo>
                    <a:pt x="19050" y="1786864"/>
                  </a:lnTo>
                  <a:lnTo>
                    <a:pt x="19050" y="1729714"/>
                  </a:lnTo>
                  <a:close/>
                </a:path>
                <a:path w="10972800" h="4543425">
                  <a:moveTo>
                    <a:pt x="19050" y="1634553"/>
                  </a:moveTo>
                  <a:lnTo>
                    <a:pt x="0" y="1634553"/>
                  </a:lnTo>
                  <a:lnTo>
                    <a:pt x="0" y="1691703"/>
                  </a:lnTo>
                  <a:lnTo>
                    <a:pt x="19050" y="1691703"/>
                  </a:lnTo>
                  <a:lnTo>
                    <a:pt x="19050" y="1634553"/>
                  </a:lnTo>
                  <a:close/>
                </a:path>
                <a:path w="10972800" h="4543425">
                  <a:moveTo>
                    <a:pt x="19050" y="1539392"/>
                  </a:moveTo>
                  <a:lnTo>
                    <a:pt x="0" y="1539392"/>
                  </a:lnTo>
                  <a:lnTo>
                    <a:pt x="0" y="1596542"/>
                  </a:lnTo>
                  <a:lnTo>
                    <a:pt x="19050" y="1596542"/>
                  </a:lnTo>
                  <a:lnTo>
                    <a:pt x="19050" y="1539392"/>
                  </a:lnTo>
                  <a:close/>
                </a:path>
                <a:path w="10972800" h="4543425">
                  <a:moveTo>
                    <a:pt x="19050" y="1444231"/>
                  </a:moveTo>
                  <a:lnTo>
                    <a:pt x="0" y="1444231"/>
                  </a:lnTo>
                  <a:lnTo>
                    <a:pt x="0" y="1501381"/>
                  </a:lnTo>
                  <a:lnTo>
                    <a:pt x="19050" y="1501381"/>
                  </a:lnTo>
                  <a:lnTo>
                    <a:pt x="19050" y="1444231"/>
                  </a:lnTo>
                  <a:close/>
                </a:path>
                <a:path w="10972800" h="4543425">
                  <a:moveTo>
                    <a:pt x="19050" y="1349070"/>
                  </a:moveTo>
                  <a:lnTo>
                    <a:pt x="0" y="1349070"/>
                  </a:lnTo>
                  <a:lnTo>
                    <a:pt x="0" y="1406220"/>
                  </a:lnTo>
                  <a:lnTo>
                    <a:pt x="19050" y="1406220"/>
                  </a:lnTo>
                  <a:lnTo>
                    <a:pt x="19050" y="1349070"/>
                  </a:lnTo>
                  <a:close/>
                </a:path>
                <a:path w="10972800" h="4543425">
                  <a:moveTo>
                    <a:pt x="19050" y="1253909"/>
                  </a:moveTo>
                  <a:lnTo>
                    <a:pt x="0" y="1253909"/>
                  </a:lnTo>
                  <a:lnTo>
                    <a:pt x="0" y="1311059"/>
                  </a:lnTo>
                  <a:lnTo>
                    <a:pt x="19050" y="1311059"/>
                  </a:lnTo>
                  <a:lnTo>
                    <a:pt x="19050" y="1253909"/>
                  </a:lnTo>
                  <a:close/>
                </a:path>
                <a:path w="10972800" h="4543425">
                  <a:moveTo>
                    <a:pt x="19050" y="1158748"/>
                  </a:moveTo>
                  <a:lnTo>
                    <a:pt x="0" y="1158748"/>
                  </a:lnTo>
                  <a:lnTo>
                    <a:pt x="0" y="1215898"/>
                  </a:lnTo>
                  <a:lnTo>
                    <a:pt x="19050" y="1215898"/>
                  </a:lnTo>
                  <a:lnTo>
                    <a:pt x="19050" y="1158748"/>
                  </a:lnTo>
                  <a:close/>
                </a:path>
                <a:path w="10972800" h="4543425">
                  <a:moveTo>
                    <a:pt x="19050" y="1063586"/>
                  </a:moveTo>
                  <a:lnTo>
                    <a:pt x="0" y="1063586"/>
                  </a:lnTo>
                  <a:lnTo>
                    <a:pt x="0" y="1120736"/>
                  </a:lnTo>
                  <a:lnTo>
                    <a:pt x="19050" y="1120736"/>
                  </a:lnTo>
                  <a:lnTo>
                    <a:pt x="19050" y="1063586"/>
                  </a:lnTo>
                  <a:close/>
                </a:path>
                <a:path w="10972800" h="4543425">
                  <a:moveTo>
                    <a:pt x="19050" y="968425"/>
                  </a:moveTo>
                  <a:lnTo>
                    <a:pt x="0" y="968425"/>
                  </a:lnTo>
                  <a:lnTo>
                    <a:pt x="0" y="1025575"/>
                  </a:lnTo>
                  <a:lnTo>
                    <a:pt x="19050" y="1025575"/>
                  </a:lnTo>
                  <a:lnTo>
                    <a:pt x="19050" y="968425"/>
                  </a:lnTo>
                  <a:close/>
                </a:path>
                <a:path w="10972800" h="4543425">
                  <a:moveTo>
                    <a:pt x="19050" y="873264"/>
                  </a:moveTo>
                  <a:lnTo>
                    <a:pt x="0" y="873264"/>
                  </a:lnTo>
                  <a:lnTo>
                    <a:pt x="0" y="930414"/>
                  </a:lnTo>
                  <a:lnTo>
                    <a:pt x="19050" y="930414"/>
                  </a:lnTo>
                  <a:lnTo>
                    <a:pt x="19050" y="873264"/>
                  </a:lnTo>
                  <a:close/>
                </a:path>
                <a:path w="10972800" h="4543425">
                  <a:moveTo>
                    <a:pt x="19050" y="778103"/>
                  </a:moveTo>
                  <a:lnTo>
                    <a:pt x="0" y="778103"/>
                  </a:lnTo>
                  <a:lnTo>
                    <a:pt x="0" y="835253"/>
                  </a:lnTo>
                  <a:lnTo>
                    <a:pt x="19050" y="835253"/>
                  </a:lnTo>
                  <a:lnTo>
                    <a:pt x="19050" y="778103"/>
                  </a:lnTo>
                  <a:close/>
                </a:path>
                <a:path w="10972800" h="4543425">
                  <a:moveTo>
                    <a:pt x="19050" y="682942"/>
                  </a:moveTo>
                  <a:lnTo>
                    <a:pt x="0" y="682942"/>
                  </a:lnTo>
                  <a:lnTo>
                    <a:pt x="0" y="740092"/>
                  </a:lnTo>
                  <a:lnTo>
                    <a:pt x="19050" y="740092"/>
                  </a:lnTo>
                  <a:lnTo>
                    <a:pt x="19050" y="682942"/>
                  </a:lnTo>
                  <a:close/>
                </a:path>
                <a:path w="10972800" h="4543425">
                  <a:moveTo>
                    <a:pt x="19050" y="587768"/>
                  </a:moveTo>
                  <a:lnTo>
                    <a:pt x="0" y="587768"/>
                  </a:lnTo>
                  <a:lnTo>
                    <a:pt x="0" y="644918"/>
                  </a:lnTo>
                  <a:lnTo>
                    <a:pt x="19050" y="644918"/>
                  </a:lnTo>
                  <a:lnTo>
                    <a:pt x="19050" y="587768"/>
                  </a:lnTo>
                  <a:close/>
                </a:path>
                <a:path w="10972800" h="4543425">
                  <a:moveTo>
                    <a:pt x="19050" y="492607"/>
                  </a:moveTo>
                  <a:lnTo>
                    <a:pt x="0" y="492607"/>
                  </a:lnTo>
                  <a:lnTo>
                    <a:pt x="0" y="549757"/>
                  </a:lnTo>
                  <a:lnTo>
                    <a:pt x="19050" y="549757"/>
                  </a:lnTo>
                  <a:lnTo>
                    <a:pt x="19050" y="492607"/>
                  </a:lnTo>
                  <a:close/>
                </a:path>
                <a:path w="10972800" h="4543425">
                  <a:moveTo>
                    <a:pt x="19050" y="397446"/>
                  </a:moveTo>
                  <a:lnTo>
                    <a:pt x="0" y="397446"/>
                  </a:lnTo>
                  <a:lnTo>
                    <a:pt x="0" y="454596"/>
                  </a:lnTo>
                  <a:lnTo>
                    <a:pt x="19050" y="454596"/>
                  </a:lnTo>
                  <a:lnTo>
                    <a:pt x="19050" y="397446"/>
                  </a:lnTo>
                  <a:close/>
                </a:path>
                <a:path w="10972800" h="4543425">
                  <a:moveTo>
                    <a:pt x="19050" y="302285"/>
                  </a:moveTo>
                  <a:lnTo>
                    <a:pt x="0" y="302285"/>
                  </a:lnTo>
                  <a:lnTo>
                    <a:pt x="0" y="359435"/>
                  </a:lnTo>
                  <a:lnTo>
                    <a:pt x="19050" y="359435"/>
                  </a:lnTo>
                  <a:lnTo>
                    <a:pt x="19050" y="302285"/>
                  </a:lnTo>
                  <a:close/>
                </a:path>
                <a:path w="10972800" h="4543425">
                  <a:moveTo>
                    <a:pt x="19050" y="207124"/>
                  </a:moveTo>
                  <a:lnTo>
                    <a:pt x="0" y="207124"/>
                  </a:lnTo>
                  <a:lnTo>
                    <a:pt x="0" y="264274"/>
                  </a:lnTo>
                  <a:lnTo>
                    <a:pt x="19050" y="264274"/>
                  </a:lnTo>
                  <a:lnTo>
                    <a:pt x="19050" y="207124"/>
                  </a:lnTo>
                  <a:close/>
                </a:path>
                <a:path w="10972800" h="4543425">
                  <a:moveTo>
                    <a:pt x="19050" y="111963"/>
                  </a:moveTo>
                  <a:lnTo>
                    <a:pt x="0" y="111963"/>
                  </a:lnTo>
                  <a:lnTo>
                    <a:pt x="0" y="169113"/>
                  </a:lnTo>
                  <a:lnTo>
                    <a:pt x="19050" y="169113"/>
                  </a:lnTo>
                  <a:lnTo>
                    <a:pt x="19050" y="111963"/>
                  </a:lnTo>
                  <a:close/>
                </a:path>
                <a:path w="10972800" h="4543425">
                  <a:moveTo>
                    <a:pt x="40360" y="31216"/>
                  </a:moveTo>
                  <a:lnTo>
                    <a:pt x="28740" y="16624"/>
                  </a:lnTo>
                  <a:lnTo>
                    <a:pt x="27889" y="17259"/>
                  </a:lnTo>
                  <a:lnTo>
                    <a:pt x="22326" y="22313"/>
                  </a:lnTo>
                  <a:lnTo>
                    <a:pt x="5702" y="47320"/>
                  </a:lnTo>
                  <a:lnTo>
                    <a:pt x="3263" y="54102"/>
                  </a:lnTo>
                  <a:lnTo>
                    <a:pt x="1460" y="61328"/>
                  </a:lnTo>
                  <a:lnTo>
                    <a:pt x="381" y="68618"/>
                  </a:lnTo>
                  <a:lnTo>
                    <a:pt x="127" y="73761"/>
                  </a:lnTo>
                  <a:lnTo>
                    <a:pt x="19050" y="74371"/>
                  </a:lnTo>
                  <a:lnTo>
                    <a:pt x="19050" y="68618"/>
                  </a:lnTo>
                  <a:lnTo>
                    <a:pt x="20510" y="61328"/>
                  </a:lnTo>
                  <a:lnTo>
                    <a:pt x="26301" y="47320"/>
                  </a:lnTo>
                  <a:lnTo>
                    <a:pt x="30441" y="41135"/>
                  </a:lnTo>
                  <a:lnTo>
                    <a:pt x="35801" y="35788"/>
                  </a:lnTo>
                  <a:lnTo>
                    <a:pt x="40360" y="31216"/>
                  </a:lnTo>
                  <a:close/>
                </a:path>
                <a:path w="10972800" h="4543425">
                  <a:moveTo>
                    <a:pt x="55397" y="4520450"/>
                  </a:moveTo>
                  <a:lnTo>
                    <a:pt x="47332" y="4517123"/>
                  </a:lnTo>
                  <a:lnTo>
                    <a:pt x="41148" y="4512983"/>
                  </a:lnTo>
                  <a:lnTo>
                    <a:pt x="35801" y="4507623"/>
                  </a:lnTo>
                  <a:lnTo>
                    <a:pt x="30441" y="4502264"/>
                  </a:lnTo>
                  <a:lnTo>
                    <a:pt x="26301" y="4496092"/>
                  </a:lnTo>
                  <a:lnTo>
                    <a:pt x="22098" y="4485919"/>
                  </a:lnTo>
                  <a:lnTo>
                    <a:pt x="4267" y="4492079"/>
                  </a:lnTo>
                  <a:lnTo>
                    <a:pt x="27889" y="4526153"/>
                  </a:lnTo>
                  <a:lnTo>
                    <a:pt x="48488" y="4538129"/>
                  </a:lnTo>
                  <a:lnTo>
                    <a:pt x="55397" y="4520450"/>
                  </a:lnTo>
                  <a:close/>
                </a:path>
                <a:path w="10972800" h="4543425">
                  <a:moveTo>
                    <a:pt x="133350" y="0"/>
                  </a:moveTo>
                  <a:lnTo>
                    <a:pt x="76200" y="0"/>
                  </a:lnTo>
                  <a:lnTo>
                    <a:pt x="68897" y="342"/>
                  </a:lnTo>
                  <a:lnTo>
                    <a:pt x="70700" y="19050"/>
                  </a:lnTo>
                  <a:lnTo>
                    <a:pt x="133350" y="19050"/>
                  </a:lnTo>
                  <a:lnTo>
                    <a:pt x="133350" y="0"/>
                  </a:lnTo>
                  <a:close/>
                </a:path>
                <a:path w="10972800" h="4543425">
                  <a:moveTo>
                    <a:pt x="146646" y="4524362"/>
                  </a:moveTo>
                  <a:lnTo>
                    <a:pt x="89496" y="4524362"/>
                  </a:lnTo>
                  <a:lnTo>
                    <a:pt x="89496" y="4543412"/>
                  </a:lnTo>
                  <a:lnTo>
                    <a:pt x="146646" y="4543412"/>
                  </a:lnTo>
                  <a:lnTo>
                    <a:pt x="146646" y="4524362"/>
                  </a:lnTo>
                  <a:close/>
                </a:path>
                <a:path w="10972800" h="4543425">
                  <a:moveTo>
                    <a:pt x="228523" y="0"/>
                  </a:moveTo>
                  <a:lnTo>
                    <a:pt x="171373" y="0"/>
                  </a:lnTo>
                  <a:lnTo>
                    <a:pt x="171373" y="19050"/>
                  </a:lnTo>
                  <a:lnTo>
                    <a:pt x="228523" y="19050"/>
                  </a:lnTo>
                  <a:lnTo>
                    <a:pt x="228523" y="0"/>
                  </a:lnTo>
                  <a:close/>
                </a:path>
                <a:path w="10972800" h="4543425">
                  <a:moveTo>
                    <a:pt x="241820" y="4524362"/>
                  </a:moveTo>
                  <a:lnTo>
                    <a:pt x="184670" y="4524362"/>
                  </a:lnTo>
                  <a:lnTo>
                    <a:pt x="184670" y="4543412"/>
                  </a:lnTo>
                  <a:lnTo>
                    <a:pt x="241820" y="4543412"/>
                  </a:lnTo>
                  <a:lnTo>
                    <a:pt x="241820" y="4524362"/>
                  </a:lnTo>
                  <a:close/>
                </a:path>
                <a:path w="10972800" h="4543425">
                  <a:moveTo>
                    <a:pt x="323684" y="0"/>
                  </a:moveTo>
                  <a:lnTo>
                    <a:pt x="266534" y="0"/>
                  </a:lnTo>
                  <a:lnTo>
                    <a:pt x="266534" y="19050"/>
                  </a:lnTo>
                  <a:lnTo>
                    <a:pt x="323684" y="19050"/>
                  </a:lnTo>
                  <a:lnTo>
                    <a:pt x="323684" y="0"/>
                  </a:lnTo>
                  <a:close/>
                </a:path>
                <a:path w="10972800" h="4543425">
                  <a:moveTo>
                    <a:pt x="336981" y="4524362"/>
                  </a:moveTo>
                  <a:lnTo>
                    <a:pt x="279831" y="4524362"/>
                  </a:lnTo>
                  <a:lnTo>
                    <a:pt x="279831" y="4543412"/>
                  </a:lnTo>
                  <a:lnTo>
                    <a:pt x="336981" y="4543412"/>
                  </a:lnTo>
                  <a:lnTo>
                    <a:pt x="336981" y="4524362"/>
                  </a:lnTo>
                  <a:close/>
                </a:path>
                <a:path w="10972800" h="4543425">
                  <a:moveTo>
                    <a:pt x="418846" y="0"/>
                  </a:moveTo>
                  <a:lnTo>
                    <a:pt x="361696" y="0"/>
                  </a:lnTo>
                  <a:lnTo>
                    <a:pt x="361696" y="19050"/>
                  </a:lnTo>
                  <a:lnTo>
                    <a:pt x="418846" y="19050"/>
                  </a:lnTo>
                  <a:lnTo>
                    <a:pt x="418846" y="0"/>
                  </a:lnTo>
                  <a:close/>
                </a:path>
                <a:path w="10972800" h="4543425">
                  <a:moveTo>
                    <a:pt x="432142" y="4524362"/>
                  </a:moveTo>
                  <a:lnTo>
                    <a:pt x="374992" y="4524362"/>
                  </a:lnTo>
                  <a:lnTo>
                    <a:pt x="374992" y="4543412"/>
                  </a:lnTo>
                  <a:lnTo>
                    <a:pt x="432142" y="4543412"/>
                  </a:lnTo>
                  <a:lnTo>
                    <a:pt x="432142" y="4524362"/>
                  </a:lnTo>
                  <a:close/>
                </a:path>
                <a:path w="10972800" h="4543425">
                  <a:moveTo>
                    <a:pt x="514007" y="0"/>
                  </a:moveTo>
                  <a:lnTo>
                    <a:pt x="456857" y="0"/>
                  </a:lnTo>
                  <a:lnTo>
                    <a:pt x="456857" y="19050"/>
                  </a:lnTo>
                  <a:lnTo>
                    <a:pt x="514007" y="19050"/>
                  </a:lnTo>
                  <a:lnTo>
                    <a:pt x="514007" y="0"/>
                  </a:lnTo>
                  <a:close/>
                </a:path>
                <a:path w="10972800" h="4543425">
                  <a:moveTo>
                    <a:pt x="527304" y="4524362"/>
                  </a:moveTo>
                  <a:lnTo>
                    <a:pt x="470154" y="4524362"/>
                  </a:lnTo>
                  <a:lnTo>
                    <a:pt x="470154" y="4543412"/>
                  </a:lnTo>
                  <a:lnTo>
                    <a:pt x="527304" y="4543412"/>
                  </a:lnTo>
                  <a:lnTo>
                    <a:pt x="527304" y="4524362"/>
                  </a:lnTo>
                  <a:close/>
                </a:path>
                <a:path w="10972800" h="4543425">
                  <a:moveTo>
                    <a:pt x="609168" y="0"/>
                  </a:moveTo>
                  <a:lnTo>
                    <a:pt x="552018" y="0"/>
                  </a:lnTo>
                  <a:lnTo>
                    <a:pt x="552018" y="19050"/>
                  </a:lnTo>
                  <a:lnTo>
                    <a:pt x="609168" y="19050"/>
                  </a:lnTo>
                  <a:lnTo>
                    <a:pt x="609168" y="0"/>
                  </a:lnTo>
                  <a:close/>
                </a:path>
                <a:path w="10972800" h="4543425">
                  <a:moveTo>
                    <a:pt x="622465" y="4524362"/>
                  </a:moveTo>
                  <a:lnTo>
                    <a:pt x="565315" y="4524362"/>
                  </a:lnTo>
                  <a:lnTo>
                    <a:pt x="565315" y="4543412"/>
                  </a:lnTo>
                  <a:lnTo>
                    <a:pt x="622465" y="4543412"/>
                  </a:lnTo>
                  <a:lnTo>
                    <a:pt x="622465" y="4524362"/>
                  </a:lnTo>
                  <a:close/>
                </a:path>
                <a:path w="10972800" h="4543425">
                  <a:moveTo>
                    <a:pt x="704329" y="0"/>
                  </a:moveTo>
                  <a:lnTo>
                    <a:pt x="647179" y="0"/>
                  </a:lnTo>
                  <a:lnTo>
                    <a:pt x="647179" y="19050"/>
                  </a:lnTo>
                  <a:lnTo>
                    <a:pt x="704329" y="19050"/>
                  </a:lnTo>
                  <a:lnTo>
                    <a:pt x="704329" y="0"/>
                  </a:lnTo>
                  <a:close/>
                </a:path>
                <a:path w="10972800" h="4543425">
                  <a:moveTo>
                    <a:pt x="717626" y="4524362"/>
                  </a:moveTo>
                  <a:lnTo>
                    <a:pt x="660476" y="4524362"/>
                  </a:lnTo>
                  <a:lnTo>
                    <a:pt x="660476" y="4543412"/>
                  </a:lnTo>
                  <a:lnTo>
                    <a:pt x="717626" y="4543412"/>
                  </a:lnTo>
                  <a:lnTo>
                    <a:pt x="717626" y="4524362"/>
                  </a:lnTo>
                  <a:close/>
                </a:path>
                <a:path w="10972800" h="4543425">
                  <a:moveTo>
                    <a:pt x="799490" y="0"/>
                  </a:moveTo>
                  <a:lnTo>
                    <a:pt x="742340" y="0"/>
                  </a:lnTo>
                  <a:lnTo>
                    <a:pt x="742340" y="19050"/>
                  </a:lnTo>
                  <a:lnTo>
                    <a:pt x="799490" y="19050"/>
                  </a:lnTo>
                  <a:lnTo>
                    <a:pt x="799490" y="0"/>
                  </a:lnTo>
                  <a:close/>
                </a:path>
                <a:path w="10972800" h="4543425">
                  <a:moveTo>
                    <a:pt x="812787" y="4524362"/>
                  </a:moveTo>
                  <a:lnTo>
                    <a:pt x="755637" y="4524362"/>
                  </a:lnTo>
                  <a:lnTo>
                    <a:pt x="755637" y="4543412"/>
                  </a:lnTo>
                  <a:lnTo>
                    <a:pt x="812787" y="4543412"/>
                  </a:lnTo>
                  <a:lnTo>
                    <a:pt x="812787" y="4524362"/>
                  </a:lnTo>
                  <a:close/>
                </a:path>
                <a:path w="10972800" h="4543425">
                  <a:moveTo>
                    <a:pt x="894651" y="0"/>
                  </a:moveTo>
                  <a:lnTo>
                    <a:pt x="837501" y="0"/>
                  </a:lnTo>
                  <a:lnTo>
                    <a:pt x="837501" y="19050"/>
                  </a:lnTo>
                  <a:lnTo>
                    <a:pt x="894651" y="19050"/>
                  </a:lnTo>
                  <a:lnTo>
                    <a:pt x="894651" y="0"/>
                  </a:lnTo>
                  <a:close/>
                </a:path>
                <a:path w="10972800" h="4543425">
                  <a:moveTo>
                    <a:pt x="907948" y="4524362"/>
                  </a:moveTo>
                  <a:lnTo>
                    <a:pt x="850798" y="4524362"/>
                  </a:lnTo>
                  <a:lnTo>
                    <a:pt x="850798" y="4543412"/>
                  </a:lnTo>
                  <a:lnTo>
                    <a:pt x="907948" y="4543412"/>
                  </a:lnTo>
                  <a:lnTo>
                    <a:pt x="907948" y="4524362"/>
                  </a:lnTo>
                  <a:close/>
                </a:path>
                <a:path w="10972800" h="4543425">
                  <a:moveTo>
                    <a:pt x="989812" y="0"/>
                  </a:moveTo>
                  <a:lnTo>
                    <a:pt x="932662" y="0"/>
                  </a:lnTo>
                  <a:lnTo>
                    <a:pt x="932662" y="19050"/>
                  </a:lnTo>
                  <a:lnTo>
                    <a:pt x="989812" y="19050"/>
                  </a:lnTo>
                  <a:lnTo>
                    <a:pt x="989812" y="0"/>
                  </a:lnTo>
                  <a:close/>
                </a:path>
                <a:path w="10972800" h="4543425">
                  <a:moveTo>
                    <a:pt x="1003109" y="4524362"/>
                  </a:moveTo>
                  <a:lnTo>
                    <a:pt x="945959" y="4524362"/>
                  </a:lnTo>
                  <a:lnTo>
                    <a:pt x="945959" y="4543412"/>
                  </a:lnTo>
                  <a:lnTo>
                    <a:pt x="1003109" y="4543412"/>
                  </a:lnTo>
                  <a:lnTo>
                    <a:pt x="1003109" y="4524362"/>
                  </a:lnTo>
                  <a:close/>
                </a:path>
                <a:path w="10972800" h="4543425">
                  <a:moveTo>
                    <a:pt x="1084973" y="0"/>
                  </a:moveTo>
                  <a:lnTo>
                    <a:pt x="1027823" y="0"/>
                  </a:lnTo>
                  <a:lnTo>
                    <a:pt x="1027823" y="19050"/>
                  </a:lnTo>
                  <a:lnTo>
                    <a:pt x="1084973" y="19050"/>
                  </a:lnTo>
                  <a:lnTo>
                    <a:pt x="1084973" y="0"/>
                  </a:lnTo>
                  <a:close/>
                </a:path>
                <a:path w="10972800" h="4543425">
                  <a:moveTo>
                    <a:pt x="1098270" y="4524362"/>
                  </a:moveTo>
                  <a:lnTo>
                    <a:pt x="1041120" y="4524362"/>
                  </a:lnTo>
                  <a:lnTo>
                    <a:pt x="1041120" y="4543412"/>
                  </a:lnTo>
                  <a:lnTo>
                    <a:pt x="1098270" y="4543412"/>
                  </a:lnTo>
                  <a:lnTo>
                    <a:pt x="1098270" y="4524362"/>
                  </a:lnTo>
                  <a:close/>
                </a:path>
                <a:path w="10972800" h="4543425">
                  <a:moveTo>
                    <a:pt x="1180134" y="0"/>
                  </a:moveTo>
                  <a:lnTo>
                    <a:pt x="1122984" y="0"/>
                  </a:lnTo>
                  <a:lnTo>
                    <a:pt x="1122984" y="19050"/>
                  </a:lnTo>
                  <a:lnTo>
                    <a:pt x="1180134" y="19050"/>
                  </a:lnTo>
                  <a:lnTo>
                    <a:pt x="1180134" y="0"/>
                  </a:lnTo>
                  <a:close/>
                </a:path>
                <a:path w="10972800" h="4543425">
                  <a:moveTo>
                    <a:pt x="1193431" y="4524362"/>
                  </a:moveTo>
                  <a:lnTo>
                    <a:pt x="1136281" y="4524362"/>
                  </a:lnTo>
                  <a:lnTo>
                    <a:pt x="1136281" y="4543412"/>
                  </a:lnTo>
                  <a:lnTo>
                    <a:pt x="1193431" y="4543412"/>
                  </a:lnTo>
                  <a:lnTo>
                    <a:pt x="1193431" y="4524362"/>
                  </a:lnTo>
                  <a:close/>
                </a:path>
                <a:path w="10972800" h="4543425">
                  <a:moveTo>
                    <a:pt x="1275295" y="0"/>
                  </a:moveTo>
                  <a:lnTo>
                    <a:pt x="1218145" y="0"/>
                  </a:lnTo>
                  <a:lnTo>
                    <a:pt x="1218145" y="19050"/>
                  </a:lnTo>
                  <a:lnTo>
                    <a:pt x="1275295" y="19050"/>
                  </a:lnTo>
                  <a:lnTo>
                    <a:pt x="1275295" y="0"/>
                  </a:lnTo>
                  <a:close/>
                </a:path>
                <a:path w="10972800" h="4543425">
                  <a:moveTo>
                    <a:pt x="1288592" y="4524362"/>
                  </a:moveTo>
                  <a:lnTo>
                    <a:pt x="1231442" y="4524362"/>
                  </a:lnTo>
                  <a:lnTo>
                    <a:pt x="1231442" y="4543412"/>
                  </a:lnTo>
                  <a:lnTo>
                    <a:pt x="1288592" y="4543412"/>
                  </a:lnTo>
                  <a:lnTo>
                    <a:pt x="1288592" y="4524362"/>
                  </a:lnTo>
                  <a:close/>
                </a:path>
                <a:path w="10972800" h="4543425">
                  <a:moveTo>
                    <a:pt x="1370457" y="0"/>
                  </a:moveTo>
                  <a:lnTo>
                    <a:pt x="1313307" y="0"/>
                  </a:lnTo>
                  <a:lnTo>
                    <a:pt x="1313307" y="19050"/>
                  </a:lnTo>
                  <a:lnTo>
                    <a:pt x="1370457" y="19050"/>
                  </a:lnTo>
                  <a:lnTo>
                    <a:pt x="1370457" y="0"/>
                  </a:lnTo>
                  <a:close/>
                </a:path>
                <a:path w="10972800" h="4543425">
                  <a:moveTo>
                    <a:pt x="1383753" y="4524362"/>
                  </a:moveTo>
                  <a:lnTo>
                    <a:pt x="1326603" y="4524362"/>
                  </a:lnTo>
                  <a:lnTo>
                    <a:pt x="1326603" y="4543412"/>
                  </a:lnTo>
                  <a:lnTo>
                    <a:pt x="1383753" y="4543412"/>
                  </a:lnTo>
                  <a:lnTo>
                    <a:pt x="1383753" y="4524362"/>
                  </a:lnTo>
                  <a:close/>
                </a:path>
                <a:path w="10972800" h="4543425">
                  <a:moveTo>
                    <a:pt x="1465618" y="0"/>
                  </a:moveTo>
                  <a:lnTo>
                    <a:pt x="1408468" y="0"/>
                  </a:lnTo>
                  <a:lnTo>
                    <a:pt x="1408468" y="19050"/>
                  </a:lnTo>
                  <a:lnTo>
                    <a:pt x="1465618" y="19050"/>
                  </a:lnTo>
                  <a:lnTo>
                    <a:pt x="1465618" y="0"/>
                  </a:lnTo>
                  <a:close/>
                </a:path>
                <a:path w="10972800" h="4543425">
                  <a:moveTo>
                    <a:pt x="1478915" y="4524362"/>
                  </a:moveTo>
                  <a:lnTo>
                    <a:pt x="1421765" y="4524362"/>
                  </a:lnTo>
                  <a:lnTo>
                    <a:pt x="1421765" y="4543412"/>
                  </a:lnTo>
                  <a:lnTo>
                    <a:pt x="1478915" y="4543412"/>
                  </a:lnTo>
                  <a:lnTo>
                    <a:pt x="1478915" y="4524362"/>
                  </a:lnTo>
                  <a:close/>
                </a:path>
                <a:path w="10972800" h="4543425">
                  <a:moveTo>
                    <a:pt x="1560779" y="0"/>
                  </a:moveTo>
                  <a:lnTo>
                    <a:pt x="1503629" y="0"/>
                  </a:lnTo>
                  <a:lnTo>
                    <a:pt x="1503629" y="19050"/>
                  </a:lnTo>
                  <a:lnTo>
                    <a:pt x="1560779" y="19050"/>
                  </a:lnTo>
                  <a:lnTo>
                    <a:pt x="1560779" y="0"/>
                  </a:lnTo>
                  <a:close/>
                </a:path>
                <a:path w="10972800" h="4543425">
                  <a:moveTo>
                    <a:pt x="1574076" y="4524362"/>
                  </a:moveTo>
                  <a:lnTo>
                    <a:pt x="1516926" y="4524362"/>
                  </a:lnTo>
                  <a:lnTo>
                    <a:pt x="1516926" y="4543412"/>
                  </a:lnTo>
                  <a:lnTo>
                    <a:pt x="1574076" y="4543412"/>
                  </a:lnTo>
                  <a:lnTo>
                    <a:pt x="1574076" y="4524362"/>
                  </a:lnTo>
                  <a:close/>
                </a:path>
                <a:path w="10972800" h="4543425">
                  <a:moveTo>
                    <a:pt x="1655940" y="0"/>
                  </a:moveTo>
                  <a:lnTo>
                    <a:pt x="1598790" y="0"/>
                  </a:lnTo>
                  <a:lnTo>
                    <a:pt x="1598790" y="19050"/>
                  </a:lnTo>
                  <a:lnTo>
                    <a:pt x="1655940" y="19050"/>
                  </a:lnTo>
                  <a:lnTo>
                    <a:pt x="1655940" y="0"/>
                  </a:lnTo>
                  <a:close/>
                </a:path>
                <a:path w="10972800" h="4543425">
                  <a:moveTo>
                    <a:pt x="1669237" y="4524362"/>
                  </a:moveTo>
                  <a:lnTo>
                    <a:pt x="1612087" y="4524362"/>
                  </a:lnTo>
                  <a:lnTo>
                    <a:pt x="1612087" y="4543412"/>
                  </a:lnTo>
                  <a:lnTo>
                    <a:pt x="1669237" y="4543412"/>
                  </a:lnTo>
                  <a:lnTo>
                    <a:pt x="1669237" y="4524362"/>
                  </a:lnTo>
                  <a:close/>
                </a:path>
                <a:path w="10972800" h="4543425">
                  <a:moveTo>
                    <a:pt x="1751101" y="0"/>
                  </a:moveTo>
                  <a:lnTo>
                    <a:pt x="1693951" y="0"/>
                  </a:lnTo>
                  <a:lnTo>
                    <a:pt x="1693951" y="19050"/>
                  </a:lnTo>
                  <a:lnTo>
                    <a:pt x="1751101" y="19050"/>
                  </a:lnTo>
                  <a:lnTo>
                    <a:pt x="1751101" y="0"/>
                  </a:lnTo>
                  <a:close/>
                </a:path>
                <a:path w="10972800" h="4543425">
                  <a:moveTo>
                    <a:pt x="1764398" y="4524362"/>
                  </a:moveTo>
                  <a:lnTo>
                    <a:pt x="1707248" y="4524362"/>
                  </a:lnTo>
                  <a:lnTo>
                    <a:pt x="1707248" y="4543412"/>
                  </a:lnTo>
                  <a:lnTo>
                    <a:pt x="1764398" y="4543412"/>
                  </a:lnTo>
                  <a:lnTo>
                    <a:pt x="1764398" y="4524362"/>
                  </a:lnTo>
                  <a:close/>
                </a:path>
                <a:path w="10972800" h="4543425">
                  <a:moveTo>
                    <a:pt x="1846262" y="0"/>
                  </a:moveTo>
                  <a:lnTo>
                    <a:pt x="1789112" y="0"/>
                  </a:lnTo>
                  <a:lnTo>
                    <a:pt x="1789112" y="19050"/>
                  </a:lnTo>
                  <a:lnTo>
                    <a:pt x="1846262" y="19050"/>
                  </a:lnTo>
                  <a:lnTo>
                    <a:pt x="1846262" y="0"/>
                  </a:lnTo>
                  <a:close/>
                </a:path>
                <a:path w="10972800" h="4543425">
                  <a:moveTo>
                    <a:pt x="1859559" y="4524362"/>
                  </a:moveTo>
                  <a:lnTo>
                    <a:pt x="1802409" y="4524362"/>
                  </a:lnTo>
                  <a:lnTo>
                    <a:pt x="1802409" y="4543412"/>
                  </a:lnTo>
                  <a:lnTo>
                    <a:pt x="1859559" y="4543412"/>
                  </a:lnTo>
                  <a:lnTo>
                    <a:pt x="1859559" y="4524362"/>
                  </a:lnTo>
                  <a:close/>
                </a:path>
                <a:path w="10972800" h="4543425">
                  <a:moveTo>
                    <a:pt x="1941436" y="0"/>
                  </a:moveTo>
                  <a:lnTo>
                    <a:pt x="1884286" y="0"/>
                  </a:lnTo>
                  <a:lnTo>
                    <a:pt x="1884286" y="19050"/>
                  </a:lnTo>
                  <a:lnTo>
                    <a:pt x="1941436" y="19050"/>
                  </a:lnTo>
                  <a:lnTo>
                    <a:pt x="1941436" y="0"/>
                  </a:lnTo>
                  <a:close/>
                </a:path>
                <a:path w="10972800" h="4543425">
                  <a:moveTo>
                    <a:pt x="1954720" y="4524362"/>
                  </a:moveTo>
                  <a:lnTo>
                    <a:pt x="1897570" y="4524362"/>
                  </a:lnTo>
                  <a:lnTo>
                    <a:pt x="1897570" y="4543412"/>
                  </a:lnTo>
                  <a:lnTo>
                    <a:pt x="1954720" y="4543412"/>
                  </a:lnTo>
                  <a:lnTo>
                    <a:pt x="1954720" y="4524362"/>
                  </a:lnTo>
                  <a:close/>
                </a:path>
                <a:path w="10972800" h="4543425">
                  <a:moveTo>
                    <a:pt x="2036597" y="0"/>
                  </a:moveTo>
                  <a:lnTo>
                    <a:pt x="1979447" y="0"/>
                  </a:lnTo>
                  <a:lnTo>
                    <a:pt x="1979447" y="19050"/>
                  </a:lnTo>
                  <a:lnTo>
                    <a:pt x="2036597" y="19050"/>
                  </a:lnTo>
                  <a:lnTo>
                    <a:pt x="2036597" y="0"/>
                  </a:lnTo>
                  <a:close/>
                </a:path>
                <a:path w="10972800" h="4543425">
                  <a:moveTo>
                    <a:pt x="2049881" y="4524362"/>
                  </a:moveTo>
                  <a:lnTo>
                    <a:pt x="1992731" y="4524362"/>
                  </a:lnTo>
                  <a:lnTo>
                    <a:pt x="1992731" y="4543412"/>
                  </a:lnTo>
                  <a:lnTo>
                    <a:pt x="2049881" y="4543412"/>
                  </a:lnTo>
                  <a:lnTo>
                    <a:pt x="2049881" y="4524362"/>
                  </a:lnTo>
                  <a:close/>
                </a:path>
                <a:path w="10972800" h="4543425">
                  <a:moveTo>
                    <a:pt x="2131758" y="0"/>
                  </a:moveTo>
                  <a:lnTo>
                    <a:pt x="2074608" y="0"/>
                  </a:lnTo>
                  <a:lnTo>
                    <a:pt x="2074608" y="19050"/>
                  </a:lnTo>
                  <a:lnTo>
                    <a:pt x="2131758" y="19050"/>
                  </a:lnTo>
                  <a:lnTo>
                    <a:pt x="2131758" y="0"/>
                  </a:lnTo>
                  <a:close/>
                </a:path>
                <a:path w="10972800" h="4543425">
                  <a:moveTo>
                    <a:pt x="2145055" y="4524362"/>
                  </a:moveTo>
                  <a:lnTo>
                    <a:pt x="2087905" y="4524362"/>
                  </a:lnTo>
                  <a:lnTo>
                    <a:pt x="2087905" y="4543412"/>
                  </a:lnTo>
                  <a:lnTo>
                    <a:pt x="2145055" y="4543412"/>
                  </a:lnTo>
                  <a:lnTo>
                    <a:pt x="2145055" y="4524362"/>
                  </a:lnTo>
                  <a:close/>
                </a:path>
                <a:path w="10972800" h="4543425">
                  <a:moveTo>
                    <a:pt x="2226919" y="0"/>
                  </a:moveTo>
                  <a:lnTo>
                    <a:pt x="2169769" y="0"/>
                  </a:lnTo>
                  <a:lnTo>
                    <a:pt x="2169769" y="19050"/>
                  </a:lnTo>
                  <a:lnTo>
                    <a:pt x="2226919" y="19050"/>
                  </a:lnTo>
                  <a:lnTo>
                    <a:pt x="2226919" y="0"/>
                  </a:lnTo>
                  <a:close/>
                </a:path>
                <a:path w="10972800" h="4543425">
                  <a:moveTo>
                    <a:pt x="2240216" y="4524362"/>
                  </a:moveTo>
                  <a:lnTo>
                    <a:pt x="2183066" y="4524362"/>
                  </a:lnTo>
                  <a:lnTo>
                    <a:pt x="2183066" y="4543412"/>
                  </a:lnTo>
                  <a:lnTo>
                    <a:pt x="2240216" y="4543412"/>
                  </a:lnTo>
                  <a:lnTo>
                    <a:pt x="2240216" y="4524362"/>
                  </a:lnTo>
                  <a:close/>
                </a:path>
                <a:path w="10972800" h="4543425">
                  <a:moveTo>
                    <a:pt x="2322080" y="0"/>
                  </a:moveTo>
                  <a:lnTo>
                    <a:pt x="2264930" y="0"/>
                  </a:lnTo>
                  <a:lnTo>
                    <a:pt x="2264930" y="19050"/>
                  </a:lnTo>
                  <a:lnTo>
                    <a:pt x="2322080" y="19050"/>
                  </a:lnTo>
                  <a:lnTo>
                    <a:pt x="2322080" y="0"/>
                  </a:lnTo>
                  <a:close/>
                </a:path>
                <a:path w="10972800" h="4543425">
                  <a:moveTo>
                    <a:pt x="2335377" y="4524362"/>
                  </a:moveTo>
                  <a:lnTo>
                    <a:pt x="2278227" y="4524362"/>
                  </a:lnTo>
                  <a:lnTo>
                    <a:pt x="2278227" y="4543412"/>
                  </a:lnTo>
                  <a:lnTo>
                    <a:pt x="2335377" y="4543412"/>
                  </a:lnTo>
                  <a:lnTo>
                    <a:pt x="2335377" y="4524362"/>
                  </a:lnTo>
                  <a:close/>
                </a:path>
                <a:path w="10972800" h="4543425">
                  <a:moveTo>
                    <a:pt x="2417241" y="0"/>
                  </a:moveTo>
                  <a:lnTo>
                    <a:pt x="2360091" y="0"/>
                  </a:lnTo>
                  <a:lnTo>
                    <a:pt x="2360091" y="19050"/>
                  </a:lnTo>
                  <a:lnTo>
                    <a:pt x="2417241" y="19050"/>
                  </a:lnTo>
                  <a:lnTo>
                    <a:pt x="2417241" y="0"/>
                  </a:lnTo>
                  <a:close/>
                </a:path>
                <a:path w="10972800" h="4543425">
                  <a:moveTo>
                    <a:pt x="2430538" y="4524362"/>
                  </a:moveTo>
                  <a:lnTo>
                    <a:pt x="2373388" y="4524362"/>
                  </a:lnTo>
                  <a:lnTo>
                    <a:pt x="2373388" y="4543412"/>
                  </a:lnTo>
                  <a:lnTo>
                    <a:pt x="2430538" y="4543412"/>
                  </a:lnTo>
                  <a:lnTo>
                    <a:pt x="2430538" y="4524362"/>
                  </a:lnTo>
                  <a:close/>
                </a:path>
                <a:path w="10972800" h="4543425">
                  <a:moveTo>
                    <a:pt x="2512403" y="0"/>
                  </a:moveTo>
                  <a:lnTo>
                    <a:pt x="2455253" y="0"/>
                  </a:lnTo>
                  <a:lnTo>
                    <a:pt x="2455253" y="19050"/>
                  </a:lnTo>
                  <a:lnTo>
                    <a:pt x="2512403" y="19050"/>
                  </a:lnTo>
                  <a:lnTo>
                    <a:pt x="2512403" y="0"/>
                  </a:lnTo>
                  <a:close/>
                </a:path>
                <a:path w="10972800" h="4543425">
                  <a:moveTo>
                    <a:pt x="2525699" y="4524362"/>
                  </a:moveTo>
                  <a:lnTo>
                    <a:pt x="2468549" y="4524362"/>
                  </a:lnTo>
                  <a:lnTo>
                    <a:pt x="2468549" y="4543412"/>
                  </a:lnTo>
                  <a:lnTo>
                    <a:pt x="2525699" y="4543412"/>
                  </a:lnTo>
                  <a:lnTo>
                    <a:pt x="2525699" y="4524362"/>
                  </a:lnTo>
                  <a:close/>
                </a:path>
                <a:path w="10972800" h="4543425">
                  <a:moveTo>
                    <a:pt x="2607564" y="0"/>
                  </a:moveTo>
                  <a:lnTo>
                    <a:pt x="2550414" y="0"/>
                  </a:lnTo>
                  <a:lnTo>
                    <a:pt x="2550414" y="19050"/>
                  </a:lnTo>
                  <a:lnTo>
                    <a:pt x="2607564" y="19050"/>
                  </a:lnTo>
                  <a:lnTo>
                    <a:pt x="2607564" y="0"/>
                  </a:lnTo>
                  <a:close/>
                </a:path>
                <a:path w="10972800" h="4543425">
                  <a:moveTo>
                    <a:pt x="2620861" y="4524362"/>
                  </a:moveTo>
                  <a:lnTo>
                    <a:pt x="2563711" y="4524362"/>
                  </a:lnTo>
                  <a:lnTo>
                    <a:pt x="2563711" y="4543412"/>
                  </a:lnTo>
                  <a:lnTo>
                    <a:pt x="2620861" y="4543412"/>
                  </a:lnTo>
                  <a:lnTo>
                    <a:pt x="2620861" y="4524362"/>
                  </a:lnTo>
                  <a:close/>
                </a:path>
                <a:path w="10972800" h="4543425">
                  <a:moveTo>
                    <a:pt x="2702725" y="0"/>
                  </a:moveTo>
                  <a:lnTo>
                    <a:pt x="2645575" y="0"/>
                  </a:lnTo>
                  <a:lnTo>
                    <a:pt x="2645575" y="19050"/>
                  </a:lnTo>
                  <a:lnTo>
                    <a:pt x="2702725" y="19050"/>
                  </a:lnTo>
                  <a:lnTo>
                    <a:pt x="2702725" y="0"/>
                  </a:lnTo>
                  <a:close/>
                </a:path>
                <a:path w="10972800" h="4543425">
                  <a:moveTo>
                    <a:pt x="2716022" y="4524362"/>
                  </a:moveTo>
                  <a:lnTo>
                    <a:pt x="2658872" y="4524362"/>
                  </a:lnTo>
                  <a:lnTo>
                    <a:pt x="2658872" y="4543412"/>
                  </a:lnTo>
                  <a:lnTo>
                    <a:pt x="2716022" y="4543412"/>
                  </a:lnTo>
                  <a:lnTo>
                    <a:pt x="2716022" y="4524362"/>
                  </a:lnTo>
                  <a:close/>
                </a:path>
                <a:path w="10972800" h="4543425">
                  <a:moveTo>
                    <a:pt x="2797886" y="0"/>
                  </a:moveTo>
                  <a:lnTo>
                    <a:pt x="2740736" y="0"/>
                  </a:lnTo>
                  <a:lnTo>
                    <a:pt x="2740736" y="19050"/>
                  </a:lnTo>
                  <a:lnTo>
                    <a:pt x="2797886" y="19050"/>
                  </a:lnTo>
                  <a:lnTo>
                    <a:pt x="2797886" y="0"/>
                  </a:lnTo>
                  <a:close/>
                </a:path>
                <a:path w="10972800" h="4543425">
                  <a:moveTo>
                    <a:pt x="2811183" y="4524362"/>
                  </a:moveTo>
                  <a:lnTo>
                    <a:pt x="2754033" y="4524362"/>
                  </a:lnTo>
                  <a:lnTo>
                    <a:pt x="2754033" y="4543412"/>
                  </a:lnTo>
                  <a:lnTo>
                    <a:pt x="2811183" y="4543412"/>
                  </a:lnTo>
                  <a:lnTo>
                    <a:pt x="2811183" y="4524362"/>
                  </a:lnTo>
                  <a:close/>
                </a:path>
                <a:path w="10972800" h="4543425">
                  <a:moveTo>
                    <a:pt x="2893047" y="0"/>
                  </a:moveTo>
                  <a:lnTo>
                    <a:pt x="2835897" y="0"/>
                  </a:lnTo>
                  <a:lnTo>
                    <a:pt x="2835897" y="19050"/>
                  </a:lnTo>
                  <a:lnTo>
                    <a:pt x="2893047" y="19050"/>
                  </a:lnTo>
                  <a:lnTo>
                    <a:pt x="2893047" y="0"/>
                  </a:lnTo>
                  <a:close/>
                </a:path>
                <a:path w="10972800" h="4543425">
                  <a:moveTo>
                    <a:pt x="2906344" y="4524362"/>
                  </a:moveTo>
                  <a:lnTo>
                    <a:pt x="2849194" y="4524362"/>
                  </a:lnTo>
                  <a:lnTo>
                    <a:pt x="2849194" y="4543412"/>
                  </a:lnTo>
                  <a:lnTo>
                    <a:pt x="2906344" y="4543412"/>
                  </a:lnTo>
                  <a:lnTo>
                    <a:pt x="2906344" y="4524362"/>
                  </a:lnTo>
                  <a:close/>
                </a:path>
                <a:path w="10972800" h="4543425">
                  <a:moveTo>
                    <a:pt x="2988208" y="0"/>
                  </a:moveTo>
                  <a:lnTo>
                    <a:pt x="2931058" y="0"/>
                  </a:lnTo>
                  <a:lnTo>
                    <a:pt x="2931058" y="19050"/>
                  </a:lnTo>
                  <a:lnTo>
                    <a:pt x="2988208" y="19050"/>
                  </a:lnTo>
                  <a:lnTo>
                    <a:pt x="2988208" y="0"/>
                  </a:lnTo>
                  <a:close/>
                </a:path>
                <a:path w="10972800" h="4543425">
                  <a:moveTo>
                    <a:pt x="3001505" y="4524362"/>
                  </a:moveTo>
                  <a:lnTo>
                    <a:pt x="2944355" y="4524362"/>
                  </a:lnTo>
                  <a:lnTo>
                    <a:pt x="2944355" y="4543412"/>
                  </a:lnTo>
                  <a:lnTo>
                    <a:pt x="3001505" y="4543412"/>
                  </a:lnTo>
                  <a:lnTo>
                    <a:pt x="3001505" y="4524362"/>
                  </a:lnTo>
                  <a:close/>
                </a:path>
                <a:path w="10972800" h="4543425">
                  <a:moveTo>
                    <a:pt x="3083369" y="0"/>
                  </a:moveTo>
                  <a:lnTo>
                    <a:pt x="3026219" y="0"/>
                  </a:lnTo>
                  <a:lnTo>
                    <a:pt x="3026219" y="19050"/>
                  </a:lnTo>
                  <a:lnTo>
                    <a:pt x="3083369" y="19050"/>
                  </a:lnTo>
                  <a:lnTo>
                    <a:pt x="3083369" y="0"/>
                  </a:lnTo>
                  <a:close/>
                </a:path>
                <a:path w="10972800" h="4543425">
                  <a:moveTo>
                    <a:pt x="3096666" y="4524362"/>
                  </a:moveTo>
                  <a:lnTo>
                    <a:pt x="3039516" y="4524362"/>
                  </a:lnTo>
                  <a:lnTo>
                    <a:pt x="3039516" y="4543412"/>
                  </a:lnTo>
                  <a:lnTo>
                    <a:pt x="3096666" y="4543412"/>
                  </a:lnTo>
                  <a:lnTo>
                    <a:pt x="3096666" y="4524362"/>
                  </a:lnTo>
                  <a:close/>
                </a:path>
                <a:path w="10972800" h="4543425">
                  <a:moveTo>
                    <a:pt x="3178530" y="0"/>
                  </a:moveTo>
                  <a:lnTo>
                    <a:pt x="3121380" y="0"/>
                  </a:lnTo>
                  <a:lnTo>
                    <a:pt x="3121380" y="19050"/>
                  </a:lnTo>
                  <a:lnTo>
                    <a:pt x="3178530" y="19050"/>
                  </a:lnTo>
                  <a:lnTo>
                    <a:pt x="3178530" y="0"/>
                  </a:lnTo>
                  <a:close/>
                </a:path>
                <a:path w="10972800" h="4543425">
                  <a:moveTo>
                    <a:pt x="3191827" y="4524362"/>
                  </a:moveTo>
                  <a:lnTo>
                    <a:pt x="3134677" y="4524362"/>
                  </a:lnTo>
                  <a:lnTo>
                    <a:pt x="3134677" y="4543412"/>
                  </a:lnTo>
                  <a:lnTo>
                    <a:pt x="3191827" y="4543412"/>
                  </a:lnTo>
                  <a:lnTo>
                    <a:pt x="3191827" y="4524362"/>
                  </a:lnTo>
                  <a:close/>
                </a:path>
                <a:path w="10972800" h="4543425">
                  <a:moveTo>
                    <a:pt x="3273691" y="0"/>
                  </a:moveTo>
                  <a:lnTo>
                    <a:pt x="3216541" y="0"/>
                  </a:lnTo>
                  <a:lnTo>
                    <a:pt x="3216541" y="19050"/>
                  </a:lnTo>
                  <a:lnTo>
                    <a:pt x="3273691" y="19050"/>
                  </a:lnTo>
                  <a:lnTo>
                    <a:pt x="3273691" y="0"/>
                  </a:lnTo>
                  <a:close/>
                </a:path>
                <a:path w="10972800" h="4543425">
                  <a:moveTo>
                    <a:pt x="3286988" y="4524362"/>
                  </a:moveTo>
                  <a:lnTo>
                    <a:pt x="3229838" y="4524362"/>
                  </a:lnTo>
                  <a:lnTo>
                    <a:pt x="3229838" y="4543412"/>
                  </a:lnTo>
                  <a:lnTo>
                    <a:pt x="3286988" y="4543412"/>
                  </a:lnTo>
                  <a:lnTo>
                    <a:pt x="3286988" y="4524362"/>
                  </a:lnTo>
                  <a:close/>
                </a:path>
                <a:path w="10972800" h="4543425">
                  <a:moveTo>
                    <a:pt x="3368852" y="0"/>
                  </a:moveTo>
                  <a:lnTo>
                    <a:pt x="3311702" y="0"/>
                  </a:lnTo>
                  <a:lnTo>
                    <a:pt x="3311702" y="19050"/>
                  </a:lnTo>
                  <a:lnTo>
                    <a:pt x="3368852" y="19050"/>
                  </a:lnTo>
                  <a:lnTo>
                    <a:pt x="3368852" y="0"/>
                  </a:lnTo>
                  <a:close/>
                </a:path>
                <a:path w="10972800" h="4543425">
                  <a:moveTo>
                    <a:pt x="3382149" y="4524362"/>
                  </a:moveTo>
                  <a:lnTo>
                    <a:pt x="3324999" y="4524362"/>
                  </a:lnTo>
                  <a:lnTo>
                    <a:pt x="3324999" y="4543412"/>
                  </a:lnTo>
                  <a:lnTo>
                    <a:pt x="3382149" y="4543412"/>
                  </a:lnTo>
                  <a:lnTo>
                    <a:pt x="3382149" y="4524362"/>
                  </a:lnTo>
                  <a:close/>
                </a:path>
                <a:path w="10972800" h="4543425">
                  <a:moveTo>
                    <a:pt x="3464014" y="0"/>
                  </a:moveTo>
                  <a:lnTo>
                    <a:pt x="3406864" y="0"/>
                  </a:lnTo>
                  <a:lnTo>
                    <a:pt x="3406864" y="19050"/>
                  </a:lnTo>
                  <a:lnTo>
                    <a:pt x="3464014" y="19050"/>
                  </a:lnTo>
                  <a:lnTo>
                    <a:pt x="3464014" y="0"/>
                  </a:lnTo>
                  <a:close/>
                </a:path>
                <a:path w="10972800" h="4543425">
                  <a:moveTo>
                    <a:pt x="3477310" y="4524362"/>
                  </a:moveTo>
                  <a:lnTo>
                    <a:pt x="3420160" y="4524362"/>
                  </a:lnTo>
                  <a:lnTo>
                    <a:pt x="3420160" y="4543412"/>
                  </a:lnTo>
                  <a:lnTo>
                    <a:pt x="3477310" y="4543412"/>
                  </a:lnTo>
                  <a:lnTo>
                    <a:pt x="3477310" y="4524362"/>
                  </a:lnTo>
                  <a:close/>
                </a:path>
                <a:path w="10972800" h="4543425">
                  <a:moveTo>
                    <a:pt x="3559175" y="0"/>
                  </a:moveTo>
                  <a:lnTo>
                    <a:pt x="3502025" y="0"/>
                  </a:lnTo>
                  <a:lnTo>
                    <a:pt x="3502025" y="19050"/>
                  </a:lnTo>
                  <a:lnTo>
                    <a:pt x="3559175" y="19050"/>
                  </a:lnTo>
                  <a:lnTo>
                    <a:pt x="3559175" y="0"/>
                  </a:lnTo>
                  <a:close/>
                </a:path>
                <a:path w="10972800" h="4543425">
                  <a:moveTo>
                    <a:pt x="3572472" y="4524362"/>
                  </a:moveTo>
                  <a:lnTo>
                    <a:pt x="3515322" y="4524362"/>
                  </a:lnTo>
                  <a:lnTo>
                    <a:pt x="3515322" y="4543412"/>
                  </a:lnTo>
                  <a:lnTo>
                    <a:pt x="3572472" y="4543412"/>
                  </a:lnTo>
                  <a:lnTo>
                    <a:pt x="3572472" y="4524362"/>
                  </a:lnTo>
                  <a:close/>
                </a:path>
                <a:path w="10972800" h="4543425">
                  <a:moveTo>
                    <a:pt x="3654348" y="0"/>
                  </a:moveTo>
                  <a:lnTo>
                    <a:pt x="3597198" y="0"/>
                  </a:lnTo>
                  <a:lnTo>
                    <a:pt x="3597198" y="19050"/>
                  </a:lnTo>
                  <a:lnTo>
                    <a:pt x="3654348" y="19050"/>
                  </a:lnTo>
                  <a:lnTo>
                    <a:pt x="3654348" y="0"/>
                  </a:lnTo>
                  <a:close/>
                </a:path>
                <a:path w="10972800" h="4543425">
                  <a:moveTo>
                    <a:pt x="3667633" y="4524362"/>
                  </a:moveTo>
                  <a:lnTo>
                    <a:pt x="3610483" y="4524362"/>
                  </a:lnTo>
                  <a:lnTo>
                    <a:pt x="3610483" y="4543412"/>
                  </a:lnTo>
                  <a:lnTo>
                    <a:pt x="3667633" y="4543412"/>
                  </a:lnTo>
                  <a:lnTo>
                    <a:pt x="3667633" y="4524362"/>
                  </a:lnTo>
                  <a:close/>
                </a:path>
                <a:path w="10972800" h="4543425">
                  <a:moveTo>
                    <a:pt x="3749510" y="0"/>
                  </a:moveTo>
                  <a:lnTo>
                    <a:pt x="3692360" y="0"/>
                  </a:lnTo>
                  <a:lnTo>
                    <a:pt x="3692360" y="19050"/>
                  </a:lnTo>
                  <a:lnTo>
                    <a:pt x="3749510" y="19050"/>
                  </a:lnTo>
                  <a:lnTo>
                    <a:pt x="3749510" y="0"/>
                  </a:lnTo>
                  <a:close/>
                </a:path>
                <a:path w="10972800" h="4543425">
                  <a:moveTo>
                    <a:pt x="3762794" y="4524362"/>
                  </a:moveTo>
                  <a:lnTo>
                    <a:pt x="3705644" y="4524362"/>
                  </a:lnTo>
                  <a:lnTo>
                    <a:pt x="3705644" y="4543412"/>
                  </a:lnTo>
                  <a:lnTo>
                    <a:pt x="3762794" y="4543412"/>
                  </a:lnTo>
                  <a:lnTo>
                    <a:pt x="3762794" y="4524362"/>
                  </a:lnTo>
                  <a:close/>
                </a:path>
                <a:path w="10972800" h="4543425">
                  <a:moveTo>
                    <a:pt x="3844671" y="0"/>
                  </a:moveTo>
                  <a:lnTo>
                    <a:pt x="3787521" y="0"/>
                  </a:lnTo>
                  <a:lnTo>
                    <a:pt x="3787521" y="19050"/>
                  </a:lnTo>
                  <a:lnTo>
                    <a:pt x="3844671" y="19050"/>
                  </a:lnTo>
                  <a:lnTo>
                    <a:pt x="3844671" y="0"/>
                  </a:lnTo>
                  <a:close/>
                </a:path>
                <a:path w="10972800" h="4543425">
                  <a:moveTo>
                    <a:pt x="3857968" y="4524362"/>
                  </a:moveTo>
                  <a:lnTo>
                    <a:pt x="3800818" y="4524362"/>
                  </a:lnTo>
                  <a:lnTo>
                    <a:pt x="3800818" y="4543412"/>
                  </a:lnTo>
                  <a:lnTo>
                    <a:pt x="3857968" y="4543412"/>
                  </a:lnTo>
                  <a:lnTo>
                    <a:pt x="3857968" y="4524362"/>
                  </a:lnTo>
                  <a:close/>
                </a:path>
                <a:path w="10972800" h="4543425">
                  <a:moveTo>
                    <a:pt x="3939832" y="0"/>
                  </a:moveTo>
                  <a:lnTo>
                    <a:pt x="3882682" y="0"/>
                  </a:lnTo>
                  <a:lnTo>
                    <a:pt x="3882682" y="19050"/>
                  </a:lnTo>
                  <a:lnTo>
                    <a:pt x="3939832" y="19050"/>
                  </a:lnTo>
                  <a:lnTo>
                    <a:pt x="3939832" y="0"/>
                  </a:lnTo>
                  <a:close/>
                </a:path>
                <a:path w="10972800" h="4543425">
                  <a:moveTo>
                    <a:pt x="3953129" y="4524362"/>
                  </a:moveTo>
                  <a:lnTo>
                    <a:pt x="3895979" y="4524362"/>
                  </a:lnTo>
                  <a:lnTo>
                    <a:pt x="3895979" y="4543412"/>
                  </a:lnTo>
                  <a:lnTo>
                    <a:pt x="3953129" y="4543412"/>
                  </a:lnTo>
                  <a:lnTo>
                    <a:pt x="3953129" y="4524362"/>
                  </a:lnTo>
                  <a:close/>
                </a:path>
                <a:path w="10972800" h="4543425">
                  <a:moveTo>
                    <a:pt x="4034993" y="0"/>
                  </a:moveTo>
                  <a:lnTo>
                    <a:pt x="3977843" y="0"/>
                  </a:lnTo>
                  <a:lnTo>
                    <a:pt x="3977843" y="19050"/>
                  </a:lnTo>
                  <a:lnTo>
                    <a:pt x="4034993" y="19050"/>
                  </a:lnTo>
                  <a:lnTo>
                    <a:pt x="4034993" y="0"/>
                  </a:lnTo>
                  <a:close/>
                </a:path>
                <a:path w="10972800" h="4543425">
                  <a:moveTo>
                    <a:pt x="4048290" y="4524362"/>
                  </a:moveTo>
                  <a:lnTo>
                    <a:pt x="3991140" y="4524362"/>
                  </a:lnTo>
                  <a:lnTo>
                    <a:pt x="3991140" y="4543412"/>
                  </a:lnTo>
                  <a:lnTo>
                    <a:pt x="4048290" y="4543412"/>
                  </a:lnTo>
                  <a:lnTo>
                    <a:pt x="4048290" y="4524362"/>
                  </a:lnTo>
                  <a:close/>
                </a:path>
                <a:path w="10972800" h="4543425">
                  <a:moveTo>
                    <a:pt x="4130154" y="0"/>
                  </a:moveTo>
                  <a:lnTo>
                    <a:pt x="4073004" y="0"/>
                  </a:lnTo>
                  <a:lnTo>
                    <a:pt x="4073004" y="19050"/>
                  </a:lnTo>
                  <a:lnTo>
                    <a:pt x="4130154" y="19050"/>
                  </a:lnTo>
                  <a:lnTo>
                    <a:pt x="4130154" y="0"/>
                  </a:lnTo>
                  <a:close/>
                </a:path>
                <a:path w="10972800" h="4543425">
                  <a:moveTo>
                    <a:pt x="4143451" y="4524362"/>
                  </a:moveTo>
                  <a:lnTo>
                    <a:pt x="4086301" y="4524362"/>
                  </a:lnTo>
                  <a:lnTo>
                    <a:pt x="4086301" y="4543412"/>
                  </a:lnTo>
                  <a:lnTo>
                    <a:pt x="4143451" y="4543412"/>
                  </a:lnTo>
                  <a:lnTo>
                    <a:pt x="4143451" y="4524362"/>
                  </a:lnTo>
                  <a:close/>
                </a:path>
                <a:path w="10972800" h="4543425">
                  <a:moveTo>
                    <a:pt x="4225315" y="0"/>
                  </a:moveTo>
                  <a:lnTo>
                    <a:pt x="4168165" y="0"/>
                  </a:lnTo>
                  <a:lnTo>
                    <a:pt x="4168165" y="19050"/>
                  </a:lnTo>
                  <a:lnTo>
                    <a:pt x="4225315" y="19050"/>
                  </a:lnTo>
                  <a:lnTo>
                    <a:pt x="4225315" y="0"/>
                  </a:lnTo>
                  <a:close/>
                </a:path>
                <a:path w="10972800" h="4543425">
                  <a:moveTo>
                    <a:pt x="4238612" y="4524362"/>
                  </a:moveTo>
                  <a:lnTo>
                    <a:pt x="4181462" y="4524362"/>
                  </a:lnTo>
                  <a:lnTo>
                    <a:pt x="4181462" y="4543412"/>
                  </a:lnTo>
                  <a:lnTo>
                    <a:pt x="4238612" y="4543412"/>
                  </a:lnTo>
                  <a:lnTo>
                    <a:pt x="4238612" y="4524362"/>
                  </a:lnTo>
                  <a:close/>
                </a:path>
                <a:path w="10972800" h="4543425">
                  <a:moveTo>
                    <a:pt x="4320476" y="0"/>
                  </a:moveTo>
                  <a:lnTo>
                    <a:pt x="4263326" y="0"/>
                  </a:lnTo>
                  <a:lnTo>
                    <a:pt x="4263326" y="19050"/>
                  </a:lnTo>
                  <a:lnTo>
                    <a:pt x="4320476" y="19050"/>
                  </a:lnTo>
                  <a:lnTo>
                    <a:pt x="4320476" y="0"/>
                  </a:lnTo>
                  <a:close/>
                </a:path>
                <a:path w="10972800" h="4543425">
                  <a:moveTo>
                    <a:pt x="4333773" y="4524362"/>
                  </a:moveTo>
                  <a:lnTo>
                    <a:pt x="4276623" y="4524362"/>
                  </a:lnTo>
                  <a:lnTo>
                    <a:pt x="4276623" y="4543412"/>
                  </a:lnTo>
                  <a:lnTo>
                    <a:pt x="4333773" y="4543412"/>
                  </a:lnTo>
                  <a:lnTo>
                    <a:pt x="4333773" y="4524362"/>
                  </a:lnTo>
                  <a:close/>
                </a:path>
                <a:path w="10972800" h="4543425">
                  <a:moveTo>
                    <a:pt x="4415637" y="0"/>
                  </a:moveTo>
                  <a:lnTo>
                    <a:pt x="4358487" y="0"/>
                  </a:lnTo>
                  <a:lnTo>
                    <a:pt x="4358487" y="19050"/>
                  </a:lnTo>
                  <a:lnTo>
                    <a:pt x="4415637" y="19050"/>
                  </a:lnTo>
                  <a:lnTo>
                    <a:pt x="4415637" y="0"/>
                  </a:lnTo>
                  <a:close/>
                </a:path>
                <a:path w="10972800" h="4543425">
                  <a:moveTo>
                    <a:pt x="4428934" y="4524362"/>
                  </a:moveTo>
                  <a:lnTo>
                    <a:pt x="4371784" y="4524362"/>
                  </a:lnTo>
                  <a:lnTo>
                    <a:pt x="4371784" y="4543412"/>
                  </a:lnTo>
                  <a:lnTo>
                    <a:pt x="4428934" y="4543412"/>
                  </a:lnTo>
                  <a:lnTo>
                    <a:pt x="4428934" y="4524362"/>
                  </a:lnTo>
                  <a:close/>
                </a:path>
                <a:path w="10972800" h="4543425">
                  <a:moveTo>
                    <a:pt x="4510798" y="0"/>
                  </a:moveTo>
                  <a:lnTo>
                    <a:pt x="4453648" y="0"/>
                  </a:lnTo>
                  <a:lnTo>
                    <a:pt x="4453648" y="19050"/>
                  </a:lnTo>
                  <a:lnTo>
                    <a:pt x="4510798" y="19050"/>
                  </a:lnTo>
                  <a:lnTo>
                    <a:pt x="4510798" y="0"/>
                  </a:lnTo>
                  <a:close/>
                </a:path>
                <a:path w="10972800" h="4543425">
                  <a:moveTo>
                    <a:pt x="4524095" y="4524362"/>
                  </a:moveTo>
                  <a:lnTo>
                    <a:pt x="4466945" y="4524362"/>
                  </a:lnTo>
                  <a:lnTo>
                    <a:pt x="4466945" y="4543412"/>
                  </a:lnTo>
                  <a:lnTo>
                    <a:pt x="4524095" y="4543412"/>
                  </a:lnTo>
                  <a:lnTo>
                    <a:pt x="4524095" y="4524362"/>
                  </a:lnTo>
                  <a:close/>
                </a:path>
                <a:path w="10972800" h="4543425">
                  <a:moveTo>
                    <a:pt x="4605960" y="0"/>
                  </a:moveTo>
                  <a:lnTo>
                    <a:pt x="4548810" y="0"/>
                  </a:lnTo>
                  <a:lnTo>
                    <a:pt x="4548810" y="19050"/>
                  </a:lnTo>
                  <a:lnTo>
                    <a:pt x="4605960" y="19050"/>
                  </a:lnTo>
                  <a:lnTo>
                    <a:pt x="4605960" y="0"/>
                  </a:lnTo>
                  <a:close/>
                </a:path>
                <a:path w="10972800" h="4543425">
                  <a:moveTo>
                    <a:pt x="4619256" y="4524362"/>
                  </a:moveTo>
                  <a:lnTo>
                    <a:pt x="4562106" y="4524362"/>
                  </a:lnTo>
                  <a:lnTo>
                    <a:pt x="4562106" y="4543412"/>
                  </a:lnTo>
                  <a:lnTo>
                    <a:pt x="4619256" y="4543412"/>
                  </a:lnTo>
                  <a:lnTo>
                    <a:pt x="4619256" y="4524362"/>
                  </a:lnTo>
                  <a:close/>
                </a:path>
                <a:path w="10972800" h="4543425">
                  <a:moveTo>
                    <a:pt x="4701121" y="0"/>
                  </a:moveTo>
                  <a:lnTo>
                    <a:pt x="4643971" y="0"/>
                  </a:lnTo>
                  <a:lnTo>
                    <a:pt x="4643971" y="19050"/>
                  </a:lnTo>
                  <a:lnTo>
                    <a:pt x="4701121" y="19050"/>
                  </a:lnTo>
                  <a:lnTo>
                    <a:pt x="4701121" y="0"/>
                  </a:lnTo>
                  <a:close/>
                </a:path>
                <a:path w="10972800" h="4543425">
                  <a:moveTo>
                    <a:pt x="4714418" y="4524362"/>
                  </a:moveTo>
                  <a:lnTo>
                    <a:pt x="4657268" y="4524362"/>
                  </a:lnTo>
                  <a:lnTo>
                    <a:pt x="4657268" y="4543412"/>
                  </a:lnTo>
                  <a:lnTo>
                    <a:pt x="4714418" y="4543412"/>
                  </a:lnTo>
                  <a:lnTo>
                    <a:pt x="4714418" y="4524362"/>
                  </a:lnTo>
                  <a:close/>
                </a:path>
                <a:path w="10972800" h="4543425">
                  <a:moveTo>
                    <a:pt x="4796282" y="0"/>
                  </a:moveTo>
                  <a:lnTo>
                    <a:pt x="4739132" y="0"/>
                  </a:lnTo>
                  <a:lnTo>
                    <a:pt x="4739132" y="19050"/>
                  </a:lnTo>
                  <a:lnTo>
                    <a:pt x="4796282" y="19050"/>
                  </a:lnTo>
                  <a:lnTo>
                    <a:pt x="4796282" y="0"/>
                  </a:lnTo>
                  <a:close/>
                </a:path>
                <a:path w="10972800" h="4543425">
                  <a:moveTo>
                    <a:pt x="4809579" y="4524362"/>
                  </a:moveTo>
                  <a:lnTo>
                    <a:pt x="4752429" y="4524362"/>
                  </a:lnTo>
                  <a:lnTo>
                    <a:pt x="4752429" y="4543412"/>
                  </a:lnTo>
                  <a:lnTo>
                    <a:pt x="4809579" y="4543412"/>
                  </a:lnTo>
                  <a:lnTo>
                    <a:pt x="4809579" y="4524362"/>
                  </a:lnTo>
                  <a:close/>
                </a:path>
                <a:path w="10972800" h="4543425">
                  <a:moveTo>
                    <a:pt x="4891443" y="0"/>
                  </a:moveTo>
                  <a:lnTo>
                    <a:pt x="4834293" y="0"/>
                  </a:lnTo>
                  <a:lnTo>
                    <a:pt x="4834293" y="19050"/>
                  </a:lnTo>
                  <a:lnTo>
                    <a:pt x="4891443" y="19050"/>
                  </a:lnTo>
                  <a:lnTo>
                    <a:pt x="4891443" y="0"/>
                  </a:lnTo>
                  <a:close/>
                </a:path>
                <a:path w="10972800" h="4543425">
                  <a:moveTo>
                    <a:pt x="4904740" y="4524362"/>
                  </a:moveTo>
                  <a:lnTo>
                    <a:pt x="4847590" y="4524362"/>
                  </a:lnTo>
                  <a:lnTo>
                    <a:pt x="4847590" y="4543412"/>
                  </a:lnTo>
                  <a:lnTo>
                    <a:pt x="4904740" y="4543412"/>
                  </a:lnTo>
                  <a:lnTo>
                    <a:pt x="4904740" y="4524362"/>
                  </a:lnTo>
                  <a:close/>
                </a:path>
                <a:path w="10972800" h="4543425">
                  <a:moveTo>
                    <a:pt x="4986604" y="0"/>
                  </a:moveTo>
                  <a:lnTo>
                    <a:pt x="4929454" y="0"/>
                  </a:lnTo>
                  <a:lnTo>
                    <a:pt x="4929454" y="19050"/>
                  </a:lnTo>
                  <a:lnTo>
                    <a:pt x="4986604" y="19050"/>
                  </a:lnTo>
                  <a:lnTo>
                    <a:pt x="4986604" y="0"/>
                  </a:lnTo>
                  <a:close/>
                </a:path>
                <a:path w="10972800" h="4543425">
                  <a:moveTo>
                    <a:pt x="4999901" y="4524362"/>
                  </a:moveTo>
                  <a:lnTo>
                    <a:pt x="4942751" y="4524362"/>
                  </a:lnTo>
                  <a:lnTo>
                    <a:pt x="4942751" y="4543412"/>
                  </a:lnTo>
                  <a:lnTo>
                    <a:pt x="4999901" y="4543412"/>
                  </a:lnTo>
                  <a:lnTo>
                    <a:pt x="4999901" y="4524362"/>
                  </a:lnTo>
                  <a:close/>
                </a:path>
                <a:path w="10972800" h="4543425">
                  <a:moveTo>
                    <a:pt x="5081765" y="0"/>
                  </a:moveTo>
                  <a:lnTo>
                    <a:pt x="5024615" y="0"/>
                  </a:lnTo>
                  <a:lnTo>
                    <a:pt x="5024615" y="19050"/>
                  </a:lnTo>
                  <a:lnTo>
                    <a:pt x="5081765" y="19050"/>
                  </a:lnTo>
                  <a:lnTo>
                    <a:pt x="5081765" y="0"/>
                  </a:lnTo>
                  <a:close/>
                </a:path>
                <a:path w="10972800" h="4543425">
                  <a:moveTo>
                    <a:pt x="5095062" y="4524362"/>
                  </a:moveTo>
                  <a:lnTo>
                    <a:pt x="5037912" y="4524362"/>
                  </a:lnTo>
                  <a:lnTo>
                    <a:pt x="5037912" y="4543412"/>
                  </a:lnTo>
                  <a:lnTo>
                    <a:pt x="5095062" y="4543412"/>
                  </a:lnTo>
                  <a:lnTo>
                    <a:pt x="5095062" y="4524362"/>
                  </a:lnTo>
                  <a:close/>
                </a:path>
                <a:path w="10972800" h="4543425">
                  <a:moveTo>
                    <a:pt x="5176926" y="0"/>
                  </a:moveTo>
                  <a:lnTo>
                    <a:pt x="5119776" y="0"/>
                  </a:lnTo>
                  <a:lnTo>
                    <a:pt x="5119776" y="19050"/>
                  </a:lnTo>
                  <a:lnTo>
                    <a:pt x="5176926" y="19050"/>
                  </a:lnTo>
                  <a:lnTo>
                    <a:pt x="5176926" y="0"/>
                  </a:lnTo>
                  <a:close/>
                </a:path>
                <a:path w="10972800" h="4543425">
                  <a:moveTo>
                    <a:pt x="5190223" y="4524362"/>
                  </a:moveTo>
                  <a:lnTo>
                    <a:pt x="5133073" y="4524362"/>
                  </a:lnTo>
                  <a:lnTo>
                    <a:pt x="5133073" y="4543412"/>
                  </a:lnTo>
                  <a:lnTo>
                    <a:pt x="5190223" y="4543412"/>
                  </a:lnTo>
                  <a:lnTo>
                    <a:pt x="5190223" y="4524362"/>
                  </a:lnTo>
                  <a:close/>
                </a:path>
                <a:path w="10972800" h="4543425">
                  <a:moveTo>
                    <a:pt x="5272087" y="0"/>
                  </a:moveTo>
                  <a:lnTo>
                    <a:pt x="5214937" y="0"/>
                  </a:lnTo>
                  <a:lnTo>
                    <a:pt x="5214937" y="19050"/>
                  </a:lnTo>
                  <a:lnTo>
                    <a:pt x="5272087" y="19050"/>
                  </a:lnTo>
                  <a:lnTo>
                    <a:pt x="5272087" y="0"/>
                  </a:lnTo>
                  <a:close/>
                </a:path>
                <a:path w="10972800" h="4543425">
                  <a:moveTo>
                    <a:pt x="5285397" y="4524362"/>
                  </a:moveTo>
                  <a:lnTo>
                    <a:pt x="5228247" y="4524362"/>
                  </a:lnTo>
                  <a:lnTo>
                    <a:pt x="5228247" y="4543412"/>
                  </a:lnTo>
                  <a:lnTo>
                    <a:pt x="5285397" y="4543412"/>
                  </a:lnTo>
                  <a:lnTo>
                    <a:pt x="5285397" y="4524362"/>
                  </a:lnTo>
                  <a:close/>
                </a:path>
                <a:path w="10972800" h="4543425">
                  <a:moveTo>
                    <a:pt x="5367248" y="0"/>
                  </a:moveTo>
                  <a:lnTo>
                    <a:pt x="5310098" y="0"/>
                  </a:lnTo>
                  <a:lnTo>
                    <a:pt x="5310098" y="19050"/>
                  </a:lnTo>
                  <a:lnTo>
                    <a:pt x="5367248" y="19050"/>
                  </a:lnTo>
                  <a:lnTo>
                    <a:pt x="5367248" y="0"/>
                  </a:lnTo>
                  <a:close/>
                </a:path>
                <a:path w="10972800" h="4543425">
                  <a:moveTo>
                    <a:pt x="5380545" y="4524362"/>
                  </a:moveTo>
                  <a:lnTo>
                    <a:pt x="5323408" y="4524362"/>
                  </a:lnTo>
                  <a:lnTo>
                    <a:pt x="5323408" y="4543412"/>
                  </a:lnTo>
                  <a:lnTo>
                    <a:pt x="5380545" y="4543412"/>
                  </a:lnTo>
                  <a:lnTo>
                    <a:pt x="5380545" y="4524362"/>
                  </a:lnTo>
                  <a:close/>
                </a:path>
                <a:path w="10972800" h="4543425">
                  <a:moveTo>
                    <a:pt x="5462422" y="0"/>
                  </a:moveTo>
                  <a:lnTo>
                    <a:pt x="5405272" y="0"/>
                  </a:lnTo>
                  <a:lnTo>
                    <a:pt x="5405272" y="19050"/>
                  </a:lnTo>
                  <a:lnTo>
                    <a:pt x="5462422" y="19050"/>
                  </a:lnTo>
                  <a:lnTo>
                    <a:pt x="5462422" y="0"/>
                  </a:lnTo>
                  <a:close/>
                </a:path>
                <a:path w="10972800" h="4543425">
                  <a:moveTo>
                    <a:pt x="5475719" y="4524362"/>
                  </a:moveTo>
                  <a:lnTo>
                    <a:pt x="5418569" y="4524362"/>
                  </a:lnTo>
                  <a:lnTo>
                    <a:pt x="5418569" y="4543412"/>
                  </a:lnTo>
                  <a:lnTo>
                    <a:pt x="5475719" y="4543412"/>
                  </a:lnTo>
                  <a:lnTo>
                    <a:pt x="5475719" y="4524362"/>
                  </a:lnTo>
                  <a:close/>
                </a:path>
                <a:path w="10972800" h="4543425">
                  <a:moveTo>
                    <a:pt x="5557583" y="0"/>
                  </a:moveTo>
                  <a:lnTo>
                    <a:pt x="5500433" y="0"/>
                  </a:lnTo>
                  <a:lnTo>
                    <a:pt x="5500433" y="19050"/>
                  </a:lnTo>
                  <a:lnTo>
                    <a:pt x="5557583" y="19050"/>
                  </a:lnTo>
                  <a:lnTo>
                    <a:pt x="5557583" y="0"/>
                  </a:lnTo>
                  <a:close/>
                </a:path>
                <a:path w="10972800" h="4543425">
                  <a:moveTo>
                    <a:pt x="5570880" y="4524362"/>
                  </a:moveTo>
                  <a:lnTo>
                    <a:pt x="5513730" y="4524362"/>
                  </a:lnTo>
                  <a:lnTo>
                    <a:pt x="5513730" y="4543412"/>
                  </a:lnTo>
                  <a:lnTo>
                    <a:pt x="5570880" y="4543412"/>
                  </a:lnTo>
                  <a:lnTo>
                    <a:pt x="5570880" y="4524362"/>
                  </a:lnTo>
                  <a:close/>
                </a:path>
                <a:path w="10972800" h="4543425">
                  <a:moveTo>
                    <a:pt x="5652744" y="0"/>
                  </a:moveTo>
                  <a:lnTo>
                    <a:pt x="5595594" y="0"/>
                  </a:lnTo>
                  <a:lnTo>
                    <a:pt x="5595594" y="19050"/>
                  </a:lnTo>
                  <a:lnTo>
                    <a:pt x="5652744" y="19050"/>
                  </a:lnTo>
                  <a:lnTo>
                    <a:pt x="5652744" y="0"/>
                  </a:lnTo>
                  <a:close/>
                </a:path>
                <a:path w="10972800" h="4543425">
                  <a:moveTo>
                    <a:pt x="5666041" y="4524362"/>
                  </a:moveTo>
                  <a:lnTo>
                    <a:pt x="5608891" y="4524362"/>
                  </a:lnTo>
                  <a:lnTo>
                    <a:pt x="5608891" y="4543412"/>
                  </a:lnTo>
                  <a:lnTo>
                    <a:pt x="5666041" y="4543412"/>
                  </a:lnTo>
                  <a:lnTo>
                    <a:pt x="5666041" y="4524362"/>
                  </a:lnTo>
                  <a:close/>
                </a:path>
                <a:path w="10972800" h="4543425">
                  <a:moveTo>
                    <a:pt x="5747905" y="0"/>
                  </a:moveTo>
                  <a:lnTo>
                    <a:pt x="5690755" y="0"/>
                  </a:lnTo>
                  <a:lnTo>
                    <a:pt x="5690755" y="19050"/>
                  </a:lnTo>
                  <a:lnTo>
                    <a:pt x="5747905" y="19050"/>
                  </a:lnTo>
                  <a:lnTo>
                    <a:pt x="5747905" y="0"/>
                  </a:lnTo>
                  <a:close/>
                </a:path>
                <a:path w="10972800" h="4543425">
                  <a:moveTo>
                    <a:pt x="5761202" y="4524362"/>
                  </a:moveTo>
                  <a:lnTo>
                    <a:pt x="5704052" y="4524362"/>
                  </a:lnTo>
                  <a:lnTo>
                    <a:pt x="5704052" y="4543412"/>
                  </a:lnTo>
                  <a:lnTo>
                    <a:pt x="5761202" y="4543412"/>
                  </a:lnTo>
                  <a:lnTo>
                    <a:pt x="5761202" y="4524362"/>
                  </a:lnTo>
                  <a:close/>
                </a:path>
                <a:path w="10972800" h="4543425">
                  <a:moveTo>
                    <a:pt x="5843067" y="0"/>
                  </a:moveTo>
                  <a:lnTo>
                    <a:pt x="5785917" y="0"/>
                  </a:lnTo>
                  <a:lnTo>
                    <a:pt x="5785917" y="19050"/>
                  </a:lnTo>
                  <a:lnTo>
                    <a:pt x="5843067" y="19050"/>
                  </a:lnTo>
                  <a:lnTo>
                    <a:pt x="5843067" y="0"/>
                  </a:lnTo>
                  <a:close/>
                </a:path>
                <a:path w="10972800" h="4543425">
                  <a:moveTo>
                    <a:pt x="5856363" y="4524362"/>
                  </a:moveTo>
                  <a:lnTo>
                    <a:pt x="5799213" y="4524362"/>
                  </a:lnTo>
                  <a:lnTo>
                    <a:pt x="5799213" y="4543412"/>
                  </a:lnTo>
                  <a:lnTo>
                    <a:pt x="5856363" y="4543412"/>
                  </a:lnTo>
                  <a:lnTo>
                    <a:pt x="5856363" y="4524362"/>
                  </a:lnTo>
                  <a:close/>
                </a:path>
                <a:path w="10972800" h="4543425">
                  <a:moveTo>
                    <a:pt x="5938228" y="0"/>
                  </a:moveTo>
                  <a:lnTo>
                    <a:pt x="5881078" y="0"/>
                  </a:lnTo>
                  <a:lnTo>
                    <a:pt x="5881078" y="19050"/>
                  </a:lnTo>
                  <a:lnTo>
                    <a:pt x="5938228" y="19050"/>
                  </a:lnTo>
                  <a:lnTo>
                    <a:pt x="5938228" y="0"/>
                  </a:lnTo>
                  <a:close/>
                </a:path>
                <a:path w="10972800" h="4543425">
                  <a:moveTo>
                    <a:pt x="5951525" y="4524362"/>
                  </a:moveTo>
                  <a:lnTo>
                    <a:pt x="5894375" y="4524362"/>
                  </a:lnTo>
                  <a:lnTo>
                    <a:pt x="5894375" y="4543412"/>
                  </a:lnTo>
                  <a:lnTo>
                    <a:pt x="5951525" y="4543412"/>
                  </a:lnTo>
                  <a:lnTo>
                    <a:pt x="5951525" y="4524362"/>
                  </a:lnTo>
                  <a:close/>
                </a:path>
                <a:path w="10972800" h="4543425">
                  <a:moveTo>
                    <a:pt x="6033389" y="0"/>
                  </a:moveTo>
                  <a:lnTo>
                    <a:pt x="5976239" y="0"/>
                  </a:lnTo>
                  <a:lnTo>
                    <a:pt x="5976239" y="19050"/>
                  </a:lnTo>
                  <a:lnTo>
                    <a:pt x="6033389" y="19050"/>
                  </a:lnTo>
                  <a:lnTo>
                    <a:pt x="6033389" y="0"/>
                  </a:lnTo>
                  <a:close/>
                </a:path>
                <a:path w="10972800" h="4543425">
                  <a:moveTo>
                    <a:pt x="6046686" y="4524362"/>
                  </a:moveTo>
                  <a:lnTo>
                    <a:pt x="5989536" y="4524362"/>
                  </a:lnTo>
                  <a:lnTo>
                    <a:pt x="5989536" y="4543412"/>
                  </a:lnTo>
                  <a:lnTo>
                    <a:pt x="6046686" y="4543412"/>
                  </a:lnTo>
                  <a:lnTo>
                    <a:pt x="6046686" y="4524362"/>
                  </a:lnTo>
                  <a:close/>
                </a:path>
                <a:path w="10972800" h="4543425">
                  <a:moveTo>
                    <a:pt x="6128550" y="0"/>
                  </a:moveTo>
                  <a:lnTo>
                    <a:pt x="6071400" y="0"/>
                  </a:lnTo>
                  <a:lnTo>
                    <a:pt x="6071400" y="19050"/>
                  </a:lnTo>
                  <a:lnTo>
                    <a:pt x="6128550" y="19050"/>
                  </a:lnTo>
                  <a:lnTo>
                    <a:pt x="6128550" y="0"/>
                  </a:lnTo>
                  <a:close/>
                </a:path>
                <a:path w="10972800" h="4543425">
                  <a:moveTo>
                    <a:pt x="6141847" y="4524362"/>
                  </a:moveTo>
                  <a:lnTo>
                    <a:pt x="6084697" y="4524362"/>
                  </a:lnTo>
                  <a:lnTo>
                    <a:pt x="6084697" y="4543412"/>
                  </a:lnTo>
                  <a:lnTo>
                    <a:pt x="6141847" y="4543412"/>
                  </a:lnTo>
                  <a:lnTo>
                    <a:pt x="6141847" y="4524362"/>
                  </a:lnTo>
                  <a:close/>
                </a:path>
                <a:path w="10972800" h="4543425">
                  <a:moveTo>
                    <a:pt x="6223711" y="0"/>
                  </a:moveTo>
                  <a:lnTo>
                    <a:pt x="6166561" y="0"/>
                  </a:lnTo>
                  <a:lnTo>
                    <a:pt x="6166561" y="19050"/>
                  </a:lnTo>
                  <a:lnTo>
                    <a:pt x="6223711" y="19050"/>
                  </a:lnTo>
                  <a:lnTo>
                    <a:pt x="6223711" y="0"/>
                  </a:lnTo>
                  <a:close/>
                </a:path>
                <a:path w="10972800" h="4543425">
                  <a:moveTo>
                    <a:pt x="6237008" y="4524362"/>
                  </a:moveTo>
                  <a:lnTo>
                    <a:pt x="6179858" y="4524362"/>
                  </a:lnTo>
                  <a:lnTo>
                    <a:pt x="6179858" y="4543412"/>
                  </a:lnTo>
                  <a:lnTo>
                    <a:pt x="6237008" y="4543412"/>
                  </a:lnTo>
                  <a:lnTo>
                    <a:pt x="6237008" y="4524362"/>
                  </a:lnTo>
                  <a:close/>
                </a:path>
                <a:path w="10972800" h="4543425">
                  <a:moveTo>
                    <a:pt x="6318872" y="0"/>
                  </a:moveTo>
                  <a:lnTo>
                    <a:pt x="6261722" y="0"/>
                  </a:lnTo>
                  <a:lnTo>
                    <a:pt x="6261722" y="19050"/>
                  </a:lnTo>
                  <a:lnTo>
                    <a:pt x="6318872" y="19050"/>
                  </a:lnTo>
                  <a:lnTo>
                    <a:pt x="6318872" y="0"/>
                  </a:lnTo>
                  <a:close/>
                </a:path>
                <a:path w="10972800" h="4543425">
                  <a:moveTo>
                    <a:pt x="6332169" y="4524362"/>
                  </a:moveTo>
                  <a:lnTo>
                    <a:pt x="6275019" y="4524362"/>
                  </a:lnTo>
                  <a:lnTo>
                    <a:pt x="6275019" y="4543412"/>
                  </a:lnTo>
                  <a:lnTo>
                    <a:pt x="6332169" y="4543412"/>
                  </a:lnTo>
                  <a:lnTo>
                    <a:pt x="6332169" y="4524362"/>
                  </a:lnTo>
                  <a:close/>
                </a:path>
                <a:path w="10972800" h="4543425">
                  <a:moveTo>
                    <a:pt x="6414033" y="0"/>
                  </a:moveTo>
                  <a:lnTo>
                    <a:pt x="6356883" y="0"/>
                  </a:lnTo>
                  <a:lnTo>
                    <a:pt x="6356883" y="19050"/>
                  </a:lnTo>
                  <a:lnTo>
                    <a:pt x="6414033" y="19050"/>
                  </a:lnTo>
                  <a:lnTo>
                    <a:pt x="6414033" y="0"/>
                  </a:lnTo>
                  <a:close/>
                </a:path>
                <a:path w="10972800" h="4543425">
                  <a:moveTo>
                    <a:pt x="6427330" y="4524362"/>
                  </a:moveTo>
                  <a:lnTo>
                    <a:pt x="6370180" y="4524362"/>
                  </a:lnTo>
                  <a:lnTo>
                    <a:pt x="6370180" y="4543412"/>
                  </a:lnTo>
                  <a:lnTo>
                    <a:pt x="6427330" y="4543412"/>
                  </a:lnTo>
                  <a:lnTo>
                    <a:pt x="6427330" y="4524362"/>
                  </a:lnTo>
                  <a:close/>
                </a:path>
                <a:path w="10972800" h="4543425">
                  <a:moveTo>
                    <a:pt x="6509194" y="0"/>
                  </a:moveTo>
                  <a:lnTo>
                    <a:pt x="6452044" y="0"/>
                  </a:lnTo>
                  <a:lnTo>
                    <a:pt x="6452044" y="19050"/>
                  </a:lnTo>
                  <a:lnTo>
                    <a:pt x="6509194" y="19050"/>
                  </a:lnTo>
                  <a:lnTo>
                    <a:pt x="6509194" y="0"/>
                  </a:lnTo>
                  <a:close/>
                </a:path>
                <a:path w="10972800" h="4543425">
                  <a:moveTo>
                    <a:pt x="6522491" y="4524362"/>
                  </a:moveTo>
                  <a:lnTo>
                    <a:pt x="6465341" y="4524362"/>
                  </a:lnTo>
                  <a:lnTo>
                    <a:pt x="6465341" y="4543412"/>
                  </a:lnTo>
                  <a:lnTo>
                    <a:pt x="6522491" y="4543412"/>
                  </a:lnTo>
                  <a:lnTo>
                    <a:pt x="6522491" y="4524362"/>
                  </a:lnTo>
                  <a:close/>
                </a:path>
                <a:path w="10972800" h="4543425">
                  <a:moveTo>
                    <a:pt x="6604355" y="0"/>
                  </a:moveTo>
                  <a:lnTo>
                    <a:pt x="6547205" y="0"/>
                  </a:lnTo>
                  <a:lnTo>
                    <a:pt x="6547205" y="19050"/>
                  </a:lnTo>
                  <a:lnTo>
                    <a:pt x="6604355" y="19050"/>
                  </a:lnTo>
                  <a:lnTo>
                    <a:pt x="6604355" y="0"/>
                  </a:lnTo>
                  <a:close/>
                </a:path>
                <a:path w="10972800" h="4543425">
                  <a:moveTo>
                    <a:pt x="6617652" y="4524362"/>
                  </a:moveTo>
                  <a:lnTo>
                    <a:pt x="6560502" y="4524362"/>
                  </a:lnTo>
                  <a:lnTo>
                    <a:pt x="6560502" y="4543412"/>
                  </a:lnTo>
                  <a:lnTo>
                    <a:pt x="6617652" y="4543412"/>
                  </a:lnTo>
                  <a:lnTo>
                    <a:pt x="6617652" y="4524362"/>
                  </a:lnTo>
                  <a:close/>
                </a:path>
                <a:path w="10972800" h="4543425">
                  <a:moveTo>
                    <a:pt x="6699517" y="0"/>
                  </a:moveTo>
                  <a:lnTo>
                    <a:pt x="6642367" y="0"/>
                  </a:lnTo>
                  <a:lnTo>
                    <a:pt x="6642367" y="19050"/>
                  </a:lnTo>
                  <a:lnTo>
                    <a:pt x="6699517" y="19050"/>
                  </a:lnTo>
                  <a:lnTo>
                    <a:pt x="6699517" y="0"/>
                  </a:lnTo>
                  <a:close/>
                </a:path>
                <a:path w="10972800" h="4543425">
                  <a:moveTo>
                    <a:pt x="6712813" y="4524362"/>
                  </a:moveTo>
                  <a:lnTo>
                    <a:pt x="6655663" y="4524362"/>
                  </a:lnTo>
                  <a:lnTo>
                    <a:pt x="6655663" y="4543412"/>
                  </a:lnTo>
                  <a:lnTo>
                    <a:pt x="6712813" y="4543412"/>
                  </a:lnTo>
                  <a:lnTo>
                    <a:pt x="6712813" y="4524362"/>
                  </a:lnTo>
                  <a:close/>
                </a:path>
                <a:path w="10972800" h="4543425">
                  <a:moveTo>
                    <a:pt x="6794678" y="0"/>
                  </a:moveTo>
                  <a:lnTo>
                    <a:pt x="6737528" y="0"/>
                  </a:lnTo>
                  <a:lnTo>
                    <a:pt x="6737528" y="19050"/>
                  </a:lnTo>
                  <a:lnTo>
                    <a:pt x="6794678" y="19050"/>
                  </a:lnTo>
                  <a:lnTo>
                    <a:pt x="6794678" y="0"/>
                  </a:lnTo>
                  <a:close/>
                </a:path>
                <a:path w="10972800" h="4543425">
                  <a:moveTo>
                    <a:pt x="6807975" y="4524362"/>
                  </a:moveTo>
                  <a:lnTo>
                    <a:pt x="6750825" y="4524362"/>
                  </a:lnTo>
                  <a:lnTo>
                    <a:pt x="6750825" y="4543412"/>
                  </a:lnTo>
                  <a:lnTo>
                    <a:pt x="6807975" y="4543412"/>
                  </a:lnTo>
                  <a:lnTo>
                    <a:pt x="6807975" y="4524362"/>
                  </a:lnTo>
                  <a:close/>
                </a:path>
                <a:path w="10972800" h="4543425">
                  <a:moveTo>
                    <a:pt x="6889839" y="0"/>
                  </a:moveTo>
                  <a:lnTo>
                    <a:pt x="6832689" y="0"/>
                  </a:lnTo>
                  <a:lnTo>
                    <a:pt x="6832689" y="19050"/>
                  </a:lnTo>
                  <a:lnTo>
                    <a:pt x="6889839" y="19050"/>
                  </a:lnTo>
                  <a:lnTo>
                    <a:pt x="6889839" y="0"/>
                  </a:lnTo>
                  <a:close/>
                </a:path>
                <a:path w="10972800" h="4543425">
                  <a:moveTo>
                    <a:pt x="6903136" y="4524362"/>
                  </a:moveTo>
                  <a:lnTo>
                    <a:pt x="6845986" y="4524362"/>
                  </a:lnTo>
                  <a:lnTo>
                    <a:pt x="6845986" y="4543412"/>
                  </a:lnTo>
                  <a:lnTo>
                    <a:pt x="6903136" y="4543412"/>
                  </a:lnTo>
                  <a:lnTo>
                    <a:pt x="6903136" y="4524362"/>
                  </a:lnTo>
                  <a:close/>
                </a:path>
                <a:path w="10972800" h="4543425">
                  <a:moveTo>
                    <a:pt x="6985000" y="0"/>
                  </a:moveTo>
                  <a:lnTo>
                    <a:pt x="6927850" y="0"/>
                  </a:lnTo>
                  <a:lnTo>
                    <a:pt x="6927850" y="19050"/>
                  </a:lnTo>
                  <a:lnTo>
                    <a:pt x="6985000" y="19050"/>
                  </a:lnTo>
                  <a:lnTo>
                    <a:pt x="6985000" y="0"/>
                  </a:lnTo>
                  <a:close/>
                </a:path>
                <a:path w="10972800" h="4543425">
                  <a:moveTo>
                    <a:pt x="6998297" y="4524362"/>
                  </a:moveTo>
                  <a:lnTo>
                    <a:pt x="6941147" y="4524362"/>
                  </a:lnTo>
                  <a:lnTo>
                    <a:pt x="6941147" y="4543412"/>
                  </a:lnTo>
                  <a:lnTo>
                    <a:pt x="6998297" y="4543412"/>
                  </a:lnTo>
                  <a:lnTo>
                    <a:pt x="6998297" y="4524362"/>
                  </a:lnTo>
                  <a:close/>
                </a:path>
                <a:path w="10972800" h="4543425">
                  <a:moveTo>
                    <a:pt x="7080174" y="0"/>
                  </a:moveTo>
                  <a:lnTo>
                    <a:pt x="7023024" y="0"/>
                  </a:lnTo>
                  <a:lnTo>
                    <a:pt x="7023024" y="19050"/>
                  </a:lnTo>
                  <a:lnTo>
                    <a:pt x="7080174" y="19050"/>
                  </a:lnTo>
                  <a:lnTo>
                    <a:pt x="7080174" y="0"/>
                  </a:lnTo>
                  <a:close/>
                </a:path>
                <a:path w="10972800" h="4543425">
                  <a:moveTo>
                    <a:pt x="7093471" y="4524362"/>
                  </a:moveTo>
                  <a:lnTo>
                    <a:pt x="7036308" y="4524362"/>
                  </a:lnTo>
                  <a:lnTo>
                    <a:pt x="7036308" y="4543412"/>
                  </a:lnTo>
                  <a:lnTo>
                    <a:pt x="7093471" y="4543412"/>
                  </a:lnTo>
                  <a:lnTo>
                    <a:pt x="7093471" y="4524362"/>
                  </a:lnTo>
                  <a:close/>
                </a:path>
                <a:path w="10972800" h="4543425">
                  <a:moveTo>
                    <a:pt x="7175335" y="0"/>
                  </a:moveTo>
                  <a:lnTo>
                    <a:pt x="7118185" y="0"/>
                  </a:lnTo>
                  <a:lnTo>
                    <a:pt x="7118185" y="19050"/>
                  </a:lnTo>
                  <a:lnTo>
                    <a:pt x="7175335" y="19050"/>
                  </a:lnTo>
                  <a:lnTo>
                    <a:pt x="7175335" y="0"/>
                  </a:lnTo>
                  <a:close/>
                </a:path>
                <a:path w="10972800" h="4543425">
                  <a:moveTo>
                    <a:pt x="7188632" y="4524362"/>
                  </a:moveTo>
                  <a:lnTo>
                    <a:pt x="7131482" y="4524362"/>
                  </a:lnTo>
                  <a:lnTo>
                    <a:pt x="7131482" y="4543412"/>
                  </a:lnTo>
                  <a:lnTo>
                    <a:pt x="7188632" y="4543412"/>
                  </a:lnTo>
                  <a:lnTo>
                    <a:pt x="7188632" y="4524362"/>
                  </a:lnTo>
                  <a:close/>
                </a:path>
                <a:path w="10972800" h="4543425">
                  <a:moveTo>
                    <a:pt x="7270496" y="0"/>
                  </a:moveTo>
                  <a:lnTo>
                    <a:pt x="7213346" y="0"/>
                  </a:lnTo>
                  <a:lnTo>
                    <a:pt x="7213346" y="19050"/>
                  </a:lnTo>
                  <a:lnTo>
                    <a:pt x="7270496" y="19050"/>
                  </a:lnTo>
                  <a:lnTo>
                    <a:pt x="7270496" y="0"/>
                  </a:lnTo>
                  <a:close/>
                </a:path>
                <a:path w="10972800" h="4543425">
                  <a:moveTo>
                    <a:pt x="7283793" y="4524362"/>
                  </a:moveTo>
                  <a:lnTo>
                    <a:pt x="7226643" y="4524362"/>
                  </a:lnTo>
                  <a:lnTo>
                    <a:pt x="7226643" y="4543412"/>
                  </a:lnTo>
                  <a:lnTo>
                    <a:pt x="7283793" y="4543412"/>
                  </a:lnTo>
                  <a:lnTo>
                    <a:pt x="7283793" y="4524362"/>
                  </a:lnTo>
                  <a:close/>
                </a:path>
                <a:path w="10972800" h="4543425">
                  <a:moveTo>
                    <a:pt x="7365657" y="0"/>
                  </a:moveTo>
                  <a:lnTo>
                    <a:pt x="7308507" y="0"/>
                  </a:lnTo>
                  <a:lnTo>
                    <a:pt x="7308507" y="19050"/>
                  </a:lnTo>
                  <a:lnTo>
                    <a:pt x="7365657" y="19050"/>
                  </a:lnTo>
                  <a:lnTo>
                    <a:pt x="7365657" y="0"/>
                  </a:lnTo>
                  <a:close/>
                </a:path>
                <a:path w="10972800" h="4543425">
                  <a:moveTo>
                    <a:pt x="7378954" y="4524362"/>
                  </a:moveTo>
                  <a:lnTo>
                    <a:pt x="7321804" y="4524362"/>
                  </a:lnTo>
                  <a:lnTo>
                    <a:pt x="7321804" y="4543412"/>
                  </a:lnTo>
                  <a:lnTo>
                    <a:pt x="7378954" y="4543412"/>
                  </a:lnTo>
                  <a:lnTo>
                    <a:pt x="7378954" y="4524362"/>
                  </a:lnTo>
                  <a:close/>
                </a:path>
                <a:path w="10972800" h="4543425">
                  <a:moveTo>
                    <a:pt x="7460818" y="0"/>
                  </a:moveTo>
                  <a:lnTo>
                    <a:pt x="7403668" y="0"/>
                  </a:lnTo>
                  <a:lnTo>
                    <a:pt x="7403668" y="19050"/>
                  </a:lnTo>
                  <a:lnTo>
                    <a:pt x="7460818" y="19050"/>
                  </a:lnTo>
                  <a:lnTo>
                    <a:pt x="7460818" y="0"/>
                  </a:lnTo>
                  <a:close/>
                </a:path>
                <a:path w="10972800" h="4543425">
                  <a:moveTo>
                    <a:pt x="7474115" y="4524362"/>
                  </a:moveTo>
                  <a:lnTo>
                    <a:pt x="7416965" y="4524362"/>
                  </a:lnTo>
                  <a:lnTo>
                    <a:pt x="7416965" y="4543412"/>
                  </a:lnTo>
                  <a:lnTo>
                    <a:pt x="7474115" y="4543412"/>
                  </a:lnTo>
                  <a:lnTo>
                    <a:pt x="7474115" y="4524362"/>
                  </a:lnTo>
                  <a:close/>
                </a:path>
                <a:path w="10972800" h="4543425">
                  <a:moveTo>
                    <a:pt x="7555979" y="0"/>
                  </a:moveTo>
                  <a:lnTo>
                    <a:pt x="7498829" y="0"/>
                  </a:lnTo>
                  <a:lnTo>
                    <a:pt x="7498829" y="19050"/>
                  </a:lnTo>
                  <a:lnTo>
                    <a:pt x="7555979" y="19050"/>
                  </a:lnTo>
                  <a:lnTo>
                    <a:pt x="7555979" y="0"/>
                  </a:lnTo>
                  <a:close/>
                </a:path>
                <a:path w="10972800" h="4543425">
                  <a:moveTo>
                    <a:pt x="7569276" y="4524362"/>
                  </a:moveTo>
                  <a:lnTo>
                    <a:pt x="7512126" y="4524362"/>
                  </a:lnTo>
                  <a:lnTo>
                    <a:pt x="7512126" y="4543412"/>
                  </a:lnTo>
                  <a:lnTo>
                    <a:pt x="7569276" y="4543412"/>
                  </a:lnTo>
                  <a:lnTo>
                    <a:pt x="7569276" y="4524362"/>
                  </a:lnTo>
                  <a:close/>
                </a:path>
                <a:path w="10972800" h="4543425">
                  <a:moveTo>
                    <a:pt x="7651140" y="0"/>
                  </a:moveTo>
                  <a:lnTo>
                    <a:pt x="7593990" y="0"/>
                  </a:lnTo>
                  <a:lnTo>
                    <a:pt x="7593990" y="19050"/>
                  </a:lnTo>
                  <a:lnTo>
                    <a:pt x="7651140" y="19050"/>
                  </a:lnTo>
                  <a:lnTo>
                    <a:pt x="7651140" y="0"/>
                  </a:lnTo>
                  <a:close/>
                </a:path>
                <a:path w="10972800" h="4543425">
                  <a:moveTo>
                    <a:pt x="7664437" y="4524362"/>
                  </a:moveTo>
                  <a:lnTo>
                    <a:pt x="7607287" y="4524362"/>
                  </a:lnTo>
                  <a:lnTo>
                    <a:pt x="7607287" y="4543412"/>
                  </a:lnTo>
                  <a:lnTo>
                    <a:pt x="7664437" y="4543412"/>
                  </a:lnTo>
                  <a:lnTo>
                    <a:pt x="7664437" y="4524362"/>
                  </a:lnTo>
                  <a:close/>
                </a:path>
                <a:path w="10972800" h="4543425">
                  <a:moveTo>
                    <a:pt x="7746301" y="0"/>
                  </a:moveTo>
                  <a:lnTo>
                    <a:pt x="7689151" y="0"/>
                  </a:lnTo>
                  <a:lnTo>
                    <a:pt x="7689151" y="19050"/>
                  </a:lnTo>
                  <a:lnTo>
                    <a:pt x="7746301" y="19050"/>
                  </a:lnTo>
                  <a:lnTo>
                    <a:pt x="7746301" y="0"/>
                  </a:lnTo>
                  <a:close/>
                </a:path>
                <a:path w="10972800" h="4543425">
                  <a:moveTo>
                    <a:pt x="7759598" y="4524362"/>
                  </a:moveTo>
                  <a:lnTo>
                    <a:pt x="7702448" y="4524362"/>
                  </a:lnTo>
                  <a:lnTo>
                    <a:pt x="7702448" y="4543412"/>
                  </a:lnTo>
                  <a:lnTo>
                    <a:pt x="7759598" y="4543412"/>
                  </a:lnTo>
                  <a:lnTo>
                    <a:pt x="7759598" y="4524362"/>
                  </a:lnTo>
                  <a:close/>
                </a:path>
                <a:path w="10972800" h="4543425">
                  <a:moveTo>
                    <a:pt x="7841462" y="0"/>
                  </a:moveTo>
                  <a:lnTo>
                    <a:pt x="7784312" y="0"/>
                  </a:lnTo>
                  <a:lnTo>
                    <a:pt x="7784312" y="19050"/>
                  </a:lnTo>
                  <a:lnTo>
                    <a:pt x="7841462" y="19050"/>
                  </a:lnTo>
                  <a:lnTo>
                    <a:pt x="7841462" y="0"/>
                  </a:lnTo>
                  <a:close/>
                </a:path>
                <a:path w="10972800" h="4543425">
                  <a:moveTo>
                    <a:pt x="7854759" y="4524362"/>
                  </a:moveTo>
                  <a:lnTo>
                    <a:pt x="7797609" y="4524362"/>
                  </a:lnTo>
                  <a:lnTo>
                    <a:pt x="7797609" y="4543412"/>
                  </a:lnTo>
                  <a:lnTo>
                    <a:pt x="7854759" y="4543412"/>
                  </a:lnTo>
                  <a:lnTo>
                    <a:pt x="7854759" y="4524362"/>
                  </a:lnTo>
                  <a:close/>
                </a:path>
                <a:path w="10972800" h="4543425">
                  <a:moveTo>
                    <a:pt x="7936624" y="0"/>
                  </a:moveTo>
                  <a:lnTo>
                    <a:pt x="7879474" y="0"/>
                  </a:lnTo>
                  <a:lnTo>
                    <a:pt x="7879474" y="19050"/>
                  </a:lnTo>
                  <a:lnTo>
                    <a:pt x="7936624" y="19050"/>
                  </a:lnTo>
                  <a:lnTo>
                    <a:pt x="7936624" y="0"/>
                  </a:lnTo>
                  <a:close/>
                </a:path>
                <a:path w="10972800" h="4543425">
                  <a:moveTo>
                    <a:pt x="7949920" y="4524362"/>
                  </a:moveTo>
                  <a:lnTo>
                    <a:pt x="7892770" y="4524362"/>
                  </a:lnTo>
                  <a:lnTo>
                    <a:pt x="7892770" y="4543412"/>
                  </a:lnTo>
                  <a:lnTo>
                    <a:pt x="7949920" y="4543412"/>
                  </a:lnTo>
                  <a:lnTo>
                    <a:pt x="7949920" y="4524362"/>
                  </a:lnTo>
                  <a:close/>
                </a:path>
                <a:path w="10972800" h="4543425">
                  <a:moveTo>
                    <a:pt x="8031785" y="0"/>
                  </a:moveTo>
                  <a:lnTo>
                    <a:pt x="7974635" y="0"/>
                  </a:lnTo>
                  <a:lnTo>
                    <a:pt x="7974635" y="19050"/>
                  </a:lnTo>
                  <a:lnTo>
                    <a:pt x="8031785" y="19050"/>
                  </a:lnTo>
                  <a:lnTo>
                    <a:pt x="8031785" y="0"/>
                  </a:lnTo>
                  <a:close/>
                </a:path>
                <a:path w="10972800" h="4543425">
                  <a:moveTo>
                    <a:pt x="8045082" y="4524362"/>
                  </a:moveTo>
                  <a:lnTo>
                    <a:pt x="7987932" y="4524362"/>
                  </a:lnTo>
                  <a:lnTo>
                    <a:pt x="7987932" y="4543412"/>
                  </a:lnTo>
                  <a:lnTo>
                    <a:pt x="8045082" y="4543412"/>
                  </a:lnTo>
                  <a:lnTo>
                    <a:pt x="8045082" y="4524362"/>
                  </a:lnTo>
                  <a:close/>
                </a:path>
                <a:path w="10972800" h="4543425">
                  <a:moveTo>
                    <a:pt x="8126946" y="0"/>
                  </a:moveTo>
                  <a:lnTo>
                    <a:pt x="8069796" y="0"/>
                  </a:lnTo>
                  <a:lnTo>
                    <a:pt x="8069796" y="19050"/>
                  </a:lnTo>
                  <a:lnTo>
                    <a:pt x="8126946" y="19050"/>
                  </a:lnTo>
                  <a:lnTo>
                    <a:pt x="8126946" y="0"/>
                  </a:lnTo>
                  <a:close/>
                </a:path>
                <a:path w="10972800" h="4543425">
                  <a:moveTo>
                    <a:pt x="8140243" y="4524362"/>
                  </a:moveTo>
                  <a:lnTo>
                    <a:pt x="8083093" y="4524362"/>
                  </a:lnTo>
                  <a:lnTo>
                    <a:pt x="8083093" y="4543412"/>
                  </a:lnTo>
                  <a:lnTo>
                    <a:pt x="8140243" y="4543412"/>
                  </a:lnTo>
                  <a:lnTo>
                    <a:pt x="8140243" y="4524362"/>
                  </a:lnTo>
                  <a:close/>
                </a:path>
                <a:path w="10972800" h="4543425">
                  <a:moveTo>
                    <a:pt x="8222107" y="0"/>
                  </a:moveTo>
                  <a:lnTo>
                    <a:pt x="8164957" y="0"/>
                  </a:lnTo>
                  <a:lnTo>
                    <a:pt x="8164957" y="19050"/>
                  </a:lnTo>
                  <a:lnTo>
                    <a:pt x="8222107" y="19050"/>
                  </a:lnTo>
                  <a:lnTo>
                    <a:pt x="8222107" y="0"/>
                  </a:lnTo>
                  <a:close/>
                </a:path>
                <a:path w="10972800" h="4543425">
                  <a:moveTo>
                    <a:pt x="8235404" y="4524362"/>
                  </a:moveTo>
                  <a:lnTo>
                    <a:pt x="8178254" y="4524362"/>
                  </a:lnTo>
                  <a:lnTo>
                    <a:pt x="8178254" y="4543412"/>
                  </a:lnTo>
                  <a:lnTo>
                    <a:pt x="8235404" y="4543412"/>
                  </a:lnTo>
                  <a:lnTo>
                    <a:pt x="8235404" y="4524362"/>
                  </a:lnTo>
                  <a:close/>
                </a:path>
                <a:path w="10972800" h="4543425">
                  <a:moveTo>
                    <a:pt x="8317268" y="0"/>
                  </a:moveTo>
                  <a:lnTo>
                    <a:pt x="8260118" y="0"/>
                  </a:lnTo>
                  <a:lnTo>
                    <a:pt x="8260118" y="19050"/>
                  </a:lnTo>
                  <a:lnTo>
                    <a:pt x="8317268" y="19050"/>
                  </a:lnTo>
                  <a:lnTo>
                    <a:pt x="8317268" y="0"/>
                  </a:lnTo>
                  <a:close/>
                </a:path>
                <a:path w="10972800" h="4543425">
                  <a:moveTo>
                    <a:pt x="8330565" y="4524362"/>
                  </a:moveTo>
                  <a:lnTo>
                    <a:pt x="8273415" y="4524362"/>
                  </a:lnTo>
                  <a:lnTo>
                    <a:pt x="8273415" y="4543412"/>
                  </a:lnTo>
                  <a:lnTo>
                    <a:pt x="8330565" y="4543412"/>
                  </a:lnTo>
                  <a:lnTo>
                    <a:pt x="8330565" y="4524362"/>
                  </a:lnTo>
                  <a:close/>
                </a:path>
                <a:path w="10972800" h="4543425">
                  <a:moveTo>
                    <a:pt x="8412429" y="0"/>
                  </a:moveTo>
                  <a:lnTo>
                    <a:pt x="8355279" y="0"/>
                  </a:lnTo>
                  <a:lnTo>
                    <a:pt x="8355279" y="19050"/>
                  </a:lnTo>
                  <a:lnTo>
                    <a:pt x="8412429" y="19050"/>
                  </a:lnTo>
                  <a:lnTo>
                    <a:pt x="8412429" y="0"/>
                  </a:lnTo>
                  <a:close/>
                </a:path>
                <a:path w="10972800" h="4543425">
                  <a:moveTo>
                    <a:pt x="8425726" y="4524362"/>
                  </a:moveTo>
                  <a:lnTo>
                    <a:pt x="8368576" y="4524362"/>
                  </a:lnTo>
                  <a:lnTo>
                    <a:pt x="8368576" y="4543412"/>
                  </a:lnTo>
                  <a:lnTo>
                    <a:pt x="8425726" y="4543412"/>
                  </a:lnTo>
                  <a:lnTo>
                    <a:pt x="8425726" y="4524362"/>
                  </a:lnTo>
                  <a:close/>
                </a:path>
                <a:path w="10972800" h="4543425">
                  <a:moveTo>
                    <a:pt x="8507590" y="0"/>
                  </a:moveTo>
                  <a:lnTo>
                    <a:pt x="8450440" y="0"/>
                  </a:lnTo>
                  <a:lnTo>
                    <a:pt x="8450440" y="19050"/>
                  </a:lnTo>
                  <a:lnTo>
                    <a:pt x="8507590" y="19050"/>
                  </a:lnTo>
                  <a:lnTo>
                    <a:pt x="8507590" y="0"/>
                  </a:lnTo>
                  <a:close/>
                </a:path>
                <a:path w="10972800" h="4543425">
                  <a:moveTo>
                    <a:pt x="8520887" y="4524362"/>
                  </a:moveTo>
                  <a:lnTo>
                    <a:pt x="8463737" y="4524362"/>
                  </a:lnTo>
                  <a:lnTo>
                    <a:pt x="8463737" y="4543412"/>
                  </a:lnTo>
                  <a:lnTo>
                    <a:pt x="8520887" y="4543412"/>
                  </a:lnTo>
                  <a:lnTo>
                    <a:pt x="8520887" y="4524362"/>
                  </a:lnTo>
                  <a:close/>
                </a:path>
                <a:path w="10972800" h="4543425">
                  <a:moveTo>
                    <a:pt x="8602751" y="0"/>
                  </a:moveTo>
                  <a:lnTo>
                    <a:pt x="8545601" y="0"/>
                  </a:lnTo>
                  <a:lnTo>
                    <a:pt x="8545601" y="19050"/>
                  </a:lnTo>
                  <a:lnTo>
                    <a:pt x="8602751" y="19050"/>
                  </a:lnTo>
                  <a:lnTo>
                    <a:pt x="8602751" y="0"/>
                  </a:lnTo>
                  <a:close/>
                </a:path>
                <a:path w="10972800" h="4543425">
                  <a:moveTo>
                    <a:pt x="8616048" y="4524362"/>
                  </a:moveTo>
                  <a:lnTo>
                    <a:pt x="8558898" y="4524362"/>
                  </a:lnTo>
                  <a:lnTo>
                    <a:pt x="8558898" y="4543412"/>
                  </a:lnTo>
                  <a:lnTo>
                    <a:pt x="8616048" y="4543412"/>
                  </a:lnTo>
                  <a:lnTo>
                    <a:pt x="8616048" y="4524362"/>
                  </a:lnTo>
                  <a:close/>
                </a:path>
                <a:path w="10972800" h="4543425">
                  <a:moveTo>
                    <a:pt x="8697912" y="0"/>
                  </a:moveTo>
                  <a:lnTo>
                    <a:pt x="8640762" y="0"/>
                  </a:lnTo>
                  <a:lnTo>
                    <a:pt x="8640762" y="19050"/>
                  </a:lnTo>
                  <a:lnTo>
                    <a:pt x="8697912" y="19050"/>
                  </a:lnTo>
                  <a:lnTo>
                    <a:pt x="8697912" y="0"/>
                  </a:lnTo>
                  <a:close/>
                </a:path>
                <a:path w="10972800" h="4543425">
                  <a:moveTo>
                    <a:pt x="8711209" y="4524362"/>
                  </a:moveTo>
                  <a:lnTo>
                    <a:pt x="8654059" y="4524362"/>
                  </a:lnTo>
                  <a:lnTo>
                    <a:pt x="8654059" y="4543412"/>
                  </a:lnTo>
                  <a:lnTo>
                    <a:pt x="8711209" y="4543412"/>
                  </a:lnTo>
                  <a:lnTo>
                    <a:pt x="8711209" y="4524362"/>
                  </a:lnTo>
                  <a:close/>
                </a:path>
                <a:path w="10972800" h="4543425">
                  <a:moveTo>
                    <a:pt x="8793074" y="0"/>
                  </a:moveTo>
                  <a:lnTo>
                    <a:pt x="8735924" y="0"/>
                  </a:lnTo>
                  <a:lnTo>
                    <a:pt x="8735924" y="19050"/>
                  </a:lnTo>
                  <a:lnTo>
                    <a:pt x="8793074" y="19050"/>
                  </a:lnTo>
                  <a:lnTo>
                    <a:pt x="8793074" y="0"/>
                  </a:lnTo>
                  <a:close/>
                </a:path>
                <a:path w="10972800" h="4543425">
                  <a:moveTo>
                    <a:pt x="8806383" y="4524362"/>
                  </a:moveTo>
                  <a:lnTo>
                    <a:pt x="8749233" y="4524362"/>
                  </a:lnTo>
                  <a:lnTo>
                    <a:pt x="8749233" y="4543412"/>
                  </a:lnTo>
                  <a:lnTo>
                    <a:pt x="8806383" y="4543412"/>
                  </a:lnTo>
                  <a:lnTo>
                    <a:pt x="8806383" y="4524362"/>
                  </a:lnTo>
                  <a:close/>
                </a:path>
                <a:path w="10972800" h="4543425">
                  <a:moveTo>
                    <a:pt x="8888247" y="0"/>
                  </a:moveTo>
                  <a:lnTo>
                    <a:pt x="8831097" y="0"/>
                  </a:lnTo>
                  <a:lnTo>
                    <a:pt x="8831097" y="19050"/>
                  </a:lnTo>
                  <a:lnTo>
                    <a:pt x="8888247" y="19050"/>
                  </a:lnTo>
                  <a:lnTo>
                    <a:pt x="8888247" y="0"/>
                  </a:lnTo>
                  <a:close/>
                </a:path>
                <a:path w="10972800" h="4543425">
                  <a:moveTo>
                    <a:pt x="8901544" y="4524362"/>
                  </a:moveTo>
                  <a:lnTo>
                    <a:pt x="8844394" y="4524362"/>
                  </a:lnTo>
                  <a:lnTo>
                    <a:pt x="8844394" y="4543412"/>
                  </a:lnTo>
                  <a:lnTo>
                    <a:pt x="8901544" y="4543412"/>
                  </a:lnTo>
                  <a:lnTo>
                    <a:pt x="8901544" y="4524362"/>
                  </a:lnTo>
                  <a:close/>
                </a:path>
                <a:path w="10972800" h="4543425">
                  <a:moveTo>
                    <a:pt x="8983408" y="0"/>
                  </a:moveTo>
                  <a:lnTo>
                    <a:pt x="8926258" y="0"/>
                  </a:lnTo>
                  <a:lnTo>
                    <a:pt x="8926258" y="19050"/>
                  </a:lnTo>
                  <a:lnTo>
                    <a:pt x="8983408" y="19050"/>
                  </a:lnTo>
                  <a:lnTo>
                    <a:pt x="8983408" y="0"/>
                  </a:lnTo>
                  <a:close/>
                </a:path>
                <a:path w="10972800" h="4543425">
                  <a:moveTo>
                    <a:pt x="8996705" y="4524362"/>
                  </a:moveTo>
                  <a:lnTo>
                    <a:pt x="8939555" y="4524362"/>
                  </a:lnTo>
                  <a:lnTo>
                    <a:pt x="8939555" y="4543412"/>
                  </a:lnTo>
                  <a:lnTo>
                    <a:pt x="8996705" y="4543412"/>
                  </a:lnTo>
                  <a:lnTo>
                    <a:pt x="8996705" y="4524362"/>
                  </a:lnTo>
                  <a:close/>
                </a:path>
                <a:path w="10972800" h="4543425">
                  <a:moveTo>
                    <a:pt x="9078570" y="0"/>
                  </a:moveTo>
                  <a:lnTo>
                    <a:pt x="9021420" y="0"/>
                  </a:lnTo>
                  <a:lnTo>
                    <a:pt x="9021420" y="19050"/>
                  </a:lnTo>
                  <a:lnTo>
                    <a:pt x="9078570" y="19050"/>
                  </a:lnTo>
                  <a:lnTo>
                    <a:pt x="9078570" y="0"/>
                  </a:lnTo>
                  <a:close/>
                </a:path>
                <a:path w="10972800" h="4543425">
                  <a:moveTo>
                    <a:pt x="9091866" y="4524362"/>
                  </a:moveTo>
                  <a:lnTo>
                    <a:pt x="9034716" y="4524362"/>
                  </a:lnTo>
                  <a:lnTo>
                    <a:pt x="9034716" y="4543412"/>
                  </a:lnTo>
                  <a:lnTo>
                    <a:pt x="9091866" y="4543412"/>
                  </a:lnTo>
                  <a:lnTo>
                    <a:pt x="9091866" y="4524362"/>
                  </a:lnTo>
                  <a:close/>
                </a:path>
                <a:path w="10972800" h="4543425">
                  <a:moveTo>
                    <a:pt x="9173731" y="0"/>
                  </a:moveTo>
                  <a:lnTo>
                    <a:pt x="9116581" y="0"/>
                  </a:lnTo>
                  <a:lnTo>
                    <a:pt x="9116581" y="19050"/>
                  </a:lnTo>
                  <a:lnTo>
                    <a:pt x="9173731" y="19050"/>
                  </a:lnTo>
                  <a:lnTo>
                    <a:pt x="9173731" y="0"/>
                  </a:lnTo>
                  <a:close/>
                </a:path>
                <a:path w="10972800" h="4543425">
                  <a:moveTo>
                    <a:pt x="9187028" y="4524362"/>
                  </a:moveTo>
                  <a:lnTo>
                    <a:pt x="9129878" y="4524362"/>
                  </a:lnTo>
                  <a:lnTo>
                    <a:pt x="9129878" y="4543412"/>
                  </a:lnTo>
                  <a:lnTo>
                    <a:pt x="9187028" y="4543412"/>
                  </a:lnTo>
                  <a:lnTo>
                    <a:pt x="9187028" y="4524362"/>
                  </a:lnTo>
                  <a:close/>
                </a:path>
                <a:path w="10972800" h="4543425">
                  <a:moveTo>
                    <a:pt x="9268892" y="0"/>
                  </a:moveTo>
                  <a:lnTo>
                    <a:pt x="9211742" y="0"/>
                  </a:lnTo>
                  <a:lnTo>
                    <a:pt x="9211742" y="19050"/>
                  </a:lnTo>
                  <a:lnTo>
                    <a:pt x="9268892" y="19050"/>
                  </a:lnTo>
                  <a:lnTo>
                    <a:pt x="9268892" y="0"/>
                  </a:lnTo>
                  <a:close/>
                </a:path>
                <a:path w="10972800" h="4543425">
                  <a:moveTo>
                    <a:pt x="9282189" y="4524362"/>
                  </a:moveTo>
                  <a:lnTo>
                    <a:pt x="9225039" y="4524362"/>
                  </a:lnTo>
                  <a:lnTo>
                    <a:pt x="9225039" y="4543412"/>
                  </a:lnTo>
                  <a:lnTo>
                    <a:pt x="9282189" y="4543412"/>
                  </a:lnTo>
                  <a:lnTo>
                    <a:pt x="9282189" y="4524362"/>
                  </a:lnTo>
                  <a:close/>
                </a:path>
                <a:path w="10972800" h="4543425">
                  <a:moveTo>
                    <a:pt x="9364053" y="0"/>
                  </a:moveTo>
                  <a:lnTo>
                    <a:pt x="9306903" y="0"/>
                  </a:lnTo>
                  <a:lnTo>
                    <a:pt x="9306903" y="19050"/>
                  </a:lnTo>
                  <a:lnTo>
                    <a:pt x="9364053" y="19050"/>
                  </a:lnTo>
                  <a:lnTo>
                    <a:pt x="9364053" y="0"/>
                  </a:lnTo>
                  <a:close/>
                </a:path>
                <a:path w="10972800" h="4543425">
                  <a:moveTo>
                    <a:pt x="9377350" y="4524362"/>
                  </a:moveTo>
                  <a:lnTo>
                    <a:pt x="9320200" y="4524362"/>
                  </a:lnTo>
                  <a:lnTo>
                    <a:pt x="9320200" y="4543412"/>
                  </a:lnTo>
                  <a:lnTo>
                    <a:pt x="9377350" y="4543412"/>
                  </a:lnTo>
                  <a:lnTo>
                    <a:pt x="9377350" y="4524362"/>
                  </a:lnTo>
                  <a:close/>
                </a:path>
                <a:path w="10972800" h="4543425">
                  <a:moveTo>
                    <a:pt x="9459214" y="0"/>
                  </a:moveTo>
                  <a:lnTo>
                    <a:pt x="9402064" y="0"/>
                  </a:lnTo>
                  <a:lnTo>
                    <a:pt x="9402064" y="19050"/>
                  </a:lnTo>
                  <a:lnTo>
                    <a:pt x="9459214" y="19050"/>
                  </a:lnTo>
                  <a:lnTo>
                    <a:pt x="9459214" y="0"/>
                  </a:lnTo>
                  <a:close/>
                </a:path>
                <a:path w="10972800" h="4543425">
                  <a:moveTo>
                    <a:pt x="9472511" y="4524362"/>
                  </a:moveTo>
                  <a:lnTo>
                    <a:pt x="9415361" y="4524362"/>
                  </a:lnTo>
                  <a:lnTo>
                    <a:pt x="9415361" y="4543412"/>
                  </a:lnTo>
                  <a:lnTo>
                    <a:pt x="9472511" y="4543412"/>
                  </a:lnTo>
                  <a:lnTo>
                    <a:pt x="9472511" y="4524362"/>
                  </a:lnTo>
                  <a:close/>
                </a:path>
                <a:path w="10972800" h="4543425">
                  <a:moveTo>
                    <a:pt x="9554375" y="0"/>
                  </a:moveTo>
                  <a:lnTo>
                    <a:pt x="9497225" y="0"/>
                  </a:lnTo>
                  <a:lnTo>
                    <a:pt x="9497225" y="19050"/>
                  </a:lnTo>
                  <a:lnTo>
                    <a:pt x="9554375" y="19050"/>
                  </a:lnTo>
                  <a:lnTo>
                    <a:pt x="9554375" y="0"/>
                  </a:lnTo>
                  <a:close/>
                </a:path>
                <a:path w="10972800" h="4543425">
                  <a:moveTo>
                    <a:pt x="9567672" y="4524362"/>
                  </a:moveTo>
                  <a:lnTo>
                    <a:pt x="9510522" y="4524362"/>
                  </a:lnTo>
                  <a:lnTo>
                    <a:pt x="9510522" y="4543412"/>
                  </a:lnTo>
                  <a:lnTo>
                    <a:pt x="9567672" y="4543412"/>
                  </a:lnTo>
                  <a:lnTo>
                    <a:pt x="9567672" y="4524362"/>
                  </a:lnTo>
                  <a:close/>
                </a:path>
                <a:path w="10972800" h="4543425">
                  <a:moveTo>
                    <a:pt x="9649536" y="0"/>
                  </a:moveTo>
                  <a:lnTo>
                    <a:pt x="9592386" y="0"/>
                  </a:lnTo>
                  <a:lnTo>
                    <a:pt x="9592386" y="19050"/>
                  </a:lnTo>
                  <a:lnTo>
                    <a:pt x="9649536" y="19050"/>
                  </a:lnTo>
                  <a:lnTo>
                    <a:pt x="9649536" y="0"/>
                  </a:lnTo>
                  <a:close/>
                </a:path>
                <a:path w="10972800" h="4543425">
                  <a:moveTo>
                    <a:pt x="9662833" y="4524362"/>
                  </a:moveTo>
                  <a:lnTo>
                    <a:pt x="9605683" y="4524362"/>
                  </a:lnTo>
                  <a:lnTo>
                    <a:pt x="9605683" y="4543412"/>
                  </a:lnTo>
                  <a:lnTo>
                    <a:pt x="9662833" y="4543412"/>
                  </a:lnTo>
                  <a:lnTo>
                    <a:pt x="9662833" y="4524362"/>
                  </a:lnTo>
                  <a:close/>
                </a:path>
                <a:path w="10972800" h="4543425">
                  <a:moveTo>
                    <a:pt x="9744697" y="0"/>
                  </a:moveTo>
                  <a:lnTo>
                    <a:pt x="9687547" y="0"/>
                  </a:lnTo>
                  <a:lnTo>
                    <a:pt x="9687547" y="19050"/>
                  </a:lnTo>
                  <a:lnTo>
                    <a:pt x="9744697" y="19050"/>
                  </a:lnTo>
                  <a:lnTo>
                    <a:pt x="9744697" y="0"/>
                  </a:lnTo>
                  <a:close/>
                </a:path>
                <a:path w="10972800" h="4543425">
                  <a:moveTo>
                    <a:pt x="9757994" y="4524362"/>
                  </a:moveTo>
                  <a:lnTo>
                    <a:pt x="9700844" y="4524362"/>
                  </a:lnTo>
                  <a:lnTo>
                    <a:pt x="9700844" y="4543412"/>
                  </a:lnTo>
                  <a:lnTo>
                    <a:pt x="9757994" y="4543412"/>
                  </a:lnTo>
                  <a:lnTo>
                    <a:pt x="9757994" y="4524362"/>
                  </a:lnTo>
                  <a:close/>
                </a:path>
                <a:path w="10972800" h="4543425">
                  <a:moveTo>
                    <a:pt x="9839858" y="0"/>
                  </a:moveTo>
                  <a:lnTo>
                    <a:pt x="9782708" y="0"/>
                  </a:lnTo>
                  <a:lnTo>
                    <a:pt x="9782708" y="19050"/>
                  </a:lnTo>
                  <a:lnTo>
                    <a:pt x="9839858" y="19050"/>
                  </a:lnTo>
                  <a:lnTo>
                    <a:pt x="9839858" y="0"/>
                  </a:lnTo>
                  <a:close/>
                </a:path>
                <a:path w="10972800" h="4543425">
                  <a:moveTo>
                    <a:pt x="9853155" y="4524362"/>
                  </a:moveTo>
                  <a:lnTo>
                    <a:pt x="9796005" y="4524362"/>
                  </a:lnTo>
                  <a:lnTo>
                    <a:pt x="9796005" y="4543412"/>
                  </a:lnTo>
                  <a:lnTo>
                    <a:pt x="9853155" y="4543412"/>
                  </a:lnTo>
                  <a:lnTo>
                    <a:pt x="9853155" y="4524362"/>
                  </a:lnTo>
                  <a:close/>
                </a:path>
                <a:path w="10972800" h="4543425">
                  <a:moveTo>
                    <a:pt x="9935019" y="0"/>
                  </a:moveTo>
                  <a:lnTo>
                    <a:pt x="9877869" y="0"/>
                  </a:lnTo>
                  <a:lnTo>
                    <a:pt x="9877869" y="19050"/>
                  </a:lnTo>
                  <a:lnTo>
                    <a:pt x="9935019" y="19050"/>
                  </a:lnTo>
                  <a:lnTo>
                    <a:pt x="9935019" y="0"/>
                  </a:lnTo>
                  <a:close/>
                </a:path>
                <a:path w="10972800" h="4543425">
                  <a:moveTo>
                    <a:pt x="9948316" y="4524362"/>
                  </a:moveTo>
                  <a:lnTo>
                    <a:pt x="9891166" y="4524362"/>
                  </a:lnTo>
                  <a:lnTo>
                    <a:pt x="9891166" y="4543412"/>
                  </a:lnTo>
                  <a:lnTo>
                    <a:pt x="9948316" y="4543412"/>
                  </a:lnTo>
                  <a:lnTo>
                    <a:pt x="9948316" y="4524362"/>
                  </a:lnTo>
                  <a:close/>
                </a:path>
                <a:path w="10972800" h="4543425">
                  <a:moveTo>
                    <a:pt x="10030181" y="0"/>
                  </a:moveTo>
                  <a:lnTo>
                    <a:pt x="9973031" y="0"/>
                  </a:lnTo>
                  <a:lnTo>
                    <a:pt x="9973031" y="19050"/>
                  </a:lnTo>
                  <a:lnTo>
                    <a:pt x="10030181" y="19050"/>
                  </a:lnTo>
                  <a:lnTo>
                    <a:pt x="10030181" y="0"/>
                  </a:lnTo>
                  <a:close/>
                </a:path>
                <a:path w="10972800" h="4543425">
                  <a:moveTo>
                    <a:pt x="10043477" y="4524362"/>
                  </a:moveTo>
                  <a:lnTo>
                    <a:pt x="9986327" y="4524362"/>
                  </a:lnTo>
                  <a:lnTo>
                    <a:pt x="9986327" y="4543412"/>
                  </a:lnTo>
                  <a:lnTo>
                    <a:pt x="10043477" y="4543412"/>
                  </a:lnTo>
                  <a:lnTo>
                    <a:pt x="10043477" y="4524362"/>
                  </a:lnTo>
                  <a:close/>
                </a:path>
                <a:path w="10972800" h="4543425">
                  <a:moveTo>
                    <a:pt x="10125342" y="0"/>
                  </a:moveTo>
                  <a:lnTo>
                    <a:pt x="10068192" y="0"/>
                  </a:lnTo>
                  <a:lnTo>
                    <a:pt x="10068192" y="19050"/>
                  </a:lnTo>
                  <a:lnTo>
                    <a:pt x="10125342" y="19050"/>
                  </a:lnTo>
                  <a:lnTo>
                    <a:pt x="10125342" y="0"/>
                  </a:lnTo>
                  <a:close/>
                </a:path>
                <a:path w="10972800" h="4543425">
                  <a:moveTo>
                    <a:pt x="10138639" y="4524362"/>
                  </a:moveTo>
                  <a:lnTo>
                    <a:pt x="10081489" y="4524362"/>
                  </a:lnTo>
                  <a:lnTo>
                    <a:pt x="10081489" y="4543412"/>
                  </a:lnTo>
                  <a:lnTo>
                    <a:pt x="10138639" y="4543412"/>
                  </a:lnTo>
                  <a:lnTo>
                    <a:pt x="10138639" y="4524362"/>
                  </a:lnTo>
                  <a:close/>
                </a:path>
                <a:path w="10972800" h="4543425">
                  <a:moveTo>
                    <a:pt x="10220503" y="0"/>
                  </a:moveTo>
                  <a:lnTo>
                    <a:pt x="10163353" y="0"/>
                  </a:lnTo>
                  <a:lnTo>
                    <a:pt x="10163353" y="19050"/>
                  </a:lnTo>
                  <a:lnTo>
                    <a:pt x="10220503" y="19050"/>
                  </a:lnTo>
                  <a:lnTo>
                    <a:pt x="10220503" y="0"/>
                  </a:lnTo>
                  <a:close/>
                </a:path>
                <a:path w="10972800" h="4543425">
                  <a:moveTo>
                    <a:pt x="10233800" y="4524362"/>
                  </a:moveTo>
                  <a:lnTo>
                    <a:pt x="10176650" y="4524362"/>
                  </a:lnTo>
                  <a:lnTo>
                    <a:pt x="10176650" y="4543412"/>
                  </a:lnTo>
                  <a:lnTo>
                    <a:pt x="10233800" y="4543412"/>
                  </a:lnTo>
                  <a:lnTo>
                    <a:pt x="10233800" y="4524362"/>
                  </a:lnTo>
                  <a:close/>
                </a:path>
                <a:path w="10972800" h="4543425">
                  <a:moveTo>
                    <a:pt x="10315664" y="0"/>
                  </a:moveTo>
                  <a:lnTo>
                    <a:pt x="10258514" y="0"/>
                  </a:lnTo>
                  <a:lnTo>
                    <a:pt x="10258514" y="19050"/>
                  </a:lnTo>
                  <a:lnTo>
                    <a:pt x="10315664" y="19050"/>
                  </a:lnTo>
                  <a:lnTo>
                    <a:pt x="10315664" y="0"/>
                  </a:lnTo>
                  <a:close/>
                </a:path>
                <a:path w="10972800" h="4543425">
                  <a:moveTo>
                    <a:pt x="10328961" y="4524362"/>
                  </a:moveTo>
                  <a:lnTo>
                    <a:pt x="10271811" y="4524362"/>
                  </a:lnTo>
                  <a:lnTo>
                    <a:pt x="10271811" y="4543412"/>
                  </a:lnTo>
                  <a:lnTo>
                    <a:pt x="10328961" y="4543412"/>
                  </a:lnTo>
                  <a:lnTo>
                    <a:pt x="10328961" y="4524362"/>
                  </a:lnTo>
                  <a:close/>
                </a:path>
                <a:path w="10972800" h="4543425">
                  <a:moveTo>
                    <a:pt x="10410825" y="0"/>
                  </a:moveTo>
                  <a:lnTo>
                    <a:pt x="10353675" y="0"/>
                  </a:lnTo>
                  <a:lnTo>
                    <a:pt x="10353675" y="19050"/>
                  </a:lnTo>
                  <a:lnTo>
                    <a:pt x="10410825" y="19050"/>
                  </a:lnTo>
                  <a:lnTo>
                    <a:pt x="10410825" y="0"/>
                  </a:lnTo>
                  <a:close/>
                </a:path>
                <a:path w="10972800" h="4543425">
                  <a:moveTo>
                    <a:pt x="10424122" y="4524362"/>
                  </a:moveTo>
                  <a:lnTo>
                    <a:pt x="10366972" y="4524362"/>
                  </a:lnTo>
                  <a:lnTo>
                    <a:pt x="10366972" y="4543412"/>
                  </a:lnTo>
                  <a:lnTo>
                    <a:pt x="10424122" y="4543412"/>
                  </a:lnTo>
                  <a:lnTo>
                    <a:pt x="10424122" y="4524362"/>
                  </a:lnTo>
                  <a:close/>
                </a:path>
                <a:path w="10972800" h="4543425">
                  <a:moveTo>
                    <a:pt x="10505986" y="0"/>
                  </a:moveTo>
                  <a:lnTo>
                    <a:pt x="10448836" y="0"/>
                  </a:lnTo>
                  <a:lnTo>
                    <a:pt x="10448836" y="19050"/>
                  </a:lnTo>
                  <a:lnTo>
                    <a:pt x="10505986" y="19050"/>
                  </a:lnTo>
                  <a:lnTo>
                    <a:pt x="10505986" y="0"/>
                  </a:lnTo>
                  <a:close/>
                </a:path>
                <a:path w="10972800" h="4543425">
                  <a:moveTo>
                    <a:pt x="10519283" y="4524362"/>
                  </a:moveTo>
                  <a:lnTo>
                    <a:pt x="10462133" y="4524362"/>
                  </a:lnTo>
                  <a:lnTo>
                    <a:pt x="10462133" y="4543412"/>
                  </a:lnTo>
                  <a:lnTo>
                    <a:pt x="10519283" y="4543412"/>
                  </a:lnTo>
                  <a:lnTo>
                    <a:pt x="10519283" y="4524362"/>
                  </a:lnTo>
                  <a:close/>
                </a:path>
                <a:path w="10972800" h="4543425">
                  <a:moveTo>
                    <a:pt x="10601160" y="0"/>
                  </a:moveTo>
                  <a:lnTo>
                    <a:pt x="10544010" y="0"/>
                  </a:lnTo>
                  <a:lnTo>
                    <a:pt x="10544010" y="19050"/>
                  </a:lnTo>
                  <a:lnTo>
                    <a:pt x="10601160" y="19050"/>
                  </a:lnTo>
                  <a:lnTo>
                    <a:pt x="10601160" y="0"/>
                  </a:lnTo>
                  <a:close/>
                </a:path>
                <a:path w="10972800" h="4543425">
                  <a:moveTo>
                    <a:pt x="10614457" y="4524362"/>
                  </a:moveTo>
                  <a:lnTo>
                    <a:pt x="10557307" y="4524362"/>
                  </a:lnTo>
                  <a:lnTo>
                    <a:pt x="10557307" y="4543412"/>
                  </a:lnTo>
                  <a:lnTo>
                    <a:pt x="10614457" y="4543412"/>
                  </a:lnTo>
                  <a:lnTo>
                    <a:pt x="10614457" y="4524362"/>
                  </a:lnTo>
                  <a:close/>
                </a:path>
                <a:path w="10972800" h="4543425">
                  <a:moveTo>
                    <a:pt x="10696321" y="0"/>
                  </a:moveTo>
                  <a:lnTo>
                    <a:pt x="10639171" y="0"/>
                  </a:lnTo>
                  <a:lnTo>
                    <a:pt x="10639171" y="19050"/>
                  </a:lnTo>
                  <a:lnTo>
                    <a:pt x="10696321" y="19050"/>
                  </a:lnTo>
                  <a:lnTo>
                    <a:pt x="10696321" y="0"/>
                  </a:lnTo>
                  <a:close/>
                </a:path>
                <a:path w="10972800" h="4543425">
                  <a:moveTo>
                    <a:pt x="10709618" y="4524362"/>
                  </a:moveTo>
                  <a:lnTo>
                    <a:pt x="10652468" y="4524362"/>
                  </a:lnTo>
                  <a:lnTo>
                    <a:pt x="10652468" y="4543412"/>
                  </a:lnTo>
                  <a:lnTo>
                    <a:pt x="10709618" y="4543412"/>
                  </a:lnTo>
                  <a:lnTo>
                    <a:pt x="10709618" y="4524362"/>
                  </a:lnTo>
                  <a:close/>
                </a:path>
                <a:path w="10972800" h="4543425">
                  <a:moveTo>
                    <a:pt x="10791482" y="0"/>
                  </a:moveTo>
                  <a:lnTo>
                    <a:pt x="10734332" y="0"/>
                  </a:lnTo>
                  <a:lnTo>
                    <a:pt x="10734332" y="19050"/>
                  </a:lnTo>
                  <a:lnTo>
                    <a:pt x="10791482" y="19050"/>
                  </a:lnTo>
                  <a:lnTo>
                    <a:pt x="10791482" y="0"/>
                  </a:lnTo>
                  <a:close/>
                </a:path>
                <a:path w="10972800" h="4543425">
                  <a:moveTo>
                    <a:pt x="10804779" y="4524362"/>
                  </a:moveTo>
                  <a:lnTo>
                    <a:pt x="10747629" y="4524362"/>
                  </a:lnTo>
                  <a:lnTo>
                    <a:pt x="10747629" y="4543412"/>
                  </a:lnTo>
                  <a:lnTo>
                    <a:pt x="10804779" y="4543412"/>
                  </a:lnTo>
                  <a:lnTo>
                    <a:pt x="10804779" y="4524362"/>
                  </a:lnTo>
                  <a:close/>
                </a:path>
                <a:path w="10972800" h="4543425">
                  <a:moveTo>
                    <a:pt x="10886643" y="0"/>
                  </a:moveTo>
                  <a:lnTo>
                    <a:pt x="10829493" y="0"/>
                  </a:lnTo>
                  <a:lnTo>
                    <a:pt x="10829493" y="19050"/>
                  </a:lnTo>
                  <a:lnTo>
                    <a:pt x="10886643" y="19050"/>
                  </a:lnTo>
                  <a:lnTo>
                    <a:pt x="10886643" y="0"/>
                  </a:lnTo>
                  <a:close/>
                </a:path>
                <a:path w="10972800" h="4543425">
                  <a:moveTo>
                    <a:pt x="10900232" y="4543247"/>
                  </a:moveTo>
                  <a:lnTo>
                    <a:pt x="10899331" y="4524362"/>
                  </a:lnTo>
                  <a:lnTo>
                    <a:pt x="10842790" y="4524362"/>
                  </a:lnTo>
                  <a:lnTo>
                    <a:pt x="10842790" y="4543412"/>
                  </a:lnTo>
                  <a:lnTo>
                    <a:pt x="10896600" y="4543412"/>
                  </a:lnTo>
                  <a:lnTo>
                    <a:pt x="10900232" y="4543247"/>
                  </a:lnTo>
                  <a:close/>
                </a:path>
                <a:path w="10972800" h="4543425">
                  <a:moveTo>
                    <a:pt x="10969790" y="55092"/>
                  </a:moveTo>
                  <a:lnTo>
                    <a:pt x="10944924" y="17259"/>
                  </a:lnTo>
                  <a:lnTo>
                    <a:pt x="10927791" y="6756"/>
                  </a:lnTo>
                  <a:lnTo>
                    <a:pt x="10920032" y="24041"/>
                  </a:lnTo>
                  <a:lnTo>
                    <a:pt x="10925480" y="26289"/>
                  </a:lnTo>
                  <a:lnTo>
                    <a:pt x="10931652" y="30429"/>
                  </a:lnTo>
                  <a:lnTo>
                    <a:pt x="10937011" y="35788"/>
                  </a:lnTo>
                  <a:lnTo>
                    <a:pt x="10942371" y="41135"/>
                  </a:lnTo>
                  <a:lnTo>
                    <a:pt x="10946498" y="47320"/>
                  </a:lnTo>
                  <a:lnTo>
                    <a:pt x="10951870" y="60261"/>
                  </a:lnTo>
                  <a:lnTo>
                    <a:pt x="10969790" y="55092"/>
                  </a:lnTo>
                  <a:close/>
                </a:path>
                <a:path w="10972800" h="4543425">
                  <a:moveTo>
                    <a:pt x="10972508" y="4473308"/>
                  </a:moveTo>
                  <a:lnTo>
                    <a:pt x="10953750" y="4471797"/>
                  </a:lnTo>
                  <a:lnTo>
                    <a:pt x="10953750" y="4474730"/>
                  </a:lnTo>
                  <a:lnTo>
                    <a:pt x="10952302" y="4482084"/>
                  </a:lnTo>
                  <a:lnTo>
                    <a:pt x="10946498" y="4496092"/>
                  </a:lnTo>
                  <a:lnTo>
                    <a:pt x="10942371" y="4502264"/>
                  </a:lnTo>
                  <a:lnTo>
                    <a:pt x="10937011" y="4507623"/>
                  </a:lnTo>
                  <a:lnTo>
                    <a:pt x="10931652" y="4512983"/>
                  </a:lnTo>
                  <a:lnTo>
                    <a:pt x="10930153" y="4513999"/>
                  </a:lnTo>
                  <a:lnTo>
                    <a:pt x="10940961" y="4529086"/>
                  </a:lnTo>
                  <a:lnTo>
                    <a:pt x="10944924" y="4526153"/>
                  </a:lnTo>
                  <a:lnTo>
                    <a:pt x="10967110" y="4496092"/>
                  </a:lnTo>
                  <a:lnTo>
                    <a:pt x="10969549" y="4489310"/>
                  </a:lnTo>
                  <a:lnTo>
                    <a:pt x="10971352" y="4482084"/>
                  </a:lnTo>
                  <a:lnTo>
                    <a:pt x="10972444" y="4474730"/>
                  </a:lnTo>
                  <a:lnTo>
                    <a:pt x="10972508" y="4473308"/>
                  </a:lnTo>
                  <a:close/>
                </a:path>
                <a:path w="10972800" h="4543425">
                  <a:moveTo>
                    <a:pt x="10972800" y="4377626"/>
                  </a:moveTo>
                  <a:lnTo>
                    <a:pt x="10953750" y="4377626"/>
                  </a:lnTo>
                  <a:lnTo>
                    <a:pt x="10953750" y="4434776"/>
                  </a:lnTo>
                  <a:lnTo>
                    <a:pt x="10972800" y="4434776"/>
                  </a:lnTo>
                  <a:lnTo>
                    <a:pt x="10972800" y="4377626"/>
                  </a:lnTo>
                  <a:close/>
                </a:path>
                <a:path w="10972800" h="4543425">
                  <a:moveTo>
                    <a:pt x="10972800" y="4282465"/>
                  </a:moveTo>
                  <a:lnTo>
                    <a:pt x="10953750" y="4282465"/>
                  </a:lnTo>
                  <a:lnTo>
                    <a:pt x="10953750" y="4339615"/>
                  </a:lnTo>
                  <a:lnTo>
                    <a:pt x="10972800" y="4339615"/>
                  </a:lnTo>
                  <a:lnTo>
                    <a:pt x="10972800" y="4282465"/>
                  </a:lnTo>
                  <a:close/>
                </a:path>
                <a:path w="10972800" h="4543425">
                  <a:moveTo>
                    <a:pt x="10972800" y="4187304"/>
                  </a:moveTo>
                  <a:lnTo>
                    <a:pt x="10953750" y="4187304"/>
                  </a:lnTo>
                  <a:lnTo>
                    <a:pt x="10953750" y="4244454"/>
                  </a:lnTo>
                  <a:lnTo>
                    <a:pt x="10972800" y="4244454"/>
                  </a:lnTo>
                  <a:lnTo>
                    <a:pt x="10972800" y="4187304"/>
                  </a:lnTo>
                  <a:close/>
                </a:path>
                <a:path w="10972800" h="4543425">
                  <a:moveTo>
                    <a:pt x="10972800" y="4092130"/>
                  </a:moveTo>
                  <a:lnTo>
                    <a:pt x="10953750" y="4092130"/>
                  </a:lnTo>
                  <a:lnTo>
                    <a:pt x="10953750" y="4149280"/>
                  </a:lnTo>
                  <a:lnTo>
                    <a:pt x="10972800" y="4149280"/>
                  </a:lnTo>
                  <a:lnTo>
                    <a:pt x="10972800" y="4092130"/>
                  </a:lnTo>
                  <a:close/>
                </a:path>
                <a:path w="10972800" h="4543425">
                  <a:moveTo>
                    <a:pt x="10972800" y="3996969"/>
                  </a:moveTo>
                  <a:lnTo>
                    <a:pt x="10953750" y="3996969"/>
                  </a:lnTo>
                  <a:lnTo>
                    <a:pt x="10953750" y="4054119"/>
                  </a:lnTo>
                  <a:lnTo>
                    <a:pt x="10972800" y="4054119"/>
                  </a:lnTo>
                  <a:lnTo>
                    <a:pt x="10972800" y="3996969"/>
                  </a:lnTo>
                  <a:close/>
                </a:path>
                <a:path w="10972800" h="4543425">
                  <a:moveTo>
                    <a:pt x="10972800" y="3901808"/>
                  </a:moveTo>
                  <a:lnTo>
                    <a:pt x="10953750" y="3901808"/>
                  </a:lnTo>
                  <a:lnTo>
                    <a:pt x="10953750" y="3958958"/>
                  </a:lnTo>
                  <a:lnTo>
                    <a:pt x="10972800" y="3958958"/>
                  </a:lnTo>
                  <a:lnTo>
                    <a:pt x="10972800" y="3901808"/>
                  </a:lnTo>
                  <a:close/>
                </a:path>
                <a:path w="10972800" h="4543425">
                  <a:moveTo>
                    <a:pt x="10972800" y="3806647"/>
                  </a:moveTo>
                  <a:lnTo>
                    <a:pt x="10953750" y="3806647"/>
                  </a:lnTo>
                  <a:lnTo>
                    <a:pt x="10953750" y="3863797"/>
                  </a:lnTo>
                  <a:lnTo>
                    <a:pt x="10972800" y="3863797"/>
                  </a:lnTo>
                  <a:lnTo>
                    <a:pt x="10972800" y="3806647"/>
                  </a:lnTo>
                  <a:close/>
                </a:path>
                <a:path w="10972800" h="4543425">
                  <a:moveTo>
                    <a:pt x="10972800" y="3711486"/>
                  </a:moveTo>
                  <a:lnTo>
                    <a:pt x="10953750" y="3711486"/>
                  </a:lnTo>
                  <a:lnTo>
                    <a:pt x="10953750" y="3768636"/>
                  </a:lnTo>
                  <a:lnTo>
                    <a:pt x="10972800" y="3768636"/>
                  </a:lnTo>
                  <a:lnTo>
                    <a:pt x="10972800" y="3711486"/>
                  </a:lnTo>
                  <a:close/>
                </a:path>
                <a:path w="10972800" h="4543425">
                  <a:moveTo>
                    <a:pt x="10972800" y="3616325"/>
                  </a:moveTo>
                  <a:lnTo>
                    <a:pt x="10953750" y="3616325"/>
                  </a:lnTo>
                  <a:lnTo>
                    <a:pt x="10953750" y="3673475"/>
                  </a:lnTo>
                  <a:lnTo>
                    <a:pt x="10972800" y="3673475"/>
                  </a:lnTo>
                  <a:lnTo>
                    <a:pt x="10972800" y="3616325"/>
                  </a:lnTo>
                  <a:close/>
                </a:path>
                <a:path w="10972800" h="4543425">
                  <a:moveTo>
                    <a:pt x="10972800" y="3521164"/>
                  </a:moveTo>
                  <a:lnTo>
                    <a:pt x="10953750" y="3521164"/>
                  </a:lnTo>
                  <a:lnTo>
                    <a:pt x="10953750" y="3578314"/>
                  </a:lnTo>
                  <a:lnTo>
                    <a:pt x="10972800" y="3578314"/>
                  </a:lnTo>
                  <a:lnTo>
                    <a:pt x="10972800" y="3521164"/>
                  </a:lnTo>
                  <a:close/>
                </a:path>
                <a:path w="10972800" h="4543425">
                  <a:moveTo>
                    <a:pt x="10972800" y="3426002"/>
                  </a:moveTo>
                  <a:lnTo>
                    <a:pt x="10953750" y="3426002"/>
                  </a:lnTo>
                  <a:lnTo>
                    <a:pt x="10953750" y="3483152"/>
                  </a:lnTo>
                  <a:lnTo>
                    <a:pt x="10972800" y="3483152"/>
                  </a:lnTo>
                  <a:lnTo>
                    <a:pt x="10972800" y="3426002"/>
                  </a:lnTo>
                  <a:close/>
                </a:path>
                <a:path w="10972800" h="4543425">
                  <a:moveTo>
                    <a:pt x="10972800" y="3330841"/>
                  </a:moveTo>
                  <a:lnTo>
                    <a:pt x="10953750" y="3330841"/>
                  </a:lnTo>
                  <a:lnTo>
                    <a:pt x="10953750" y="3387991"/>
                  </a:lnTo>
                  <a:lnTo>
                    <a:pt x="10972800" y="3387991"/>
                  </a:lnTo>
                  <a:lnTo>
                    <a:pt x="10972800" y="3330841"/>
                  </a:lnTo>
                  <a:close/>
                </a:path>
                <a:path w="10972800" h="4543425">
                  <a:moveTo>
                    <a:pt x="10972800" y="3235680"/>
                  </a:moveTo>
                  <a:lnTo>
                    <a:pt x="10953750" y="3235680"/>
                  </a:lnTo>
                  <a:lnTo>
                    <a:pt x="10953750" y="3292830"/>
                  </a:lnTo>
                  <a:lnTo>
                    <a:pt x="10972800" y="3292830"/>
                  </a:lnTo>
                  <a:lnTo>
                    <a:pt x="10972800" y="3235680"/>
                  </a:lnTo>
                  <a:close/>
                </a:path>
                <a:path w="10972800" h="4543425">
                  <a:moveTo>
                    <a:pt x="10972800" y="3140519"/>
                  </a:moveTo>
                  <a:lnTo>
                    <a:pt x="10953750" y="3140519"/>
                  </a:lnTo>
                  <a:lnTo>
                    <a:pt x="10953750" y="3197669"/>
                  </a:lnTo>
                  <a:lnTo>
                    <a:pt x="10972800" y="3197669"/>
                  </a:lnTo>
                  <a:lnTo>
                    <a:pt x="10972800" y="3140519"/>
                  </a:lnTo>
                  <a:close/>
                </a:path>
                <a:path w="10972800" h="4543425">
                  <a:moveTo>
                    <a:pt x="10972800" y="3045358"/>
                  </a:moveTo>
                  <a:lnTo>
                    <a:pt x="10953750" y="3045358"/>
                  </a:lnTo>
                  <a:lnTo>
                    <a:pt x="10953750" y="3102508"/>
                  </a:lnTo>
                  <a:lnTo>
                    <a:pt x="10972800" y="3102508"/>
                  </a:lnTo>
                  <a:lnTo>
                    <a:pt x="10972800" y="3045358"/>
                  </a:lnTo>
                  <a:close/>
                </a:path>
                <a:path w="10972800" h="4543425">
                  <a:moveTo>
                    <a:pt x="10972800" y="2950197"/>
                  </a:moveTo>
                  <a:lnTo>
                    <a:pt x="10953750" y="2950197"/>
                  </a:lnTo>
                  <a:lnTo>
                    <a:pt x="10953750" y="3007347"/>
                  </a:lnTo>
                  <a:lnTo>
                    <a:pt x="10972800" y="3007347"/>
                  </a:lnTo>
                  <a:lnTo>
                    <a:pt x="10972800" y="2950197"/>
                  </a:lnTo>
                  <a:close/>
                </a:path>
                <a:path w="10972800" h="4543425">
                  <a:moveTo>
                    <a:pt x="10972800" y="2855036"/>
                  </a:moveTo>
                  <a:lnTo>
                    <a:pt x="10953750" y="2855036"/>
                  </a:lnTo>
                  <a:lnTo>
                    <a:pt x="10953750" y="2912186"/>
                  </a:lnTo>
                  <a:lnTo>
                    <a:pt x="10972800" y="2912186"/>
                  </a:lnTo>
                  <a:lnTo>
                    <a:pt x="10972800" y="2855036"/>
                  </a:lnTo>
                  <a:close/>
                </a:path>
                <a:path w="10972800" h="4543425">
                  <a:moveTo>
                    <a:pt x="10972800" y="2759875"/>
                  </a:moveTo>
                  <a:lnTo>
                    <a:pt x="10953750" y="2759875"/>
                  </a:lnTo>
                  <a:lnTo>
                    <a:pt x="10953750" y="2817025"/>
                  </a:lnTo>
                  <a:lnTo>
                    <a:pt x="10972800" y="2817025"/>
                  </a:lnTo>
                  <a:lnTo>
                    <a:pt x="10972800" y="2759875"/>
                  </a:lnTo>
                  <a:close/>
                </a:path>
                <a:path w="10972800" h="4543425">
                  <a:moveTo>
                    <a:pt x="10972800" y="2664714"/>
                  </a:moveTo>
                  <a:lnTo>
                    <a:pt x="10953750" y="2664714"/>
                  </a:lnTo>
                  <a:lnTo>
                    <a:pt x="10953750" y="2721864"/>
                  </a:lnTo>
                  <a:lnTo>
                    <a:pt x="10972800" y="2721864"/>
                  </a:lnTo>
                  <a:lnTo>
                    <a:pt x="10972800" y="2664714"/>
                  </a:lnTo>
                  <a:close/>
                </a:path>
                <a:path w="10972800" h="4543425">
                  <a:moveTo>
                    <a:pt x="10972800" y="2569553"/>
                  </a:moveTo>
                  <a:lnTo>
                    <a:pt x="10953750" y="2569553"/>
                  </a:lnTo>
                  <a:lnTo>
                    <a:pt x="10953750" y="2626703"/>
                  </a:lnTo>
                  <a:lnTo>
                    <a:pt x="10972800" y="2626703"/>
                  </a:lnTo>
                  <a:lnTo>
                    <a:pt x="10972800" y="2569553"/>
                  </a:lnTo>
                  <a:close/>
                </a:path>
                <a:path w="10972800" h="4543425">
                  <a:moveTo>
                    <a:pt x="10972800" y="2474391"/>
                  </a:moveTo>
                  <a:lnTo>
                    <a:pt x="10953750" y="2474391"/>
                  </a:lnTo>
                  <a:lnTo>
                    <a:pt x="10953750" y="2531541"/>
                  </a:lnTo>
                  <a:lnTo>
                    <a:pt x="10972800" y="2531541"/>
                  </a:lnTo>
                  <a:lnTo>
                    <a:pt x="10972800" y="2474391"/>
                  </a:lnTo>
                  <a:close/>
                </a:path>
                <a:path w="10972800" h="4543425">
                  <a:moveTo>
                    <a:pt x="10972800" y="2379230"/>
                  </a:moveTo>
                  <a:lnTo>
                    <a:pt x="10953750" y="2379230"/>
                  </a:lnTo>
                  <a:lnTo>
                    <a:pt x="10953750" y="2436380"/>
                  </a:lnTo>
                  <a:lnTo>
                    <a:pt x="10972800" y="2436380"/>
                  </a:lnTo>
                  <a:lnTo>
                    <a:pt x="10972800" y="2379230"/>
                  </a:lnTo>
                  <a:close/>
                </a:path>
                <a:path w="10972800" h="4543425">
                  <a:moveTo>
                    <a:pt x="10972800" y="2284057"/>
                  </a:moveTo>
                  <a:lnTo>
                    <a:pt x="10953750" y="2284057"/>
                  </a:lnTo>
                  <a:lnTo>
                    <a:pt x="10953750" y="2341207"/>
                  </a:lnTo>
                  <a:lnTo>
                    <a:pt x="10972800" y="2341207"/>
                  </a:lnTo>
                  <a:lnTo>
                    <a:pt x="10972800" y="2284057"/>
                  </a:lnTo>
                  <a:close/>
                </a:path>
                <a:path w="10972800" h="4543425">
                  <a:moveTo>
                    <a:pt x="10972800" y="2188895"/>
                  </a:moveTo>
                  <a:lnTo>
                    <a:pt x="10953750" y="2188895"/>
                  </a:lnTo>
                  <a:lnTo>
                    <a:pt x="10953750" y="2246045"/>
                  </a:lnTo>
                  <a:lnTo>
                    <a:pt x="10972800" y="2246045"/>
                  </a:lnTo>
                  <a:lnTo>
                    <a:pt x="10972800" y="2188895"/>
                  </a:lnTo>
                  <a:close/>
                </a:path>
                <a:path w="10972800" h="4543425">
                  <a:moveTo>
                    <a:pt x="10972800" y="2093734"/>
                  </a:moveTo>
                  <a:lnTo>
                    <a:pt x="10953750" y="2093734"/>
                  </a:lnTo>
                  <a:lnTo>
                    <a:pt x="10953750" y="2150884"/>
                  </a:lnTo>
                  <a:lnTo>
                    <a:pt x="10972800" y="2150884"/>
                  </a:lnTo>
                  <a:lnTo>
                    <a:pt x="10972800" y="2093734"/>
                  </a:lnTo>
                  <a:close/>
                </a:path>
                <a:path w="10972800" h="4543425">
                  <a:moveTo>
                    <a:pt x="10972800" y="1998573"/>
                  </a:moveTo>
                  <a:lnTo>
                    <a:pt x="10953750" y="1998573"/>
                  </a:lnTo>
                  <a:lnTo>
                    <a:pt x="10953750" y="2055723"/>
                  </a:lnTo>
                  <a:lnTo>
                    <a:pt x="10972800" y="2055723"/>
                  </a:lnTo>
                  <a:lnTo>
                    <a:pt x="10972800" y="1998573"/>
                  </a:lnTo>
                  <a:close/>
                </a:path>
                <a:path w="10972800" h="4543425">
                  <a:moveTo>
                    <a:pt x="10972800" y="1903412"/>
                  </a:moveTo>
                  <a:lnTo>
                    <a:pt x="10953750" y="1903412"/>
                  </a:lnTo>
                  <a:lnTo>
                    <a:pt x="10953750" y="1960562"/>
                  </a:lnTo>
                  <a:lnTo>
                    <a:pt x="10972800" y="1960562"/>
                  </a:lnTo>
                  <a:lnTo>
                    <a:pt x="10972800" y="1903412"/>
                  </a:lnTo>
                  <a:close/>
                </a:path>
                <a:path w="10972800" h="4543425">
                  <a:moveTo>
                    <a:pt x="10972800" y="1808251"/>
                  </a:moveTo>
                  <a:lnTo>
                    <a:pt x="10953750" y="1808251"/>
                  </a:lnTo>
                  <a:lnTo>
                    <a:pt x="10953750" y="1865401"/>
                  </a:lnTo>
                  <a:lnTo>
                    <a:pt x="10972800" y="1865401"/>
                  </a:lnTo>
                  <a:lnTo>
                    <a:pt x="10972800" y="1808251"/>
                  </a:lnTo>
                  <a:close/>
                </a:path>
                <a:path w="10972800" h="4543425">
                  <a:moveTo>
                    <a:pt x="10972800" y="1713090"/>
                  </a:moveTo>
                  <a:lnTo>
                    <a:pt x="10953750" y="1713090"/>
                  </a:lnTo>
                  <a:lnTo>
                    <a:pt x="10953750" y="1770240"/>
                  </a:lnTo>
                  <a:lnTo>
                    <a:pt x="10972800" y="1770240"/>
                  </a:lnTo>
                  <a:lnTo>
                    <a:pt x="10972800" y="1713090"/>
                  </a:lnTo>
                  <a:close/>
                </a:path>
                <a:path w="10972800" h="4543425">
                  <a:moveTo>
                    <a:pt x="10972800" y="1617929"/>
                  </a:moveTo>
                  <a:lnTo>
                    <a:pt x="10953750" y="1617929"/>
                  </a:lnTo>
                  <a:lnTo>
                    <a:pt x="10953750" y="1675079"/>
                  </a:lnTo>
                  <a:lnTo>
                    <a:pt x="10972800" y="1675079"/>
                  </a:lnTo>
                  <a:lnTo>
                    <a:pt x="10972800" y="1617929"/>
                  </a:lnTo>
                  <a:close/>
                </a:path>
                <a:path w="10972800" h="4543425">
                  <a:moveTo>
                    <a:pt x="10972800" y="1522768"/>
                  </a:moveTo>
                  <a:lnTo>
                    <a:pt x="10953750" y="1522768"/>
                  </a:lnTo>
                  <a:lnTo>
                    <a:pt x="10953750" y="1579918"/>
                  </a:lnTo>
                  <a:lnTo>
                    <a:pt x="10972800" y="1579918"/>
                  </a:lnTo>
                  <a:lnTo>
                    <a:pt x="10972800" y="1522768"/>
                  </a:lnTo>
                  <a:close/>
                </a:path>
                <a:path w="10972800" h="4543425">
                  <a:moveTo>
                    <a:pt x="10972800" y="1427607"/>
                  </a:moveTo>
                  <a:lnTo>
                    <a:pt x="10953750" y="1427607"/>
                  </a:lnTo>
                  <a:lnTo>
                    <a:pt x="10953750" y="1484757"/>
                  </a:lnTo>
                  <a:lnTo>
                    <a:pt x="10972800" y="1484757"/>
                  </a:lnTo>
                  <a:lnTo>
                    <a:pt x="10972800" y="1427607"/>
                  </a:lnTo>
                  <a:close/>
                </a:path>
                <a:path w="10972800" h="4543425">
                  <a:moveTo>
                    <a:pt x="10972800" y="1332445"/>
                  </a:moveTo>
                  <a:lnTo>
                    <a:pt x="10953750" y="1332445"/>
                  </a:lnTo>
                  <a:lnTo>
                    <a:pt x="10953750" y="1389595"/>
                  </a:lnTo>
                  <a:lnTo>
                    <a:pt x="10972800" y="1389595"/>
                  </a:lnTo>
                  <a:lnTo>
                    <a:pt x="10972800" y="1332445"/>
                  </a:lnTo>
                  <a:close/>
                </a:path>
                <a:path w="10972800" h="4543425">
                  <a:moveTo>
                    <a:pt x="10972800" y="1237284"/>
                  </a:moveTo>
                  <a:lnTo>
                    <a:pt x="10953750" y="1237284"/>
                  </a:lnTo>
                  <a:lnTo>
                    <a:pt x="10953750" y="1294434"/>
                  </a:lnTo>
                  <a:lnTo>
                    <a:pt x="10972800" y="1294434"/>
                  </a:lnTo>
                  <a:lnTo>
                    <a:pt x="10972800" y="1237284"/>
                  </a:lnTo>
                  <a:close/>
                </a:path>
                <a:path w="10972800" h="4543425">
                  <a:moveTo>
                    <a:pt x="10972800" y="1142123"/>
                  </a:moveTo>
                  <a:lnTo>
                    <a:pt x="10953750" y="1142123"/>
                  </a:lnTo>
                  <a:lnTo>
                    <a:pt x="10953750" y="1199273"/>
                  </a:lnTo>
                  <a:lnTo>
                    <a:pt x="10972800" y="1199273"/>
                  </a:lnTo>
                  <a:lnTo>
                    <a:pt x="10972800" y="1142123"/>
                  </a:lnTo>
                  <a:close/>
                </a:path>
                <a:path w="10972800" h="4543425">
                  <a:moveTo>
                    <a:pt x="10972800" y="1046962"/>
                  </a:moveTo>
                  <a:lnTo>
                    <a:pt x="10953750" y="1046962"/>
                  </a:lnTo>
                  <a:lnTo>
                    <a:pt x="10953750" y="1104112"/>
                  </a:lnTo>
                  <a:lnTo>
                    <a:pt x="10972800" y="1104112"/>
                  </a:lnTo>
                  <a:lnTo>
                    <a:pt x="10972800" y="1046962"/>
                  </a:lnTo>
                  <a:close/>
                </a:path>
                <a:path w="10972800" h="4543425">
                  <a:moveTo>
                    <a:pt x="10972800" y="951801"/>
                  </a:moveTo>
                  <a:lnTo>
                    <a:pt x="10953750" y="951801"/>
                  </a:lnTo>
                  <a:lnTo>
                    <a:pt x="10953750" y="1008951"/>
                  </a:lnTo>
                  <a:lnTo>
                    <a:pt x="10972800" y="1008951"/>
                  </a:lnTo>
                  <a:lnTo>
                    <a:pt x="10972800" y="951801"/>
                  </a:lnTo>
                  <a:close/>
                </a:path>
                <a:path w="10972800" h="4543425">
                  <a:moveTo>
                    <a:pt x="10972800" y="856640"/>
                  </a:moveTo>
                  <a:lnTo>
                    <a:pt x="10953750" y="856640"/>
                  </a:lnTo>
                  <a:lnTo>
                    <a:pt x="10953750" y="913790"/>
                  </a:lnTo>
                  <a:lnTo>
                    <a:pt x="10972800" y="913790"/>
                  </a:lnTo>
                  <a:lnTo>
                    <a:pt x="10972800" y="856640"/>
                  </a:lnTo>
                  <a:close/>
                </a:path>
                <a:path w="10972800" h="4543425">
                  <a:moveTo>
                    <a:pt x="10972800" y="761479"/>
                  </a:moveTo>
                  <a:lnTo>
                    <a:pt x="10953750" y="761479"/>
                  </a:lnTo>
                  <a:lnTo>
                    <a:pt x="10953750" y="818629"/>
                  </a:lnTo>
                  <a:lnTo>
                    <a:pt x="10972800" y="818629"/>
                  </a:lnTo>
                  <a:lnTo>
                    <a:pt x="10972800" y="761479"/>
                  </a:lnTo>
                  <a:close/>
                </a:path>
                <a:path w="10972800" h="4543425">
                  <a:moveTo>
                    <a:pt x="10972800" y="666318"/>
                  </a:moveTo>
                  <a:lnTo>
                    <a:pt x="10953750" y="666318"/>
                  </a:lnTo>
                  <a:lnTo>
                    <a:pt x="10953750" y="723468"/>
                  </a:lnTo>
                  <a:lnTo>
                    <a:pt x="10972800" y="723468"/>
                  </a:lnTo>
                  <a:lnTo>
                    <a:pt x="10972800" y="666318"/>
                  </a:lnTo>
                  <a:close/>
                </a:path>
                <a:path w="10972800" h="4543425">
                  <a:moveTo>
                    <a:pt x="10972800" y="571144"/>
                  </a:moveTo>
                  <a:lnTo>
                    <a:pt x="10953750" y="571144"/>
                  </a:lnTo>
                  <a:lnTo>
                    <a:pt x="10953750" y="628294"/>
                  </a:lnTo>
                  <a:lnTo>
                    <a:pt x="10972800" y="628294"/>
                  </a:lnTo>
                  <a:lnTo>
                    <a:pt x="10972800" y="571144"/>
                  </a:lnTo>
                  <a:close/>
                </a:path>
                <a:path w="10972800" h="4543425">
                  <a:moveTo>
                    <a:pt x="10972800" y="475983"/>
                  </a:moveTo>
                  <a:lnTo>
                    <a:pt x="10953750" y="475983"/>
                  </a:lnTo>
                  <a:lnTo>
                    <a:pt x="10953750" y="533133"/>
                  </a:lnTo>
                  <a:lnTo>
                    <a:pt x="10972800" y="533133"/>
                  </a:lnTo>
                  <a:lnTo>
                    <a:pt x="10972800" y="475983"/>
                  </a:lnTo>
                  <a:close/>
                </a:path>
                <a:path w="10972800" h="4543425">
                  <a:moveTo>
                    <a:pt x="10972800" y="380822"/>
                  </a:moveTo>
                  <a:lnTo>
                    <a:pt x="10953750" y="380822"/>
                  </a:lnTo>
                  <a:lnTo>
                    <a:pt x="10953750" y="437972"/>
                  </a:lnTo>
                  <a:lnTo>
                    <a:pt x="10972800" y="437972"/>
                  </a:lnTo>
                  <a:lnTo>
                    <a:pt x="10972800" y="380822"/>
                  </a:lnTo>
                  <a:close/>
                </a:path>
                <a:path w="10972800" h="4543425">
                  <a:moveTo>
                    <a:pt x="10972800" y="285661"/>
                  </a:moveTo>
                  <a:lnTo>
                    <a:pt x="10953750" y="285661"/>
                  </a:lnTo>
                  <a:lnTo>
                    <a:pt x="10953750" y="342811"/>
                  </a:lnTo>
                  <a:lnTo>
                    <a:pt x="10972800" y="342811"/>
                  </a:lnTo>
                  <a:lnTo>
                    <a:pt x="10972800" y="285661"/>
                  </a:lnTo>
                  <a:close/>
                </a:path>
                <a:path w="10972800" h="4543425">
                  <a:moveTo>
                    <a:pt x="10972800" y="190500"/>
                  </a:moveTo>
                  <a:lnTo>
                    <a:pt x="10953750" y="190500"/>
                  </a:lnTo>
                  <a:lnTo>
                    <a:pt x="10953750" y="247650"/>
                  </a:lnTo>
                  <a:lnTo>
                    <a:pt x="10972800" y="247650"/>
                  </a:lnTo>
                  <a:lnTo>
                    <a:pt x="10972800" y="190500"/>
                  </a:lnTo>
                  <a:close/>
                </a:path>
                <a:path w="10972800" h="4543425">
                  <a:moveTo>
                    <a:pt x="10972800" y="95338"/>
                  </a:moveTo>
                  <a:lnTo>
                    <a:pt x="10953750" y="95338"/>
                  </a:lnTo>
                  <a:lnTo>
                    <a:pt x="10953750" y="152488"/>
                  </a:lnTo>
                  <a:lnTo>
                    <a:pt x="10972800" y="152488"/>
                  </a:lnTo>
                  <a:lnTo>
                    <a:pt x="10972800" y="95338"/>
                  </a:lnTo>
                  <a:close/>
                </a:path>
              </a:pathLst>
            </a:custGeom>
            <a:solidFill>
              <a:srgbClr val="4199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57249" y="8477249"/>
              <a:ext cx="10477500" cy="9525"/>
            </a:xfrm>
            <a:custGeom>
              <a:avLst/>
              <a:gdLst/>
              <a:ahLst/>
              <a:cxnLst/>
              <a:rect l="l" t="t" r="r" b="b"/>
              <a:pathLst>
                <a:path w="10477500" h="9525">
                  <a:moveTo>
                    <a:pt x="104774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0477499" y="0"/>
                  </a:lnTo>
                  <a:lnTo>
                    <a:pt x="10477499" y="9524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844550" y="5487034"/>
            <a:ext cx="228854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325" b="1">
                <a:solidFill>
                  <a:srgbClr val="1D40AF"/>
                </a:solidFill>
                <a:latin typeface="Malgun Gothic"/>
                <a:cs typeface="Malgun Gothic"/>
              </a:rPr>
              <a:t>프로젝트</a:t>
            </a:r>
            <a:r>
              <a:rPr dirty="0" sz="1700" spc="-175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D40AF"/>
                </a:solidFill>
                <a:latin typeface="Malgun Gothic"/>
                <a:cs typeface="Malgun Gothic"/>
              </a:rPr>
              <a:t>계획서</a:t>
            </a:r>
            <a:r>
              <a:rPr dirty="0" sz="1700" spc="-175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D40AF"/>
                </a:solidFill>
                <a:latin typeface="Malgun Gothic"/>
                <a:cs typeface="Malgun Gothic"/>
              </a:rPr>
              <a:t>작성</a:t>
            </a:r>
            <a:r>
              <a:rPr dirty="0" sz="1700" spc="-175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700" spc="-350" b="1">
                <a:solidFill>
                  <a:srgbClr val="1D40AF"/>
                </a:solidFill>
                <a:latin typeface="Malgun Gothic"/>
                <a:cs typeface="Malgun Gothic"/>
              </a:rPr>
              <a:t>가이드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44550" y="5920612"/>
            <a:ext cx="184277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8750" indent="-158750">
              <a:lnSpc>
                <a:spcPct val="100000"/>
              </a:lnSpc>
              <a:spcBef>
                <a:spcPts val="105"/>
              </a:spcBef>
              <a:buSzPct val="85185"/>
              <a:buFont typeface="BIZ UDPGothic"/>
              <a:buChar char="✓"/>
              <a:tabLst>
                <a:tab pos="158750" algn="l"/>
              </a:tabLst>
            </a:pP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프로젝트</a:t>
            </a:r>
            <a:r>
              <a:rPr dirty="0" sz="1350" spc="-10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계획서</a:t>
            </a:r>
            <a:r>
              <a:rPr dirty="0" sz="1350" spc="-10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핵심</a:t>
            </a:r>
            <a:r>
              <a:rPr dirty="0" sz="1350" spc="-10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2562EB"/>
                </a:solidFill>
                <a:latin typeface="Dotum"/>
                <a:cs typeface="Dotum"/>
              </a:rPr>
              <a:t>요소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857249" y="6324599"/>
            <a:ext cx="5448300" cy="3228975"/>
            <a:chOff x="857249" y="6324599"/>
            <a:chExt cx="5448300" cy="3228975"/>
          </a:xfrm>
        </p:grpSpPr>
        <p:sp>
          <p:nvSpPr>
            <p:cNvPr id="11" name="object 11" descr=""/>
            <p:cNvSpPr/>
            <p:nvPr/>
          </p:nvSpPr>
          <p:spPr>
            <a:xfrm>
              <a:off x="933437" y="6324599"/>
              <a:ext cx="5372100" cy="1924050"/>
            </a:xfrm>
            <a:custGeom>
              <a:avLst/>
              <a:gdLst/>
              <a:ahLst/>
              <a:cxnLst/>
              <a:rect l="l" t="t" r="r" b="b"/>
              <a:pathLst>
                <a:path w="5372100" h="1924050">
                  <a:moveTo>
                    <a:pt x="57150" y="1891690"/>
                  </a:moveTo>
                  <a:lnTo>
                    <a:pt x="32372" y="1866900"/>
                  </a:lnTo>
                  <a:lnTo>
                    <a:pt x="24790" y="1866900"/>
                  </a:lnTo>
                  <a:lnTo>
                    <a:pt x="0" y="1891690"/>
                  </a:lnTo>
                  <a:lnTo>
                    <a:pt x="0" y="1899272"/>
                  </a:lnTo>
                  <a:lnTo>
                    <a:pt x="24790" y="1924050"/>
                  </a:lnTo>
                  <a:lnTo>
                    <a:pt x="32372" y="1924050"/>
                  </a:lnTo>
                  <a:lnTo>
                    <a:pt x="57150" y="1899272"/>
                  </a:lnTo>
                  <a:lnTo>
                    <a:pt x="57150" y="1895475"/>
                  </a:lnTo>
                  <a:lnTo>
                    <a:pt x="57150" y="1891690"/>
                  </a:lnTo>
                  <a:close/>
                </a:path>
                <a:path w="5372100" h="1924050">
                  <a:moveTo>
                    <a:pt x="57150" y="1624990"/>
                  </a:moveTo>
                  <a:lnTo>
                    <a:pt x="32372" y="1600200"/>
                  </a:lnTo>
                  <a:lnTo>
                    <a:pt x="24790" y="1600200"/>
                  </a:lnTo>
                  <a:lnTo>
                    <a:pt x="0" y="1624990"/>
                  </a:lnTo>
                  <a:lnTo>
                    <a:pt x="0" y="1632572"/>
                  </a:lnTo>
                  <a:lnTo>
                    <a:pt x="24790" y="1657350"/>
                  </a:lnTo>
                  <a:lnTo>
                    <a:pt x="32372" y="1657350"/>
                  </a:lnTo>
                  <a:lnTo>
                    <a:pt x="57150" y="1632572"/>
                  </a:lnTo>
                  <a:lnTo>
                    <a:pt x="57150" y="1628775"/>
                  </a:lnTo>
                  <a:lnTo>
                    <a:pt x="57150" y="1624990"/>
                  </a:lnTo>
                  <a:close/>
                </a:path>
                <a:path w="5372100" h="1924050">
                  <a:moveTo>
                    <a:pt x="57150" y="1358290"/>
                  </a:moveTo>
                  <a:lnTo>
                    <a:pt x="32372" y="1333500"/>
                  </a:lnTo>
                  <a:lnTo>
                    <a:pt x="24790" y="1333500"/>
                  </a:lnTo>
                  <a:lnTo>
                    <a:pt x="0" y="1358290"/>
                  </a:lnTo>
                  <a:lnTo>
                    <a:pt x="0" y="1365872"/>
                  </a:lnTo>
                  <a:lnTo>
                    <a:pt x="24790" y="1390650"/>
                  </a:lnTo>
                  <a:lnTo>
                    <a:pt x="32372" y="1390650"/>
                  </a:lnTo>
                  <a:lnTo>
                    <a:pt x="57150" y="1365872"/>
                  </a:lnTo>
                  <a:lnTo>
                    <a:pt x="57150" y="1362075"/>
                  </a:lnTo>
                  <a:lnTo>
                    <a:pt x="57150" y="1358290"/>
                  </a:lnTo>
                  <a:close/>
                </a:path>
                <a:path w="5372100" h="1924050">
                  <a:moveTo>
                    <a:pt x="57150" y="1091590"/>
                  </a:moveTo>
                  <a:lnTo>
                    <a:pt x="32372" y="1066800"/>
                  </a:lnTo>
                  <a:lnTo>
                    <a:pt x="24790" y="1066800"/>
                  </a:lnTo>
                  <a:lnTo>
                    <a:pt x="0" y="1091590"/>
                  </a:lnTo>
                  <a:lnTo>
                    <a:pt x="0" y="1099172"/>
                  </a:lnTo>
                  <a:lnTo>
                    <a:pt x="24790" y="1123950"/>
                  </a:lnTo>
                  <a:lnTo>
                    <a:pt x="32372" y="1123950"/>
                  </a:lnTo>
                  <a:lnTo>
                    <a:pt x="57150" y="1099172"/>
                  </a:lnTo>
                  <a:lnTo>
                    <a:pt x="57150" y="1095375"/>
                  </a:lnTo>
                  <a:lnTo>
                    <a:pt x="57150" y="1091590"/>
                  </a:lnTo>
                  <a:close/>
                </a:path>
                <a:path w="5372100" h="1924050">
                  <a:moveTo>
                    <a:pt x="57150" y="824890"/>
                  </a:moveTo>
                  <a:lnTo>
                    <a:pt x="32372" y="800100"/>
                  </a:lnTo>
                  <a:lnTo>
                    <a:pt x="24790" y="800100"/>
                  </a:lnTo>
                  <a:lnTo>
                    <a:pt x="0" y="824890"/>
                  </a:lnTo>
                  <a:lnTo>
                    <a:pt x="0" y="832472"/>
                  </a:lnTo>
                  <a:lnTo>
                    <a:pt x="24790" y="857250"/>
                  </a:lnTo>
                  <a:lnTo>
                    <a:pt x="32372" y="857250"/>
                  </a:lnTo>
                  <a:lnTo>
                    <a:pt x="57150" y="832472"/>
                  </a:lnTo>
                  <a:lnTo>
                    <a:pt x="57150" y="828675"/>
                  </a:lnTo>
                  <a:lnTo>
                    <a:pt x="57150" y="824890"/>
                  </a:lnTo>
                  <a:close/>
                </a:path>
                <a:path w="5372100" h="1924050">
                  <a:moveTo>
                    <a:pt x="57150" y="558190"/>
                  </a:moveTo>
                  <a:lnTo>
                    <a:pt x="32372" y="533400"/>
                  </a:lnTo>
                  <a:lnTo>
                    <a:pt x="24790" y="533400"/>
                  </a:lnTo>
                  <a:lnTo>
                    <a:pt x="0" y="558190"/>
                  </a:lnTo>
                  <a:lnTo>
                    <a:pt x="0" y="565772"/>
                  </a:lnTo>
                  <a:lnTo>
                    <a:pt x="24790" y="590550"/>
                  </a:lnTo>
                  <a:lnTo>
                    <a:pt x="32372" y="590550"/>
                  </a:lnTo>
                  <a:lnTo>
                    <a:pt x="57150" y="565772"/>
                  </a:lnTo>
                  <a:lnTo>
                    <a:pt x="57150" y="561975"/>
                  </a:lnTo>
                  <a:lnTo>
                    <a:pt x="57150" y="558190"/>
                  </a:lnTo>
                  <a:close/>
                </a:path>
                <a:path w="5372100" h="1924050">
                  <a:moveTo>
                    <a:pt x="57150" y="291490"/>
                  </a:moveTo>
                  <a:lnTo>
                    <a:pt x="32372" y="266700"/>
                  </a:lnTo>
                  <a:lnTo>
                    <a:pt x="24790" y="266700"/>
                  </a:lnTo>
                  <a:lnTo>
                    <a:pt x="0" y="291490"/>
                  </a:lnTo>
                  <a:lnTo>
                    <a:pt x="0" y="299072"/>
                  </a:lnTo>
                  <a:lnTo>
                    <a:pt x="24790" y="323850"/>
                  </a:lnTo>
                  <a:lnTo>
                    <a:pt x="32372" y="323850"/>
                  </a:lnTo>
                  <a:lnTo>
                    <a:pt x="57150" y="299072"/>
                  </a:lnTo>
                  <a:lnTo>
                    <a:pt x="57150" y="295275"/>
                  </a:lnTo>
                  <a:lnTo>
                    <a:pt x="57150" y="291490"/>
                  </a:lnTo>
                  <a:close/>
                </a:path>
                <a:path w="5372100" h="1924050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  <a:path w="5372100" h="1924050">
                  <a:moveTo>
                    <a:pt x="5372100" y="1091590"/>
                  </a:moveTo>
                  <a:lnTo>
                    <a:pt x="5347322" y="1066800"/>
                  </a:lnTo>
                  <a:lnTo>
                    <a:pt x="5339740" y="1066800"/>
                  </a:lnTo>
                  <a:lnTo>
                    <a:pt x="5314950" y="1091590"/>
                  </a:lnTo>
                  <a:lnTo>
                    <a:pt x="5314950" y="1099172"/>
                  </a:lnTo>
                  <a:lnTo>
                    <a:pt x="5339740" y="1123950"/>
                  </a:lnTo>
                  <a:lnTo>
                    <a:pt x="5347322" y="1123950"/>
                  </a:lnTo>
                  <a:lnTo>
                    <a:pt x="5372100" y="1099172"/>
                  </a:lnTo>
                  <a:lnTo>
                    <a:pt x="5372100" y="1095375"/>
                  </a:lnTo>
                  <a:lnTo>
                    <a:pt x="5372100" y="1091590"/>
                  </a:lnTo>
                  <a:close/>
                </a:path>
                <a:path w="5372100" h="1924050">
                  <a:moveTo>
                    <a:pt x="5372100" y="824890"/>
                  </a:moveTo>
                  <a:lnTo>
                    <a:pt x="5347322" y="800100"/>
                  </a:lnTo>
                  <a:lnTo>
                    <a:pt x="5339740" y="800100"/>
                  </a:lnTo>
                  <a:lnTo>
                    <a:pt x="5314950" y="824890"/>
                  </a:lnTo>
                  <a:lnTo>
                    <a:pt x="5314950" y="832472"/>
                  </a:lnTo>
                  <a:lnTo>
                    <a:pt x="5339740" y="857250"/>
                  </a:lnTo>
                  <a:lnTo>
                    <a:pt x="5347322" y="857250"/>
                  </a:lnTo>
                  <a:lnTo>
                    <a:pt x="5372100" y="832472"/>
                  </a:lnTo>
                  <a:lnTo>
                    <a:pt x="5372100" y="828675"/>
                  </a:lnTo>
                  <a:lnTo>
                    <a:pt x="5372100" y="824890"/>
                  </a:lnTo>
                  <a:close/>
                </a:path>
                <a:path w="5372100" h="1924050">
                  <a:moveTo>
                    <a:pt x="5372100" y="558190"/>
                  </a:moveTo>
                  <a:lnTo>
                    <a:pt x="5347322" y="533400"/>
                  </a:lnTo>
                  <a:lnTo>
                    <a:pt x="5339740" y="533400"/>
                  </a:lnTo>
                  <a:lnTo>
                    <a:pt x="5314950" y="558190"/>
                  </a:lnTo>
                  <a:lnTo>
                    <a:pt x="5314950" y="565772"/>
                  </a:lnTo>
                  <a:lnTo>
                    <a:pt x="5339740" y="590550"/>
                  </a:lnTo>
                  <a:lnTo>
                    <a:pt x="5347322" y="590550"/>
                  </a:lnTo>
                  <a:lnTo>
                    <a:pt x="5372100" y="565772"/>
                  </a:lnTo>
                  <a:lnTo>
                    <a:pt x="5372100" y="561975"/>
                  </a:lnTo>
                  <a:lnTo>
                    <a:pt x="5372100" y="558190"/>
                  </a:lnTo>
                  <a:close/>
                </a:path>
                <a:path w="5372100" h="1924050">
                  <a:moveTo>
                    <a:pt x="5372100" y="291490"/>
                  </a:moveTo>
                  <a:lnTo>
                    <a:pt x="5347322" y="266700"/>
                  </a:lnTo>
                  <a:lnTo>
                    <a:pt x="5339740" y="266700"/>
                  </a:lnTo>
                  <a:lnTo>
                    <a:pt x="5314950" y="291490"/>
                  </a:lnTo>
                  <a:lnTo>
                    <a:pt x="5314950" y="299072"/>
                  </a:lnTo>
                  <a:lnTo>
                    <a:pt x="5339740" y="323850"/>
                  </a:lnTo>
                  <a:lnTo>
                    <a:pt x="5347322" y="323850"/>
                  </a:lnTo>
                  <a:lnTo>
                    <a:pt x="5372100" y="299072"/>
                  </a:lnTo>
                  <a:lnTo>
                    <a:pt x="5372100" y="295275"/>
                  </a:lnTo>
                  <a:lnTo>
                    <a:pt x="5372100" y="291490"/>
                  </a:lnTo>
                  <a:close/>
                </a:path>
                <a:path w="5372100" h="1924050">
                  <a:moveTo>
                    <a:pt x="5372100" y="24790"/>
                  </a:moveTo>
                  <a:lnTo>
                    <a:pt x="5347322" y="0"/>
                  </a:lnTo>
                  <a:lnTo>
                    <a:pt x="5339740" y="0"/>
                  </a:lnTo>
                  <a:lnTo>
                    <a:pt x="5314950" y="24790"/>
                  </a:lnTo>
                  <a:lnTo>
                    <a:pt x="5314950" y="32372"/>
                  </a:lnTo>
                  <a:lnTo>
                    <a:pt x="5339740" y="57150"/>
                  </a:lnTo>
                  <a:lnTo>
                    <a:pt x="5347322" y="57150"/>
                  </a:lnTo>
                  <a:lnTo>
                    <a:pt x="5372100" y="32372"/>
                  </a:lnTo>
                  <a:lnTo>
                    <a:pt x="5372100" y="28575"/>
                  </a:lnTo>
                  <a:lnTo>
                    <a:pt x="5372100" y="24790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57249" y="8905874"/>
              <a:ext cx="5200650" cy="647700"/>
            </a:xfrm>
            <a:custGeom>
              <a:avLst/>
              <a:gdLst/>
              <a:ahLst/>
              <a:cxnLst/>
              <a:rect l="l" t="t" r="r" b="b"/>
              <a:pathLst>
                <a:path w="5200650" h="647700">
                  <a:moveTo>
                    <a:pt x="5167601" y="647699"/>
                  </a:moveTo>
                  <a:lnTo>
                    <a:pt x="33047" y="647699"/>
                  </a:lnTo>
                  <a:lnTo>
                    <a:pt x="28187" y="646732"/>
                  </a:lnTo>
                  <a:lnTo>
                    <a:pt x="966" y="619510"/>
                  </a:lnTo>
                  <a:lnTo>
                    <a:pt x="0" y="614651"/>
                  </a:lnTo>
                  <a:lnTo>
                    <a:pt x="0" y="6095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5167601" y="0"/>
                  </a:lnTo>
                  <a:lnTo>
                    <a:pt x="5199682" y="28186"/>
                  </a:lnTo>
                  <a:lnTo>
                    <a:pt x="5200649" y="33047"/>
                  </a:lnTo>
                  <a:lnTo>
                    <a:pt x="5200649" y="614651"/>
                  </a:lnTo>
                  <a:lnTo>
                    <a:pt x="5172461" y="646732"/>
                  </a:lnTo>
                  <a:lnTo>
                    <a:pt x="5167601" y="647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139825" y="6165367"/>
            <a:ext cx="2715895" cy="215900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700" marR="749935">
              <a:lnSpc>
                <a:spcPct val="126499"/>
              </a:lnSpc>
              <a:spcBef>
                <a:spcPts val="150"/>
              </a:spcBef>
            </a:pP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문제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상황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배경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분석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프로젝트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목표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기대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효과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활용할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450" spc="-155">
                <a:solidFill>
                  <a:srgbClr val="374050"/>
                </a:solidFill>
                <a:latin typeface="Noto Sans JP"/>
                <a:cs typeface="Noto Sans JP"/>
              </a:rPr>
              <a:t>AIDT</a:t>
            </a:r>
            <a:r>
              <a:rPr dirty="0" sz="1450" spc="2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기술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구현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방법</a:t>
            </a:r>
            <a:endParaRPr sz="1350">
              <a:latin typeface="Dotum"/>
              <a:cs typeface="Dotum"/>
            </a:endParaRPr>
          </a:p>
          <a:p>
            <a:pPr marL="12700" marR="5080">
              <a:lnSpc>
                <a:spcPct val="120700"/>
              </a:lnSpc>
            </a:pPr>
            <a:r>
              <a:rPr dirty="0" sz="1450" spc="-135">
                <a:solidFill>
                  <a:srgbClr val="374050"/>
                </a:solidFill>
                <a:latin typeface="Noto Sans JP"/>
                <a:cs typeface="Noto Sans JP"/>
              </a:rPr>
              <a:t>High-</a:t>
            </a:r>
            <a:r>
              <a:rPr dirty="0" sz="1450" spc="-190">
                <a:solidFill>
                  <a:srgbClr val="374050"/>
                </a:solidFill>
                <a:latin typeface="Noto Sans JP"/>
                <a:cs typeface="Noto Sans JP"/>
              </a:rPr>
              <a:t>Tech</a:t>
            </a:r>
            <a:r>
              <a:rPr dirty="0" sz="1350" spc="-190">
                <a:solidFill>
                  <a:srgbClr val="374050"/>
                </a:solidFill>
                <a:latin typeface="Dotum"/>
                <a:cs typeface="Dotum"/>
              </a:rPr>
              <a:t>와</a:t>
            </a:r>
            <a:r>
              <a:rPr dirty="0" sz="13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450" spc="-135">
                <a:solidFill>
                  <a:srgbClr val="374050"/>
                </a:solidFill>
                <a:latin typeface="Noto Sans JP"/>
                <a:cs typeface="Noto Sans JP"/>
              </a:rPr>
              <a:t>High-</a:t>
            </a:r>
            <a:r>
              <a:rPr dirty="0" sz="1450" spc="-175">
                <a:solidFill>
                  <a:srgbClr val="374050"/>
                </a:solidFill>
                <a:latin typeface="Noto Sans JP"/>
                <a:cs typeface="Noto Sans JP"/>
              </a:rPr>
              <a:t>Touch</a:t>
            </a:r>
            <a:r>
              <a:rPr dirty="0" sz="1450" spc="5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요소</a:t>
            </a:r>
            <a:r>
              <a:rPr dirty="0" sz="1350" spc="-7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균형</a:t>
            </a:r>
            <a:r>
              <a:rPr dirty="0" sz="13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방안</a:t>
            </a:r>
            <a:r>
              <a:rPr dirty="0" sz="1350" spc="-15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450" spc="-155">
                <a:solidFill>
                  <a:srgbClr val="374050"/>
                </a:solidFill>
                <a:latin typeface="Noto Sans JP"/>
                <a:cs typeface="Noto Sans JP"/>
              </a:rPr>
              <a:t>SEL</a:t>
            </a:r>
            <a:r>
              <a:rPr dirty="0" sz="1450" spc="2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역량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개발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연계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전략</a:t>
            </a:r>
            <a:endParaRPr sz="1350">
              <a:latin typeface="Dotum"/>
              <a:cs typeface="Dotum"/>
            </a:endParaRPr>
          </a:p>
          <a:p>
            <a:pPr marL="12700" marR="981710">
              <a:lnSpc>
                <a:spcPts val="2100"/>
              </a:lnSpc>
              <a:spcBef>
                <a:spcPts val="80"/>
              </a:spcBef>
            </a:pP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단계별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실행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계획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일정표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필요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자원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역할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분담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평가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개선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방안</a:t>
            </a:r>
            <a:endParaRPr sz="1350">
              <a:latin typeface="Dotum"/>
              <a:cs typeface="Dotum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159499" y="5920612"/>
            <a:ext cx="137922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8750" indent="-158750">
              <a:lnSpc>
                <a:spcPct val="100000"/>
              </a:lnSpc>
              <a:spcBef>
                <a:spcPts val="105"/>
              </a:spcBef>
              <a:buSzPct val="85185"/>
              <a:buFont typeface="BIZ UDPGothic"/>
              <a:buChar char="✓"/>
              <a:tabLst>
                <a:tab pos="158750" algn="l"/>
              </a:tabLst>
            </a:pP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모둠별</a:t>
            </a:r>
            <a:r>
              <a:rPr dirty="0" sz="1350" spc="-11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작업</a:t>
            </a:r>
            <a:r>
              <a:rPr dirty="0" sz="1350" spc="-10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2562EB"/>
                </a:solidFill>
                <a:latin typeface="Dotum"/>
                <a:cs typeface="Dotum"/>
              </a:rPr>
              <a:t>가이드</a:t>
            </a:r>
            <a:endParaRPr sz="1350">
              <a:latin typeface="Dotum"/>
              <a:cs typeface="Dotum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454774" y="6165367"/>
            <a:ext cx="2955290" cy="135890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제공된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양식에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따라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계획서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작성</a:t>
            </a:r>
            <a:endParaRPr sz="1350">
              <a:latin typeface="Dotum"/>
              <a:cs typeface="Dotum"/>
            </a:endParaRPr>
          </a:p>
          <a:p>
            <a:pPr marL="12700" marR="5080">
              <a:lnSpc>
                <a:spcPct val="126499"/>
              </a:lnSpc>
              <a:spcBef>
                <a:spcPts val="55"/>
              </a:spcBef>
            </a:pP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목표와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평가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지표는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구체적이고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측정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0">
                <a:solidFill>
                  <a:srgbClr val="374050"/>
                </a:solidFill>
                <a:latin typeface="Dotum"/>
                <a:cs typeface="Dotum"/>
              </a:rPr>
              <a:t>가능하게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학급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상황에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실제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적용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가능한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현실적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계획</a:t>
            </a:r>
            <a:r>
              <a:rPr dirty="0" sz="1350" spc="-1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450" spc="-180">
                <a:solidFill>
                  <a:srgbClr val="374050"/>
                </a:solidFill>
                <a:latin typeface="Noto Sans JP"/>
                <a:cs typeface="Noto Sans JP"/>
              </a:rPr>
              <a:t>HTHT</a:t>
            </a:r>
            <a:r>
              <a:rPr dirty="0" sz="1450" spc="2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요소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균형과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450" spc="-155">
                <a:solidFill>
                  <a:srgbClr val="374050"/>
                </a:solidFill>
                <a:latin typeface="Noto Sans JP"/>
                <a:cs typeface="Noto Sans JP"/>
              </a:rPr>
              <a:t>SEL</a:t>
            </a:r>
            <a:r>
              <a:rPr dirty="0" sz="1450" spc="2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역량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연계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명확히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제시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계획서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발표를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위한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핵심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내용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정리</a:t>
            </a:r>
            <a:endParaRPr sz="1350">
              <a:latin typeface="Dotum"/>
              <a:cs typeface="Dotum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44550" y="8597137"/>
            <a:ext cx="184277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8750" indent="-158750">
              <a:lnSpc>
                <a:spcPct val="100000"/>
              </a:lnSpc>
              <a:spcBef>
                <a:spcPts val="105"/>
              </a:spcBef>
              <a:buSzPct val="85185"/>
              <a:buFont typeface="BIZ UDPGothic"/>
              <a:buChar char="✓"/>
              <a:tabLst>
                <a:tab pos="158750" algn="l"/>
              </a:tabLst>
            </a:pP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우수</a:t>
            </a:r>
            <a:r>
              <a:rPr dirty="0" sz="1350" spc="-10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프로젝트</a:t>
            </a:r>
            <a:r>
              <a:rPr dirty="0" sz="1350" spc="-10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계획서</a:t>
            </a:r>
            <a:r>
              <a:rPr dirty="0" sz="1350" spc="-10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2562EB"/>
                </a:solidFill>
                <a:latin typeface="Dotum"/>
                <a:cs typeface="Dotum"/>
              </a:rPr>
              <a:t>사례</a:t>
            </a:r>
            <a:endParaRPr sz="1350">
              <a:latin typeface="Dotum"/>
              <a:cs typeface="Dotum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920750" y="8963421"/>
            <a:ext cx="5015865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50" spc="50">
                <a:solidFill>
                  <a:srgbClr val="333333"/>
                </a:solidFill>
                <a:latin typeface="Segoe UI Symbol"/>
                <a:cs typeface="Segoe UI Symbol"/>
              </a:rPr>
              <a:t>📱</a:t>
            </a:r>
            <a:r>
              <a:rPr dirty="0" sz="1250" spc="-85">
                <a:solidFill>
                  <a:srgbClr val="333333"/>
                </a:solidFill>
                <a:latin typeface="Segoe UI Symbol"/>
                <a:cs typeface="Segoe UI Symbol"/>
              </a:rPr>
              <a:t> </a:t>
            </a:r>
            <a:r>
              <a:rPr dirty="0" sz="1150" spc="-10" b="1">
                <a:solidFill>
                  <a:srgbClr val="333333"/>
                </a:solidFill>
                <a:latin typeface="Noto Sans JP"/>
                <a:cs typeface="Noto Sans JP"/>
              </a:rPr>
              <a:t>AI</a:t>
            </a:r>
            <a:r>
              <a:rPr dirty="0" sz="1150" spc="20" b="1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150" spc="-190" b="1">
                <a:solidFill>
                  <a:srgbClr val="333333"/>
                </a:solidFill>
                <a:latin typeface="Malgun Gothic"/>
                <a:cs typeface="Malgun Gothic"/>
              </a:rPr>
              <a:t>기반</a:t>
            </a:r>
            <a:r>
              <a:rPr dirty="0" sz="1150" spc="-114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150" spc="-190" b="1">
                <a:solidFill>
                  <a:srgbClr val="333333"/>
                </a:solidFill>
                <a:latin typeface="Malgun Gothic"/>
                <a:cs typeface="Malgun Gothic"/>
              </a:rPr>
              <a:t>또래</a:t>
            </a:r>
            <a:r>
              <a:rPr dirty="0" sz="1150" spc="-114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150" spc="-190" b="1">
                <a:solidFill>
                  <a:srgbClr val="333333"/>
                </a:solidFill>
                <a:latin typeface="Malgun Gothic"/>
                <a:cs typeface="Malgun Gothic"/>
              </a:rPr>
              <a:t>멘토링</a:t>
            </a:r>
            <a:r>
              <a:rPr dirty="0" sz="1150" spc="-114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150" spc="-25" b="1">
                <a:solidFill>
                  <a:srgbClr val="333333"/>
                </a:solidFill>
                <a:latin typeface="Malgun Gothic"/>
                <a:cs typeface="Malgun Gothic"/>
              </a:rPr>
              <a:t>시스템</a:t>
            </a:r>
            <a:endParaRPr sz="115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25"/>
              </a:spcBef>
            </a:pPr>
            <a:r>
              <a:rPr dirty="0" sz="950" spc="-35">
                <a:solidFill>
                  <a:srgbClr val="4A5462"/>
                </a:solidFill>
                <a:latin typeface="Microsoft Sans Serif"/>
                <a:cs typeface="Microsoft Sans Serif"/>
              </a:rPr>
              <a:t>AI</a:t>
            </a:r>
            <a:r>
              <a:rPr dirty="0" sz="950" spc="-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알고리즘으로</a:t>
            </a:r>
            <a:r>
              <a:rPr dirty="0" sz="100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최적의</a:t>
            </a:r>
            <a:r>
              <a:rPr dirty="0" sz="100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학습</a:t>
            </a:r>
            <a:r>
              <a:rPr dirty="0" sz="100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파트너를</a:t>
            </a:r>
            <a:r>
              <a:rPr dirty="0" sz="100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55">
                <a:solidFill>
                  <a:srgbClr val="4A5462"/>
                </a:solidFill>
                <a:latin typeface="Dotum"/>
                <a:cs typeface="Dotum"/>
              </a:rPr>
              <a:t>매칭하고</a:t>
            </a:r>
            <a:r>
              <a:rPr dirty="0" sz="950" spc="-155">
                <a:solidFill>
                  <a:srgbClr val="4A5462"/>
                </a:solidFill>
                <a:latin typeface="Microsoft Sans Serif"/>
                <a:cs typeface="Microsoft Sans Serif"/>
              </a:rPr>
              <a:t>,</a:t>
            </a:r>
            <a:r>
              <a:rPr dirty="0" sz="950" spc="-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또래</a:t>
            </a:r>
            <a:r>
              <a:rPr dirty="0" sz="100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간</a:t>
            </a:r>
            <a:r>
              <a:rPr dirty="0" sz="100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협력</a:t>
            </a:r>
            <a:r>
              <a:rPr dirty="0" sz="100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학습</a:t>
            </a:r>
            <a:r>
              <a:rPr dirty="0" sz="100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활동을</a:t>
            </a:r>
            <a:r>
              <a:rPr dirty="0" sz="100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통해</a:t>
            </a:r>
            <a:r>
              <a:rPr dirty="0" sz="100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학습</a:t>
            </a:r>
            <a:r>
              <a:rPr dirty="0" sz="100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격차</a:t>
            </a:r>
            <a:r>
              <a:rPr dirty="0" sz="100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해소</a:t>
            </a:r>
            <a:r>
              <a:rPr dirty="0" sz="100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00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관계</a:t>
            </a:r>
            <a:r>
              <a:rPr dirty="0" sz="100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50">
                <a:solidFill>
                  <a:srgbClr val="4A5462"/>
                </a:solidFill>
                <a:latin typeface="Dotum"/>
                <a:cs typeface="Dotum"/>
              </a:rPr>
              <a:t>기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술</a:t>
            </a:r>
            <a:r>
              <a:rPr dirty="0" sz="100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35">
                <a:solidFill>
                  <a:srgbClr val="4A5462"/>
                </a:solidFill>
                <a:latin typeface="Dotum"/>
                <a:cs typeface="Dotum"/>
              </a:rPr>
              <a:t>향상</a:t>
            </a:r>
            <a:endParaRPr sz="1000">
              <a:latin typeface="Dotum"/>
              <a:cs typeface="Dotum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6134098" y="8905874"/>
            <a:ext cx="5200650" cy="647700"/>
          </a:xfrm>
          <a:custGeom>
            <a:avLst/>
            <a:gdLst/>
            <a:ahLst/>
            <a:cxnLst/>
            <a:rect l="l" t="t" r="r" b="b"/>
            <a:pathLst>
              <a:path w="5200650" h="647700">
                <a:moveTo>
                  <a:pt x="5167602" y="647699"/>
                </a:moveTo>
                <a:lnTo>
                  <a:pt x="33047" y="647699"/>
                </a:lnTo>
                <a:lnTo>
                  <a:pt x="28187" y="646732"/>
                </a:lnTo>
                <a:lnTo>
                  <a:pt x="966" y="619510"/>
                </a:lnTo>
                <a:lnTo>
                  <a:pt x="0" y="614651"/>
                </a:lnTo>
                <a:lnTo>
                  <a:pt x="0" y="6095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5167602" y="0"/>
                </a:lnTo>
                <a:lnTo>
                  <a:pt x="5199682" y="28186"/>
                </a:lnTo>
                <a:lnTo>
                  <a:pt x="5200649" y="33047"/>
                </a:lnTo>
                <a:lnTo>
                  <a:pt x="5200649" y="614651"/>
                </a:lnTo>
                <a:lnTo>
                  <a:pt x="5172462" y="646732"/>
                </a:lnTo>
                <a:lnTo>
                  <a:pt x="5167602" y="6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6197599" y="8963421"/>
            <a:ext cx="4890135" cy="3721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50" spc="50">
                <a:solidFill>
                  <a:srgbClr val="333333"/>
                </a:solidFill>
                <a:latin typeface="Segoe UI Symbol"/>
                <a:cs typeface="Segoe UI Symbol"/>
              </a:rPr>
              <a:t>📊</a:t>
            </a:r>
            <a:r>
              <a:rPr dirty="0" sz="1250" spc="-40">
                <a:solidFill>
                  <a:srgbClr val="333333"/>
                </a:solidFill>
                <a:latin typeface="Segoe UI Symbol"/>
                <a:cs typeface="Segoe UI Symbol"/>
              </a:rPr>
              <a:t> </a:t>
            </a:r>
            <a:r>
              <a:rPr dirty="0" sz="1150" spc="-190" b="1">
                <a:solidFill>
                  <a:srgbClr val="333333"/>
                </a:solidFill>
                <a:latin typeface="Malgun Gothic"/>
                <a:cs typeface="Malgun Gothic"/>
              </a:rPr>
              <a:t>감정</a:t>
            </a:r>
            <a:r>
              <a:rPr dirty="0" sz="1150" spc="-10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150" spc="-190" b="1">
                <a:solidFill>
                  <a:srgbClr val="333333"/>
                </a:solidFill>
                <a:latin typeface="Malgun Gothic"/>
                <a:cs typeface="Malgun Gothic"/>
              </a:rPr>
              <a:t>데이터</a:t>
            </a:r>
            <a:r>
              <a:rPr dirty="0" sz="1150" spc="-1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150" spc="-190" b="1">
                <a:solidFill>
                  <a:srgbClr val="333333"/>
                </a:solidFill>
                <a:latin typeface="Malgun Gothic"/>
                <a:cs typeface="Malgun Gothic"/>
              </a:rPr>
              <a:t>기반</a:t>
            </a:r>
            <a:r>
              <a:rPr dirty="0" sz="1150" spc="-10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150" spc="-190" b="1">
                <a:solidFill>
                  <a:srgbClr val="333333"/>
                </a:solidFill>
                <a:latin typeface="Malgun Gothic"/>
                <a:cs typeface="Malgun Gothic"/>
              </a:rPr>
              <a:t>학급</a:t>
            </a:r>
            <a:r>
              <a:rPr dirty="0" sz="1150" spc="-1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150" spc="-190" b="1">
                <a:solidFill>
                  <a:srgbClr val="333333"/>
                </a:solidFill>
                <a:latin typeface="Malgun Gothic"/>
                <a:cs typeface="Malgun Gothic"/>
              </a:rPr>
              <a:t>분위기</a:t>
            </a:r>
            <a:r>
              <a:rPr dirty="0" sz="1150" spc="-10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150" spc="-190" b="1">
                <a:solidFill>
                  <a:srgbClr val="333333"/>
                </a:solidFill>
                <a:latin typeface="Malgun Gothic"/>
                <a:cs typeface="Malgun Gothic"/>
              </a:rPr>
              <a:t>개선</a:t>
            </a:r>
            <a:r>
              <a:rPr dirty="0" sz="1150" spc="-10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150" spc="-20" b="1">
                <a:solidFill>
                  <a:srgbClr val="333333"/>
                </a:solidFill>
                <a:latin typeface="Malgun Gothic"/>
                <a:cs typeface="Malgun Gothic"/>
              </a:rPr>
              <a:t>프로젝트</a:t>
            </a:r>
            <a:endParaRPr sz="11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학생들의</a:t>
            </a:r>
            <a:r>
              <a:rPr dirty="0" sz="100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정서</a:t>
            </a:r>
            <a:r>
              <a:rPr dirty="0" sz="100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상태를</a:t>
            </a:r>
            <a:r>
              <a:rPr dirty="0" sz="100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익명으로</a:t>
            </a:r>
            <a:r>
              <a:rPr dirty="0" sz="100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65">
                <a:solidFill>
                  <a:srgbClr val="4A5462"/>
                </a:solidFill>
                <a:latin typeface="Dotum"/>
                <a:cs typeface="Dotum"/>
              </a:rPr>
              <a:t>수집</a:t>
            </a:r>
            <a:r>
              <a:rPr dirty="0" sz="950" spc="-165">
                <a:solidFill>
                  <a:srgbClr val="4A5462"/>
                </a:solidFill>
                <a:latin typeface="Microsoft Sans Serif"/>
                <a:cs typeface="Microsoft Sans Serif"/>
              </a:rPr>
              <a:t>·</a:t>
            </a:r>
            <a:r>
              <a:rPr dirty="0" sz="1000" spc="-165">
                <a:solidFill>
                  <a:srgbClr val="4A5462"/>
                </a:solidFill>
                <a:latin typeface="Dotum"/>
                <a:cs typeface="Dotum"/>
              </a:rPr>
              <a:t>분석하여</a:t>
            </a:r>
            <a:r>
              <a:rPr dirty="0" sz="100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학급</a:t>
            </a:r>
            <a:r>
              <a:rPr dirty="0" sz="100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분위기를</a:t>
            </a:r>
            <a:r>
              <a:rPr dirty="0" sz="100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55">
                <a:solidFill>
                  <a:srgbClr val="4A5462"/>
                </a:solidFill>
                <a:latin typeface="Dotum"/>
                <a:cs typeface="Dotum"/>
              </a:rPr>
              <a:t>파악하고</a:t>
            </a:r>
            <a:r>
              <a:rPr dirty="0" sz="950" spc="-155">
                <a:solidFill>
                  <a:srgbClr val="4A5462"/>
                </a:solidFill>
                <a:latin typeface="Microsoft Sans Serif"/>
                <a:cs typeface="Microsoft Sans Serif"/>
              </a:rPr>
              <a:t>,</a:t>
            </a:r>
            <a:r>
              <a:rPr dirty="0" sz="95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맞춤형</a:t>
            </a:r>
            <a:r>
              <a:rPr dirty="0" sz="100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공동체</a:t>
            </a:r>
            <a:r>
              <a:rPr dirty="0" sz="100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활동</a:t>
            </a:r>
            <a:r>
              <a:rPr dirty="0" sz="100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설계에</a:t>
            </a:r>
            <a:r>
              <a:rPr dirty="0" sz="100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25">
                <a:solidFill>
                  <a:srgbClr val="4A5462"/>
                </a:solidFill>
                <a:latin typeface="Dotum"/>
                <a:cs typeface="Dotum"/>
              </a:rPr>
              <a:t>활용</a:t>
            </a:r>
            <a:endParaRPr sz="1000">
              <a:latin typeface="Dotum"/>
              <a:cs typeface="Dotum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96899" y="9980738"/>
            <a:ext cx="86677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관련</a:t>
            </a:r>
            <a:r>
              <a:rPr dirty="0" sz="11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40" b="0">
                <a:solidFill>
                  <a:srgbClr val="4A5462"/>
                </a:solidFill>
                <a:latin typeface="Noto Sans JP Medium"/>
                <a:cs typeface="Noto Sans JP Medium"/>
              </a:rPr>
              <a:t>SEL</a:t>
            </a:r>
            <a:r>
              <a:rPr dirty="0" sz="1150" spc="-10" b="0">
                <a:solidFill>
                  <a:srgbClr val="4A5462"/>
                </a:solidFill>
                <a:latin typeface="Noto Sans JP Medium"/>
                <a:cs typeface="Noto Sans JP Medium"/>
              </a:rPr>
              <a:t> </a:t>
            </a:r>
            <a:r>
              <a:rPr dirty="0" sz="1150" spc="-120">
                <a:solidFill>
                  <a:srgbClr val="4A5462"/>
                </a:solidFill>
                <a:latin typeface="Dotum"/>
                <a:cs typeface="Dotum"/>
              </a:rPr>
              <a:t>역량</a:t>
            </a:r>
            <a:r>
              <a:rPr dirty="0" sz="1150" spc="-120" b="0">
                <a:solidFill>
                  <a:srgbClr val="4A5462"/>
                </a:solidFill>
                <a:latin typeface="Noto Sans JP Medium"/>
                <a:cs typeface="Noto Sans JP Medium"/>
              </a:rPr>
              <a:t>:</a:t>
            </a:r>
            <a:endParaRPr sz="1150">
              <a:latin typeface="Noto Sans JP Medium"/>
              <a:cs typeface="Noto Sans JP Medium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1600199" y="9953624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8"/>
                </a:lnTo>
                <a:lnTo>
                  <a:pt x="59264" y="244225"/>
                </a:lnTo>
                <a:lnTo>
                  <a:pt x="30267" y="217946"/>
                </a:lnTo>
                <a:lnTo>
                  <a:pt x="10150" y="184379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0"/>
                </a:lnTo>
                <a:lnTo>
                  <a:pt x="26246" y="53904"/>
                </a:lnTo>
                <a:lnTo>
                  <a:pt x="53906" y="26244"/>
                </a:lnTo>
                <a:lnTo>
                  <a:pt x="88432" y="7790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6" y="7790"/>
                </a:lnTo>
                <a:lnTo>
                  <a:pt x="212793" y="26244"/>
                </a:lnTo>
                <a:lnTo>
                  <a:pt x="240453" y="53905"/>
                </a:lnTo>
                <a:lnTo>
                  <a:pt x="258908" y="88431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0"/>
                </a:lnTo>
                <a:lnTo>
                  <a:pt x="258908" y="178265"/>
                </a:lnTo>
                <a:lnTo>
                  <a:pt x="240453" y="212792"/>
                </a:lnTo>
                <a:lnTo>
                  <a:pt x="212793" y="240452"/>
                </a:lnTo>
                <a:lnTo>
                  <a:pt x="178266" y="258907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1651644" y="9979025"/>
            <a:ext cx="16954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0">
                <a:solidFill>
                  <a:srgbClr val="1D40AF"/>
                </a:solidFill>
                <a:latin typeface="DejaVu Sans"/>
                <a:cs typeface="DejaVu Sans"/>
              </a:rPr>
              <a:t>✪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2552699" y="9953624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8"/>
                </a:lnTo>
                <a:lnTo>
                  <a:pt x="59264" y="244225"/>
                </a:lnTo>
                <a:lnTo>
                  <a:pt x="30267" y="217946"/>
                </a:lnTo>
                <a:lnTo>
                  <a:pt x="10150" y="184379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0"/>
                </a:lnTo>
                <a:lnTo>
                  <a:pt x="26246" y="53904"/>
                </a:lnTo>
                <a:lnTo>
                  <a:pt x="53906" y="26244"/>
                </a:lnTo>
                <a:lnTo>
                  <a:pt x="88432" y="7790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6" y="7790"/>
                </a:lnTo>
                <a:lnTo>
                  <a:pt x="212793" y="26244"/>
                </a:lnTo>
                <a:lnTo>
                  <a:pt x="240453" y="53905"/>
                </a:lnTo>
                <a:lnTo>
                  <a:pt x="258908" y="88431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0"/>
                </a:lnTo>
                <a:lnTo>
                  <a:pt x="258908" y="178265"/>
                </a:lnTo>
                <a:lnTo>
                  <a:pt x="240453" y="212792"/>
                </a:lnTo>
                <a:lnTo>
                  <a:pt x="212792" y="240452"/>
                </a:lnTo>
                <a:lnTo>
                  <a:pt x="178266" y="258907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3495674" y="9953624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8"/>
                </a:lnTo>
                <a:lnTo>
                  <a:pt x="59264" y="244225"/>
                </a:lnTo>
                <a:lnTo>
                  <a:pt x="30267" y="217946"/>
                </a:lnTo>
                <a:lnTo>
                  <a:pt x="10150" y="184379"/>
                </a:lnTo>
                <a:lnTo>
                  <a:pt x="640" y="146420"/>
                </a:lnTo>
                <a:lnTo>
                  <a:pt x="0" y="133349"/>
                </a:lnTo>
                <a:lnTo>
                  <a:pt x="159" y="126798"/>
                </a:lnTo>
                <a:lnTo>
                  <a:pt x="7791" y="88430"/>
                </a:lnTo>
                <a:lnTo>
                  <a:pt x="26245" y="53904"/>
                </a:lnTo>
                <a:lnTo>
                  <a:pt x="53905" y="26244"/>
                </a:lnTo>
                <a:lnTo>
                  <a:pt x="88432" y="7790"/>
                </a:lnTo>
                <a:lnTo>
                  <a:pt x="126798" y="160"/>
                </a:lnTo>
                <a:lnTo>
                  <a:pt x="133349" y="0"/>
                </a:lnTo>
                <a:lnTo>
                  <a:pt x="139900" y="160"/>
                </a:lnTo>
                <a:lnTo>
                  <a:pt x="178266" y="7790"/>
                </a:lnTo>
                <a:lnTo>
                  <a:pt x="212792" y="26244"/>
                </a:lnTo>
                <a:lnTo>
                  <a:pt x="240452" y="53905"/>
                </a:lnTo>
                <a:lnTo>
                  <a:pt x="258907" y="88431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0"/>
                </a:lnTo>
                <a:lnTo>
                  <a:pt x="258907" y="178265"/>
                </a:lnTo>
                <a:lnTo>
                  <a:pt x="240452" y="212792"/>
                </a:lnTo>
                <a:lnTo>
                  <a:pt x="212792" y="240452"/>
                </a:lnTo>
                <a:lnTo>
                  <a:pt x="178266" y="258907"/>
                </a:lnTo>
                <a:lnTo>
                  <a:pt x="139900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1894978" y="9937686"/>
            <a:ext cx="297815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02945" algn="l"/>
                <a:tab pos="1651000" algn="l"/>
              </a:tabLst>
            </a:pPr>
            <a:r>
              <a:rPr dirty="0" sz="1150" spc="-20">
                <a:solidFill>
                  <a:srgbClr val="333333"/>
                </a:solidFill>
                <a:latin typeface="Dotum"/>
                <a:cs typeface="Dotum"/>
              </a:rPr>
              <a:t>자기인식</a:t>
            </a:r>
            <a:r>
              <a:rPr dirty="0" sz="1150">
                <a:solidFill>
                  <a:srgbClr val="333333"/>
                </a:solidFill>
                <a:latin typeface="Dotum"/>
                <a:cs typeface="Dotum"/>
              </a:rPr>
              <a:t>	</a:t>
            </a:r>
            <a:r>
              <a:rPr dirty="0" baseline="-5555" sz="2250" spc="472">
                <a:solidFill>
                  <a:srgbClr val="1D40AF"/>
                </a:solidFill>
                <a:latin typeface="Cambria"/>
                <a:cs typeface="Cambria"/>
              </a:rPr>
              <a:t>♢</a:t>
            </a:r>
            <a:r>
              <a:rPr dirty="0" baseline="-5555" sz="2250" spc="502">
                <a:solidFill>
                  <a:srgbClr val="1D40AF"/>
                </a:solidFill>
                <a:latin typeface="Cambria"/>
                <a:cs typeface="Cambria"/>
              </a:rPr>
              <a:t> </a:t>
            </a:r>
            <a:r>
              <a:rPr dirty="0" sz="1150" spc="-20">
                <a:solidFill>
                  <a:srgbClr val="333333"/>
                </a:solidFill>
                <a:latin typeface="Dotum"/>
                <a:cs typeface="Dotum"/>
              </a:rPr>
              <a:t>자기관리</a:t>
            </a:r>
            <a:r>
              <a:rPr dirty="0" sz="1150">
                <a:solidFill>
                  <a:srgbClr val="333333"/>
                </a:solidFill>
                <a:latin typeface="Dotum"/>
                <a:cs typeface="Dotum"/>
              </a:rPr>
              <a:t>	</a:t>
            </a:r>
            <a:r>
              <a:rPr dirty="0" baseline="-5555" sz="2250" spc="-225">
                <a:solidFill>
                  <a:srgbClr val="1D40AF"/>
                </a:solidFill>
                <a:latin typeface="SimSun"/>
                <a:cs typeface="SimSun"/>
              </a:rPr>
              <a:t>★</a:t>
            </a:r>
            <a:r>
              <a:rPr dirty="0" baseline="-5555" sz="2250" spc="-97">
                <a:solidFill>
                  <a:srgbClr val="1D40AF"/>
                </a:solidFill>
                <a:latin typeface="SimSun"/>
                <a:cs typeface="SimSun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책임</a:t>
            </a:r>
            <a:r>
              <a:rPr dirty="0" sz="1150" spc="-9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있는</a:t>
            </a:r>
            <a:r>
              <a:rPr dirty="0" sz="1150" spc="-9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75">
                <a:solidFill>
                  <a:srgbClr val="333333"/>
                </a:solidFill>
                <a:latin typeface="Dotum"/>
                <a:cs typeface="Dotum"/>
              </a:rPr>
              <a:t>의사결정</a:t>
            </a:r>
            <a:endParaRPr sz="1150">
              <a:latin typeface="Dotum"/>
              <a:cs typeface="Dotum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054100" y="2360665"/>
            <a:ext cx="4692650" cy="579755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2633345" algn="l"/>
              </a:tabLst>
            </a:pP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프로젝트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문제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정의와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목표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r>
              <a:rPr dirty="0" sz="1700">
                <a:solidFill>
                  <a:srgbClr val="333333"/>
                </a:solidFill>
                <a:latin typeface="Dotum"/>
                <a:cs typeface="Dotum"/>
              </a:rPr>
              <a:t>	</a:t>
            </a:r>
            <a:r>
              <a:rPr dirty="0" sz="1150" spc="-20">
                <a:solidFill>
                  <a:srgbClr val="2562EB"/>
                </a:solidFill>
                <a:latin typeface="Arial"/>
                <a:cs typeface="Arial"/>
              </a:rPr>
              <a:t>(8</a:t>
            </a:r>
            <a:r>
              <a:rPr dirty="0" sz="1150" spc="-20">
                <a:solidFill>
                  <a:srgbClr val="2562EB"/>
                </a:solidFill>
                <a:latin typeface="Dotum"/>
                <a:cs typeface="Dotum"/>
              </a:rPr>
              <a:t>분</a:t>
            </a:r>
            <a:r>
              <a:rPr dirty="0" sz="1150" spc="-20">
                <a:solidFill>
                  <a:srgbClr val="2562EB"/>
                </a:solidFill>
                <a:latin typeface="Arial"/>
                <a:cs typeface="Arial"/>
              </a:rPr>
              <a:t>)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해결하고자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하는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학급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문제와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프로젝트를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통해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달성하려는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명확한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목표를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4A5462"/>
                </a:solidFill>
                <a:latin typeface="Dotum"/>
                <a:cs typeface="Dotum"/>
              </a:rPr>
              <a:t>설정합니다</a:t>
            </a:r>
            <a:r>
              <a:rPr dirty="0" sz="1250" spc="-160">
                <a:solidFill>
                  <a:srgbClr val="4A5462"/>
                </a:solidFill>
                <a:latin typeface="Noto Sans JP"/>
                <a:cs typeface="Noto Sans JP"/>
              </a:rPr>
              <a:t>.</a:t>
            </a:r>
            <a:endParaRPr sz="1250">
              <a:latin typeface="Noto Sans JP"/>
              <a:cs typeface="Noto Sans JP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609599" y="243839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60" y="298239"/>
                </a:lnTo>
                <a:lnTo>
                  <a:pt x="67731" y="279115"/>
                </a:lnTo>
                <a:lnTo>
                  <a:pt x="34591" y="249082"/>
                </a:lnTo>
                <a:lnTo>
                  <a:pt x="11600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6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4" y="61607"/>
                </a:lnTo>
                <a:lnTo>
                  <a:pt x="295895" y="101066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5" y="203733"/>
                </a:lnTo>
                <a:lnTo>
                  <a:pt x="274804" y="243192"/>
                </a:lnTo>
                <a:lnTo>
                  <a:pt x="243192" y="274804"/>
                </a:lnTo>
                <a:lnTo>
                  <a:pt x="203733" y="295894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704205" y="2474559"/>
            <a:ext cx="11557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054100" y="3084565"/>
            <a:ext cx="5780405" cy="579755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2976245" algn="l"/>
              </a:tabLst>
            </a:pPr>
            <a:r>
              <a:rPr dirty="0" sz="1650" spc="-95">
                <a:solidFill>
                  <a:srgbClr val="333333"/>
                </a:solidFill>
                <a:latin typeface="Noto Sans JP"/>
                <a:cs typeface="Noto Sans JP"/>
              </a:rPr>
              <a:t>AIDT</a:t>
            </a:r>
            <a:r>
              <a:rPr dirty="0" sz="1650" spc="4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기술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선택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활용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방안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333333"/>
                </a:solidFill>
                <a:latin typeface="Dotum"/>
                <a:cs typeface="Dotum"/>
              </a:rPr>
              <a:t>구체화</a:t>
            </a:r>
            <a:r>
              <a:rPr dirty="0" sz="1700">
                <a:solidFill>
                  <a:srgbClr val="333333"/>
                </a:solidFill>
                <a:latin typeface="Dotum"/>
                <a:cs typeface="Dotum"/>
              </a:rPr>
              <a:t>	</a:t>
            </a:r>
            <a:r>
              <a:rPr dirty="0" sz="1150" spc="-20">
                <a:solidFill>
                  <a:srgbClr val="2562EB"/>
                </a:solidFill>
                <a:latin typeface="Arial"/>
                <a:cs typeface="Arial"/>
              </a:rPr>
              <a:t>(8</a:t>
            </a:r>
            <a:r>
              <a:rPr dirty="0" sz="1150" spc="-20">
                <a:solidFill>
                  <a:srgbClr val="2562EB"/>
                </a:solidFill>
                <a:latin typeface="Dotum"/>
                <a:cs typeface="Dotum"/>
              </a:rPr>
              <a:t>분</a:t>
            </a:r>
            <a:r>
              <a:rPr dirty="0" sz="1150" spc="-20">
                <a:solidFill>
                  <a:srgbClr val="2562EB"/>
                </a:solidFill>
                <a:latin typeface="Arial"/>
                <a:cs typeface="Arial"/>
              </a:rPr>
              <a:t>)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150" spc="-150">
                <a:solidFill>
                  <a:srgbClr val="4A5462"/>
                </a:solidFill>
                <a:latin typeface="Dotum"/>
                <a:cs typeface="Dotum"/>
              </a:rPr>
              <a:t>챗봇</a:t>
            </a:r>
            <a:r>
              <a:rPr dirty="0" sz="1250" spc="-15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250" spc="2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데이터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분석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등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활용할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50" spc="-130">
                <a:solidFill>
                  <a:srgbClr val="4A5462"/>
                </a:solidFill>
                <a:latin typeface="Noto Sans JP"/>
                <a:cs typeface="Noto Sans JP"/>
              </a:rPr>
              <a:t>AIDT</a:t>
            </a:r>
            <a:r>
              <a:rPr dirty="0" sz="1250" spc="3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기술을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선정하고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어떻게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문제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해결에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적용할지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구체적으로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55">
                <a:solidFill>
                  <a:srgbClr val="4A5462"/>
                </a:solidFill>
                <a:latin typeface="Dotum"/>
                <a:cs typeface="Dotum"/>
              </a:rPr>
              <a:t>계획합니다</a:t>
            </a:r>
            <a:r>
              <a:rPr dirty="0" sz="1250" spc="-155">
                <a:solidFill>
                  <a:srgbClr val="4A5462"/>
                </a:solidFill>
                <a:latin typeface="Noto Sans JP"/>
                <a:cs typeface="Noto Sans JP"/>
              </a:rPr>
              <a:t>.</a:t>
            </a:r>
            <a:endParaRPr sz="1250">
              <a:latin typeface="Noto Sans JP"/>
              <a:cs typeface="Noto Sans JP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609599" y="316229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60" y="298238"/>
                </a:lnTo>
                <a:lnTo>
                  <a:pt x="67731" y="279115"/>
                </a:lnTo>
                <a:lnTo>
                  <a:pt x="34591" y="249081"/>
                </a:lnTo>
                <a:lnTo>
                  <a:pt x="11600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5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4" y="61607"/>
                </a:lnTo>
                <a:lnTo>
                  <a:pt x="295895" y="101065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5" y="203733"/>
                </a:lnTo>
                <a:lnTo>
                  <a:pt x="274804" y="243191"/>
                </a:lnTo>
                <a:lnTo>
                  <a:pt x="243192" y="274803"/>
                </a:lnTo>
                <a:lnTo>
                  <a:pt x="203733" y="295894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704205" y="3198459"/>
            <a:ext cx="11557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054100" y="3808465"/>
            <a:ext cx="6683375" cy="579755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3277870" algn="l"/>
              </a:tabLst>
            </a:pPr>
            <a:r>
              <a:rPr dirty="0" sz="1650" spc="-90">
                <a:solidFill>
                  <a:srgbClr val="333333"/>
                </a:solidFill>
                <a:latin typeface="Noto Sans JP"/>
                <a:cs typeface="Noto Sans JP"/>
              </a:rPr>
              <a:t>HTHT</a:t>
            </a:r>
            <a:r>
              <a:rPr dirty="0" sz="1650" spc="-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요소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균형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650" spc="-75">
                <a:solidFill>
                  <a:srgbClr val="333333"/>
                </a:solidFill>
                <a:latin typeface="Noto Sans JP"/>
                <a:cs typeface="Noto Sans JP"/>
              </a:rPr>
              <a:t>SEL</a:t>
            </a:r>
            <a:r>
              <a:rPr dirty="0" sz="1650" spc="1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역량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연계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333333"/>
                </a:solidFill>
                <a:latin typeface="Dotum"/>
                <a:cs typeface="Dotum"/>
              </a:rPr>
              <a:t>방안</a:t>
            </a:r>
            <a:r>
              <a:rPr dirty="0" sz="1700">
                <a:solidFill>
                  <a:srgbClr val="333333"/>
                </a:solidFill>
                <a:latin typeface="Dotum"/>
                <a:cs typeface="Dotum"/>
              </a:rPr>
              <a:t>	</a:t>
            </a:r>
            <a:r>
              <a:rPr dirty="0" sz="1150" spc="-20">
                <a:solidFill>
                  <a:srgbClr val="2562EB"/>
                </a:solidFill>
                <a:latin typeface="Arial"/>
                <a:cs typeface="Arial"/>
              </a:rPr>
              <a:t>(7</a:t>
            </a:r>
            <a:r>
              <a:rPr dirty="0" sz="1150" spc="-20">
                <a:solidFill>
                  <a:srgbClr val="2562EB"/>
                </a:solidFill>
                <a:latin typeface="Dotum"/>
                <a:cs typeface="Dotum"/>
              </a:rPr>
              <a:t>분</a:t>
            </a:r>
            <a:r>
              <a:rPr dirty="0" sz="1150" spc="-20">
                <a:solidFill>
                  <a:srgbClr val="2562EB"/>
                </a:solidFill>
                <a:latin typeface="Arial"/>
                <a:cs typeface="Arial"/>
              </a:rPr>
              <a:t>)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기술</a:t>
            </a:r>
            <a:r>
              <a:rPr dirty="0" sz="1150" spc="-6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25">
                <a:solidFill>
                  <a:srgbClr val="4A5462"/>
                </a:solidFill>
                <a:latin typeface="Dotum"/>
                <a:cs typeface="Dotum"/>
              </a:rPr>
              <a:t>활용</a:t>
            </a:r>
            <a:r>
              <a:rPr dirty="0" sz="1250" spc="-125">
                <a:solidFill>
                  <a:srgbClr val="4A5462"/>
                </a:solidFill>
                <a:latin typeface="Noto Sans JP"/>
                <a:cs typeface="Noto Sans JP"/>
              </a:rPr>
              <a:t>(High-</a:t>
            </a:r>
            <a:r>
              <a:rPr dirty="0" sz="1250" spc="-140">
                <a:solidFill>
                  <a:srgbClr val="4A5462"/>
                </a:solidFill>
                <a:latin typeface="Noto Sans JP"/>
                <a:cs typeface="Noto Sans JP"/>
              </a:rPr>
              <a:t>Tech)</a:t>
            </a:r>
            <a:r>
              <a:rPr dirty="0" sz="1150" spc="-140">
                <a:solidFill>
                  <a:srgbClr val="4A5462"/>
                </a:solidFill>
                <a:latin typeface="Dotum"/>
                <a:cs typeface="Dotum"/>
              </a:rPr>
              <a:t>과</a:t>
            </a:r>
            <a:r>
              <a:rPr dirty="0" sz="1150" spc="-5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인간적</a:t>
            </a:r>
            <a:r>
              <a:rPr dirty="0" sz="1150" spc="-6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40">
                <a:solidFill>
                  <a:srgbClr val="4A5462"/>
                </a:solidFill>
                <a:latin typeface="Dotum"/>
                <a:cs typeface="Dotum"/>
              </a:rPr>
              <a:t>상호작용</a:t>
            </a:r>
            <a:r>
              <a:rPr dirty="0" sz="1250" spc="-140">
                <a:solidFill>
                  <a:srgbClr val="4A5462"/>
                </a:solidFill>
                <a:latin typeface="Noto Sans JP"/>
                <a:cs typeface="Noto Sans JP"/>
              </a:rPr>
              <a:t>(High-</a:t>
            </a:r>
            <a:r>
              <a:rPr dirty="0" sz="1250" spc="-145">
                <a:solidFill>
                  <a:srgbClr val="4A5462"/>
                </a:solidFill>
                <a:latin typeface="Noto Sans JP"/>
                <a:cs typeface="Noto Sans JP"/>
              </a:rPr>
              <a:t>Touch)</a:t>
            </a:r>
            <a:r>
              <a:rPr dirty="0" sz="1150" spc="-145">
                <a:solidFill>
                  <a:srgbClr val="4A5462"/>
                </a:solidFill>
                <a:latin typeface="Dotum"/>
                <a:cs typeface="Dotum"/>
              </a:rPr>
              <a:t>의</a:t>
            </a:r>
            <a:r>
              <a:rPr dirty="0" sz="1150" spc="-5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균형을</a:t>
            </a:r>
            <a:r>
              <a:rPr dirty="0" sz="1150" spc="-6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4A5462"/>
                </a:solidFill>
                <a:latin typeface="Dotum"/>
                <a:cs typeface="Dotum"/>
              </a:rPr>
              <a:t>고려하고</a:t>
            </a:r>
            <a:r>
              <a:rPr dirty="0" sz="1250" spc="-165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250" spc="4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어떤</a:t>
            </a:r>
            <a:r>
              <a:rPr dirty="0" sz="1150" spc="-5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50" spc="-125">
                <a:solidFill>
                  <a:srgbClr val="4A5462"/>
                </a:solidFill>
                <a:latin typeface="Noto Sans JP"/>
                <a:cs typeface="Noto Sans JP"/>
              </a:rPr>
              <a:t>SEL</a:t>
            </a:r>
            <a:r>
              <a:rPr dirty="0" sz="1250" spc="4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역량</a:t>
            </a:r>
            <a:r>
              <a:rPr dirty="0" sz="1150" spc="-5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개발을</a:t>
            </a:r>
            <a:r>
              <a:rPr dirty="0" sz="1150" spc="-6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촉진할지</a:t>
            </a:r>
            <a:r>
              <a:rPr dirty="0" sz="1150" spc="-5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55">
                <a:solidFill>
                  <a:srgbClr val="4A5462"/>
                </a:solidFill>
                <a:latin typeface="Dotum"/>
                <a:cs typeface="Dotum"/>
              </a:rPr>
              <a:t>계획합니다</a:t>
            </a:r>
            <a:r>
              <a:rPr dirty="0" sz="1250" spc="-155">
                <a:solidFill>
                  <a:srgbClr val="4A5462"/>
                </a:solidFill>
                <a:latin typeface="Noto Sans JP"/>
                <a:cs typeface="Noto Sans JP"/>
              </a:rPr>
              <a:t>.</a:t>
            </a:r>
            <a:endParaRPr sz="1250">
              <a:latin typeface="Noto Sans JP"/>
              <a:cs typeface="Noto Sans JP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609599" y="388619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60" y="298238"/>
                </a:lnTo>
                <a:lnTo>
                  <a:pt x="67731" y="279115"/>
                </a:lnTo>
                <a:lnTo>
                  <a:pt x="34591" y="249082"/>
                </a:lnTo>
                <a:lnTo>
                  <a:pt x="11600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5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4" y="61607"/>
                </a:lnTo>
                <a:lnTo>
                  <a:pt x="295895" y="101065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5" y="203733"/>
                </a:lnTo>
                <a:lnTo>
                  <a:pt x="274804" y="243191"/>
                </a:lnTo>
                <a:lnTo>
                  <a:pt x="243192" y="274803"/>
                </a:lnTo>
                <a:lnTo>
                  <a:pt x="203733" y="295894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704205" y="3922359"/>
            <a:ext cx="11557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054100" y="4532365"/>
            <a:ext cx="5737860" cy="579755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2336165" algn="l"/>
              </a:tabLst>
            </a:pP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실행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계획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평가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방안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333333"/>
                </a:solidFill>
                <a:latin typeface="Dotum"/>
                <a:cs typeface="Dotum"/>
              </a:rPr>
              <a:t>수립</a:t>
            </a:r>
            <a:r>
              <a:rPr dirty="0" sz="1700">
                <a:solidFill>
                  <a:srgbClr val="333333"/>
                </a:solidFill>
                <a:latin typeface="Dotum"/>
                <a:cs typeface="Dotum"/>
              </a:rPr>
              <a:t>	</a:t>
            </a:r>
            <a:r>
              <a:rPr dirty="0" sz="1150" spc="-20">
                <a:solidFill>
                  <a:srgbClr val="2562EB"/>
                </a:solidFill>
                <a:latin typeface="Arial"/>
                <a:cs typeface="Arial"/>
              </a:rPr>
              <a:t>(7</a:t>
            </a:r>
            <a:r>
              <a:rPr dirty="0" sz="1150" spc="-20">
                <a:solidFill>
                  <a:srgbClr val="2562EB"/>
                </a:solidFill>
                <a:latin typeface="Dotum"/>
                <a:cs typeface="Dotum"/>
              </a:rPr>
              <a:t>분</a:t>
            </a:r>
            <a:r>
              <a:rPr dirty="0" sz="1150" spc="-20">
                <a:solidFill>
                  <a:srgbClr val="2562EB"/>
                </a:solidFill>
                <a:latin typeface="Arial"/>
                <a:cs typeface="Arial"/>
              </a:rPr>
              <a:t>)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단계별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실행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일정과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필요한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자원을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4A5462"/>
                </a:solidFill>
                <a:latin typeface="Dotum"/>
                <a:cs typeface="Dotum"/>
              </a:rPr>
              <a:t>계획하고</a:t>
            </a:r>
            <a:r>
              <a:rPr dirty="0" sz="1250" spc="-165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250" spc="2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프로젝트의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성공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여부를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평가할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수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있는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지표를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4A5462"/>
                </a:solidFill>
                <a:latin typeface="Dotum"/>
                <a:cs typeface="Dotum"/>
              </a:rPr>
              <a:t>설정합니다</a:t>
            </a:r>
            <a:r>
              <a:rPr dirty="0" sz="1250" spc="-160">
                <a:solidFill>
                  <a:srgbClr val="4A5462"/>
                </a:solidFill>
                <a:latin typeface="Noto Sans JP"/>
                <a:cs typeface="Noto Sans JP"/>
              </a:rPr>
              <a:t>.</a:t>
            </a:r>
            <a:endParaRPr sz="1250">
              <a:latin typeface="Noto Sans JP"/>
              <a:cs typeface="Noto Sans JP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609599" y="461009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60" y="298238"/>
                </a:lnTo>
                <a:lnTo>
                  <a:pt x="67731" y="279114"/>
                </a:lnTo>
                <a:lnTo>
                  <a:pt x="34591" y="249082"/>
                </a:lnTo>
                <a:lnTo>
                  <a:pt x="11600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5"/>
                </a:lnTo>
                <a:lnTo>
                  <a:pt x="29995" y="61606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4" y="61606"/>
                </a:lnTo>
                <a:lnTo>
                  <a:pt x="295895" y="101065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5" y="203733"/>
                </a:lnTo>
                <a:lnTo>
                  <a:pt x="274804" y="243191"/>
                </a:lnTo>
                <a:lnTo>
                  <a:pt x="243192" y="274803"/>
                </a:lnTo>
                <a:lnTo>
                  <a:pt x="203733" y="295894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704205" y="4646259"/>
            <a:ext cx="11557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0" y="10677524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19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457199"/>
                </a:lnTo>
                <a:close/>
              </a:path>
            </a:pathLst>
          </a:custGeom>
          <a:solidFill>
            <a:srgbClr val="1D40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 txBox="1"/>
          <p:nvPr/>
        </p:nvSpPr>
        <p:spPr>
          <a:xfrm>
            <a:off x="292099" y="10848923"/>
            <a:ext cx="2473960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80"/>
              </a:lnSpc>
            </a:pPr>
            <a:r>
              <a:rPr dirty="0" sz="1200" spc="-75">
                <a:solidFill>
                  <a:srgbClr val="FFFFFF"/>
                </a:solidFill>
                <a:latin typeface="Noto Sans JP"/>
                <a:cs typeface="Noto Sans JP"/>
              </a:rPr>
              <a:t>AIDT</a:t>
            </a:r>
            <a:r>
              <a:rPr dirty="0" sz="1200" spc="35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dirty="0" sz="1200" spc="-225">
                <a:solidFill>
                  <a:srgbClr val="FFFFFF"/>
                </a:solidFill>
                <a:latin typeface="Dotum"/>
                <a:cs typeface="Dotum"/>
              </a:rPr>
              <a:t>사례</a:t>
            </a:r>
            <a:r>
              <a:rPr dirty="0" sz="1200" spc="-9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200" spc="-225">
                <a:solidFill>
                  <a:srgbClr val="FFFFFF"/>
                </a:solidFill>
                <a:latin typeface="Dotum"/>
                <a:cs typeface="Dotum"/>
              </a:rPr>
              <a:t>체험으로</a:t>
            </a:r>
            <a:r>
              <a:rPr dirty="0" sz="1200" spc="-9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200" spc="-225">
                <a:solidFill>
                  <a:srgbClr val="FFFFFF"/>
                </a:solidFill>
                <a:latin typeface="Dotum"/>
                <a:cs typeface="Dotum"/>
              </a:rPr>
              <a:t>이해하는</a:t>
            </a:r>
            <a:r>
              <a:rPr dirty="0" sz="1200" spc="-9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200" spc="-65">
                <a:solidFill>
                  <a:srgbClr val="FFFFFF"/>
                </a:solidFill>
                <a:latin typeface="Noto Sans JP"/>
                <a:cs typeface="Noto Sans JP"/>
              </a:rPr>
              <a:t>HTHT×SEL</a:t>
            </a:r>
            <a:endParaRPr sz="1200">
              <a:latin typeface="Noto Sans JP"/>
              <a:cs typeface="Noto Sans JP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1772899" y="10848923"/>
            <a:ext cx="165100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80"/>
              </a:lnSpc>
            </a:pPr>
            <a:r>
              <a:rPr dirty="0" sz="1200" spc="-50">
                <a:solidFill>
                  <a:srgbClr val="FFFFFF"/>
                </a:solidFill>
                <a:latin typeface="Noto Sans JP"/>
                <a:cs typeface="Noto Sans JP"/>
              </a:rPr>
              <a:t>8</a:t>
            </a:r>
            <a:endParaRPr sz="120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75">
                <a:latin typeface="IBM Plex Sans"/>
                <a:cs typeface="IBM Plex Sans"/>
              </a:rPr>
              <a:t>2</a:t>
            </a:r>
            <a:r>
              <a:rPr dirty="0" spc="-375"/>
              <a:t>차시</a:t>
            </a:r>
            <a:r>
              <a:rPr dirty="0" sz="3000" spc="-375">
                <a:latin typeface="IBM Plex Sans"/>
                <a:cs typeface="IBM Plex Sans"/>
              </a:rPr>
              <a:t>:</a:t>
            </a:r>
            <a:r>
              <a:rPr dirty="0" sz="3000" spc="40">
                <a:latin typeface="IBM Plex Sans"/>
                <a:cs typeface="IBM Plex Sans"/>
              </a:rPr>
              <a:t> </a:t>
            </a:r>
            <a:r>
              <a:rPr dirty="0" spc="-580"/>
              <a:t>프로젝트</a:t>
            </a:r>
            <a:r>
              <a:rPr dirty="0" spc="-305"/>
              <a:t> </a:t>
            </a:r>
            <a:r>
              <a:rPr dirty="0" spc="-605"/>
              <a:t>기획</a:t>
            </a:r>
            <a:endParaRPr sz="3000">
              <a:latin typeface="IBM Plex Sans"/>
              <a:cs typeface="IBM Plex San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609599" y="1562099"/>
            <a:ext cx="10972800" cy="1343025"/>
          </a:xfrm>
          <a:custGeom>
            <a:avLst/>
            <a:gdLst/>
            <a:ahLst/>
            <a:cxnLst/>
            <a:rect l="l" t="t" r="r" b="b"/>
            <a:pathLst>
              <a:path w="10972800" h="1343025">
                <a:moveTo>
                  <a:pt x="10901602" y="1343024"/>
                </a:moveTo>
                <a:lnTo>
                  <a:pt x="71196" y="1343024"/>
                </a:lnTo>
                <a:lnTo>
                  <a:pt x="66241" y="1342536"/>
                </a:lnTo>
                <a:lnTo>
                  <a:pt x="29705" y="1327403"/>
                </a:lnTo>
                <a:lnTo>
                  <a:pt x="3885" y="1291362"/>
                </a:lnTo>
                <a:lnTo>
                  <a:pt x="0" y="1271828"/>
                </a:lnTo>
                <a:lnTo>
                  <a:pt x="0" y="1266824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10901602" y="0"/>
                </a:lnTo>
                <a:lnTo>
                  <a:pt x="10943091" y="15621"/>
                </a:lnTo>
                <a:lnTo>
                  <a:pt x="10968911" y="51661"/>
                </a:lnTo>
                <a:lnTo>
                  <a:pt x="10972798" y="71196"/>
                </a:lnTo>
                <a:lnTo>
                  <a:pt x="10972798" y="1271828"/>
                </a:lnTo>
                <a:lnTo>
                  <a:pt x="10957175" y="1313319"/>
                </a:lnTo>
                <a:lnTo>
                  <a:pt x="10921136" y="1339139"/>
                </a:lnTo>
                <a:lnTo>
                  <a:pt x="10906556" y="1342536"/>
                </a:lnTo>
                <a:lnTo>
                  <a:pt x="10901602" y="1343024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25500" y="1765980"/>
            <a:ext cx="9843770" cy="742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50" spc="-170" b="1">
                <a:solidFill>
                  <a:srgbClr val="1D40AF"/>
                </a:solidFill>
                <a:latin typeface="Noto Sans JP"/>
                <a:cs typeface="Noto Sans JP"/>
              </a:rPr>
              <a:t>AIDT</a:t>
            </a:r>
            <a:r>
              <a:rPr dirty="0" sz="2050" spc="35" b="1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학급</a:t>
            </a:r>
            <a:r>
              <a:rPr dirty="0" sz="2000" spc="-20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문제</a:t>
            </a:r>
            <a:r>
              <a:rPr dirty="0" sz="2000" spc="-20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해결</a:t>
            </a:r>
            <a:r>
              <a:rPr dirty="0" sz="2000" spc="-195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35" b="1">
                <a:solidFill>
                  <a:srgbClr val="1D40AF"/>
                </a:solidFill>
                <a:latin typeface="Malgun Gothic"/>
                <a:cs typeface="Malgun Gothic"/>
              </a:rPr>
              <a:t>프로젝트란</a:t>
            </a:r>
            <a:r>
              <a:rPr dirty="0" sz="2050" spc="-335" b="1">
                <a:solidFill>
                  <a:srgbClr val="1D40AF"/>
                </a:solidFill>
                <a:latin typeface="Noto Sans JP"/>
                <a:cs typeface="Noto Sans JP"/>
              </a:rPr>
              <a:t>?</a:t>
            </a:r>
            <a:endParaRPr sz="2050">
              <a:latin typeface="Noto Sans JP"/>
              <a:cs typeface="Noto Sans JP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dirty="0" sz="1500" spc="-30">
                <a:solidFill>
                  <a:srgbClr val="333333"/>
                </a:solidFill>
                <a:latin typeface="Noto Sans JP"/>
                <a:cs typeface="Noto Sans JP"/>
              </a:rPr>
              <a:t>AI</a:t>
            </a:r>
            <a:r>
              <a:rPr dirty="0" sz="1500" spc="-2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도구를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활용하여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실제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학급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문제를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해결하는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40">
                <a:solidFill>
                  <a:srgbClr val="333333"/>
                </a:solidFill>
                <a:latin typeface="Dotum"/>
                <a:cs typeface="Dotum"/>
              </a:rPr>
              <a:t>프로젝트로</a:t>
            </a:r>
            <a:r>
              <a:rPr dirty="0" sz="1500" spc="-24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dirty="0" sz="1500" spc="4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학생들의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85">
                <a:solidFill>
                  <a:srgbClr val="333333"/>
                </a:solidFill>
                <a:latin typeface="Noto Sans JP"/>
                <a:cs typeface="Noto Sans JP"/>
              </a:rPr>
              <a:t>SEL</a:t>
            </a:r>
            <a:r>
              <a:rPr dirty="0" sz="1500" spc="3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역량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함양과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더불어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실질적인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문제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해결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능력을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키울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75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dirty="0" sz="1500" spc="-75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endParaRPr sz="1500">
              <a:latin typeface="Noto Sans JP"/>
              <a:cs typeface="Noto Sans JP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96899" y="3110357"/>
            <a:ext cx="1837055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-95" b="1">
                <a:solidFill>
                  <a:srgbClr val="1C4ED8"/>
                </a:solidFill>
                <a:latin typeface="DejaVu Sans Condensed"/>
                <a:cs typeface="DejaVu Sans Condensed"/>
              </a:rPr>
              <a:t>HTHT </a:t>
            </a:r>
            <a:r>
              <a:rPr dirty="0" sz="2000" spc="-360" b="1">
                <a:solidFill>
                  <a:srgbClr val="1C4ED8"/>
                </a:solidFill>
                <a:latin typeface="Malgun Gothic"/>
                <a:cs typeface="Malgun Gothic"/>
              </a:rPr>
              <a:t>연계</a:t>
            </a:r>
            <a:r>
              <a:rPr dirty="0" sz="2000" spc="-185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1C4ED8"/>
                </a:solidFill>
                <a:latin typeface="Malgun Gothic"/>
                <a:cs typeface="Malgun Gothic"/>
              </a:rPr>
              <a:t>포인트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3695699"/>
            <a:ext cx="66674" cy="6667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825500" y="3486426"/>
            <a:ext cx="4614545" cy="10541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40600"/>
              </a:lnSpc>
              <a:spcBef>
                <a:spcPts val="90"/>
              </a:spcBef>
            </a:pPr>
            <a:r>
              <a:rPr dirty="0" sz="1600" spc="-145" b="1">
                <a:solidFill>
                  <a:srgbClr val="2562EB"/>
                </a:solidFill>
                <a:latin typeface="Noto Sans JP"/>
                <a:cs typeface="Noto Sans JP"/>
              </a:rPr>
              <a:t>High-</a:t>
            </a:r>
            <a:r>
              <a:rPr dirty="0" sz="1600" spc="-165" b="1">
                <a:solidFill>
                  <a:srgbClr val="2562EB"/>
                </a:solidFill>
                <a:latin typeface="Noto Sans JP"/>
                <a:cs typeface="Noto Sans JP"/>
              </a:rPr>
              <a:t>Tech:</a:t>
            </a:r>
            <a:r>
              <a:rPr dirty="0" sz="1600" spc="15" b="1">
                <a:solidFill>
                  <a:srgbClr val="2562EB"/>
                </a:solidFill>
                <a:latin typeface="Noto Sans JP"/>
                <a:cs typeface="Noto Sans JP"/>
              </a:rPr>
              <a:t> </a:t>
            </a:r>
            <a:r>
              <a:rPr dirty="0" sz="1500" spc="-30">
                <a:solidFill>
                  <a:srgbClr val="333333"/>
                </a:solidFill>
                <a:latin typeface="Noto Sans JP"/>
                <a:cs typeface="Noto Sans JP"/>
              </a:rPr>
              <a:t>AI</a:t>
            </a:r>
            <a:r>
              <a:rPr dirty="0" sz="1500" spc="-1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기술을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활용한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자동화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개인화된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데이터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333333"/>
                </a:solidFill>
                <a:latin typeface="Dotum"/>
                <a:cs typeface="Dotum"/>
              </a:rPr>
              <a:t>분석 </a:t>
            </a:r>
            <a:r>
              <a:rPr dirty="0" sz="1600" spc="-145" b="1">
                <a:solidFill>
                  <a:srgbClr val="2562EB"/>
                </a:solidFill>
                <a:latin typeface="Noto Sans JP"/>
                <a:cs typeface="Noto Sans JP"/>
              </a:rPr>
              <a:t>High-</a:t>
            </a:r>
            <a:r>
              <a:rPr dirty="0" sz="1600" spc="-175" b="1">
                <a:solidFill>
                  <a:srgbClr val="2562EB"/>
                </a:solidFill>
                <a:latin typeface="Noto Sans JP"/>
                <a:cs typeface="Noto Sans JP"/>
              </a:rPr>
              <a:t>Touch:</a:t>
            </a:r>
            <a:r>
              <a:rPr dirty="0" sz="1600" spc="25" b="1">
                <a:solidFill>
                  <a:srgbClr val="2562EB"/>
                </a:solidFill>
                <a:latin typeface="Noto Sans JP"/>
                <a:cs typeface="Noto Sans JP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인간</a:t>
            </a:r>
            <a:r>
              <a:rPr dirty="0" sz="1500" spc="-114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관계와</a:t>
            </a:r>
            <a:r>
              <a:rPr dirty="0" sz="150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감정을</a:t>
            </a:r>
            <a:r>
              <a:rPr dirty="0" sz="1500" spc="-114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고려한</a:t>
            </a:r>
            <a:r>
              <a:rPr dirty="0" sz="150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문제</a:t>
            </a:r>
            <a:r>
              <a:rPr dirty="0" sz="1500" spc="-114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해결</a:t>
            </a:r>
            <a:r>
              <a:rPr dirty="0" sz="150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333333"/>
                </a:solidFill>
                <a:latin typeface="Dotum"/>
                <a:cs typeface="Dotum"/>
              </a:rPr>
              <a:t>접근법</a:t>
            </a:r>
            <a:r>
              <a:rPr dirty="0" sz="1500" spc="5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15" b="1">
                <a:solidFill>
                  <a:srgbClr val="2562EB"/>
                </a:solidFill>
                <a:latin typeface="Malgun Gothic"/>
                <a:cs typeface="Malgun Gothic"/>
              </a:rPr>
              <a:t>균형</a:t>
            </a:r>
            <a:r>
              <a:rPr dirty="0" sz="1600" spc="-215" b="1">
                <a:solidFill>
                  <a:srgbClr val="2562EB"/>
                </a:solidFill>
                <a:latin typeface="Noto Sans JP"/>
                <a:cs typeface="Noto Sans JP"/>
              </a:rPr>
              <a:t>:</a:t>
            </a:r>
            <a:r>
              <a:rPr dirty="0" sz="1600" spc="15" b="1">
                <a:solidFill>
                  <a:srgbClr val="2562EB"/>
                </a:solidFill>
                <a:latin typeface="Noto Sans JP"/>
                <a:cs typeface="Noto Sans JP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기술과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인간적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요소의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조화를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통한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효과적인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교육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환경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333333"/>
                </a:solidFill>
                <a:latin typeface="Dotum"/>
                <a:cs typeface="Dotum"/>
              </a:rPr>
              <a:t>구축</a:t>
            </a:r>
            <a:endParaRPr sz="1500">
              <a:latin typeface="Dotum"/>
              <a:cs typeface="Dotum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4038599"/>
            <a:ext cx="66674" cy="6667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4381499"/>
            <a:ext cx="66674" cy="66674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6248399" y="3590924"/>
            <a:ext cx="5334000" cy="647700"/>
            <a:chOff x="6248399" y="3590924"/>
            <a:chExt cx="5334000" cy="647700"/>
          </a:xfrm>
        </p:grpSpPr>
        <p:sp>
          <p:nvSpPr>
            <p:cNvPr id="11" name="object 11" descr=""/>
            <p:cNvSpPr/>
            <p:nvPr/>
          </p:nvSpPr>
          <p:spPr>
            <a:xfrm>
              <a:off x="6248399" y="3590924"/>
              <a:ext cx="5334000" cy="647700"/>
            </a:xfrm>
            <a:custGeom>
              <a:avLst/>
              <a:gdLst/>
              <a:ahLst/>
              <a:cxnLst/>
              <a:rect l="l" t="t" r="r" b="b"/>
              <a:pathLst>
                <a:path w="5334000" h="647700">
                  <a:moveTo>
                    <a:pt x="5333999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5333999" y="0"/>
                  </a:lnTo>
                  <a:lnTo>
                    <a:pt x="5333999" y="647699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248399" y="3590924"/>
              <a:ext cx="28575" cy="647700"/>
            </a:xfrm>
            <a:custGeom>
              <a:avLst/>
              <a:gdLst/>
              <a:ahLst/>
              <a:cxnLst/>
              <a:rect l="l" t="t" r="r" b="b"/>
              <a:pathLst>
                <a:path w="28575" h="647700">
                  <a:moveTo>
                    <a:pt x="28574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647699"/>
                  </a:lnTo>
                  <a:close/>
                </a:path>
              </a:pathLst>
            </a:custGeom>
            <a:solidFill>
              <a:srgbClr val="3181C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6248399" y="4352924"/>
            <a:ext cx="5334000" cy="647700"/>
            <a:chOff x="6248399" y="4352924"/>
            <a:chExt cx="5334000" cy="647700"/>
          </a:xfrm>
        </p:grpSpPr>
        <p:sp>
          <p:nvSpPr>
            <p:cNvPr id="14" name="object 14" descr=""/>
            <p:cNvSpPr/>
            <p:nvPr/>
          </p:nvSpPr>
          <p:spPr>
            <a:xfrm>
              <a:off x="6248399" y="4352924"/>
              <a:ext cx="5334000" cy="647700"/>
            </a:xfrm>
            <a:custGeom>
              <a:avLst/>
              <a:gdLst/>
              <a:ahLst/>
              <a:cxnLst/>
              <a:rect l="l" t="t" r="r" b="b"/>
              <a:pathLst>
                <a:path w="5334000" h="647700">
                  <a:moveTo>
                    <a:pt x="5333999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5333999" y="0"/>
                  </a:lnTo>
                  <a:lnTo>
                    <a:pt x="5333999" y="647699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248399" y="4352924"/>
              <a:ext cx="28575" cy="647700"/>
            </a:xfrm>
            <a:custGeom>
              <a:avLst/>
              <a:gdLst/>
              <a:ahLst/>
              <a:cxnLst/>
              <a:rect l="l" t="t" r="r" b="b"/>
              <a:pathLst>
                <a:path w="28575" h="647700">
                  <a:moveTo>
                    <a:pt x="28574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647699"/>
                  </a:lnTo>
                  <a:close/>
                </a:path>
              </a:pathLst>
            </a:custGeom>
            <a:solidFill>
              <a:srgbClr val="3181C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6235699" y="3110357"/>
            <a:ext cx="1415415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60" b="1">
                <a:solidFill>
                  <a:srgbClr val="1C4ED8"/>
                </a:solidFill>
                <a:latin typeface="Malgun Gothic"/>
                <a:cs typeface="Malgun Gothic"/>
              </a:rPr>
              <a:t>실제</a:t>
            </a:r>
            <a:r>
              <a:rPr dirty="0" sz="2000" spc="-200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1C4ED8"/>
                </a:solidFill>
                <a:latin typeface="Malgun Gothic"/>
                <a:cs typeface="Malgun Gothic"/>
              </a:rPr>
              <a:t>적용</a:t>
            </a:r>
            <a:r>
              <a:rPr dirty="0" sz="2000" spc="-200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1C4ED8"/>
                </a:solidFill>
                <a:latin typeface="Malgun Gothic"/>
                <a:cs typeface="Malgun Gothic"/>
              </a:rPr>
              <a:t>사례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276974" y="3684262"/>
            <a:ext cx="5305425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240"/>
              </a:spcBef>
            </a:pPr>
            <a:r>
              <a:rPr dirty="0" sz="1350" spc="-260" b="1">
                <a:solidFill>
                  <a:srgbClr val="2562EB"/>
                </a:solidFill>
                <a:latin typeface="Malgun Gothic"/>
                <a:cs typeface="Malgun Gothic"/>
              </a:rPr>
              <a:t>학급</a:t>
            </a:r>
            <a:r>
              <a:rPr dirty="0" sz="1350" spc="-135" b="1">
                <a:solidFill>
                  <a:srgbClr val="2562EB"/>
                </a:solidFill>
                <a:latin typeface="Malgun Gothic"/>
                <a:cs typeface="Malgun Gothic"/>
              </a:rPr>
              <a:t> </a:t>
            </a:r>
            <a:r>
              <a:rPr dirty="0" sz="1350" spc="-260" b="1">
                <a:solidFill>
                  <a:srgbClr val="2562EB"/>
                </a:solidFill>
                <a:latin typeface="Malgun Gothic"/>
                <a:cs typeface="Malgun Gothic"/>
              </a:rPr>
              <a:t>소통</a:t>
            </a:r>
            <a:r>
              <a:rPr dirty="0" sz="1350" spc="-135" b="1">
                <a:solidFill>
                  <a:srgbClr val="2562EB"/>
                </a:solidFill>
                <a:latin typeface="Malgun Gothic"/>
                <a:cs typeface="Malgun Gothic"/>
              </a:rPr>
              <a:t> </a:t>
            </a:r>
            <a:r>
              <a:rPr dirty="0" sz="1350" spc="-260" b="1">
                <a:solidFill>
                  <a:srgbClr val="2562EB"/>
                </a:solidFill>
                <a:latin typeface="Malgun Gothic"/>
                <a:cs typeface="Malgun Gothic"/>
              </a:rPr>
              <a:t>개선</a:t>
            </a:r>
            <a:r>
              <a:rPr dirty="0" sz="1350" spc="-130" b="1">
                <a:solidFill>
                  <a:srgbClr val="2562EB"/>
                </a:solidFill>
                <a:latin typeface="Malgun Gothic"/>
                <a:cs typeface="Malgun Gothic"/>
              </a:rPr>
              <a:t> </a:t>
            </a:r>
            <a:r>
              <a:rPr dirty="0" sz="1350" spc="-285" b="1">
                <a:solidFill>
                  <a:srgbClr val="2562EB"/>
                </a:solidFill>
                <a:latin typeface="Malgun Gothic"/>
                <a:cs typeface="Malgun Gothic"/>
              </a:rPr>
              <a:t>챗봇</a:t>
            </a:r>
            <a:endParaRPr sz="1350">
              <a:latin typeface="Malgun Gothic"/>
              <a:cs typeface="Malgun Gothic"/>
            </a:endParaRPr>
          </a:p>
          <a:p>
            <a:pPr marL="15240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학급</a:t>
            </a:r>
            <a:r>
              <a:rPr dirty="0" sz="1150" spc="-9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내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의사소통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패턴을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분석하여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갈등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해소와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포용적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대화를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촉진하는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0">
                <a:solidFill>
                  <a:srgbClr val="333333"/>
                </a:solidFill>
                <a:latin typeface="Franklin Gothic Demi"/>
                <a:cs typeface="Franklin Gothic Demi"/>
              </a:rPr>
              <a:t>AI</a:t>
            </a:r>
            <a:r>
              <a:rPr dirty="0" sz="1150" spc="15">
                <a:solidFill>
                  <a:srgbClr val="333333"/>
                </a:solidFill>
                <a:latin typeface="Franklin Gothic Demi"/>
                <a:cs typeface="Franklin Gothic Demi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기반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333333"/>
                </a:solidFill>
                <a:latin typeface="Dotum"/>
                <a:cs typeface="Dotum"/>
              </a:rPr>
              <a:t>솔루션</a:t>
            </a:r>
            <a:endParaRPr sz="1150">
              <a:latin typeface="Dotum"/>
              <a:cs typeface="Dotum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276974" y="4446262"/>
            <a:ext cx="5305425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240"/>
              </a:spcBef>
            </a:pPr>
            <a:r>
              <a:rPr dirty="0" sz="1350" spc="-260" b="1">
                <a:solidFill>
                  <a:srgbClr val="2562EB"/>
                </a:solidFill>
                <a:latin typeface="Malgun Gothic"/>
                <a:cs typeface="Malgun Gothic"/>
              </a:rPr>
              <a:t>학습</a:t>
            </a:r>
            <a:r>
              <a:rPr dirty="0" sz="1350" spc="-135" b="1">
                <a:solidFill>
                  <a:srgbClr val="2562EB"/>
                </a:solidFill>
                <a:latin typeface="Malgun Gothic"/>
                <a:cs typeface="Malgun Gothic"/>
              </a:rPr>
              <a:t> </a:t>
            </a:r>
            <a:r>
              <a:rPr dirty="0" sz="1350" spc="-260" b="1">
                <a:solidFill>
                  <a:srgbClr val="2562EB"/>
                </a:solidFill>
                <a:latin typeface="Malgun Gothic"/>
                <a:cs typeface="Malgun Gothic"/>
              </a:rPr>
              <a:t>데이터</a:t>
            </a:r>
            <a:r>
              <a:rPr dirty="0" sz="1350" spc="-130" b="1">
                <a:solidFill>
                  <a:srgbClr val="2562EB"/>
                </a:solidFill>
                <a:latin typeface="Malgun Gothic"/>
                <a:cs typeface="Malgun Gothic"/>
              </a:rPr>
              <a:t> </a:t>
            </a:r>
            <a:r>
              <a:rPr dirty="0" sz="1350" spc="-285" b="1">
                <a:solidFill>
                  <a:srgbClr val="2562EB"/>
                </a:solidFill>
                <a:latin typeface="Malgun Gothic"/>
                <a:cs typeface="Malgun Gothic"/>
              </a:rPr>
              <a:t>분석기</a:t>
            </a:r>
            <a:endParaRPr sz="1350">
              <a:latin typeface="Malgun Gothic"/>
              <a:cs typeface="Malgun Gothic"/>
            </a:endParaRPr>
          </a:p>
          <a:p>
            <a:pPr marL="15240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학생들의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학습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행동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패턴을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분석하여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맞춤형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학습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경험과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피드백을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제공하는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333333"/>
                </a:solidFill>
                <a:latin typeface="Dotum"/>
                <a:cs typeface="Dotum"/>
              </a:rPr>
              <a:t>시스템</a:t>
            </a:r>
            <a:endParaRPr sz="1150">
              <a:latin typeface="Dotum"/>
              <a:cs typeface="Dotum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96899" y="5320156"/>
            <a:ext cx="2320925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60" b="1">
                <a:solidFill>
                  <a:srgbClr val="1C4ED8"/>
                </a:solidFill>
                <a:latin typeface="Malgun Gothic"/>
                <a:cs typeface="Malgun Gothic"/>
              </a:rPr>
              <a:t>프로젝트</a:t>
            </a:r>
            <a:r>
              <a:rPr dirty="0" sz="2000" spc="-200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1C4ED8"/>
                </a:solidFill>
                <a:latin typeface="Malgun Gothic"/>
                <a:cs typeface="Malgun Gothic"/>
              </a:rPr>
              <a:t>기획</a:t>
            </a:r>
            <a:r>
              <a:rPr dirty="0" sz="2000" spc="-200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1C4ED8"/>
                </a:solidFill>
                <a:latin typeface="Malgun Gothic"/>
                <a:cs typeface="Malgun Gothic"/>
              </a:rPr>
              <a:t>핵심</a:t>
            </a:r>
            <a:r>
              <a:rPr dirty="0" sz="2000" spc="-200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1C4ED8"/>
                </a:solidFill>
                <a:latin typeface="Malgun Gothic"/>
                <a:cs typeface="Malgun Gothic"/>
              </a:rPr>
              <a:t>요소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609599" y="7400924"/>
            <a:ext cx="10972800" cy="1257300"/>
            <a:chOff x="609599" y="7400924"/>
            <a:chExt cx="10972800" cy="1257300"/>
          </a:xfrm>
        </p:grpSpPr>
        <p:sp>
          <p:nvSpPr>
            <p:cNvPr id="21" name="object 21" descr=""/>
            <p:cNvSpPr/>
            <p:nvPr/>
          </p:nvSpPr>
          <p:spPr>
            <a:xfrm>
              <a:off x="609599" y="7400924"/>
              <a:ext cx="10972800" cy="1257300"/>
            </a:xfrm>
            <a:custGeom>
              <a:avLst/>
              <a:gdLst/>
              <a:ahLst/>
              <a:cxnLst/>
              <a:rect l="l" t="t" r="r" b="b"/>
              <a:pathLst>
                <a:path w="10972800" h="1257300">
                  <a:moveTo>
                    <a:pt x="10901602" y="1257299"/>
                  </a:moveTo>
                  <a:lnTo>
                    <a:pt x="71196" y="1257299"/>
                  </a:lnTo>
                  <a:lnTo>
                    <a:pt x="66241" y="1256810"/>
                  </a:lnTo>
                  <a:lnTo>
                    <a:pt x="29705" y="1241676"/>
                  </a:lnTo>
                  <a:lnTo>
                    <a:pt x="3885" y="1205636"/>
                  </a:lnTo>
                  <a:lnTo>
                    <a:pt x="0" y="1186102"/>
                  </a:lnTo>
                  <a:lnTo>
                    <a:pt x="0" y="1181099"/>
                  </a:lnTo>
                  <a:lnTo>
                    <a:pt x="0" y="71196"/>
                  </a:lnTo>
                  <a:lnTo>
                    <a:pt x="15621" y="29703"/>
                  </a:lnTo>
                  <a:lnTo>
                    <a:pt x="51661" y="3884"/>
                  </a:lnTo>
                  <a:lnTo>
                    <a:pt x="71196" y="0"/>
                  </a:lnTo>
                  <a:lnTo>
                    <a:pt x="10901602" y="0"/>
                  </a:lnTo>
                  <a:lnTo>
                    <a:pt x="10943091" y="15620"/>
                  </a:lnTo>
                  <a:lnTo>
                    <a:pt x="10968911" y="51660"/>
                  </a:lnTo>
                  <a:lnTo>
                    <a:pt x="10972798" y="71196"/>
                  </a:lnTo>
                  <a:lnTo>
                    <a:pt x="10972798" y="1186102"/>
                  </a:lnTo>
                  <a:lnTo>
                    <a:pt x="10957175" y="1227592"/>
                  </a:lnTo>
                  <a:lnTo>
                    <a:pt x="10921136" y="1253412"/>
                  </a:lnTo>
                  <a:lnTo>
                    <a:pt x="10906556" y="1256810"/>
                  </a:lnTo>
                  <a:lnTo>
                    <a:pt x="10901602" y="12572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9" y="7934324"/>
              <a:ext cx="152399" cy="152399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749299" y="7411246"/>
            <a:ext cx="3106420" cy="713740"/>
          </a:xfrm>
          <a:prstGeom prst="rect">
            <a:avLst/>
          </a:prstGeom>
        </p:spPr>
        <p:txBody>
          <a:bodyPr wrap="square" lIns="0" tIns="135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dirty="0" sz="1700" spc="-325" b="1">
                <a:solidFill>
                  <a:srgbClr val="1C4ED8"/>
                </a:solidFill>
                <a:latin typeface="Malgun Gothic"/>
                <a:cs typeface="Malgun Gothic"/>
              </a:rPr>
              <a:t>프로젝트</a:t>
            </a:r>
            <a:r>
              <a:rPr dirty="0" sz="1700" spc="-180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C4ED8"/>
                </a:solidFill>
                <a:latin typeface="Malgun Gothic"/>
                <a:cs typeface="Malgun Gothic"/>
              </a:rPr>
              <a:t>기획</a:t>
            </a:r>
            <a:r>
              <a:rPr dirty="0" sz="1700" spc="-175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C4ED8"/>
                </a:solidFill>
                <a:latin typeface="Malgun Gothic"/>
                <a:cs typeface="Malgun Gothic"/>
              </a:rPr>
              <a:t>시</a:t>
            </a:r>
            <a:r>
              <a:rPr dirty="0" sz="1700" spc="-175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700" spc="-335" b="1">
                <a:solidFill>
                  <a:srgbClr val="1C4ED8"/>
                </a:solidFill>
                <a:latin typeface="Malgun Gothic"/>
                <a:cs typeface="Malgun Gothic"/>
              </a:rPr>
              <a:t>체크포인트</a:t>
            </a:r>
            <a:endParaRPr sz="1700">
              <a:latin typeface="Malgun Gothic"/>
              <a:cs typeface="Malgun Gothic"/>
            </a:endParaRPr>
          </a:p>
          <a:p>
            <a:pPr marL="240665">
              <a:lnSpc>
                <a:spcPct val="100000"/>
              </a:lnSpc>
              <a:spcBef>
                <a:spcPts val="78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학급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구성원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모두가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참여할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수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있는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175">
                <a:solidFill>
                  <a:srgbClr val="333333"/>
                </a:solidFill>
                <a:latin typeface="Dotum"/>
                <a:cs typeface="Dotum"/>
              </a:rPr>
              <a:t>설계인가</a:t>
            </a:r>
            <a:r>
              <a:rPr dirty="0" sz="1350" spc="-175">
                <a:solidFill>
                  <a:srgbClr val="333333"/>
                </a:solidFill>
                <a:latin typeface="Noto Sans JP"/>
                <a:cs typeface="Noto Sans JP"/>
              </a:rPr>
              <a:t>?</a:t>
            </a:r>
            <a:endParaRPr sz="1350">
              <a:latin typeface="Noto Sans JP"/>
              <a:cs typeface="Noto Sans JP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761999" y="7934325"/>
            <a:ext cx="5562600" cy="533400"/>
            <a:chOff x="761999" y="7934325"/>
            <a:chExt cx="5562600" cy="533400"/>
          </a:xfrm>
        </p:grpSpPr>
        <p:pic>
          <p:nvPicPr>
            <p:cNvPr id="25" name="object 2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2199" y="7934325"/>
              <a:ext cx="152399" cy="152399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9" y="8315324"/>
              <a:ext cx="152399" cy="152399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2199" y="8315324"/>
              <a:ext cx="152399" cy="152399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6388099" y="7892205"/>
            <a:ext cx="21717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90">
                <a:solidFill>
                  <a:srgbClr val="333333"/>
                </a:solidFill>
                <a:latin typeface="Noto Sans JP"/>
                <a:cs typeface="Noto Sans JP"/>
              </a:rPr>
              <a:t>SEL</a:t>
            </a:r>
            <a:r>
              <a:rPr dirty="0" sz="1350" spc="4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역량과의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연계성이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190">
                <a:solidFill>
                  <a:srgbClr val="333333"/>
                </a:solidFill>
                <a:latin typeface="Dotum"/>
                <a:cs typeface="Dotum"/>
              </a:rPr>
              <a:t>명확한가</a:t>
            </a:r>
            <a:r>
              <a:rPr dirty="0" sz="1350" spc="-190">
                <a:solidFill>
                  <a:srgbClr val="333333"/>
                </a:solidFill>
                <a:latin typeface="Noto Sans JP"/>
                <a:cs typeface="Noto Sans JP"/>
              </a:rPr>
              <a:t>?</a:t>
            </a:r>
            <a:endParaRPr sz="1350">
              <a:latin typeface="Noto Sans JP"/>
              <a:cs typeface="Noto Sans JP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977900" y="8273205"/>
            <a:ext cx="283527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기술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활용과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인간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상호작용의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균형이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155">
                <a:solidFill>
                  <a:srgbClr val="333333"/>
                </a:solidFill>
                <a:latin typeface="Dotum"/>
                <a:cs typeface="Dotum"/>
              </a:rPr>
              <a:t>맞는가</a:t>
            </a:r>
            <a:r>
              <a:rPr dirty="0" sz="1350" spc="-155">
                <a:solidFill>
                  <a:srgbClr val="333333"/>
                </a:solidFill>
                <a:latin typeface="Noto Sans JP"/>
                <a:cs typeface="Noto Sans JP"/>
              </a:rPr>
              <a:t>?</a:t>
            </a:r>
            <a:endParaRPr sz="1350">
              <a:latin typeface="Noto Sans JP"/>
              <a:cs typeface="Noto Sans JP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6388099" y="8273205"/>
            <a:ext cx="241427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평가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개선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방안이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포함되어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165">
                <a:solidFill>
                  <a:srgbClr val="333333"/>
                </a:solidFill>
                <a:latin typeface="Dotum"/>
                <a:cs typeface="Dotum"/>
              </a:rPr>
              <a:t>있는가</a:t>
            </a:r>
            <a:r>
              <a:rPr dirty="0" sz="1350" spc="-165">
                <a:solidFill>
                  <a:srgbClr val="333333"/>
                </a:solidFill>
                <a:latin typeface="Noto Sans JP"/>
                <a:cs typeface="Noto Sans JP"/>
              </a:rPr>
              <a:t>?</a:t>
            </a:r>
            <a:endParaRPr sz="1350">
              <a:latin typeface="Noto Sans JP"/>
              <a:cs typeface="Noto Sans JP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054100" y="5750572"/>
            <a:ext cx="4792980" cy="596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명확한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목표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00" b="1">
                <a:solidFill>
                  <a:srgbClr val="333333"/>
                </a:solidFill>
                <a:latin typeface="Malgun Gothic"/>
                <a:cs typeface="Malgun Gothic"/>
              </a:rPr>
              <a:t>설정</a:t>
            </a:r>
            <a:r>
              <a:rPr dirty="0" sz="1500" spc="-200">
                <a:solidFill>
                  <a:srgbClr val="333333"/>
                </a:solidFill>
                <a:latin typeface="Noto Sans JP"/>
                <a:cs typeface="Noto Sans JP"/>
              </a:rPr>
              <a:t>:</a:t>
            </a:r>
            <a:r>
              <a:rPr dirty="0" sz="1500" spc="4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500" spc="-85">
                <a:solidFill>
                  <a:srgbClr val="333333"/>
                </a:solidFill>
                <a:latin typeface="Noto Sans JP"/>
                <a:cs typeface="Noto Sans JP"/>
              </a:rPr>
              <a:t>SEL</a:t>
            </a:r>
            <a:r>
              <a:rPr dirty="0" sz="1500" spc="3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역량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중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어떤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영역을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중점적으로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향상시킬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320">
                <a:solidFill>
                  <a:srgbClr val="333333"/>
                </a:solidFill>
                <a:latin typeface="Dotum"/>
                <a:cs typeface="Dotum"/>
              </a:rPr>
              <a:t>것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 인지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333333"/>
                </a:solidFill>
                <a:latin typeface="Dotum"/>
                <a:cs typeface="Dotum"/>
              </a:rPr>
              <a:t>구체화</a:t>
            </a:r>
            <a:endParaRPr sz="1500">
              <a:latin typeface="Dotum"/>
              <a:cs typeface="Dotum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609599" y="582929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60" y="298238"/>
                </a:lnTo>
                <a:lnTo>
                  <a:pt x="67731" y="279114"/>
                </a:lnTo>
                <a:lnTo>
                  <a:pt x="34591" y="249081"/>
                </a:lnTo>
                <a:lnTo>
                  <a:pt x="11600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5"/>
                </a:lnTo>
                <a:lnTo>
                  <a:pt x="29995" y="61606"/>
                </a:lnTo>
                <a:lnTo>
                  <a:pt x="61607" y="29994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4" y="61606"/>
                </a:lnTo>
                <a:lnTo>
                  <a:pt x="295895" y="101065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5" y="203732"/>
                </a:lnTo>
                <a:lnTo>
                  <a:pt x="274804" y="243191"/>
                </a:lnTo>
                <a:lnTo>
                  <a:pt x="243192" y="274803"/>
                </a:lnTo>
                <a:lnTo>
                  <a:pt x="203733" y="295894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704205" y="5865458"/>
            <a:ext cx="11557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692900" y="5803836"/>
            <a:ext cx="419544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대상자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29" b="1">
                <a:solidFill>
                  <a:srgbClr val="333333"/>
                </a:solidFill>
                <a:latin typeface="Malgun Gothic"/>
                <a:cs typeface="Malgun Gothic"/>
              </a:rPr>
              <a:t>요구분석</a:t>
            </a:r>
            <a:r>
              <a:rPr dirty="0" sz="1500" spc="-229">
                <a:solidFill>
                  <a:srgbClr val="333333"/>
                </a:solidFill>
                <a:latin typeface="Noto Sans JP"/>
                <a:cs typeface="Noto Sans JP"/>
              </a:rPr>
              <a:t>:</a:t>
            </a:r>
            <a:r>
              <a:rPr dirty="0" sz="1500" spc="4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교사와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학생들의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실제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필요와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문제점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333333"/>
                </a:solidFill>
                <a:latin typeface="Dotum"/>
                <a:cs typeface="Dotum"/>
              </a:rPr>
              <a:t>파악</a:t>
            </a:r>
            <a:endParaRPr sz="1500">
              <a:latin typeface="Dotum"/>
              <a:cs typeface="Dotum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6248399" y="582929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59" y="298238"/>
                </a:lnTo>
                <a:lnTo>
                  <a:pt x="67730" y="279114"/>
                </a:lnTo>
                <a:lnTo>
                  <a:pt x="34591" y="249081"/>
                </a:lnTo>
                <a:lnTo>
                  <a:pt x="11599" y="210720"/>
                </a:lnTo>
                <a:lnTo>
                  <a:pt x="731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3" y="101065"/>
                </a:lnTo>
                <a:lnTo>
                  <a:pt x="29995" y="61606"/>
                </a:lnTo>
                <a:lnTo>
                  <a:pt x="61607" y="29994"/>
                </a:lnTo>
                <a:lnTo>
                  <a:pt x="101065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3" y="8904"/>
                </a:lnTo>
                <a:lnTo>
                  <a:pt x="243191" y="29995"/>
                </a:lnTo>
                <a:lnTo>
                  <a:pt x="274803" y="61606"/>
                </a:lnTo>
                <a:lnTo>
                  <a:pt x="295894" y="101065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4" y="203732"/>
                </a:lnTo>
                <a:lnTo>
                  <a:pt x="274803" y="243191"/>
                </a:lnTo>
                <a:lnTo>
                  <a:pt x="243191" y="274803"/>
                </a:lnTo>
                <a:lnTo>
                  <a:pt x="203733" y="295894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6343004" y="5865458"/>
            <a:ext cx="11557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054100" y="6746811"/>
            <a:ext cx="429133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기술적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제약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00" b="1">
                <a:solidFill>
                  <a:srgbClr val="333333"/>
                </a:solidFill>
                <a:latin typeface="Malgun Gothic"/>
                <a:cs typeface="Malgun Gothic"/>
              </a:rPr>
              <a:t>고려</a:t>
            </a:r>
            <a:r>
              <a:rPr dirty="0" sz="1500" spc="-200">
                <a:solidFill>
                  <a:srgbClr val="333333"/>
                </a:solidFill>
                <a:latin typeface="Noto Sans JP"/>
                <a:cs typeface="Noto Sans JP"/>
              </a:rPr>
              <a:t>:</a:t>
            </a:r>
            <a:r>
              <a:rPr dirty="0" sz="1500" spc="4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학교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환경에서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실현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가능한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기술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수준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333333"/>
                </a:solidFill>
                <a:latin typeface="Dotum"/>
                <a:cs typeface="Dotum"/>
              </a:rPr>
              <a:t>파악</a:t>
            </a:r>
            <a:endParaRPr sz="1500">
              <a:latin typeface="Dotum"/>
              <a:cs typeface="Dotum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609599" y="677227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60" y="298238"/>
                </a:lnTo>
                <a:lnTo>
                  <a:pt x="67731" y="279115"/>
                </a:lnTo>
                <a:lnTo>
                  <a:pt x="34591" y="249081"/>
                </a:lnTo>
                <a:lnTo>
                  <a:pt x="11600" y="210720"/>
                </a:lnTo>
                <a:lnTo>
                  <a:pt x="732" y="167338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5"/>
                </a:lnTo>
                <a:lnTo>
                  <a:pt x="29995" y="61606"/>
                </a:lnTo>
                <a:lnTo>
                  <a:pt x="61607" y="29995"/>
                </a:lnTo>
                <a:lnTo>
                  <a:pt x="101066" y="8903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3" y="8903"/>
                </a:lnTo>
                <a:lnTo>
                  <a:pt x="243192" y="29995"/>
                </a:lnTo>
                <a:lnTo>
                  <a:pt x="274804" y="61606"/>
                </a:lnTo>
                <a:lnTo>
                  <a:pt x="295895" y="101065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7"/>
                </a:lnTo>
                <a:lnTo>
                  <a:pt x="295895" y="203732"/>
                </a:lnTo>
                <a:lnTo>
                  <a:pt x="274804" y="243191"/>
                </a:lnTo>
                <a:lnTo>
                  <a:pt x="243192" y="274803"/>
                </a:lnTo>
                <a:lnTo>
                  <a:pt x="203733" y="295894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 txBox="1"/>
          <p:nvPr/>
        </p:nvSpPr>
        <p:spPr>
          <a:xfrm>
            <a:off x="704205" y="6808434"/>
            <a:ext cx="11557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6692900" y="6746811"/>
            <a:ext cx="428815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윤리적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측면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00" b="1">
                <a:solidFill>
                  <a:srgbClr val="333333"/>
                </a:solidFill>
                <a:latin typeface="Malgun Gothic"/>
                <a:cs typeface="Malgun Gothic"/>
              </a:rPr>
              <a:t>검토</a:t>
            </a:r>
            <a:r>
              <a:rPr dirty="0" sz="1500" spc="-200">
                <a:solidFill>
                  <a:srgbClr val="333333"/>
                </a:solidFill>
                <a:latin typeface="Noto Sans JP"/>
                <a:cs typeface="Noto Sans JP"/>
              </a:rPr>
              <a:t>:</a:t>
            </a:r>
            <a:r>
              <a:rPr dirty="0" sz="1500" spc="4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데이터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수집과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30">
                <a:solidFill>
                  <a:srgbClr val="333333"/>
                </a:solidFill>
                <a:latin typeface="Noto Sans JP"/>
                <a:cs typeface="Noto Sans JP"/>
              </a:rPr>
              <a:t>AI</a:t>
            </a:r>
            <a:r>
              <a:rPr dirty="0" sz="1500" spc="-3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활용의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윤리적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이슈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333333"/>
                </a:solidFill>
                <a:latin typeface="Dotum"/>
                <a:cs typeface="Dotum"/>
              </a:rPr>
              <a:t>점검</a:t>
            </a:r>
            <a:endParaRPr sz="1500">
              <a:latin typeface="Dotum"/>
              <a:cs typeface="Dotum"/>
            </a:endParaRPr>
          </a:p>
        </p:txBody>
      </p:sp>
      <p:sp>
        <p:nvSpPr>
          <p:cNvPr id="41" name="object 41" descr=""/>
          <p:cNvSpPr/>
          <p:nvPr/>
        </p:nvSpPr>
        <p:spPr>
          <a:xfrm>
            <a:off x="6248399" y="677227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59" y="298238"/>
                </a:lnTo>
                <a:lnTo>
                  <a:pt x="67730" y="279115"/>
                </a:lnTo>
                <a:lnTo>
                  <a:pt x="34591" y="249081"/>
                </a:lnTo>
                <a:lnTo>
                  <a:pt x="11599" y="210720"/>
                </a:lnTo>
                <a:lnTo>
                  <a:pt x="731" y="167338"/>
                </a:lnTo>
                <a:lnTo>
                  <a:pt x="0" y="152399"/>
                </a:lnTo>
                <a:lnTo>
                  <a:pt x="182" y="144912"/>
                </a:lnTo>
                <a:lnTo>
                  <a:pt x="8903" y="101065"/>
                </a:lnTo>
                <a:lnTo>
                  <a:pt x="29995" y="61606"/>
                </a:lnTo>
                <a:lnTo>
                  <a:pt x="61607" y="29995"/>
                </a:lnTo>
                <a:lnTo>
                  <a:pt x="101065" y="8903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3" y="8903"/>
                </a:lnTo>
                <a:lnTo>
                  <a:pt x="243191" y="29995"/>
                </a:lnTo>
                <a:lnTo>
                  <a:pt x="274803" y="61606"/>
                </a:lnTo>
                <a:lnTo>
                  <a:pt x="295894" y="101065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7"/>
                </a:lnTo>
                <a:lnTo>
                  <a:pt x="295894" y="203732"/>
                </a:lnTo>
                <a:lnTo>
                  <a:pt x="274803" y="243191"/>
                </a:lnTo>
                <a:lnTo>
                  <a:pt x="243191" y="274803"/>
                </a:lnTo>
                <a:lnTo>
                  <a:pt x="203733" y="295894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 txBox="1"/>
          <p:nvPr/>
        </p:nvSpPr>
        <p:spPr>
          <a:xfrm>
            <a:off x="6343004" y="6808434"/>
            <a:ext cx="11557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43" name="object 43" descr=""/>
          <p:cNvSpPr/>
          <p:nvPr/>
        </p:nvSpPr>
        <p:spPr>
          <a:xfrm>
            <a:off x="0" y="8734424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19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9"/>
                </a:lnTo>
                <a:close/>
              </a:path>
            </a:pathLst>
          </a:custGeom>
          <a:solidFill>
            <a:srgbClr val="2B52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 txBox="1"/>
          <p:nvPr/>
        </p:nvSpPr>
        <p:spPr>
          <a:xfrm>
            <a:off x="292099" y="8848673"/>
            <a:ext cx="2473960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80"/>
              </a:lnSpc>
            </a:pPr>
            <a:r>
              <a:rPr dirty="0" sz="1200" spc="-75">
                <a:solidFill>
                  <a:srgbClr val="FFFFFF"/>
                </a:solidFill>
                <a:latin typeface="Noto Sans JP"/>
                <a:cs typeface="Noto Sans JP"/>
              </a:rPr>
              <a:t>AIDT</a:t>
            </a:r>
            <a:r>
              <a:rPr dirty="0" sz="1200" spc="35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dirty="0" sz="1200" spc="-225">
                <a:solidFill>
                  <a:srgbClr val="FFFFFF"/>
                </a:solidFill>
                <a:latin typeface="Dotum"/>
                <a:cs typeface="Dotum"/>
              </a:rPr>
              <a:t>사례</a:t>
            </a:r>
            <a:r>
              <a:rPr dirty="0" sz="1200" spc="-9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200" spc="-225">
                <a:solidFill>
                  <a:srgbClr val="FFFFFF"/>
                </a:solidFill>
                <a:latin typeface="Dotum"/>
                <a:cs typeface="Dotum"/>
              </a:rPr>
              <a:t>체험으로</a:t>
            </a:r>
            <a:r>
              <a:rPr dirty="0" sz="1200" spc="-9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200" spc="-225">
                <a:solidFill>
                  <a:srgbClr val="FFFFFF"/>
                </a:solidFill>
                <a:latin typeface="Dotum"/>
                <a:cs typeface="Dotum"/>
              </a:rPr>
              <a:t>이해하는</a:t>
            </a:r>
            <a:r>
              <a:rPr dirty="0" sz="1200" spc="-9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200" spc="-65">
                <a:solidFill>
                  <a:srgbClr val="FFFFFF"/>
                </a:solidFill>
                <a:latin typeface="Noto Sans JP"/>
                <a:cs typeface="Noto Sans JP"/>
              </a:rPr>
              <a:t>HTHT×SEL</a:t>
            </a:r>
            <a:endParaRPr sz="1200">
              <a:latin typeface="Noto Sans JP"/>
              <a:cs typeface="Noto Sans JP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11798299" y="8848673"/>
            <a:ext cx="101600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80"/>
              </a:lnSpc>
            </a:pPr>
            <a:r>
              <a:rPr dirty="0" sz="1200" spc="-50">
                <a:solidFill>
                  <a:srgbClr val="FFFFFF"/>
                </a:solidFill>
                <a:latin typeface="Noto Sans JP"/>
                <a:cs typeface="Noto Sans JP"/>
              </a:rPr>
              <a:t>9</a:t>
            </a:r>
            <a:endParaRPr sz="120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75">
                <a:latin typeface="IBM Plex Sans"/>
                <a:cs typeface="IBM Plex Sans"/>
              </a:rPr>
              <a:t>2</a:t>
            </a:r>
            <a:r>
              <a:rPr dirty="0" spc="-375"/>
              <a:t>차시</a:t>
            </a:r>
            <a:r>
              <a:rPr dirty="0" sz="3000" spc="-375">
                <a:latin typeface="IBM Plex Sans"/>
                <a:cs typeface="IBM Plex Sans"/>
              </a:rPr>
              <a:t>:</a:t>
            </a:r>
            <a:r>
              <a:rPr dirty="0" sz="3000" spc="40">
                <a:latin typeface="IBM Plex Sans"/>
                <a:cs typeface="IBM Plex Sans"/>
              </a:rPr>
              <a:t> </a:t>
            </a:r>
            <a:r>
              <a:rPr dirty="0" spc="-580"/>
              <a:t>프로젝트</a:t>
            </a:r>
            <a:r>
              <a:rPr dirty="0" spc="-310"/>
              <a:t> </a:t>
            </a:r>
            <a:r>
              <a:rPr dirty="0" spc="-580"/>
              <a:t>설계</a:t>
            </a:r>
            <a:r>
              <a:rPr dirty="0" spc="-315"/>
              <a:t> </a:t>
            </a:r>
            <a:r>
              <a:rPr dirty="0" spc="-605"/>
              <a:t>활동</a:t>
            </a:r>
            <a:endParaRPr sz="3000">
              <a:latin typeface="IBM Plex Sans"/>
              <a:cs typeface="IBM Plex San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96899" y="1458182"/>
            <a:ext cx="10455910" cy="676275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학급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문제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해결을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위한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450" spc="-55">
                <a:solidFill>
                  <a:srgbClr val="374050"/>
                </a:solidFill>
                <a:latin typeface="Noto Sans JP"/>
                <a:cs typeface="Noto Sans JP"/>
              </a:rPr>
              <a:t>AIDT</a:t>
            </a:r>
            <a:r>
              <a:rPr dirty="0" sz="1450" spc="1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활용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프로젝트를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구체적으로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설계하고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실행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계획을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35">
                <a:solidFill>
                  <a:srgbClr val="374050"/>
                </a:solidFill>
                <a:latin typeface="Dotum"/>
                <a:cs typeface="Dotum"/>
              </a:rPr>
              <a:t>수립합니다</a:t>
            </a:r>
            <a:r>
              <a:rPr dirty="0" sz="1450" spc="-235">
                <a:solidFill>
                  <a:srgbClr val="374050"/>
                </a:solidFill>
                <a:latin typeface="Noto Sans JP"/>
                <a:cs typeface="Noto Sans JP"/>
              </a:rPr>
              <a:t>.</a:t>
            </a:r>
            <a:r>
              <a:rPr dirty="0" sz="1450" spc="5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학생들의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참여와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협력을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극대화하는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방안을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100">
                <a:solidFill>
                  <a:srgbClr val="374050"/>
                </a:solidFill>
                <a:latin typeface="Dotum"/>
                <a:cs typeface="Dotum"/>
              </a:rPr>
              <a:t>고려하세요</a:t>
            </a:r>
            <a:r>
              <a:rPr dirty="0" sz="1450" spc="-100">
                <a:solidFill>
                  <a:srgbClr val="374050"/>
                </a:solidFill>
                <a:latin typeface="Noto Sans JP"/>
                <a:cs typeface="Noto Sans JP"/>
              </a:rPr>
              <a:t>.</a:t>
            </a:r>
            <a:endParaRPr sz="1450">
              <a:latin typeface="Noto Sans JP"/>
              <a:cs typeface="Noto Sans JP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400" spc="-310">
                <a:solidFill>
                  <a:srgbClr val="1C4ED8"/>
                </a:solidFill>
                <a:latin typeface="Dotum"/>
                <a:cs typeface="Dotum"/>
              </a:rPr>
              <a:t>활동</a:t>
            </a:r>
            <a:r>
              <a:rPr dirty="0" sz="1400" spc="-12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400" spc="-229">
                <a:solidFill>
                  <a:srgbClr val="1C4ED8"/>
                </a:solidFill>
                <a:latin typeface="Dotum"/>
                <a:cs typeface="Dotum"/>
              </a:rPr>
              <a:t>시간</a:t>
            </a:r>
            <a:r>
              <a:rPr dirty="0" sz="1350" spc="-229" i="1">
                <a:solidFill>
                  <a:srgbClr val="1C4ED8"/>
                </a:solidFill>
                <a:latin typeface="Century Gothic"/>
                <a:cs typeface="Century Gothic"/>
              </a:rPr>
              <a:t>:</a:t>
            </a:r>
            <a:r>
              <a:rPr dirty="0" sz="1350" spc="-20" i="1">
                <a:solidFill>
                  <a:srgbClr val="1C4ED8"/>
                </a:solidFill>
                <a:latin typeface="Century Gothic"/>
                <a:cs typeface="Century Gothic"/>
              </a:rPr>
              <a:t> </a:t>
            </a:r>
            <a:r>
              <a:rPr dirty="0" sz="1350" spc="-165" i="1">
                <a:solidFill>
                  <a:srgbClr val="1C4ED8"/>
                </a:solidFill>
                <a:latin typeface="Century Gothic"/>
                <a:cs typeface="Century Gothic"/>
              </a:rPr>
              <a:t>30</a:t>
            </a:r>
            <a:r>
              <a:rPr dirty="0" sz="1400" spc="-165">
                <a:solidFill>
                  <a:srgbClr val="1C4ED8"/>
                </a:solidFill>
                <a:latin typeface="Dotum"/>
                <a:cs typeface="Dotum"/>
              </a:rPr>
              <a:t>분</a:t>
            </a:r>
            <a:r>
              <a:rPr dirty="0" sz="1400" spc="-12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130" i="1">
                <a:solidFill>
                  <a:srgbClr val="1C4ED8"/>
                </a:solidFill>
                <a:latin typeface="Century Gothic"/>
                <a:cs typeface="Century Gothic"/>
              </a:rPr>
              <a:t>/</a:t>
            </a:r>
            <a:r>
              <a:rPr dirty="0" sz="1350" spc="-20" i="1">
                <a:solidFill>
                  <a:srgbClr val="1C4ED8"/>
                </a:solidFill>
                <a:latin typeface="Century Gothic"/>
                <a:cs typeface="Century Gothic"/>
              </a:rPr>
              <a:t> </a:t>
            </a:r>
            <a:r>
              <a:rPr dirty="0" sz="1400" spc="-310">
                <a:solidFill>
                  <a:srgbClr val="1C4ED8"/>
                </a:solidFill>
                <a:latin typeface="Dotum"/>
                <a:cs typeface="Dotum"/>
              </a:rPr>
              <a:t>모둠</a:t>
            </a:r>
            <a:r>
              <a:rPr dirty="0" sz="1400" spc="-12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400" spc="-229">
                <a:solidFill>
                  <a:srgbClr val="1C4ED8"/>
                </a:solidFill>
                <a:latin typeface="Dotum"/>
                <a:cs typeface="Dotum"/>
              </a:rPr>
              <a:t>구성</a:t>
            </a:r>
            <a:r>
              <a:rPr dirty="0" sz="1350" spc="-229" i="1">
                <a:solidFill>
                  <a:srgbClr val="1C4ED8"/>
                </a:solidFill>
                <a:latin typeface="Century Gothic"/>
                <a:cs typeface="Century Gothic"/>
              </a:rPr>
              <a:t>:</a:t>
            </a:r>
            <a:r>
              <a:rPr dirty="0" sz="1350" spc="-20" i="1">
                <a:solidFill>
                  <a:srgbClr val="1C4ED8"/>
                </a:solidFill>
                <a:latin typeface="Century Gothic"/>
                <a:cs typeface="Century Gothic"/>
              </a:rPr>
              <a:t> </a:t>
            </a:r>
            <a:r>
              <a:rPr dirty="0" sz="1350" spc="-65" i="1">
                <a:solidFill>
                  <a:srgbClr val="1C4ED8"/>
                </a:solidFill>
                <a:latin typeface="Century Gothic"/>
                <a:cs typeface="Century Gothic"/>
              </a:rPr>
              <a:t>3-</a:t>
            </a:r>
            <a:r>
              <a:rPr dirty="0" sz="1350" spc="-25" i="1">
                <a:solidFill>
                  <a:srgbClr val="1C4ED8"/>
                </a:solidFill>
                <a:latin typeface="Century Gothic"/>
                <a:cs typeface="Century Gothic"/>
              </a:rPr>
              <a:t>4</a:t>
            </a:r>
            <a:r>
              <a:rPr dirty="0" sz="1400" spc="-25">
                <a:solidFill>
                  <a:srgbClr val="1C4ED8"/>
                </a:solidFill>
                <a:latin typeface="Dotum"/>
                <a:cs typeface="Dotum"/>
              </a:rPr>
              <a:t>명</a:t>
            </a:r>
            <a:endParaRPr sz="1400">
              <a:latin typeface="Dotum"/>
              <a:cs typeface="Dotum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609599" y="5295899"/>
            <a:ext cx="10972800" cy="3981450"/>
            <a:chOff x="609599" y="5295899"/>
            <a:chExt cx="10972800" cy="3981450"/>
          </a:xfrm>
        </p:grpSpPr>
        <p:sp>
          <p:nvSpPr>
            <p:cNvPr id="5" name="object 5" descr=""/>
            <p:cNvSpPr/>
            <p:nvPr/>
          </p:nvSpPr>
          <p:spPr>
            <a:xfrm>
              <a:off x="609599" y="5295899"/>
              <a:ext cx="10972800" cy="3981450"/>
            </a:xfrm>
            <a:custGeom>
              <a:avLst/>
              <a:gdLst/>
              <a:ahLst/>
              <a:cxnLst/>
              <a:rect l="l" t="t" r="r" b="b"/>
              <a:pathLst>
                <a:path w="10972800" h="3981450">
                  <a:moveTo>
                    <a:pt x="10896599" y="3981449"/>
                  </a:moveTo>
                  <a:lnTo>
                    <a:pt x="76199" y="3981449"/>
                  </a:lnTo>
                  <a:lnTo>
                    <a:pt x="68693" y="3981086"/>
                  </a:lnTo>
                  <a:lnTo>
                    <a:pt x="27882" y="3964181"/>
                  </a:lnTo>
                  <a:lnTo>
                    <a:pt x="3262" y="3927335"/>
                  </a:lnTo>
                  <a:lnTo>
                    <a:pt x="0" y="39052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10896599" y="0"/>
                  </a:lnTo>
                  <a:lnTo>
                    <a:pt x="10938940" y="12829"/>
                  </a:lnTo>
                  <a:lnTo>
                    <a:pt x="10966997" y="47038"/>
                  </a:lnTo>
                  <a:lnTo>
                    <a:pt x="10972799" y="76199"/>
                  </a:lnTo>
                  <a:lnTo>
                    <a:pt x="10972799" y="3905249"/>
                  </a:lnTo>
                  <a:lnTo>
                    <a:pt x="10959968" y="3947591"/>
                  </a:lnTo>
                  <a:lnTo>
                    <a:pt x="10925759" y="3975648"/>
                  </a:lnTo>
                  <a:lnTo>
                    <a:pt x="10896599" y="3981449"/>
                  </a:lnTo>
                  <a:close/>
                </a:path>
              </a:pathLst>
            </a:custGeom>
            <a:solidFill>
              <a:srgbClr val="EBF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09587" y="5295912"/>
              <a:ext cx="10972800" cy="3981450"/>
            </a:xfrm>
            <a:custGeom>
              <a:avLst/>
              <a:gdLst/>
              <a:ahLst/>
              <a:cxnLst/>
              <a:rect l="l" t="t" r="r" b="b"/>
              <a:pathLst>
                <a:path w="10972800" h="3981450">
                  <a:moveTo>
                    <a:pt x="19050" y="3825646"/>
                  </a:moveTo>
                  <a:lnTo>
                    <a:pt x="0" y="3825646"/>
                  </a:lnTo>
                  <a:lnTo>
                    <a:pt x="0" y="3882796"/>
                  </a:lnTo>
                  <a:lnTo>
                    <a:pt x="19050" y="3882796"/>
                  </a:lnTo>
                  <a:lnTo>
                    <a:pt x="19050" y="3825646"/>
                  </a:lnTo>
                  <a:close/>
                </a:path>
                <a:path w="10972800" h="3981450">
                  <a:moveTo>
                    <a:pt x="19050" y="3730421"/>
                  </a:moveTo>
                  <a:lnTo>
                    <a:pt x="0" y="3730421"/>
                  </a:lnTo>
                  <a:lnTo>
                    <a:pt x="0" y="3787571"/>
                  </a:lnTo>
                  <a:lnTo>
                    <a:pt x="19050" y="3787571"/>
                  </a:lnTo>
                  <a:lnTo>
                    <a:pt x="19050" y="3730421"/>
                  </a:lnTo>
                  <a:close/>
                </a:path>
                <a:path w="10972800" h="3981450">
                  <a:moveTo>
                    <a:pt x="19050" y="3635210"/>
                  </a:moveTo>
                  <a:lnTo>
                    <a:pt x="0" y="3635210"/>
                  </a:lnTo>
                  <a:lnTo>
                    <a:pt x="0" y="3692360"/>
                  </a:lnTo>
                  <a:lnTo>
                    <a:pt x="19050" y="3692360"/>
                  </a:lnTo>
                  <a:lnTo>
                    <a:pt x="19050" y="3635210"/>
                  </a:lnTo>
                  <a:close/>
                </a:path>
                <a:path w="10972800" h="3981450">
                  <a:moveTo>
                    <a:pt x="19050" y="3539985"/>
                  </a:moveTo>
                  <a:lnTo>
                    <a:pt x="0" y="3539985"/>
                  </a:lnTo>
                  <a:lnTo>
                    <a:pt x="0" y="3597135"/>
                  </a:lnTo>
                  <a:lnTo>
                    <a:pt x="19050" y="3597135"/>
                  </a:lnTo>
                  <a:lnTo>
                    <a:pt x="19050" y="3539985"/>
                  </a:lnTo>
                  <a:close/>
                </a:path>
                <a:path w="10972800" h="3981450">
                  <a:moveTo>
                    <a:pt x="19050" y="3444760"/>
                  </a:moveTo>
                  <a:lnTo>
                    <a:pt x="0" y="3444760"/>
                  </a:lnTo>
                  <a:lnTo>
                    <a:pt x="0" y="3501910"/>
                  </a:lnTo>
                  <a:lnTo>
                    <a:pt x="19050" y="3501910"/>
                  </a:lnTo>
                  <a:lnTo>
                    <a:pt x="19050" y="3444760"/>
                  </a:lnTo>
                  <a:close/>
                </a:path>
                <a:path w="10972800" h="3981450">
                  <a:moveTo>
                    <a:pt x="19050" y="3349548"/>
                  </a:moveTo>
                  <a:lnTo>
                    <a:pt x="0" y="3349548"/>
                  </a:lnTo>
                  <a:lnTo>
                    <a:pt x="0" y="3406698"/>
                  </a:lnTo>
                  <a:lnTo>
                    <a:pt x="19050" y="3406698"/>
                  </a:lnTo>
                  <a:lnTo>
                    <a:pt x="19050" y="3349548"/>
                  </a:lnTo>
                  <a:close/>
                </a:path>
                <a:path w="10972800" h="3981450">
                  <a:moveTo>
                    <a:pt x="19050" y="3254324"/>
                  </a:moveTo>
                  <a:lnTo>
                    <a:pt x="0" y="3254324"/>
                  </a:lnTo>
                  <a:lnTo>
                    <a:pt x="0" y="3311474"/>
                  </a:lnTo>
                  <a:lnTo>
                    <a:pt x="19050" y="3311474"/>
                  </a:lnTo>
                  <a:lnTo>
                    <a:pt x="19050" y="3254324"/>
                  </a:lnTo>
                  <a:close/>
                </a:path>
                <a:path w="10972800" h="3981450">
                  <a:moveTo>
                    <a:pt x="19050" y="3159112"/>
                  </a:moveTo>
                  <a:lnTo>
                    <a:pt x="0" y="3159112"/>
                  </a:lnTo>
                  <a:lnTo>
                    <a:pt x="0" y="3216262"/>
                  </a:lnTo>
                  <a:lnTo>
                    <a:pt x="19050" y="3216262"/>
                  </a:lnTo>
                  <a:lnTo>
                    <a:pt x="19050" y="3159112"/>
                  </a:lnTo>
                  <a:close/>
                </a:path>
                <a:path w="10972800" h="3981450">
                  <a:moveTo>
                    <a:pt x="19050" y="3063887"/>
                  </a:moveTo>
                  <a:lnTo>
                    <a:pt x="0" y="3063887"/>
                  </a:lnTo>
                  <a:lnTo>
                    <a:pt x="0" y="3121037"/>
                  </a:lnTo>
                  <a:lnTo>
                    <a:pt x="19050" y="3121037"/>
                  </a:lnTo>
                  <a:lnTo>
                    <a:pt x="19050" y="3063887"/>
                  </a:lnTo>
                  <a:close/>
                </a:path>
                <a:path w="10972800" h="3981450">
                  <a:moveTo>
                    <a:pt x="19050" y="2968663"/>
                  </a:moveTo>
                  <a:lnTo>
                    <a:pt x="0" y="2968663"/>
                  </a:lnTo>
                  <a:lnTo>
                    <a:pt x="0" y="3025813"/>
                  </a:lnTo>
                  <a:lnTo>
                    <a:pt x="19050" y="3025813"/>
                  </a:lnTo>
                  <a:lnTo>
                    <a:pt x="19050" y="2968663"/>
                  </a:lnTo>
                  <a:close/>
                </a:path>
                <a:path w="10972800" h="3981450">
                  <a:moveTo>
                    <a:pt x="19050" y="2873451"/>
                  </a:moveTo>
                  <a:lnTo>
                    <a:pt x="0" y="2873451"/>
                  </a:lnTo>
                  <a:lnTo>
                    <a:pt x="0" y="2930601"/>
                  </a:lnTo>
                  <a:lnTo>
                    <a:pt x="19050" y="2930601"/>
                  </a:lnTo>
                  <a:lnTo>
                    <a:pt x="19050" y="2873451"/>
                  </a:lnTo>
                  <a:close/>
                </a:path>
                <a:path w="10972800" h="3981450">
                  <a:moveTo>
                    <a:pt x="19050" y="2778226"/>
                  </a:moveTo>
                  <a:lnTo>
                    <a:pt x="0" y="2778226"/>
                  </a:lnTo>
                  <a:lnTo>
                    <a:pt x="0" y="2835376"/>
                  </a:lnTo>
                  <a:lnTo>
                    <a:pt x="19050" y="2835376"/>
                  </a:lnTo>
                  <a:lnTo>
                    <a:pt x="19050" y="2778226"/>
                  </a:lnTo>
                  <a:close/>
                </a:path>
                <a:path w="10972800" h="3981450">
                  <a:moveTo>
                    <a:pt x="19050" y="2683014"/>
                  </a:moveTo>
                  <a:lnTo>
                    <a:pt x="0" y="2683014"/>
                  </a:lnTo>
                  <a:lnTo>
                    <a:pt x="0" y="2740164"/>
                  </a:lnTo>
                  <a:lnTo>
                    <a:pt x="19050" y="2740164"/>
                  </a:lnTo>
                  <a:lnTo>
                    <a:pt x="19050" y="2683014"/>
                  </a:lnTo>
                  <a:close/>
                </a:path>
                <a:path w="10972800" h="3981450">
                  <a:moveTo>
                    <a:pt x="19050" y="2587790"/>
                  </a:moveTo>
                  <a:lnTo>
                    <a:pt x="0" y="2587790"/>
                  </a:lnTo>
                  <a:lnTo>
                    <a:pt x="0" y="2644940"/>
                  </a:lnTo>
                  <a:lnTo>
                    <a:pt x="19050" y="2644940"/>
                  </a:lnTo>
                  <a:lnTo>
                    <a:pt x="19050" y="2587790"/>
                  </a:lnTo>
                  <a:close/>
                </a:path>
                <a:path w="10972800" h="3981450">
                  <a:moveTo>
                    <a:pt x="19050" y="2492565"/>
                  </a:moveTo>
                  <a:lnTo>
                    <a:pt x="0" y="2492565"/>
                  </a:lnTo>
                  <a:lnTo>
                    <a:pt x="0" y="2549715"/>
                  </a:lnTo>
                  <a:lnTo>
                    <a:pt x="19050" y="2549715"/>
                  </a:lnTo>
                  <a:lnTo>
                    <a:pt x="19050" y="2492565"/>
                  </a:lnTo>
                  <a:close/>
                </a:path>
                <a:path w="10972800" h="3981450">
                  <a:moveTo>
                    <a:pt x="19050" y="2397353"/>
                  </a:moveTo>
                  <a:lnTo>
                    <a:pt x="0" y="2397353"/>
                  </a:lnTo>
                  <a:lnTo>
                    <a:pt x="0" y="2454503"/>
                  </a:lnTo>
                  <a:lnTo>
                    <a:pt x="19050" y="2454503"/>
                  </a:lnTo>
                  <a:lnTo>
                    <a:pt x="19050" y="2397353"/>
                  </a:lnTo>
                  <a:close/>
                </a:path>
                <a:path w="10972800" h="3981450">
                  <a:moveTo>
                    <a:pt x="19050" y="2302129"/>
                  </a:moveTo>
                  <a:lnTo>
                    <a:pt x="0" y="2302129"/>
                  </a:lnTo>
                  <a:lnTo>
                    <a:pt x="0" y="2359279"/>
                  </a:lnTo>
                  <a:lnTo>
                    <a:pt x="19050" y="2359279"/>
                  </a:lnTo>
                  <a:lnTo>
                    <a:pt x="19050" y="2302129"/>
                  </a:lnTo>
                  <a:close/>
                </a:path>
                <a:path w="10972800" h="3981450">
                  <a:moveTo>
                    <a:pt x="19050" y="2206917"/>
                  </a:moveTo>
                  <a:lnTo>
                    <a:pt x="0" y="2206917"/>
                  </a:lnTo>
                  <a:lnTo>
                    <a:pt x="0" y="2264067"/>
                  </a:lnTo>
                  <a:lnTo>
                    <a:pt x="19050" y="2264067"/>
                  </a:lnTo>
                  <a:lnTo>
                    <a:pt x="19050" y="2206917"/>
                  </a:lnTo>
                  <a:close/>
                </a:path>
                <a:path w="10972800" h="3981450">
                  <a:moveTo>
                    <a:pt x="19050" y="2111692"/>
                  </a:moveTo>
                  <a:lnTo>
                    <a:pt x="0" y="2111692"/>
                  </a:lnTo>
                  <a:lnTo>
                    <a:pt x="0" y="2168842"/>
                  </a:lnTo>
                  <a:lnTo>
                    <a:pt x="19050" y="2168842"/>
                  </a:lnTo>
                  <a:lnTo>
                    <a:pt x="19050" y="2111692"/>
                  </a:lnTo>
                  <a:close/>
                </a:path>
                <a:path w="10972800" h="3981450">
                  <a:moveTo>
                    <a:pt x="19050" y="2016467"/>
                  </a:moveTo>
                  <a:lnTo>
                    <a:pt x="0" y="2016467"/>
                  </a:lnTo>
                  <a:lnTo>
                    <a:pt x="0" y="2073617"/>
                  </a:lnTo>
                  <a:lnTo>
                    <a:pt x="19050" y="2073617"/>
                  </a:lnTo>
                  <a:lnTo>
                    <a:pt x="19050" y="2016467"/>
                  </a:lnTo>
                  <a:close/>
                </a:path>
                <a:path w="10972800" h="3981450">
                  <a:moveTo>
                    <a:pt x="19050" y="1921256"/>
                  </a:moveTo>
                  <a:lnTo>
                    <a:pt x="0" y="1921256"/>
                  </a:lnTo>
                  <a:lnTo>
                    <a:pt x="0" y="1978406"/>
                  </a:lnTo>
                  <a:lnTo>
                    <a:pt x="19050" y="1978406"/>
                  </a:lnTo>
                  <a:lnTo>
                    <a:pt x="19050" y="1921256"/>
                  </a:lnTo>
                  <a:close/>
                </a:path>
                <a:path w="10972800" h="3981450">
                  <a:moveTo>
                    <a:pt x="19050" y="1826031"/>
                  </a:moveTo>
                  <a:lnTo>
                    <a:pt x="0" y="1826031"/>
                  </a:lnTo>
                  <a:lnTo>
                    <a:pt x="0" y="1883181"/>
                  </a:lnTo>
                  <a:lnTo>
                    <a:pt x="19050" y="1883181"/>
                  </a:lnTo>
                  <a:lnTo>
                    <a:pt x="19050" y="1826031"/>
                  </a:lnTo>
                  <a:close/>
                </a:path>
                <a:path w="10972800" h="3981450">
                  <a:moveTo>
                    <a:pt x="19050" y="1730819"/>
                  </a:moveTo>
                  <a:lnTo>
                    <a:pt x="0" y="1730819"/>
                  </a:lnTo>
                  <a:lnTo>
                    <a:pt x="0" y="1787969"/>
                  </a:lnTo>
                  <a:lnTo>
                    <a:pt x="19050" y="1787969"/>
                  </a:lnTo>
                  <a:lnTo>
                    <a:pt x="19050" y="1730819"/>
                  </a:lnTo>
                  <a:close/>
                </a:path>
                <a:path w="10972800" h="3981450">
                  <a:moveTo>
                    <a:pt x="19050" y="1635594"/>
                  </a:moveTo>
                  <a:lnTo>
                    <a:pt x="0" y="1635594"/>
                  </a:lnTo>
                  <a:lnTo>
                    <a:pt x="0" y="1692744"/>
                  </a:lnTo>
                  <a:lnTo>
                    <a:pt x="19050" y="1692744"/>
                  </a:lnTo>
                  <a:lnTo>
                    <a:pt x="19050" y="1635594"/>
                  </a:lnTo>
                  <a:close/>
                </a:path>
                <a:path w="10972800" h="3981450">
                  <a:moveTo>
                    <a:pt x="19050" y="1540370"/>
                  </a:moveTo>
                  <a:lnTo>
                    <a:pt x="0" y="1540370"/>
                  </a:lnTo>
                  <a:lnTo>
                    <a:pt x="0" y="1597520"/>
                  </a:lnTo>
                  <a:lnTo>
                    <a:pt x="19050" y="1597520"/>
                  </a:lnTo>
                  <a:lnTo>
                    <a:pt x="19050" y="1540370"/>
                  </a:lnTo>
                  <a:close/>
                </a:path>
                <a:path w="10972800" h="3981450">
                  <a:moveTo>
                    <a:pt x="19050" y="1445158"/>
                  </a:moveTo>
                  <a:lnTo>
                    <a:pt x="0" y="1445158"/>
                  </a:lnTo>
                  <a:lnTo>
                    <a:pt x="0" y="1502308"/>
                  </a:lnTo>
                  <a:lnTo>
                    <a:pt x="19050" y="1502308"/>
                  </a:lnTo>
                  <a:lnTo>
                    <a:pt x="19050" y="1445158"/>
                  </a:lnTo>
                  <a:close/>
                </a:path>
                <a:path w="10972800" h="3981450">
                  <a:moveTo>
                    <a:pt x="19050" y="1349933"/>
                  </a:moveTo>
                  <a:lnTo>
                    <a:pt x="0" y="1349933"/>
                  </a:lnTo>
                  <a:lnTo>
                    <a:pt x="0" y="1407083"/>
                  </a:lnTo>
                  <a:lnTo>
                    <a:pt x="19050" y="1407083"/>
                  </a:lnTo>
                  <a:lnTo>
                    <a:pt x="19050" y="1349933"/>
                  </a:lnTo>
                  <a:close/>
                </a:path>
                <a:path w="10972800" h="3981450">
                  <a:moveTo>
                    <a:pt x="19050" y="1254721"/>
                  </a:moveTo>
                  <a:lnTo>
                    <a:pt x="0" y="1254721"/>
                  </a:lnTo>
                  <a:lnTo>
                    <a:pt x="0" y="1311871"/>
                  </a:lnTo>
                  <a:lnTo>
                    <a:pt x="19050" y="1311871"/>
                  </a:lnTo>
                  <a:lnTo>
                    <a:pt x="19050" y="1254721"/>
                  </a:lnTo>
                  <a:close/>
                </a:path>
                <a:path w="10972800" h="3981450">
                  <a:moveTo>
                    <a:pt x="19050" y="1159497"/>
                  </a:moveTo>
                  <a:lnTo>
                    <a:pt x="0" y="1159497"/>
                  </a:lnTo>
                  <a:lnTo>
                    <a:pt x="0" y="1216647"/>
                  </a:lnTo>
                  <a:lnTo>
                    <a:pt x="19050" y="1216647"/>
                  </a:lnTo>
                  <a:lnTo>
                    <a:pt x="19050" y="1159497"/>
                  </a:lnTo>
                  <a:close/>
                </a:path>
                <a:path w="10972800" h="3981450">
                  <a:moveTo>
                    <a:pt x="19050" y="1064272"/>
                  </a:moveTo>
                  <a:lnTo>
                    <a:pt x="0" y="1064272"/>
                  </a:lnTo>
                  <a:lnTo>
                    <a:pt x="0" y="1121422"/>
                  </a:lnTo>
                  <a:lnTo>
                    <a:pt x="19050" y="1121422"/>
                  </a:lnTo>
                  <a:lnTo>
                    <a:pt x="19050" y="1064272"/>
                  </a:lnTo>
                  <a:close/>
                </a:path>
                <a:path w="10972800" h="3981450">
                  <a:moveTo>
                    <a:pt x="19050" y="969060"/>
                  </a:moveTo>
                  <a:lnTo>
                    <a:pt x="0" y="969060"/>
                  </a:lnTo>
                  <a:lnTo>
                    <a:pt x="0" y="1026210"/>
                  </a:lnTo>
                  <a:lnTo>
                    <a:pt x="19050" y="1026210"/>
                  </a:lnTo>
                  <a:lnTo>
                    <a:pt x="19050" y="969060"/>
                  </a:lnTo>
                  <a:close/>
                </a:path>
                <a:path w="10972800" h="3981450">
                  <a:moveTo>
                    <a:pt x="19050" y="873836"/>
                  </a:moveTo>
                  <a:lnTo>
                    <a:pt x="0" y="873836"/>
                  </a:lnTo>
                  <a:lnTo>
                    <a:pt x="0" y="930986"/>
                  </a:lnTo>
                  <a:lnTo>
                    <a:pt x="19050" y="930986"/>
                  </a:lnTo>
                  <a:lnTo>
                    <a:pt x="19050" y="873836"/>
                  </a:lnTo>
                  <a:close/>
                </a:path>
                <a:path w="10972800" h="3981450">
                  <a:moveTo>
                    <a:pt x="19050" y="778624"/>
                  </a:moveTo>
                  <a:lnTo>
                    <a:pt x="0" y="778624"/>
                  </a:lnTo>
                  <a:lnTo>
                    <a:pt x="0" y="835774"/>
                  </a:lnTo>
                  <a:lnTo>
                    <a:pt x="19050" y="835774"/>
                  </a:lnTo>
                  <a:lnTo>
                    <a:pt x="19050" y="778624"/>
                  </a:lnTo>
                  <a:close/>
                </a:path>
                <a:path w="10972800" h="3981450">
                  <a:moveTo>
                    <a:pt x="19050" y="683399"/>
                  </a:moveTo>
                  <a:lnTo>
                    <a:pt x="0" y="683399"/>
                  </a:lnTo>
                  <a:lnTo>
                    <a:pt x="0" y="740549"/>
                  </a:lnTo>
                  <a:lnTo>
                    <a:pt x="19050" y="740549"/>
                  </a:lnTo>
                  <a:lnTo>
                    <a:pt x="19050" y="683399"/>
                  </a:lnTo>
                  <a:close/>
                </a:path>
                <a:path w="10972800" h="3981450">
                  <a:moveTo>
                    <a:pt x="19050" y="588175"/>
                  </a:moveTo>
                  <a:lnTo>
                    <a:pt x="0" y="588175"/>
                  </a:lnTo>
                  <a:lnTo>
                    <a:pt x="0" y="645325"/>
                  </a:lnTo>
                  <a:lnTo>
                    <a:pt x="19050" y="645325"/>
                  </a:lnTo>
                  <a:lnTo>
                    <a:pt x="19050" y="588175"/>
                  </a:lnTo>
                  <a:close/>
                </a:path>
                <a:path w="10972800" h="3981450">
                  <a:moveTo>
                    <a:pt x="19050" y="492963"/>
                  </a:moveTo>
                  <a:lnTo>
                    <a:pt x="0" y="492963"/>
                  </a:lnTo>
                  <a:lnTo>
                    <a:pt x="0" y="550113"/>
                  </a:lnTo>
                  <a:lnTo>
                    <a:pt x="19050" y="550113"/>
                  </a:lnTo>
                  <a:lnTo>
                    <a:pt x="19050" y="492963"/>
                  </a:lnTo>
                  <a:close/>
                </a:path>
                <a:path w="10972800" h="3981450">
                  <a:moveTo>
                    <a:pt x="19050" y="397738"/>
                  </a:moveTo>
                  <a:lnTo>
                    <a:pt x="0" y="397738"/>
                  </a:lnTo>
                  <a:lnTo>
                    <a:pt x="0" y="454888"/>
                  </a:lnTo>
                  <a:lnTo>
                    <a:pt x="19050" y="454888"/>
                  </a:lnTo>
                  <a:lnTo>
                    <a:pt x="19050" y="397738"/>
                  </a:lnTo>
                  <a:close/>
                </a:path>
                <a:path w="10972800" h="3981450">
                  <a:moveTo>
                    <a:pt x="19050" y="302526"/>
                  </a:moveTo>
                  <a:lnTo>
                    <a:pt x="0" y="302526"/>
                  </a:lnTo>
                  <a:lnTo>
                    <a:pt x="0" y="359676"/>
                  </a:lnTo>
                  <a:lnTo>
                    <a:pt x="19050" y="359676"/>
                  </a:lnTo>
                  <a:lnTo>
                    <a:pt x="19050" y="302526"/>
                  </a:lnTo>
                  <a:close/>
                </a:path>
                <a:path w="10972800" h="3981450">
                  <a:moveTo>
                    <a:pt x="19050" y="207302"/>
                  </a:moveTo>
                  <a:lnTo>
                    <a:pt x="0" y="207302"/>
                  </a:lnTo>
                  <a:lnTo>
                    <a:pt x="0" y="264452"/>
                  </a:lnTo>
                  <a:lnTo>
                    <a:pt x="19050" y="264452"/>
                  </a:lnTo>
                  <a:lnTo>
                    <a:pt x="19050" y="207302"/>
                  </a:lnTo>
                  <a:close/>
                </a:path>
                <a:path w="10972800" h="3981450">
                  <a:moveTo>
                    <a:pt x="19050" y="112090"/>
                  </a:moveTo>
                  <a:lnTo>
                    <a:pt x="0" y="112090"/>
                  </a:lnTo>
                  <a:lnTo>
                    <a:pt x="0" y="169240"/>
                  </a:lnTo>
                  <a:lnTo>
                    <a:pt x="19050" y="169240"/>
                  </a:lnTo>
                  <a:lnTo>
                    <a:pt x="19050" y="112090"/>
                  </a:lnTo>
                  <a:close/>
                </a:path>
                <a:path w="10972800" h="3981450">
                  <a:moveTo>
                    <a:pt x="40322" y="31254"/>
                  </a:moveTo>
                  <a:lnTo>
                    <a:pt x="28689" y="16662"/>
                  </a:lnTo>
                  <a:lnTo>
                    <a:pt x="27889" y="17259"/>
                  </a:lnTo>
                  <a:lnTo>
                    <a:pt x="22326" y="22313"/>
                  </a:lnTo>
                  <a:lnTo>
                    <a:pt x="5702" y="47320"/>
                  </a:lnTo>
                  <a:lnTo>
                    <a:pt x="3263" y="54102"/>
                  </a:lnTo>
                  <a:lnTo>
                    <a:pt x="1460" y="61328"/>
                  </a:lnTo>
                  <a:lnTo>
                    <a:pt x="381" y="68618"/>
                  </a:lnTo>
                  <a:lnTo>
                    <a:pt x="114" y="73825"/>
                  </a:lnTo>
                  <a:lnTo>
                    <a:pt x="19050" y="74422"/>
                  </a:lnTo>
                  <a:lnTo>
                    <a:pt x="19050" y="68618"/>
                  </a:lnTo>
                  <a:lnTo>
                    <a:pt x="20510" y="61328"/>
                  </a:lnTo>
                  <a:lnTo>
                    <a:pt x="26301" y="47320"/>
                  </a:lnTo>
                  <a:lnTo>
                    <a:pt x="30441" y="41135"/>
                  </a:lnTo>
                  <a:lnTo>
                    <a:pt x="35801" y="35788"/>
                  </a:lnTo>
                  <a:lnTo>
                    <a:pt x="40322" y="31254"/>
                  </a:lnTo>
                  <a:close/>
                </a:path>
                <a:path w="10972800" h="3981450">
                  <a:moveTo>
                    <a:pt x="50228" y="3956342"/>
                  </a:moveTo>
                  <a:lnTo>
                    <a:pt x="47332" y="3955148"/>
                  </a:lnTo>
                  <a:lnTo>
                    <a:pt x="41148" y="3951008"/>
                  </a:lnTo>
                  <a:lnTo>
                    <a:pt x="35801" y="3945648"/>
                  </a:lnTo>
                  <a:lnTo>
                    <a:pt x="30441" y="3940289"/>
                  </a:lnTo>
                  <a:lnTo>
                    <a:pt x="26301" y="3934117"/>
                  </a:lnTo>
                  <a:lnTo>
                    <a:pt x="20510" y="3920109"/>
                  </a:lnTo>
                  <a:lnTo>
                    <a:pt x="20167" y="3918394"/>
                  </a:lnTo>
                  <a:lnTo>
                    <a:pt x="2095" y="3922636"/>
                  </a:lnTo>
                  <a:lnTo>
                    <a:pt x="22326" y="3959123"/>
                  </a:lnTo>
                  <a:lnTo>
                    <a:pt x="41694" y="3973118"/>
                  </a:lnTo>
                  <a:lnTo>
                    <a:pt x="50228" y="3956342"/>
                  </a:lnTo>
                  <a:close/>
                </a:path>
                <a:path w="10972800" h="3981450">
                  <a:moveTo>
                    <a:pt x="133350" y="0"/>
                  </a:moveTo>
                  <a:lnTo>
                    <a:pt x="76200" y="0"/>
                  </a:lnTo>
                  <a:lnTo>
                    <a:pt x="68897" y="342"/>
                  </a:lnTo>
                  <a:lnTo>
                    <a:pt x="70700" y="19050"/>
                  </a:lnTo>
                  <a:lnTo>
                    <a:pt x="133350" y="19050"/>
                  </a:lnTo>
                  <a:lnTo>
                    <a:pt x="133350" y="0"/>
                  </a:lnTo>
                  <a:close/>
                </a:path>
                <a:path w="10972800" h="3981450">
                  <a:moveTo>
                    <a:pt x="140131" y="3962387"/>
                  </a:moveTo>
                  <a:lnTo>
                    <a:pt x="82981" y="3962387"/>
                  </a:lnTo>
                  <a:lnTo>
                    <a:pt x="82981" y="3981437"/>
                  </a:lnTo>
                  <a:lnTo>
                    <a:pt x="140131" y="3981437"/>
                  </a:lnTo>
                  <a:lnTo>
                    <a:pt x="140131" y="3962387"/>
                  </a:lnTo>
                  <a:close/>
                </a:path>
                <a:path w="10972800" h="3981450">
                  <a:moveTo>
                    <a:pt x="228574" y="0"/>
                  </a:moveTo>
                  <a:lnTo>
                    <a:pt x="171424" y="0"/>
                  </a:lnTo>
                  <a:lnTo>
                    <a:pt x="171424" y="19050"/>
                  </a:lnTo>
                  <a:lnTo>
                    <a:pt x="228574" y="19050"/>
                  </a:lnTo>
                  <a:lnTo>
                    <a:pt x="228574" y="0"/>
                  </a:lnTo>
                  <a:close/>
                </a:path>
                <a:path w="10972800" h="3981450">
                  <a:moveTo>
                    <a:pt x="235356" y="3962387"/>
                  </a:moveTo>
                  <a:lnTo>
                    <a:pt x="178206" y="3962387"/>
                  </a:lnTo>
                  <a:lnTo>
                    <a:pt x="178206" y="3981437"/>
                  </a:lnTo>
                  <a:lnTo>
                    <a:pt x="235356" y="3981437"/>
                  </a:lnTo>
                  <a:lnTo>
                    <a:pt x="235356" y="3962387"/>
                  </a:lnTo>
                  <a:close/>
                </a:path>
                <a:path w="10972800" h="3981450">
                  <a:moveTo>
                    <a:pt x="323799" y="0"/>
                  </a:moveTo>
                  <a:lnTo>
                    <a:pt x="266649" y="0"/>
                  </a:lnTo>
                  <a:lnTo>
                    <a:pt x="266649" y="19050"/>
                  </a:lnTo>
                  <a:lnTo>
                    <a:pt x="323799" y="19050"/>
                  </a:lnTo>
                  <a:lnTo>
                    <a:pt x="323799" y="0"/>
                  </a:lnTo>
                  <a:close/>
                </a:path>
                <a:path w="10972800" h="3981450">
                  <a:moveTo>
                    <a:pt x="330568" y="3962387"/>
                  </a:moveTo>
                  <a:lnTo>
                    <a:pt x="273418" y="3962387"/>
                  </a:lnTo>
                  <a:lnTo>
                    <a:pt x="273418" y="3981437"/>
                  </a:lnTo>
                  <a:lnTo>
                    <a:pt x="330568" y="3981437"/>
                  </a:lnTo>
                  <a:lnTo>
                    <a:pt x="330568" y="3962387"/>
                  </a:lnTo>
                  <a:close/>
                </a:path>
                <a:path w="10972800" h="3981450">
                  <a:moveTo>
                    <a:pt x="419011" y="0"/>
                  </a:moveTo>
                  <a:lnTo>
                    <a:pt x="361861" y="0"/>
                  </a:lnTo>
                  <a:lnTo>
                    <a:pt x="361861" y="19050"/>
                  </a:lnTo>
                  <a:lnTo>
                    <a:pt x="419011" y="19050"/>
                  </a:lnTo>
                  <a:lnTo>
                    <a:pt x="419011" y="0"/>
                  </a:lnTo>
                  <a:close/>
                </a:path>
                <a:path w="10972800" h="3981450">
                  <a:moveTo>
                    <a:pt x="425792" y="3962387"/>
                  </a:moveTo>
                  <a:lnTo>
                    <a:pt x="368642" y="3962387"/>
                  </a:lnTo>
                  <a:lnTo>
                    <a:pt x="368642" y="3981437"/>
                  </a:lnTo>
                  <a:lnTo>
                    <a:pt x="425792" y="3981437"/>
                  </a:lnTo>
                  <a:lnTo>
                    <a:pt x="425792" y="3962387"/>
                  </a:lnTo>
                  <a:close/>
                </a:path>
                <a:path w="10972800" h="3981450">
                  <a:moveTo>
                    <a:pt x="514235" y="0"/>
                  </a:moveTo>
                  <a:lnTo>
                    <a:pt x="457085" y="0"/>
                  </a:lnTo>
                  <a:lnTo>
                    <a:pt x="457085" y="19050"/>
                  </a:lnTo>
                  <a:lnTo>
                    <a:pt x="514235" y="19050"/>
                  </a:lnTo>
                  <a:lnTo>
                    <a:pt x="514235" y="0"/>
                  </a:lnTo>
                  <a:close/>
                </a:path>
                <a:path w="10972800" h="3981450">
                  <a:moveTo>
                    <a:pt x="521017" y="3962387"/>
                  </a:moveTo>
                  <a:lnTo>
                    <a:pt x="463867" y="3962387"/>
                  </a:lnTo>
                  <a:lnTo>
                    <a:pt x="463867" y="3981437"/>
                  </a:lnTo>
                  <a:lnTo>
                    <a:pt x="521017" y="3981437"/>
                  </a:lnTo>
                  <a:lnTo>
                    <a:pt x="521017" y="3962387"/>
                  </a:lnTo>
                  <a:close/>
                </a:path>
                <a:path w="10972800" h="3981450">
                  <a:moveTo>
                    <a:pt x="609447" y="0"/>
                  </a:moveTo>
                  <a:lnTo>
                    <a:pt x="552297" y="0"/>
                  </a:lnTo>
                  <a:lnTo>
                    <a:pt x="552297" y="19050"/>
                  </a:lnTo>
                  <a:lnTo>
                    <a:pt x="609447" y="19050"/>
                  </a:lnTo>
                  <a:lnTo>
                    <a:pt x="609447" y="0"/>
                  </a:lnTo>
                  <a:close/>
                </a:path>
                <a:path w="10972800" h="3981450">
                  <a:moveTo>
                    <a:pt x="616229" y="3962387"/>
                  </a:moveTo>
                  <a:lnTo>
                    <a:pt x="559079" y="3962387"/>
                  </a:lnTo>
                  <a:lnTo>
                    <a:pt x="559079" y="3981437"/>
                  </a:lnTo>
                  <a:lnTo>
                    <a:pt x="616229" y="3981437"/>
                  </a:lnTo>
                  <a:lnTo>
                    <a:pt x="616229" y="3962387"/>
                  </a:lnTo>
                  <a:close/>
                </a:path>
                <a:path w="10972800" h="3981450">
                  <a:moveTo>
                    <a:pt x="704672" y="0"/>
                  </a:moveTo>
                  <a:lnTo>
                    <a:pt x="647522" y="0"/>
                  </a:lnTo>
                  <a:lnTo>
                    <a:pt x="647522" y="19050"/>
                  </a:lnTo>
                  <a:lnTo>
                    <a:pt x="704672" y="19050"/>
                  </a:lnTo>
                  <a:lnTo>
                    <a:pt x="704672" y="0"/>
                  </a:lnTo>
                  <a:close/>
                </a:path>
                <a:path w="10972800" h="3981450">
                  <a:moveTo>
                    <a:pt x="711454" y="3962387"/>
                  </a:moveTo>
                  <a:lnTo>
                    <a:pt x="654304" y="3962387"/>
                  </a:lnTo>
                  <a:lnTo>
                    <a:pt x="654304" y="3981437"/>
                  </a:lnTo>
                  <a:lnTo>
                    <a:pt x="711454" y="3981437"/>
                  </a:lnTo>
                  <a:lnTo>
                    <a:pt x="711454" y="3962387"/>
                  </a:lnTo>
                  <a:close/>
                </a:path>
                <a:path w="10972800" h="3981450">
                  <a:moveTo>
                    <a:pt x="799896" y="0"/>
                  </a:moveTo>
                  <a:lnTo>
                    <a:pt x="742746" y="0"/>
                  </a:lnTo>
                  <a:lnTo>
                    <a:pt x="742746" y="19050"/>
                  </a:lnTo>
                  <a:lnTo>
                    <a:pt x="799896" y="19050"/>
                  </a:lnTo>
                  <a:lnTo>
                    <a:pt x="799896" y="0"/>
                  </a:lnTo>
                  <a:close/>
                </a:path>
                <a:path w="10972800" h="3981450">
                  <a:moveTo>
                    <a:pt x="806678" y="3962387"/>
                  </a:moveTo>
                  <a:lnTo>
                    <a:pt x="749528" y="3962387"/>
                  </a:lnTo>
                  <a:lnTo>
                    <a:pt x="749528" y="3981437"/>
                  </a:lnTo>
                  <a:lnTo>
                    <a:pt x="806678" y="3981437"/>
                  </a:lnTo>
                  <a:lnTo>
                    <a:pt x="806678" y="3962387"/>
                  </a:lnTo>
                  <a:close/>
                </a:path>
                <a:path w="10972800" h="3981450">
                  <a:moveTo>
                    <a:pt x="895108" y="0"/>
                  </a:moveTo>
                  <a:lnTo>
                    <a:pt x="837958" y="0"/>
                  </a:lnTo>
                  <a:lnTo>
                    <a:pt x="837958" y="19050"/>
                  </a:lnTo>
                  <a:lnTo>
                    <a:pt x="895108" y="19050"/>
                  </a:lnTo>
                  <a:lnTo>
                    <a:pt x="895108" y="0"/>
                  </a:lnTo>
                  <a:close/>
                </a:path>
                <a:path w="10972800" h="3981450">
                  <a:moveTo>
                    <a:pt x="901890" y="3962387"/>
                  </a:moveTo>
                  <a:lnTo>
                    <a:pt x="844740" y="3962387"/>
                  </a:lnTo>
                  <a:lnTo>
                    <a:pt x="844740" y="3981437"/>
                  </a:lnTo>
                  <a:lnTo>
                    <a:pt x="901890" y="3981437"/>
                  </a:lnTo>
                  <a:lnTo>
                    <a:pt x="901890" y="3962387"/>
                  </a:lnTo>
                  <a:close/>
                </a:path>
                <a:path w="10972800" h="3981450">
                  <a:moveTo>
                    <a:pt x="990333" y="0"/>
                  </a:moveTo>
                  <a:lnTo>
                    <a:pt x="933183" y="0"/>
                  </a:lnTo>
                  <a:lnTo>
                    <a:pt x="933183" y="19050"/>
                  </a:lnTo>
                  <a:lnTo>
                    <a:pt x="990333" y="19050"/>
                  </a:lnTo>
                  <a:lnTo>
                    <a:pt x="990333" y="0"/>
                  </a:lnTo>
                  <a:close/>
                </a:path>
                <a:path w="10972800" h="3981450">
                  <a:moveTo>
                    <a:pt x="997115" y="3962387"/>
                  </a:moveTo>
                  <a:lnTo>
                    <a:pt x="939965" y="3962387"/>
                  </a:lnTo>
                  <a:lnTo>
                    <a:pt x="939965" y="3981437"/>
                  </a:lnTo>
                  <a:lnTo>
                    <a:pt x="997115" y="3981437"/>
                  </a:lnTo>
                  <a:lnTo>
                    <a:pt x="997115" y="3962387"/>
                  </a:lnTo>
                  <a:close/>
                </a:path>
                <a:path w="10972800" h="3981450">
                  <a:moveTo>
                    <a:pt x="1085545" y="0"/>
                  </a:moveTo>
                  <a:lnTo>
                    <a:pt x="1028395" y="0"/>
                  </a:lnTo>
                  <a:lnTo>
                    <a:pt x="1028395" y="19050"/>
                  </a:lnTo>
                  <a:lnTo>
                    <a:pt x="1085545" y="19050"/>
                  </a:lnTo>
                  <a:lnTo>
                    <a:pt x="1085545" y="0"/>
                  </a:lnTo>
                  <a:close/>
                </a:path>
                <a:path w="10972800" h="3981450">
                  <a:moveTo>
                    <a:pt x="1092327" y="3962387"/>
                  </a:moveTo>
                  <a:lnTo>
                    <a:pt x="1035177" y="3962387"/>
                  </a:lnTo>
                  <a:lnTo>
                    <a:pt x="1035177" y="3981437"/>
                  </a:lnTo>
                  <a:lnTo>
                    <a:pt x="1092327" y="3981437"/>
                  </a:lnTo>
                  <a:lnTo>
                    <a:pt x="1092327" y="3962387"/>
                  </a:lnTo>
                  <a:close/>
                </a:path>
                <a:path w="10972800" h="3981450">
                  <a:moveTo>
                    <a:pt x="1180769" y="0"/>
                  </a:moveTo>
                  <a:lnTo>
                    <a:pt x="1123619" y="0"/>
                  </a:lnTo>
                  <a:lnTo>
                    <a:pt x="1123619" y="19050"/>
                  </a:lnTo>
                  <a:lnTo>
                    <a:pt x="1180769" y="19050"/>
                  </a:lnTo>
                  <a:lnTo>
                    <a:pt x="1180769" y="0"/>
                  </a:lnTo>
                  <a:close/>
                </a:path>
                <a:path w="10972800" h="3981450">
                  <a:moveTo>
                    <a:pt x="1187551" y="3962387"/>
                  </a:moveTo>
                  <a:lnTo>
                    <a:pt x="1130401" y="3962387"/>
                  </a:lnTo>
                  <a:lnTo>
                    <a:pt x="1130401" y="3981437"/>
                  </a:lnTo>
                  <a:lnTo>
                    <a:pt x="1187551" y="3981437"/>
                  </a:lnTo>
                  <a:lnTo>
                    <a:pt x="1187551" y="3962387"/>
                  </a:lnTo>
                  <a:close/>
                </a:path>
                <a:path w="10972800" h="3981450">
                  <a:moveTo>
                    <a:pt x="1275994" y="0"/>
                  </a:moveTo>
                  <a:lnTo>
                    <a:pt x="1218844" y="0"/>
                  </a:lnTo>
                  <a:lnTo>
                    <a:pt x="1218844" y="19050"/>
                  </a:lnTo>
                  <a:lnTo>
                    <a:pt x="1275994" y="19050"/>
                  </a:lnTo>
                  <a:lnTo>
                    <a:pt x="1275994" y="0"/>
                  </a:lnTo>
                  <a:close/>
                </a:path>
                <a:path w="10972800" h="3981450">
                  <a:moveTo>
                    <a:pt x="1282776" y="3962387"/>
                  </a:moveTo>
                  <a:lnTo>
                    <a:pt x="1225626" y="3962387"/>
                  </a:lnTo>
                  <a:lnTo>
                    <a:pt x="1225626" y="3981437"/>
                  </a:lnTo>
                  <a:lnTo>
                    <a:pt x="1282776" y="3981437"/>
                  </a:lnTo>
                  <a:lnTo>
                    <a:pt x="1282776" y="3962387"/>
                  </a:lnTo>
                  <a:close/>
                </a:path>
                <a:path w="10972800" h="3981450">
                  <a:moveTo>
                    <a:pt x="1371206" y="0"/>
                  </a:moveTo>
                  <a:lnTo>
                    <a:pt x="1314056" y="0"/>
                  </a:lnTo>
                  <a:lnTo>
                    <a:pt x="1314056" y="19050"/>
                  </a:lnTo>
                  <a:lnTo>
                    <a:pt x="1371206" y="19050"/>
                  </a:lnTo>
                  <a:lnTo>
                    <a:pt x="1371206" y="0"/>
                  </a:lnTo>
                  <a:close/>
                </a:path>
                <a:path w="10972800" h="3981450">
                  <a:moveTo>
                    <a:pt x="1377988" y="3962387"/>
                  </a:moveTo>
                  <a:lnTo>
                    <a:pt x="1320838" y="3962387"/>
                  </a:lnTo>
                  <a:lnTo>
                    <a:pt x="1320838" y="3981437"/>
                  </a:lnTo>
                  <a:lnTo>
                    <a:pt x="1377988" y="3981437"/>
                  </a:lnTo>
                  <a:lnTo>
                    <a:pt x="1377988" y="3962387"/>
                  </a:lnTo>
                  <a:close/>
                </a:path>
                <a:path w="10972800" h="3981450">
                  <a:moveTo>
                    <a:pt x="1466430" y="0"/>
                  </a:moveTo>
                  <a:lnTo>
                    <a:pt x="1409280" y="0"/>
                  </a:lnTo>
                  <a:lnTo>
                    <a:pt x="1409280" y="19050"/>
                  </a:lnTo>
                  <a:lnTo>
                    <a:pt x="1466430" y="19050"/>
                  </a:lnTo>
                  <a:lnTo>
                    <a:pt x="1466430" y="0"/>
                  </a:lnTo>
                  <a:close/>
                </a:path>
                <a:path w="10972800" h="3981450">
                  <a:moveTo>
                    <a:pt x="1473212" y="3962387"/>
                  </a:moveTo>
                  <a:lnTo>
                    <a:pt x="1416062" y="3962387"/>
                  </a:lnTo>
                  <a:lnTo>
                    <a:pt x="1416062" y="3981437"/>
                  </a:lnTo>
                  <a:lnTo>
                    <a:pt x="1473212" y="3981437"/>
                  </a:lnTo>
                  <a:lnTo>
                    <a:pt x="1473212" y="3962387"/>
                  </a:lnTo>
                  <a:close/>
                </a:path>
                <a:path w="10972800" h="3981450">
                  <a:moveTo>
                    <a:pt x="1561642" y="0"/>
                  </a:moveTo>
                  <a:lnTo>
                    <a:pt x="1504492" y="0"/>
                  </a:lnTo>
                  <a:lnTo>
                    <a:pt x="1504492" y="19050"/>
                  </a:lnTo>
                  <a:lnTo>
                    <a:pt x="1561642" y="19050"/>
                  </a:lnTo>
                  <a:lnTo>
                    <a:pt x="1561642" y="0"/>
                  </a:lnTo>
                  <a:close/>
                </a:path>
                <a:path w="10972800" h="3981450">
                  <a:moveTo>
                    <a:pt x="1568424" y="3962387"/>
                  </a:moveTo>
                  <a:lnTo>
                    <a:pt x="1511274" y="3962387"/>
                  </a:lnTo>
                  <a:lnTo>
                    <a:pt x="1511274" y="3981437"/>
                  </a:lnTo>
                  <a:lnTo>
                    <a:pt x="1568424" y="3981437"/>
                  </a:lnTo>
                  <a:lnTo>
                    <a:pt x="1568424" y="3962387"/>
                  </a:lnTo>
                  <a:close/>
                </a:path>
                <a:path w="10972800" h="3981450">
                  <a:moveTo>
                    <a:pt x="1656867" y="0"/>
                  </a:moveTo>
                  <a:lnTo>
                    <a:pt x="1599717" y="0"/>
                  </a:lnTo>
                  <a:lnTo>
                    <a:pt x="1599717" y="19050"/>
                  </a:lnTo>
                  <a:lnTo>
                    <a:pt x="1656867" y="19050"/>
                  </a:lnTo>
                  <a:lnTo>
                    <a:pt x="1656867" y="0"/>
                  </a:lnTo>
                  <a:close/>
                </a:path>
                <a:path w="10972800" h="3981450">
                  <a:moveTo>
                    <a:pt x="1663649" y="3962387"/>
                  </a:moveTo>
                  <a:lnTo>
                    <a:pt x="1606499" y="3962387"/>
                  </a:lnTo>
                  <a:lnTo>
                    <a:pt x="1606499" y="3981437"/>
                  </a:lnTo>
                  <a:lnTo>
                    <a:pt x="1663649" y="3981437"/>
                  </a:lnTo>
                  <a:lnTo>
                    <a:pt x="1663649" y="3962387"/>
                  </a:lnTo>
                  <a:close/>
                </a:path>
                <a:path w="10972800" h="3981450">
                  <a:moveTo>
                    <a:pt x="1752092" y="0"/>
                  </a:moveTo>
                  <a:lnTo>
                    <a:pt x="1694942" y="0"/>
                  </a:lnTo>
                  <a:lnTo>
                    <a:pt x="1694942" y="19050"/>
                  </a:lnTo>
                  <a:lnTo>
                    <a:pt x="1752092" y="19050"/>
                  </a:lnTo>
                  <a:lnTo>
                    <a:pt x="1752092" y="0"/>
                  </a:lnTo>
                  <a:close/>
                </a:path>
                <a:path w="10972800" h="3981450">
                  <a:moveTo>
                    <a:pt x="1758861" y="3962387"/>
                  </a:moveTo>
                  <a:lnTo>
                    <a:pt x="1701711" y="3962387"/>
                  </a:lnTo>
                  <a:lnTo>
                    <a:pt x="1701711" y="3981437"/>
                  </a:lnTo>
                  <a:lnTo>
                    <a:pt x="1758861" y="3981437"/>
                  </a:lnTo>
                  <a:lnTo>
                    <a:pt x="1758861" y="3962387"/>
                  </a:lnTo>
                  <a:close/>
                </a:path>
                <a:path w="10972800" h="3981450">
                  <a:moveTo>
                    <a:pt x="1847303" y="0"/>
                  </a:moveTo>
                  <a:lnTo>
                    <a:pt x="1790153" y="0"/>
                  </a:lnTo>
                  <a:lnTo>
                    <a:pt x="1790153" y="19050"/>
                  </a:lnTo>
                  <a:lnTo>
                    <a:pt x="1847303" y="19050"/>
                  </a:lnTo>
                  <a:lnTo>
                    <a:pt x="1847303" y="0"/>
                  </a:lnTo>
                  <a:close/>
                </a:path>
                <a:path w="10972800" h="3981450">
                  <a:moveTo>
                    <a:pt x="1854085" y="3962387"/>
                  </a:moveTo>
                  <a:lnTo>
                    <a:pt x="1796935" y="3962387"/>
                  </a:lnTo>
                  <a:lnTo>
                    <a:pt x="1796935" y="3981437"/>
                  </a:lnTo>
                  <a:lnTo>
                    <a:pt x="1854085" y="3981437"/>
                  </a:lnTo>
                  <a:lnTo>
                    <a:pt x="1854085" y="3962387"/>
                  </a:lnTo>
                  <a:close/>
                </a:path>
                <a:path w="10972800" h="3981450">
                  <a:moveTo>
                    <a:pt x="1942528" y="0"/>
                  </a:moveTo>
                  <a:lnTo>
                    <a:pt x="1885378" y="0"/>
                  </a:lnTo>
                  <a:lnTo>
                    <a:pt x="1885378" y="19050"/>
                  </a:lnTo>
                  <a:lnTo>
                    <a:pt x="1942528" y="19050"/>
                  </a:lnTo>
                  <a:lnTo>
                    <a:pt x="1942528" y="0"/>
                  </a:lnTo>
                  <a:close/>
                </a:path>
                <a:path w="10972800" h="3981450">
                  <a:moveTo>
                    <a:pt x="1949310" y="3962387"/>
                  </a:moveTo>
                  <a:lnTo>
                    <a:pt x="1892160" y="3962387"/>
                  </a:lnTo>
                  <a:lnTo>
                    <a:pt x="1892160" y="3981437"/>
                  </a:lnTo>
                  <a:lnTo>
                    <a:pt x="1949310" y="3981437"/>
                  </a:lnTo>
                  <a:lnTo>
                    <a:pt x="1949310" y="3962387"/>
                  </a:lnTo>
                  <a:close/>
                </a:path>
                <a:path w="10972800" h="3981450">
                  <a:moveTo>
                    <a:pt x="2037740" y="0"/>
                  </a:moveTo>
                  <a:lnTo>
                    <a:pt x="1980590" y="0"/>
                  </a:lnTo>
                  <a:lnTo>
                    <a:pt x="1980590" y="19050"/>
                  </a:lnTo>
                  <a:lnTo>
                    <a:pt x="2037740" y="19050"/>
                  </a:lnTo>
                  <a:lnTo>
                    <a:pt x="2037740" y="0"/>
                  </a:lnTo>
                  <a:close/>
                </a:path>
                <a:path w="10972800" h="3981450">
                  <a:moveTo>
                    <a:pt x="2044522" y="3962387"/>
                  </a:moveTo>
                  <a:lnTo>
                    <a:pt x="1987372" y="3962387"/>
                  </a:lnTo>
                  <a:lnTo>
                    <a:pt x="1987372" y="3981437"/>
                  </a:lnTo>
                  <a:lnTo>
                    <a:pt x="2044522" y="3981437"/>
                  </a:lnTo>
                  <a:lnTo>
                    <a:pt x="2044522" y="3962387"/>
                  </a:lnTo>
                  <a:close/>
                </a:path>
                <a:path w="10972800" h="3981450">
                  <a:moveTo>
                    <a:pt x="2132965" y="0"/>
                  </a:moveTo>
                  <a:lnTo>
                    <a:pt x="2075815" y="0"/>
                  </a:lnTo>
                  <a:lnTo>
                    <a:pt x="2075815" y="19050"/>
                  </a:lnTo>
                  <a:lnTo>
                    <a:pt x="2132965" y="19050"/>
                  </a:lnTo>
                  <a:lnTo>
                    <a:pt x="2132965" y="0"/>
                  </a:lnTo>
                  <a:close/>
                </a:path>
                <a:path w="10972800" h="3981450">
                  <a:moveTo>
                    <a:pt x="2139746" y="3962387"/>
                  </a:moveTo>
                  <a:lnTo>
                    <a:pt x="2082596" y="3962387"/>
                  </a:lnTo>
                  <a:lnTo>
                    <a:pt x="2082596" y="3981437"/>
                  </a:lnTo>
                  <a:lnTo>
                    <a:pt x="2139746" y="3981437"/>
                  </a:lnTo>
                  <a:lnTo>
                    <a:pt x="2139746" y="3962387"/>
                  </a:lnTo>
                  <a:close/>
                </a:path>
                <a:path w="10972800" h="3981450">
                  <a:moveTo>
                    <a:pt x="2228189" y="0"/>
                  </a:moveTo>
                  <a:lnTo>
                    <a:pt x="2171039" y="0"/>
                  </a:lnTo>
                  <a:lnTo>
                    <a:pt x="2171039" y="19050"/>
                  </a:lnTo>
                  <a:lnTo>
                    <a:pt x="2228189" y="19050"/>
                  </a:lnTo>
                  <a:lnTo>
                    <a:pt x="2228189" y="0"/>
                  </a:lnTo>
                  <a:close/>
                </a:path>
                <a:path w="10972800" h="3981450">
                  <a:moveTo>
                    <a:pt x="2234958" y="3962387"/>
                  </a:moveTo>
                  <a:lnTo>
                    <a:pt x="2177808" y="3962387"/>
                  </a:lnTo>
                  <a:lnTo>
                    <a:pt x="2177808" y="3981437"/>
                  </a:lnTo>
                  <a:lnTo>
                    <a:pt x="2234958" y="3981437"/>
                  </a:lnTo>
                  <a:lnTo>
                    <a:pt x="2234958" y="3962387"/>
                  </a:lnTo>
                  <a:close/>
                </a:path>
                <a:path w="10972800" h="3981450">
                  <a:moveTo>
                    <a:pt x="2323401" y="0"/>
                  </a:moveTo>
                  <a:lnTo>
                    <a:pt x="2266251" y="0"/>
                  </a:lnTo>
                  <a:lnTo>
                    <a:pt x="2266251" y="19050"/>
                  </a:lnTo>
                  <a:lnTo>
                    <a:pt x="2323401" y="19050"/>
                  </a:lnTo>
                  <a:lnTo>
                    <a:pt x="2323401" y="0"/>
                  </a:lnTo>
                  <a:close/>
                </a:path>
                <a:path w="10972800" h="3981450">
                  <a:moveTo>
                    <a:pt x="2330183" y="3962387"/>
                  </a:moveTo>
                  <a:lnTo>
                    <a:pt x="2273033" y="3962387"/>
                  </a:lnTo>
                  <a:lnTo>
                    <a:pt x="2273033" y="3981437"/>
                  </a:lnTo>
                  <a:lnTo>
                    <a:pt x="2330183" y="3981437"/>
                  </a:lnTo>
                  <a:lnTo>
                    <a:pt x="2330183" y="3962387"/>
                  </a:lnTo>
                  <a:close/>
                </a:path>
                <a:path w="10972800" h="3981450">
                  <a:moveTo>
                    <a:pt x="2418626" y="0"/>
                  </a:moveTo>
                  <a:lnTo>
                    <a:pt x="2361476" y="0"/>
                  </a:lnTo>
                  <a:lnTo>
                    <a:pt x="2361476" y="19050"/>
                  </a:lnTo>
                  <a:lnTo>
                    <a:pt x="2418626" y="19050"/>
                  </a:lnTo>
                  <a:lnTo>
                    <a:pt x="2418626" y="0"/>
                  </a:lnTo>
                  <a:close/>
                </a:path>
                <a:path w="10972800" h="3981450">
                  <a:moveTo>
                    <a:pt x="2425408" y="3962387"/>
                  </a:moveTo>
                  <a:lnTo>
                    <a:pt x="2368258" y="3962387"/>
                  </a:lnTo>
                  <a:lnTo>
                    <a:pt x="2368258" y="3981437"/>
                  </a:lnTo>
                  <a:lnTo>
                    <a:pt x="2425408" y="3981437"/>
                  </a:lnTo>
                  <a:lnTo>
                    <a:pt x="2425408" y="3962387"/>
                  </a:lnTo>
                  <a:close/>
                </a:path>
                <a:path w="10972800" h="3981450">
                  <a:moveTo>
                    <a:pt x="2513838" y="0"/>
                  </a:moveTo>
                  <a:lnTo>
                    <a:pt x="2456688" y="0"/>
                  </a:lnTo>
                  <a:lnTo>
                    <a:pt x="2456688" y="19050"/>
                  </a:lnTo>
                  <a:lnTo>
                    <a:pt x="2513838" y="19050"/>
                  </a:lnTo>
                  <a:lnTo>
                    <a:pt x="2513838" y="0"/>
                  </a:lnTo>
                  <a:close/>
                </a:path>
                <a:path w="10972800" h="3981450">
                  <a:moveTo>
                    <a:pt x="2520619" y="3962387"/>
                  </a:moveTo>
                  <a:lnTo>
                    <a:pt x="2463469" y="3962387"/>
                  </a:lnTo>
                  <a:lnTo>
                    <a:pt x="2463469" y="3981437"/>
                  </a:lnTo>
                  <a:lnTo>
                    <a:pt x="2520619" y="3981437"/>
                  </a:lnTo>
                  <a:lnTo>
                    <a:pt x="2520619" y="3962387"/>
                  </a:lnTo>
                  <a:close/>
                </a:path>
                <a:path w="10972800" h="3981450">
                  <a:moveTo>
                    <a:pt x="2609062" y="0"/>
                  </a:moveTo>
                  <a:lnTo>
                    <a:pt x="2551912" y="0"/>
                  </a:lnTo>
                  <a:lnTo>
                    <a:pt x="2551912" y="19050"/>
                  </a:lnTo>
                  <a:lnTo>
                    <a:pt x="2609062" y="19050"/>
                  </a:lnTo>
                  <a:lnTo>
                    <a:pt x="2609062" y="0"/>
                  </a:lnTo>
                  <a:close/>
                </a:path>
                <a:path w="10972800" h="3981450">
                  <a:moveTo>
                    <a:pt x="2615844" y="3962387"/>
                  </a:moveTo>
                  <a:lnTo>
                    <a:pt x="2558694" y="3962387"/>
                  </a:lnTo>
                  <a:lnTo>
                    <a:pt x="2558694" y="3981437"/>
                  </a:lnTo>
                  <a:lnTo>
                    <a:pt x="2615844" y="3981437"/>
                  </a:lnTo>
                  <a:lnTo>
                    <a:pt x="2615844" y="3962387"/>
                  </a:lnTo>
                  <a:close/>
                </a:path>
                <a:path w="10972800" h="3981450">
                  <a:moveTo>
                    <a:pt x="2704287" y="0"/>
                  </a:moveTo>
                  <a:lnTo>
                    <a:pt x="2647137" y="0"/>
                  </a:lnTo>
                  <a:lnTo>
                    <a:pt x="2647137" y="19050"/>
                  </a:lnTo>
                  <a:lnTo>
                    <a:pt x="2704287" y="19050"/>
                  </a:lnTo>
                  <a:lnTo>
                    <a:pt x="2704287" y="0"/>
                  </a:lnTo>
                  <a:close/>
                </a:path>
                <a:path w="10972800" h="3981450">
                  <a:moveTo>
                    <a:pt x="2711056" y="3962387"/>
                  </a:moveTo>
                  <a:lnTo>
                    <a:pt x="2653906" y="3962387"/>
                  </a:lnTo>
                  <a:lnTo>
                    <a:pt x="2653906" y="3981437"/>
                  </a:lnTo>
                  <a:lnTo>
                    <a:pt x="2711056" y="3981437"/>
                  </a:lnTo>
                  <a:lnTo>
                    <a:pt x="2711056" y="3962387"/>
                  </a:lnTo>
                  <a:close/>
                </a:path>
                <a:path w="10972800" h="3981450">
                  <a:moveTo>
                    <a:pt x="2799499" y="0"/>
                  </a:moveTo>
                  <a:lnTo>
                    <a:pt x="2742349" y="0"/>
                  </a:lnTo>
                  <a:lnTo>
                    <a:pt x="2742349" y="19050"/>
                  </a:lnTo>
                  <a:lnTo>
                    <a:pt x="2799499" y="19050"/>
                  </a:lnTo>
                  <a:lnTo>
                    <a:pt x="2799499" y="0"/>
                  </a:lnTo>
                  <a:close/>
                </a:path>
                <a:path w="10972800" h="3981450">
                  <a:moveTo>
                    <a:pt x="2806281" y="3962387"/>
                  </a:moveTo>
                  <a:lnTo>
                    <a:pt x="2749131" y="3962387"/>
                  </a:lnTo>
                  <a:lnTo>
                    <a:pt x="2749131" y="3981437"/>
                  </a:lnTo>
                  <a:lnTo>
                    <a:pt x="2806281" y="3981437"/>
                  </a:lnTo>
                  <a:lnTo>
                    <a:pt x="2806281" y="3962387"/>
                  </a:lnTo>
                  <a:close/>
                </a:path>
                <a:path w="10972800" h="3981450">
                  <a:moveTo>
                    <a:pt x="2894723" y="0"/>
                  </a:moveTo>
                  <a:lnTo>
                    <a:pt x="2837573" y="0"/>
                  </a:lnTo>
                  <a:lnTo>
                    <a:pt x="2837573" y="19050"/>
                  </a:lnTo>
                  <a:lnTo>
                    <a:pt x="2894723" y="19050"/>
                  </a:lnTo>
                  <a:lnTo>
                    <a:pt x="2894723" y="0"/>
                  </a:lnTo>
                  <a:close/>
                </a:path>
                <a:path w="10972800" h="3981450">
                  <a:moveTo>
                    <a:pt x="2901505" y="3962387"/>
                  </a:moveTo>
                  <a:lnTo>
                    <a:pt x="2844355" y="3962387"/>
                  </a:lnTo>
                  <a:lnTo>
                    <a:pt x="2844355" y="3981437"/>
                  </a:lnTo>
                  <a:lnTo>
                    <a:pt x="2901505" y="3981437"/>
                  </a:lnTo>
                  <a:lnTo>
                    <a:pt x="2901505" y="3962387"/>
                  </a:lnTo>
                  <a:close/>
                </a:path>
                <a:path w="10972800" h="3981450">
                  <a:moveTo>
                    <a:pt x="2989935" y="0"/>
                  </a:moveTo>
                  <a:lnTo>
                    <a:pt x="2932785" y="0"/>
                  </a:lnTo>
                  <a:lnTo>
                    <a:pt x="2932785" y="19050"/>
                  </a:lnTo>
                  <a:lnTo>
                    <a:pt x="2989935" y="19050"/>
                  </a:lnTo>
                  <a:lnTo>
                    <a:pt x="2989935" y="0"/>
                  </a:lnTo>
                  <a:close/>
                </a:path>
                <a:path w="10972800" h="3981450">
                  <a:moveTo>
                    <a:pt x="2996717" y="3962387"/>
                  </a:moveTo>
                  <a:lnTo>
                    <a:pt x="2939567" y="3962387"/>
                  </a:lnTo>
                  <a:lnTo>
                    <a:pt x="2939567" y="3981437"/>
                  </a:lnTo>
                  <a:lnTo>
                    <a:pt x="2996717" y="3981437"/>
                  </a:lnTo>
                  <a:lnTo>
                    <a:pt x="2996717" y="3962387"/>
                  </a:lnTo>
                  <a:close/>
                </a:path>
                <a:path w="10972800" h="3981450">
                  <a:moveTo>
                    <a:pt x="3085160" y="0"/>
                  </a:moveTo>
                  <a:lnTo>
                    <a:pt x="3028010" y="0"/>
                  </a:lnTo>
                  <a:lnTo>
                    <a:pt x="3028010" y="19050"/>
                  </a:lnTo>
                  <a:lnTo>
                    <a:pt x="3085160" y="19050"/>
                  </a:lnTo>
                  <a:lnTo>
                    <a:pt x="3085160" y="0"/>
                  </a:lnTo>
                  <a:close/>
                </a:path>
                <a:path w="10972800" h="3981450">
                  <a:moveTo>
                    <a:pt x="3091942" y="3962387"/>
                  </a:moveTo>
                  <a:lnTo>
                    <a:pt x="3034792" y="3962387"/>
                  </a:lnTo>
                  <a:lnTo>
                    <a:pt x="3034792" y="3981437"/>
                  </a:lnTo>
                  <a:lnTo>
                    <a:pt x="3091942" y="3981437"/>
                  </a:lnTo>
                  <a:lnTo>
                    <a:pt x="3091942" y="3962387"/>
                  </a:lnTo>
                  <a:close/>
                </a:path>
                <a:path w="10972800" h="3981450">
                  <a:moveTo>
                    <a:pt x="3180384" y="0"/>
                  </a:moveTo>
                  <a:lnTo>
                    <a:pt x="3123234" y="0"/>
                  </a:lnTo>
                  <a:lnTo>
                    <a:pt x="3123234" y="19050"/>
                  </a:lnTo>
                  <a:lnTo>
                    <a:pt x="3180384" y="19050"/>
                  </a:lnTo>
                  <a:lnTo>
                    <a:pt x="3180384" y="0"/>
                  </a:lnTo>
                  <a:close/>
                </a:path>
                <a:path w="10972800" h="3981450">
                  <a:moveTo>
                    <a:pt x="3187154" y="3962387"/>
                  </a:moveTo>
                  <a:lnTo>
                    <a:pt x="3130004" y="3962387"/>
                  </a:lnTo>
                  <a:lnTo>
                    <a:pt x="3130004" y="3981437"/>
                  </a:lnTo>
                  <a:lnTo>
                    <a:pt x="3187154" y="3981437"/>
                  </a:lnTo>
                  <a:lnTo>
                    <a:pt x="3187154" y="3962387"/>
                  </a:lnTo>
                  <a:close/>
                </a:path>
                <a:path w="10972800" h="3981450">
                  <a:moveTo>
                    <a:pt x="3275596" y="0"/>
                  </a:moveTo>
                  <a:lnTo>
                    <a:pt x="3218446" y="0"/>
                  </a:lnTo>
                  <a:lnTo>
                    <a:pt x="3218446" y="19050"/>
                  </a:lnTo>
                  <a:lnTo>
                    <a:pt x="3275596" y="19050"/>
                  </a:lnTo>
                  <a:lnTo>
                    <a:pt x="3275596" y="0"/>
                  </a:lnTo>
                  <a:close/>
                </a:path>
                <a:path w="10972800" h="3981450">
                  <a:moveTo>
                    <a:pt x="3282378" y="3962387"/>
                  </a:moveTo>
                  <a:lnTo>
                    <a:pt x="3225228" y="3962387"/>
                  </a:lnTo>
                  <a:lnTo>
                    <a:pt x="3225228" y="3981437"/>
                  </a:lnTo>
                  <a:lnTo>
                    <a:pt x="3282378" y="3981437"/>
                  </a:lnTo>
                  <a:lnTo>
                    <a:pt x="3282378" y="3962387"/>
                  </a:lnTo>
                  <a:close/>
                </a:path>
                <a:path w="10972800" h="3981450">
                  <a:moveTo>
                    <a:pt x="3370821" y="0"/>
                  </a:moveTo>
                  <a:lnTo>
                    <a:pt x="3313671" y="0"/>
                  </a:lnTo>
                  <a:lnTo>
                    <a:pt x="3313671" y="19050"/>
                  </a:lnTo>
                  <a:lnTo>
                    <a:pt x="3370821" y="19050"/>
                  </a:lnTo>
                  <a:lnTo>
                    <a:pt x="3370821" y="0"/>
                  </a:lnTo>
                  <a:close/>
                </a:path>
                <a:path w="10972800" h="3981450">
                  <a:moveTo>
                    <a:pt x="3377603" y="3962387"/>
                  </a:moveTo>
                  <a:lnTo>
                    <a:pt x="3320453" y="3962387"/>
                  </a:lnTo>
                  <a:lnTo>
                    <a:pt x="3320453" y="3981437"/>
                  </a:lnTo>
                  <a:lnTo>
                    <a:pt x="3377603" y="3981437"/>
                  </a:lnTo>
                  <a:lnTo>
                    <a:pt x="3377603" y="3962387"/>
                  </a:lnTo>
                  <a:close/>
                </a:path>
                <a:path w="10972800" h="3981450">
                  <a:moveTo>
                    <a:pt x="3466033" y="0"/>
                  </a:moveTo>
                  <a:lnTo>
                    <a:pt x="3408883" y="0"/>
                  </a:lnTo>
                  <a:lnTo>
                    <a:pt x="3408883" y="19050"/>
                  </a:lnTo>
                  <a:lnTo>
                    <a:pt x="3466033" y="19050"/>
                  </a:lnTo>
                  <a:lnTo>
                    <a:pt x="3466033" y="0"/>
                  </a:lnTo>
                  <a:close/>
                </a:path>
                <a:path w="10972800" h="3981450">
                  <a:moveTo>
                    <a:pt x="3472815" y="3962387"/>
                  </a:moveTo>
                  <a:lnTo>
                    <a:pt x="3415665" y="3962387"/>
                  </a:lnTo>
                  <a:lnTo>
                    <a:pt x="3415665" y="3981437"/>
                  </a:lnTo>
                  <a:lnTo>
                    <a:pt x="3472815" y="3981437"/>
                  </a:lnTo>
                  <a:lnTo>
                    <a:pt x="3472815" y="3962387"/>
                  </a:lnTo>
                  <a:close/>
                </a:path>
                <a:path w="10972800" h="3981450">
                  <a:moveTo>
                    <a:pt x="3561257" y="0"/>
                  </a:moveTo>
                  <a:lnTo>
                    <a:pt x="3504107" y="0"/>
                  </a:lnTo>
                  <a:lnTo>
                    <a:pt x="3504107" y="19050"/>
                  </a:lnTo>
                  <a:lnTo>
                    <a:pt x="3561257" y="19050"/>
                  </a:lnTo>
                  <a:lnTo>
                    <a:pt x="3561257" y="0"/>
                  </a:lnTo>
                  <a:close/>
                </a:path>
                <a:path w="10972800" h="3981450">
                  <a:moveTo>
                    <a:pt x="3568039" y="3962387"/>
                  </a:moveTo>
                  <a:lnTo>
                    <a:pt x="3510889" y="3962387"/>
                  </a:lnTo>
                  <a:lnTo>
                    <a:pt x="3510889" y="3981437"/>
                  </a:lnTo>
                  <a:lnTo>
                    <a:pt x="3568039" y="3981437"/>
                  </a:lnTo>
                  <a:lnTo>
                    <a:pt x="3568039" y="3962387"/>
                  </a:lnTo>
                  <a:close/>
                </a:path>
                <a:path w="10972800" h="3981450">
                  <a:moveTo>
                    <a:pt x="3656482" y="0"/>
                  </a:moveTo>
                  <a:lnTo>
                    <a:pt x="3599332" y="0"/>
                  </a:lnTo>
                  <a:lnTo>
                    <a:pt x="3599332" y="19050"/>
                  </a:lnTo>
                  <a:lnTo>
                    <a:pt x="3656482" y="19050"/>
                  </a:lnTo>
                  <a:lnTo>
                    <a:pt x="3656482" y="0"/>
                  </a:lnTo>
                  <a:close/>
                </a:path>
                <a:path w="10972800" h="3981450">
                  <a:moveTo>
                    <a:pt x="3663251" y="3962387"/>
                  </a:moveTo>
                  <a:lnTo>
                    <a:pt x="3606101" y="3962387"/>
                  </a:lnTo>
                  <a:lnTo>
                    <a:pt x="3606101" y="3981437"/>
                  </a:lnTo>
                  <a:lnTo>
                    <a:pt x="3663251" y="3981437"/>
                  </a:lnTo>
                  <a:lnTo>
                    <a:pt x="3663251" y="3962387"/>
                  </a:lnTo>
                  <a:close/>
                </a:path>
                <a:path w="10972800" h="3981450">
                  <a:moveTo>
                    <a:pt x="3751694" y="0"/>
                  </a:moveTo>
                  <a:lnTo>
                    <a:pt x="3694544" y="0"/>
                  </a:lnTo>
                  <a:lnTo>
                    <a:pt x="3694544" y="19050"/>
                  </a:lnTo>
                  <a:lnTo>
                    <a:pt x="3751694" y="19050"/>
                  </a:lnTo>
                  <a:lnTo>
                    <a:pt x="3751694" y="0"/>
                  </a:lnTo>
                  <a:close/>
                </a:path>
                <a:path w="10972800" h="3981450">
                  <a:moveTo>
                    <a:pt x="3758476" y="3962387"/>
                  </a:moveTo>
                  <a:lnTo>
                    <a:pt x="3701326" y="3962387"/>
                  </a:lnTo>
                  <a:lnTo>
                    <a:pt x="3701326" y="3981437"/>
                  </a:lnTo>
                  <a:lnTo>
                    <a:pt x="3758476" y="3981437"/>
                  </a:lnTo>
                  <a:lnTo>
                    <a:pt x="3758476" y="3962387"/>
                  </a:lnTo>
                  <a:close/>
                </a:path>
                <a:path w="10972800" h="3981450">
                  <a:moveTo>
                    <a:pt x="3846919" y="0"/>
                  </a:moveTo>
                  <a:lnTo>
                    <a:pt x="3789769" y="0"/>
                  </a:lnTo>
                  <a:lnTo>
                    <a:pt x="3789769" y="19050"/>
                  </a:lnTo>
                  <a:lnTo>
                    <a:pt x="3846919" y="19050"/>
                  </a:lnTo>
                  <a:lnTo>
                    <a:pt x="3846919" y="0"/>
                  </a:lnTo>
                  <a:close/>
                </a:path>
                <a:path w="10972800" h="3981450">
                  <a:moveTo>
                    <a:pt x="3853700" y="3962387"/>
                  </a:moveTo>
                  <a:lnTo>
                    <a:pt x="3796550" y="3962387"/>
                  </a:lnTo>
                  <a:lnTo>
                    <a:pt x="3796550" y="3981437"/>
                  </a:lnTo>
                  <a:lnTo>
                    <a:pt x="3853700" y="3981437"/>
                  </a:lnTo>
                  <a:lnTo>
                    <a:pt x="3853700" y="3962387"/>
                  </a:lnTo>
                  <a:close/>
                </a:path>
                <a:path w="10972800" h="3981450">
                  <a:moveTo>
                    <a:pt x="3942130" y="0"/>
                  </a:moveTo>
                  <a:lnTo>
                    <a:pt x="3884980" y="0"/>
                  </a:lnTo>
                  <a:lnTo>
                    <a:pt x="3884980" y="19050"/>
                  </a:lnTo>
                  <a:lnTo>
                    <a:pt x="3942130" y="19050"/>
                  </a:lnTo>
                  <a:lnTo>
                    <a:pt x="3942130" y="0"/>
                  </a:lnTo>
                  <a:close/>
                </a:path>
                <a:path w="10972800" h="3981450">
                  <a:moveTo>
                    <a:pt x="3948912" y="3962387"/>
                  </a:moveTo>
                  <a:lnTo>
                    <a:pt x="3891762" y="3962387"/>
                  </a:lnTo>
                  <a:lnTo>
                    <a:pt x="3891762" y="3981437"/>
                  </a:lnTo>
                  <a:lnTo>
                    <a:pt x="3948912" y="3981437"/>
                  </a:lnTo>
                  <a:lnTo>
                    <a:pt x="3948912" y="3962387"/>
                  </a:lnTo>
                  <a:close/>
                </a:path>
                <a:path w="10972800" h="3981450">
                  <a:moveTo>
                    <a:pt x="4037355" y="0"/>
                  </a:moveTo>
                  <a:lnTo>
                    <a:pt x="3980205" y="0"/>
                  </a:lnTo>
                  <a:lnTo>
                    <a:pt x="3980205" y="19050"/>
                  </a:lnTo>
                  <a:lnTo>
                    <a:pt x="4037355" y="19050"/>
                  </a:lnTo>
                  <a:lnTo>
                    <a:pt x="4037355" y="0"/>
                  </a:lnTo>
                  <a:close/>
                </a:path>
                <a:path w="10972800" h="3981450">
                  <a:moveTo>
                    <a:pt x="4044137" y="3962387"/>
                  </a:moveTo>
                  <a:lnTo>
                    <a:pt x="3986987" y="3962387"/>
                  </a:lnTo>
                  <a:lnTo>
                    <a:pt x="3986987" y="3981437"/>
                  </a:lnTo>
                  <a:lnTo>
                    <a:pt x="4044137" y="3981437"/>
                  </a:lnTo>
                  <a:lnTo>
                    <a:pt x="4044137" y="3962387"/>
                  </a:lnTo>
                  <a:close/>
                </a:path>
                <a:path w="10972800" h="3981450">
                  <a:moveTo>
                    <a:pt x="4132580" y="0"/>
                  </a:moveTo>
                  <a:lnTo>
                    <a:pt x="4075430" y="0"/>
                  </a:lnTo>
                  <a:lnTo>
                    <a:pt x="4075430" y="19050"/>
                  </a:lnTo>
                  <a:lnTo>
                    <a:pt x="4132580" y="19050"/>
                  </a:lnTo>
                  <a:lnTo>
                    <a:pt x="4132580" y="0"/>
                  </a:lnTo>
                  <a:close/>
                </a:path>
                <a:path w="10972800" h="3981450">
                  <a:moveTo>
                    <a:pt x="4139349" y="3962387"/>
                  </a:moveTo>
                  <a:lnTo>
                    <a:pt x="4082199" y="3962387"/>
                  </a:lnTo>
                  <a:lnTo>
                    <a:pt x="4082199" y="3981437"/>
                  </a:lnTo>
                  <a:lnTo>
                    <a:pt x="4139349" y="3981437"/>
                  </a:lnTo>
                  <a:lnTo>
                    <a:pt x="4139349" y="3962387"/>
                  </a:lnTo>
                  <a:close/>
                </a:path>
                <a:path w="10972800" h="3981450">
                  <a:moveTo>
                    <a:pt x="4227792" y="0"/>
                  </a:moveTo>
                  <a:lnTo>
                    <a:pt x="4170642" y="0"/>
                  </a:lnTo>
                  <a:lnTo>
                    <a:pt x="4170642" y="19050"/>
                  </a:lnTo>
                  <a:lnTo>
                    <a:pt x="4227792" y="19050"/>
                  </a:lnTo>
                  <a:lnTo>
                    <a:pt x="4227792" y="0"/>
                  </a:lnTo>
                  <a:close/>
                </a:path>
                <a:path w="10972800" h="3981450">
                  <a:moveTo>
                    <a:pt x="4234573" y="3962387"/>
                  </a:moveTo>
                  <a:lnTo>
                    <a:pt x="4177423" y="3962387"/>
                  </a:lnTo>
                  <a:lnTo>
                    <a:pt x="4177423" y="3981437"/>
                  </a:lnTo>
                  <a:lnTo>
                    <a:pt x="4234573" y="3981437"/>
                  </a:lnTo>
                  <a:lnTo>
                    <a:pt x="4234573" y="3962387"/>
                  </a:lnTo>
                  <a:close/>
                </a:path>
                <a:path w="10972800" h="3981450">
                  <a:moveTo>
                    <a:pt x="4323016" y="0"/>
                  </a:moveTo>
                  <a:lnTo>
                    <a:pt x="4265866" y="0"/>
                  </a:lnTo>
                  <a:lnTo>
                    <a:pt x="4265866" y="19050"/>
                  </a:lnTo>
                  <a:lnTo>
                    <a:pt x="4323016" y="19050"/>
                  </a:lnTo>
                  <a:lnTo>
                    <a:pt x="4323016" y="0"/>
                  </a:lnTo>
                  <a:close/>
                </a:path>
                <a:path w="10972800" h="3981450">
                  <a:moveTo>
                    <a:pt x="4329798" y="3962387"/>
                  </a:moveTo>
                  <a:lnTo>
                    <a:pt x="4272648" y="3962387"/>
                  </a:lnTo>
                  <a:lnTo>
                    <a:pt x="4272648" y="3981437"/>
                  </a:lnTo>
                  <a:lnTo>
                    <a:pt x="4329798" y="3981437"/>
                  </a:lnTo>
                  <a:lnTo>
                    <a:pt x="4329798" y="3962387"/>
                  </a:lnTo>
                  <a:close/>
                </a:path>
                <a:path w="10972800" h="3981450">
                  <a:moveTo>
                    <a:pt x="4418228" y="0"/>
                  </a:moveTo>
                  <a:lnTo>
                    <a:pt x="4361078" y="0"/>
                  </a:lnTo>
                  <a:lnTo>
                    <a:pt x="4361078" y="19050"/>
                  </a:lnTo>
                  <a:lnTo>
                    <a:pt x="4418228" y="19050"/>
                  </a:lnTo>
                  <a:lnTo>
                    <a:pt x="4418228" y="0"/>
                  </a:lnTo>
                  <a:close/>
                </a:path>
                <a:path w="10972800" h="3981450">
                  <a:moveTo>
                    <a:pt x="4425010" y="3962387"/>
                  </a:moveTo>
                  <a:lnTo>
                    <a:pt x="4367860" y="3962387"/>
                  </a:lnTo>
                  <a:lnTo>
                    <a:pt x="4367860" y="3981437"/>
                  </a:lnTo>
                  <a:lnTo>
                    <a:pt x="4425010" y="3981437"/>
                  </a:lnTo>
                  <a:lnTo>
                    <a:pt x="4425010" y="3962387"/>
                  </a:lnTo>
                  <a:close/>
                </a:path>
                <a:path w="10972800" h="3981450">
                  <a:moveTo>
                    <a:pt x="4513453" y="0"/>
                  </a:moveTo>
                  <a:lnTo>
                    <a:pt x="4456303" y="0"/>
                  </a:lnTo>
                  <a:lnTo>
                    <a:pt x="4456303" y="19050"/>
                  </a:lnTo>
                  <a:lnTo>
                    <a:pt x="4513453" y="19050"/>
                  </a:lnTo>
                  <a:lnTo>
                    <a:pt x="4513453" y="0"/>
                  </a:lnTo>
                  <a:close/>
                </a:path>
                <a:path w="10972800" h="3981450">
                  <a:moveTo>
                    <a:pt x="4520235" y="3962387"/>
                  </a:moveTo>
                  <a:lnTo>
                    <a:pt x="4463085" y="3962387"/>
                  </a:lnTo>
                  <a:lnTo>
                    <a:pt x="4463085" y="3981437"/>
                  </a:lnTo>
                  <a:lnTo>
                    <a:pt x="4520235" y="3981437"/>
                  </a:lnTo>
                  <a:lnTo>
                    <a:pt x="4520235" y="3962387"/>
                  </a:lnTo>
                  <a:close/>
                </a:path>
                <a:path w="10972800" h="3981450">
                  <a:moveTo>
                    <a:pt x="4608665" y="0"/>
                  </a:moveTo>
                  <a:lnTo>
                    <a:pt x="4551515" y="0"/>
                  </a:lnTo>
                  <a:lnTo>
                    <a:pt x="4551515" y="19050"/>
                  </a:lnTo>
                  <a:lnTo>
                    <a:pt x="4608665" y="19050"/>
                  </a:lnTo>
                  <a:lnTo>
                    <a:pt x="4608665" y="0"/>
                  </a:lnTo>
                  <a:close/>
                </a:path>
                <a:path w="10972800" h="3981450">
                  <a:moveTo>
                    <a:pt x="4615446" y="3962387"/>
                  </a:moveTo>
                  <a:lnTo>
                    <a:pt x="4558296" y="3962387"/>
                  </a:lnTo>
                  <a:lnTo>
                    <a:pt x="4558296" y="3981437"/>
                  </a:lnTo>
                  <a:lnTo>
                    <a:pt x="4615446" y="3981437"/>
                  </a:lnTo>
                  <a:lnTo>
                    <a:pt x="4615446" y="3962387"/>
                  </a:lnTo>
                  <a:close/>
                </a:path>
                <a:path w="10972800" h="3981450">
                  <a:moveTo>
                    <a:pt x="4703889" y="0"/>
                  </a:moveTo>
                  <a:lnTo>
                    <a:pt x="4646739" y="0"/>
                  </a:lnTo>
                  <a:lnTo>
                    <a:pt x="4646739" y="19050"/>
                  </a:lnTo>
                  <a:lnTo>
                    <a:pt x="4703889" y="19050"/>
                  </a:lnTo>
                  <a:lnTo>
                    <a:pt x="4703889" y="0"/>
                  </a:lnTo>
                  <a:close/>
                </a:path>
                <a:path w="10972800" h="3981450">
                  <a:moveTo>
                    <a:pt x="4710671" y="3962387"/>
                  </a:moveTo>
                  <a:lnTo>
                    <a:pt x="4653521" y="3962387"/>
                  </a:lnTo>
                  <a:lnTo>
                    <a:pt x="4653521" y="3981437"/>
                  </a:lnTo>
                  <a:lnTo>
                    <a:pt x="4710671" y="3981437"/>
                  </a:lnTo>
                  <a:lnTo>
                    <a:pt x="4710671" y="3962387"/>
                  </a:lnTo>
                  <a:close/>
                </a:path>
                <a:path w="10972800" h="3981450">
                  <a:moveTo>
                    <a:pt x="4799114" y="0"/>
                  </a:moveTo>
                  <a:lnTo>
                    <a:pt x="4741964" y="0"/>
                  </a:lnTo>
                  <a:lnTo>
                    <a:pt x="4741964" y="19050"/>
                  </a:lnTo>
                  <a:lnTo>
                    <a:pt x="4799114" y="19050"/>
                  </a:lnTo>
                  <a:lnTo>
                    <a:pt x="4799114" y="0"/>
                  </a:lnTo>
                  <a:close/>
                </a:path>
                <a:path w="10972800" h="3981450">
                  <a:moveTo>
                    <a:pt x="4805896" y="3962387"/>
                  </a:moveTo>
                  <a:lnTo>
                    <a:pt x="4748746" y="3962387"/>
                  </a:lnTo>
                  <a:lnTo>
                    <a:pt x="4748746" y="3981437"/>
                  </a:lnTo>
                  <a:lnTo>
                    <a:pt x="4805896" y="3981437"/>
                  </a:lnTo>
                  <a:lnTo>
                    <a:pt x="4805896" y="3962387"/>
                  </a:lnTo>
                  <a:close/>
                </a:path>
                <a:path w="10972800" h="3981450">
                  <a:moveTo>
                    <a:pt x="4894326" y="0"/>
                  </a:moveTo>
                  <a:lnTo>
                    <a:pt x="4837176" y="0"/>
                  </a:lnTo>
                  <a:lnTo>
                    <a:pt x="4837176" y="19050"/>
                  </a:lnTo>
                  <a:lnTo>
                    <a:pt x="4894326" y="19050"/>
                  </a:lnTo>
                  <a:lnTo>
                    <a:pt x="4894326" y="0"/>
                  </a:lnTo>
                  <a:close/>
                </a:path>
                <a:path w="10972800" h="3981450">
                  <a:moveTo>
                    <a:pt x="4901108" y="3962387"/>
                  </a:moveTo>
                  <a:lnTo>
                    <a:pt x="4843958" y="3962387"/>
                  </a:lnTo>
                  <a:lnTo>
                    <a:pt x="4843958" y="3981437"/>
                  </a:lnTo>
                  <a:lnTo>
                    <a:pt x="4901108" y="3981437"/>
                  </a:lnTo>
                  <a:lnTo>
                    <a:pt x="4901108" y="3962387"/>
                  </a:lnTo>
                  <a:close/>
                </a:path>
                <a:path w="10972800" h="3981450">
                  <a:moveTo>
                    <a:pt x="4989550" y="0"/>
                  </a:moveTo>
                  <a:lnTo>
                    <a:pt x="4932400" y="0"/>
                  </a:lnTo>
                  <a:lnTo>
                    <a:pt x="4932400" y="19050"/>
                  </a:lnTo>
                  <a:lnTo>
                    <a:pt x="4989550" y="19050"/>
                  </a:lnTo>
                  <a:lnTo>
                    <a:pt x="4989550" y="0"/>
                  </a:lnTo>
                  <a:close/>
                </a:path>
                <a:path w="10972800" h="3981450">
                  <a:moveTo>
                    <a:pt x="4996332" y="3962387"/>
                  </a:moveTo>
                  <a:lnTo>
                    <a:pt x="4939182" y="3962387"/>
                  </a:lnTo>
                  <a:lnTo>
                    <a:pt x="4939182" y="3981437"/>
                  </a:lnTo>
                  <a:lnTo>
                    <a:pt x="4996332" y="3981437"/>
                  </a:lnTo>
                  <a:lnTo>
                    <a:pt x="4996332" y="3962387"/>
                  </a:lnTo>
                  <a:close/>
                </a:path>
                <a:path w="10972800" h="3981450">
                  <a:moveTo>
                    <a:pt x="5084762" y="0"/>
                  </a:moveTo>
                  <a:lnTo>
                    <a:pt x="5027612" y="0"/>
                  </a:lnTo>
                  <a:lnTo>
                    <a:pt x="5027612" y="19050"/>
                  </a:lnTo>
                  <a:lnTo>
                    <a:pt x="5084762" y="19050"/>
                  </a:lnTo>
                  <a:lnTo>
                    <a:pt x="5084762" y="0"/>
                  </a:lnTo>
                  <a:close/>
                </a:path>
                <a:path w="10972800" h="3981450">
                  <a:moveTo>
                    <a:pt x="5091544" y="3962387"/>
                  </a:moveTo>
                  <a:lnTo>
                    <a:pt x="5034394" y="3962387"/>
                  </a:lnTo>
                  <a:lnTo>
                    <a:pt x="5034394" y="3981437"/>
                  </a:lnTo>
                  <a:lnTo>
                    <a:pt x="5091544" y="3981437"/>
                  </a:lnTo>
                  <a:lnTo>
                    <a:pt x="5091544" y="3962387"/>
                  </a:lnTo>
                  <a:close/>
                </a:path>
                <a:path w="10972800" h="3981450">
                  <a:moveTo>
                    <a:pt x="5179987" y="0"/>
                  </a:moveTo>
                  <a:lnTo>
                    <a:pt x="5122837" y="0"/>
                  </a:lnTo>
                  <a:lnTo>
                    <a:pt x="5122837" y="19050"/>
                  </a:lnTo>
                  <a:lnTo>
                    <a:pt x="5179987" y="19050"/>
                  </a:lnTo>
                  <a:lnTo>
                    <a:pt x="5179987" y="0"/>
                  </a:lnTo>
                  <a:close/>
                </a:path>
                <a:path w="10972800" h="3981450">
                  <a:moveTo>
                    <a:pt x="5186769" y="3962387"/>
                  </a:moveTo>
                  <a:lnTo>
                    <a:pt x="5129619" y="3962387"/>
                  </a:lnTo>
                  <a:lnTo>
                    <a:pt x="5129619" y="3981437"/>
                  </a:lnTo>
                  <a:lnTo>
                    <a:pt x="5186769" y="3981437"/>
                  </a:lnTo>
                  <a:lnTo>
                    <a:pt x="5186769" y="3962387"/>
                  </a:lnTo>
                  <a:close/>
                </a:path>
                <a:path w="10972800" h="3981450">
                  <a:moveTo>
                    <a:pt x="5275211" y="0"/>
                  </a:moveTo>
                  <a:lnTo>
                    <a:pt x="5218061" y="0"/>
                  </a:lnTo>
                  <a:lnTo>
                    <a:pt x="5218061" y="19050"/>
                  </a:lnTo>
                  <a:lnTo>
                    <a:pt x="5275211" y="19050"/>
                  </a:lnTo>
                  <a:lnTo>
                    <a:pt x="5275211" y="0"/>
                  </a:lnTo>
                  <a:close/>
                </a:path>
                <a:path w="10972800" h="3981450">
                  <a:moveTo>
                    <a:pt x="5281993" y="3962387"/>
                  </a:moveTo>
                  <a:lnTo>
                    <a:pt x="5224843" y="3962387"/>
                  </a:lnTo>
                  <a:lnTo>
                    <a:pt x="5224843" y="3981437"/>
                  </a:lnTo>
                  <a:lnTo>
                    <a:pt x="5281993" y="3981437"/>
                  </a:lnTo>
                  <a:lnTo>
                    <a:pt x="5281993" y="3962387"/>
                  </a:lnTo>
                  <a:close/>
                </a:path>
                <a:path w="10972800" h="3981450">
                  <a:moveTo>
                    <a:pt x="5370423" y="0"/>
                  </a:moveTo>
                  <a:lnTo>
                    <a:pt x="5313273" y="0"/>
                  </a:lnTo>
                  <a:lnTo>
                    <a:pt x="5313273" y="19050"/>
                  </a:lnTo>
                  <a:lnTo>
                    <a:pt x="5370423" y="19050"/>
                  </a:lnTo>
                  <a:lnTo>
                    <a:pt x="5370423" y="0"/>
                  </a:lnTo>
                  <a:close/>
                </a:path>
                <a:path w="10972800" h="3981450">
                  <a:moveTo>
                    <a:pt x="5377205" y="3962387"/>
                  </a:moveTo>
                  <a:lnTo>
                    <a:pt x="5320055" y="3962387"/>
                  </a:lnTo>
                  <a:lnTo>
                    <a:pt x="5320055" y="3981437"/>
                  </a:lnTo>
                  <a:lnTo>
                    <a:pt x="5377205" y="3981437"/>
                  </a:lnTo>
                  <a:lnTo>
                    <a:pt x="5377205" y="3962387"/>
                  </a:lnTo>
                  <a:close/>
                </a:path>
                <a:path w="10972800" h="3981450">
                  <a:moveTo>
                    <a:pt x="5465648" y="0"/>
                  </a:moveTo>
                  <a:lnTo>
                    <a:pt x="5408498" y="0"/>
                  </a:lnTo>
                  <a:lnTo>
                    <a:pt x="5408498" y="19050"/>
                  </a:lnTo>
                  <a:lnTo>
                    <a:pt x="5465648" y="19050"/>
                  </a:lnTo>
                  <a:lnTo>
                    <a:pt x="5465648" y="0"/>
                  </a:lnTo>
                  <a:close/>
                </a:path>
                <a:path w="10972800" h="3981450">
                  <a:moveTo>
                    <a:pt x="5472430" y="3962387"/>
                  </a:moveTo>
                  <a:lnTo>
                    <a:pt x="5415280" y="3962387"/>
                  </a:lnTo>
                  <a:lnTo>
                    <a:pt x="5415280" y="3981437"/>
                  </a:lnTo>
                  <a:lnTo>
                    <a:pt x="5472430" y="3981437"/>
                  </a:lnTo>
                  <a:lnTo>
                    <a:pt x="5472430" y="3962387"/>
                  </a:lnTo>
                  <a:close/>
                </a:path>
                <a:path w="10972800" h="3981450">
                  <a:moveTo>
                    <a:pt x="5560860" y="0"/>
                  </a:moveTo>
                  <a:lnTo>
                    <a:pt x="5503710" y="0"/>
                  </a:lnTo>
                  <a:lnTo>
                    <a:pt x="5503710" y="19050"/>
                  </a:lnTo>
                  <a:lnTo>
                    <a:pt x="5560860" y="19050"/>
                  </a:lnTo>
                  <a:lnTo>
                    <a:pt x="5560860" y="0"/>
                  </a:lnTo>
                  <a:close/>
                </a:path>
                <a:path w="10972800" h="3981450">
                  <a:moveTo>
                    <a:pt x="5567642" y="3962387"/>
                  </a:moveTo>
                  <a:lnTo>
                    <a:pt x="5510492" y="3962387"/>
                  </a:lnTo>
                  <a:lnTo>
                    <a:pt x="5510492" y="3981437"/>
                  </a:lnTo>
                  <a:lnTo>
                    <a:pt x="5567642" y="3981437"/>
                  </a:lnTo>
                  <a:lnTo>
                    <a:pt x="5567642" y="3962387"/>
                  </a:lnTo>
                  <a:close/>
                </a:path>
                <a:path w="10972800" h="3981450">
                  <a:moveTo>
                    <a:pt x="5656084" y="0"/>
                  </a:moveTo>
                  <a:lnTo>
                    <a:pt x="5598934" y="0"/>
                  </a:lnTo>
                  <a:lnTo>
                    <a:pt x="5598934" y="19050"/>
                  </a:lnTo>
                  <a:lnTo>
                    <a:pt x="5656084" y="19050"/>
                  </a:lnTo>
                  <a:lnTo>
                    <a:pt x="5656084" y="0"/>
                  </a:lnTo>
                  <a:close/>
                </a:path>
                <a:path w="10972800" h="3981450">
                  <a:moveTo>
                    <a:pt x="5662866" y="3962387"/>
                  </a:moveTo>
                  <a:lnTo>
                    <a:pt x="5605716" y="3962387"/>
                  </a:lnTo>
                  <a:lnTo>
                    <a:pt x="5605716" y="3981437"/>
                  </a:lnTo>
                  <a:lnTo>
                    <a:pt x="5662866" y="3981437"/>
                  </a:lnTo>
                  <a:lnTo>
                    <a:pt x="5662866" y="3962387"/>
                  </a:lnTo>
                  <a:close/>
                </a:path>
                <a:path w="10972800" h="3981450">
                  <a:moveTo>
                    <a:pt x="5751309" y="0"/>
                  </a:moveTo>
                  <a:lnTo>
                    <a:pt x="5694159" y="0"/>
                  </a:lnTo>
                  <a:lnTo>
                    <a:pt x="5694159" y="19050"/>
                  </a:lnTo>
                  <a:lnTo>
                    <a:pt x="5751309" y="19050"/>
                  </a:lnTo>
                  <a:lnTo>
                    <a:pt x="5751309" y="0"/>
                  </a:lnTo>
                  <a:close/>
                </a:path>
                <a:path w="10972800" h="3981450">
                  <a:moveTo>
                    <a:pt x="5758091" y="3962387"/>
                  </a:moveTo>
                  <a:lnTo>
                    <a:pt x="5700941" y="3962387"/>
                  </a:lnTo>
                  <a:lnTo>
                    <a:pt x="5700941" y="3981437"/>
                  </a:lnTo>
                  <a:lnTo>
                    <a:pt x="5758091" y="3981437"/>
                  </a:lnTo>
                  <a:lnTo>
                    <a:pt x="5758091" y="3962387"/>
                  </a:lnTo>
                  <a:close/>
                </a:path>
                <a:path w="10972800" h="3981450">
                  <a:moveTo>
                    <a:pt x="5846521" y="0"/>
                  </a:moveTo>
                  <a:lnTo>
                    <a:pt x="5789371" y="0"/>
                  </a:lnTo>
                  <a:lnTo>
                    <a:pt x="5789371" y="19050"/>
                  </a:lnTo>
                  <a:lnTo>
                    <a:pt x="5846521" y="19050"/>
                  </a:lnTo>
                  <a:lnTo>
                    <a:pt x="5846521" y="0"/>
                  </a:lnTo>
                  <a:close/>
                </a:path>
                <a:path w="10972800" h="3981450">
                  <a:moveTo>
                    <a:pt x="5853303" y="3962387"/>
                  </a:moveTo>
                  <a:lnTo>
                    <a:pt x="5796153" y="3962387"/>
                  </a:lnTo>
                  <a:lnTo>
                    <a:pt x="5796153" y="3981437"/>
                  </a:lnTo>
                  <a:lnTo>
                    <a:pt x="5853303" y="3981437"/>
                  </a:lnTo>
                  <a:lnTo>
                    <a:pt x="5853303" y="3962387"/>
                  </a:lnTo>
                  <a:close/>
                </a:path>
                <a:path w="10972800" h="3981450">
                  <a:moveTo>
                    <a:pt x="5941746" y="0"/>
                  </a:moveTo>
                  <a:lnTo>
                    <a:pt x="5884596" y="0"/>
                  </a:lnTo>
                  <a:lnTo>
                    <a:pt x="5884596" y="19050"/>
                  </a:lnTo>
                  <a:lnTo>
                    <a:pt x="5941746" y="19050"/>
                  </a:lnTo>
                  <a:lnTo>
                    <a:pt x="5941746" y="0"/>
                  </a:lnTo>
                  <a:close/>
                </a:path>
                <a:path w="10972800" h="3981450">
                  <a:moveTo>
                    <a:pt x="5948527" y="3962387"/>
                  </a:moveTo>
                  <a:lnTo>
                    <a:pt x="5891377" y="3962387"/>
                  </a:lnTo>
                  <a:lnTo>
                    <a:pt x="5891377" y="3981437"/>
                  </a:lnTo>
                  <a:lnTo>
                    <a:pt x="5948527" y="3981437"/>
                  </a:lnTo>
                  <a:lnTo>
                    <a:pt x="5948527" y="3962387"/>
                  </a:lnTo>
                  <a:close/>
                </a:path>
                <a:path w="10972800" h="3981450">
                  <a:moveTo>
                    <a:pt x="6036957" y="0"/>
                  </a:moveTo>
                  <a:lnTo>
                    <a:pt x="5979807" y="0"/>
                  </a:lnTo>
                  <a:lnTo>
                    <a:pt x="5979807" y="19050"/>
                  </a:lnTo>
                  <a:lnTo>
                    <a:pt x="6036957" y="19050"/>
                  </a:lnTo>
                  <a:lnTo>
                    <a:pt x="6036957" y="0"/>
                  </a:lnTo>
                  <a:close/>
                </a:path>
                <a:path w="10972800" h="3981450">
                  <a:moveTo>
                    <a:pt x="6043739" y="3962387"/>
                  </a:moveTo>
                  <a:lnTo>
                    <a:pt x="5986589" y="3962387"/>
                  </a:lnTo>
                  <a:lnTo>
                    <a:pt x="5986589" y="3981437"/>
                  </a:lnTo>
                  <a:lnTo>
                    <a:pt x="6043739" y="3981437"/>
                  </a:lnTo>
                  <a:lnTo>
                    <a:pt x="6043739" y="3962387"/>
                  </a:lnTo>
                  <a:close/>
                </a:path>
                <a:path w="10972800" h="3981450">
                  <a:moveTo>
                    <a:pt x="6132182" y="0"/>
                  </a:moveTo>
                  <a:lnTo>
                    <a:pt x="6075032" y="0"/>
                  </a:lnTo>
                  <a:lnTo>
                    <a:pt x="6075032" y="19050"/>
                  </a:lnTo>
                  <a:lnTo>
                    <a:pt x="6132182" y="19050"/>
                  </a:lnTo>
                  <a:lnTo>
                    <a:pt x="6132182" y="0"/>
                  </a:lnTo>
                  <a:close/>
                </a:path>
                <a:path w="10972800" h="3981450">
                  <a:moveTo>
                    <a:pt x="6138964" y="3962387"/>
                  </a:moveTo>
                  <a:lnTo>
                    <a:pt x="6081814" y="3962387"/>
                  </a:lnTo>
                  <a:lnTo>
                    <a:pt x="6081814" y="3981437"/>
                  </a:lnTo>
                  <a:lnTo>
                    <a:pt x="6138964" y="3981437"/>
                  </a:lnTo>
                  <a:lnTo>
                    <a:pt x="6138964" y="3962387"/>
                  </a:lnTo>
                  <a:close/>
                </a:path>
                <a:path w="10972800" h="3981450">
                  <a:moveTo>
                    <a:pt x="6227407" y="0"/>
                  </a:moveTo>
                  <a:lnTo>
                    <a:pt x="6170257" y="0"/>
                  </a:lnTo>
                  <a:lnTo>
                    <a:pt x="6170257" y="19050"/>
                  </a:lnTo>
                  <a:lnTo>
                    <a:pt x="6227407" y="19050"/>
                  </a:lnTo>
                  <a:lnTo>
                    <a:pt x="6227407" y="0"/>
                  </a:lnTo>
                  <a:close/>
                </a:path>
                <a:path w="10972800" h="3981450">
                  <a:moveTo>
                    <a:pt x="6234176" y="3962387"/>
                  </a:moveTo>
                  <a:lnTo>
                    <a:pt x="6177026" y="3962387"/>
                  </a:lnTo>
                  <a:lnTo>
                    <a:pt x="6177026" y="3981437"/>
                  </a:lnTo>
                  <a:lnTo>
                    <a:pt x="6234176" y="3981437"/>
                  </a:lnTo>
                  <a:lnTo>
                    <a:pt x="6234176" y="3962387"/>
                  </a:lnTo>
                  <a:close/>
                </a:path>
                <a:path w="10972800" h="3981450">
                  <a:moveTo>
                    <a:pt x="6322619" y="0"/>
                  </a:moveTo>
                  <a:lnTo>
                    <a:pt x="6265469" y="0"/>
                  </a:lnTo>
                  <a:lnTo>
                    <a:pt x="6265469" y="19050"/>
                  </a:lnTo>
                  <a:lnTo>
                    <a:pt x="6322619" y="19050"/>
                  </a:lnTo>
                  <a:lnTo>
                    <a:pt x="6322619" y="0"/>
                  </a:lnTo>
                  <a:close/>
                </a:path>
                <a:path w="10972800" h="3981450">
                  <a:moveTo>
                    <a:pt x="6329400" y="3962387"/>
                  </a:moveTo>
                  <a:lnTo>
                    <a:pt x="6272250" y="3962387"/>
                  </a:lnTo>
                  <a:lnTo>
                    <a:pt x="6272250" y="3981437"/>
                  </a:lnTo>
                  <a:lnTo>
                    <a:pt x="6329400" y="3981437"/>
                  </a:lnTo>
                  <a:lnTo>
                    <a:pt x="6329400" y="3962387"/>
                  </a:lnTo>
                  <a:close/>
                </a:path>
                <a:path w="10972800" h="3981450">
                  <a:moveTo>
                    <a:pt x="6417843" y="0"/>
                  </a:moveTo>
                  <a:lnTo>
                    <a:pt x="6360693" y="0"/>
                  </a:lnTo>
                  <a:lnTo>
                    <a:pt x="6360693" y="19050"/>
                  </a:lnTo>
                  <a:lnTo>
                    <a:pt x="6417843" y="19050"/>
                  </a:lnTo>
                  <a:lnTo>
                    <a:pt x="6417843" y="0"/>
                  </a:lnTo>
                  <a:close/>
                </a:path>
                <a:path w="10972800" h="3981450">
                  <a:moveTo>
                    <a:pt x="6424625" y="3962387"/>
                  </a:moveTo>
                  <a:lnTo>
                    <a:pt x="6367475" y="3962387"/>
                  </a:lnTo>
                  <a:lnTo>
                    <a:pt x="6367475" y="3981437"/>
                  </a:lnTo>
                  <a:lnTo>
                    <a:pt x="6424625" y="3981437"/>
                  </a:lnTo>
                  <a:lnTo>
                    <a:pt x="6424625" y="3962387"/>
                  </a:lnTo>
                  <a:close/>
                </a:path>
                <a:path w="10972800" h="3981450">
                  <a:moveTo>
                    <a:pt x="6513055" y="0"/>
                  </a:moveTo>
                  <a:lnTo>
                    <a:pt x="6455905" y="0"/>
                  </a:lnTo>
                  <a:lnTo>
                    <a:pt x="6455905" y="19050"/>
                  </a:lnTo>
                  <a:lnTo>
                    <a:pt x="6513055" y="19050"/>
                  </a:lnTo>
                  <a:lnTo>
                    <a:pt x="6513055" y="0"/>
                  </a:lnTo>
                  <a:close/>
                </a:path>
                <a:path w="10972800" h="3981450">
                  <a:moveTo>
                    <a:pt x="6519837" y="3962387"/>
                  </a:moveTo>
                  <a:lnTo>
                    <a:pt x="6462687" y="3962387"/>
                  </a:lnTo>
                  <a:lnTo>
                    <a:pt x="6462687" y="3981437"/>
                  </a:lnTo>
                  <a:lnTo>
                    <a:pt x="6519837" y="3981437"/>
                  </a:lnTo>
                  <a:lnTo>
                    <a:pt x="6519837" y="3962387"/>
                  </a:lnTo>
                  <a:close/>
                </a:path>
                <a:path w="10972800" h="3981450">
                  <a:moveTo>
                    <a:pt x="6608280" y="0"/>
                  </a:moveTo>
                  <a:lnTo>
                    <a:pt x="6551130" y="0"/>
                  </a:lnTo>
                  <a:lnTo>
                    <a:pt x="6551130" y="19050"/>
                  </a:lnTo>
                  <a:lnTo>
                    <a:pt x="6608280" y="19050"/>
                  </a:lnTo>
                  <a:lnTo>
                    <a:pt x="6608280" y="0"/>
                  </a:lnTo>
                  <a:close/>
                </a:path>
                <a:path w="10972800" h="3981450">
                  <a:moveTo>
                    <a:pt x="6615062" y="3962387"/>
                  </a:moveTo>
                  <a:lnTo>
                    <a:pt x="6557912" y="3962387"/>
                  </a:lnTo>
                  <a:lnTo>
                    <a:pt x="6557912" y="3981437"/>
                  </a:lnTo>
                  <a:lnTo>
                    <a:pt x="6615062" y="3981437"/>
                  </a:lnTo>
                  <a:lnTo>
                    <a:pt x="6615062" y="3962387"/>
                  </a:lnTo>
                  <a:close/>
                </a:path>
                <a:path w="10972800" h="3981450">
                  <a:moveTo>
                    <a:pt x="6703504" y="0"/>
                  </a:moveTo>
                  <a:lnTo>
                    <a:pt x="6646354" y="0"/>
                  </a:lnTo>
                  <a:lnTo>
                    <a:pt x="6646354" y="19050"/>
                  </a:lnTo>
                  <a:lnTo>
                    <a:pt x="6703504" y="19050"/>
                  </a:lnTo>
                  <a:lnTo>
                    <a:pt x="6703504" y="0"/>
                  </a:lnTo>
                  <a:close/>
                </a:path>
                <a:path w="10972800" h="3981450">
                  <a:moveTo>
                    <a:pt x="6710273" y="3962387"/>
                  </a:moveTo>
                  <a:lnTo>
                    <a:pt x="6653123" y="3962387"/>
                  </a:lnTo>
                  <a:lnTo>
                    <a:pt x="6653123" y="3981437"/>
                  </a:lnTo>
                  <a:lnTo>
                    <a:pt x="6710273" y="3981437"/>
                  </a:lnTo>
                  <a:lnTo>
                    <a:pt x="6710273" y="3962387"/>
                  </a:lnTo>
                  <a:close/>
                </a:path>
                <a:path w="10972800" h="3981450">
                  <a:moveTo>
                    <a:pt x="6798716" y="0"/>
                  </a:moveTo>
                  <a:lnTo>
                    <a:pt x="6741566" y="0"/>
                  </a:lnTo>
                  <a:lnTo>
                    <a:pt x="6741566" y="19050"/>
                  </a:lnTo>
                  <a:lnTo>
                    <a:pt x="6798716" y="19050"/>
                  </a:lnTo>
                  <a:lnTo>
                    <a:pt x="6798716" y="0"/>
                  </a:lnTo>
                  <a:close/>
                </a:path>
                <a:path w="10972800" h="3981450">
                  <a:moveTo>
                    <a:pt x="6805498" y="3962387"/>
                  </a:moveTo>
                  <a:lnTo>
                    <a:pt x="6748348" y="3962387"/>
                  </a:lnTo>
                  <a:lnTo>
                    <a:pt x="6748348" y="3981437"/>
                  </a:lnTo>
                  <a:lnTo>
                    <a:pt x="6805498" y="3981437"/>
                  </a:lnTo>
                  <a:lnTo>
                    <a:pt x="6805498" y="3962387"/>
                  </a:lnTo>
                  <a:close/>
                </a:path>
                <a:path w="10972800" h="3981450">
                  <a:moveTo>
                    <a:pt x="6893941" y="0"/>
                  </a:moveTo>
                  <a:lnTo>
                    <a:pt x="6836791" y="0"/>
                  </a:lnTo>
                  <a:lnTo>
                    <a:pt x="6836791" y="19050"/>
                  </a:lnTo>
                  <a:lnTo>
                    <a:pt x="6893941" y="19050"/>
                  </a:lnTo>
                  <a:lnTo>
                    <a:pt x="6893941" y="0"/>
                  </a:lnTo>
                  <a:close/>
                </a:path>
                <a:path w="10972800" h="3981450">
                  <a:moveTo>
                    <a:pt x="6900723" y="3962387"/>
                  </a:moveTo>
                  <a:lnTo>
                    <a:pt x="6843573" y="3962387"/>
                  </a:lnTo>
                  <a:lnTo>
                    <a:pt x="6843573" y="3981437"/>
                  </a:lnTo>
                  <a:lnTo>
                    <a:pt x="6900723" y="3981437"/>
                  </a:lnTo>
                  <a:lnTo>
                    <a:pt x="6900723" y="3962387"/>
                  </a:lnTo>
                  <a:close/>
                </a:path>
                <a:path w="10972800" h="3981450">
                  <a:moveTo>
                    <a:pt x="6989153" y="0"/>
                  </a:moveTo>
                  <a:lnTo>
                    <a:pt x="6932003" y="0"/>
                  </a:lnTo>
                  <a:lnTo>
                    <a:pt x="6932003" y="19050"/>
                  </a:lnTo>
                  <a:lnTo>
                    <a:pt x="6989153" y="19050"/>
                  </a:lnTo>
                  <a:lnTo>
                    <a:pt x="6989153" y="0"/>
                  </a:lnTo>
                  <a:close/>
                </a:path>
                <a:path w="10972800" h="3981450">
                  <a:moveTo>
                    <a:pt x="6995935" y="3962387"/>
                  </a:moveTo>
                  <a:lnTo>
                    <a:pt x="6938785" y="3962387"/>
                  </a:lnTo>
                  <a:lnTo>
                    <a:pt x="6938785" y="3981437"/>
                  </a:lnTo>
                  <a:lnTo>
                    <a:pt x="6995935" y="3981437"/>
                  </a:lnTo>
                  <a:lnTo>
                    <a:pt x="6995935" y="3962387"/>
                  </a:lnTo>
                  <a:close/>
                </a:path>
                <a:path w="10972800" h="3981450">
                  <a:moveTo>
                    <a:pt x="7084377" y="0"/>
                  </a:moveTo>
                  <a:lnTo>
                    <a:pt x="7027227" y="0"/>
                  </a:lnTo>
                  <a:lnTo>
                    <a:pt x="7027227" y="19050"/>
                  </a:lnTo>
                  <a:lnTo>
                    <a:pt x="7084377" y="19050"/>
                  </a:lnTo>
                  <a:lnTo>
                    <a:pt x="7084377" y="0"/>
                  </a:lnTo>
                  <a:close/>
                </a:path>
                <a:path w="10972800" h="3981450">
                  <a:moveTo>
                    <a:pt x="7091159" y="3962387"/>
                  </a:moveTo>
                  <a:lnTo>
                    <a:pt x="7034009" y="3962387"/>
                  </a:lnTo>
                  <a:lnTo>
                    <a:pt x="7034009" y="3981437"/>
                  </a:lnTo>
                  <a:lnTo>
                    <a:pt x="7091159" y="3981437"/>
                  </a:lnTo>
                  <a:lnTo>
                    <a:pt x="7091159" y="3962387"/>
                  </a:lnTo>
                  <a:close/>
                </a:path>
                <a:path w="10972800" h="3981450">
                  <a:moveTo>
                    <a:pt x="7179602" y="0"/>
                  </a:moveTo>
                  <a:lnTo>
                    <a:pt x="7122452" y="0"/>
                  </a:lnTo>
                  <a:lnTo>
                    <a:pt x="7122452" y="19050"/>
                  </a:lnTo>
                  <a:lnTo>
                    <a:pt x="7179602" y="19050"/>
                  </a:lnTo>
                  <a:lnTo>
                    <a:pt x="7179602" y="0"/>
                  </a:lnTo>
                  <a:close/>
                </a:path>
                <a:path w="10972800" h="3981450">
                  <a:moveTo>
                    <a:pt x="7186371" y="3962387"/>
                  </a:moveTo>
                  <a:lnTo>
                    <a:pt x="7129221" y="3962387"/>
                  </a:lnTo>
                  <a:lnTo>
                    <a:pt x="7129221" y="3981437"/>
                  </a:lnTo>
                  <a:lnTo>
                    <a:pt x="7186371" y="3981437"/>
                  </a:lnTo>
                  <a:lnTo>
                    <a:pt x="7186371" y="3962387"/>
                  </a:lnTo>
                  <a:close/>
                </a:path>
                <a:path w="10972800" h="3981450">
                  <a:moveTo>
                    <a:pt x="7274814" y="0"/>
                  </a:moveTo>
                  <a:lnTo>
                    <a:pt x="7217664" y="0"/>
                  </a:lnTo>
                  <a:lnTo>
                    <a:pt x="7217664" y="19050"/>
                  </a:lnTo>
                  <a:lnTo>
                    <a:pt x="7274814" y="19050"/>
                  </a:lnTo>
                  <a:lnTo>
                    <a:pt x="7274814" y="0"/>
                  </a:lnTo>
                  <a:close/>
                </a:path>
                <a:path w="10972800" h="3981450">
                  <a:moveTo>
                    <a:pt x="7281596" y="3962387"/>
                  </a:moveTo>
                  <a:lnTo>
                    <a:pt x="7224446" y="3962387"/>
                  </a:lnTo>
                  <a:lnTo>
                    <a:pt x="7224446" y="3981437"/>
                  </a:lnTo>
                  <a:lnTo>
                    <a:pt x="7281596" y="3981437"/>
                  </a:lnTo>
                  <a:lnTo>
                    <a:pt x="7281596" y="3962387"/>
                  </a:lnTo>
                  <a:close/>
                </a:path>
                <a:path w="10972800" h="3981450">
                  <a:moveTo>
                    <a:pt x="7370038" y="0"/>
                  </a:moveTo>
                  <a:lnTo>
                    <a:pt x="7312888" y="0"/>
                  </a:lnTo>
                  <a:lnTo>
                    <a:pt x="7312888" y="19050"/>
                  </a:lnTo>
                  <a:lnTo>
                    <a:pt x="7370038" y="19050"/>
                  </a:lnTo>
                  <a:lnTo>
                    <a:pt x="7370038" y="0"/>
                  </a:lnTo>
                  <a:close/>
                </a:path>
                <a:path w="10972800" h="3981450">
                  <a:moveTo>
                    <a:pt x="7376820" y="3962387"/>
                  </a:moveTo>
                  <a:lnTo>
                    <a:pt x="7319670" y="3962387"/>
                  </a:lnTo>
                  <a:lnTo>
                    <a:pt x="7319670" y="3981437"/>
                  </a:lnTo>
                  <a:lnTo>
                    <a:pt x="7376820" y="3981437"/>
                  </a:lnTo>
                  <a:lnTo>
                    <a:pt x="7376820" y="3962387"/>
                  </a:lnTo>
                  <a:close/>
                </a:path>
                <a:path w="10972800" h="3981450">
                  <a:moveTo>
                    <a:pt x="7465250" y="0"/>
                  </a:moveTo>
                  <a:lnTo>
                    <a:pt x="7408100" y="0"/>
                  </a:lnTo>
                  <a:lnTo>
                    <a:pt x="7408100" y="19050"/>
                  </a:lnTo>
                  <a:lnTo>
                    <a:pt x="7465250" y="19050"/>
                  </a:lnTo>
                  <a:lnTo>
                    <a:pt x="7465250" y="0"/>
                  </a:lnTo>
                  <a:close/>
                </a:path>
                <a:path w="10972800" h="3981450">
                  <a:moveTo>
                    <a:pt x="7472032" y="3962387"/>
                  </a:moveTo>
                  <a:lnTo>
                    <a:pt x="7414882" y="3962387"/>
                  </a:lnTo>
                  <a:lnTo>
                    <a:pt x="7414882" y="3981437"/>
                  </a:lnTo>
                  <a:lnTo>
                    <a:pt x="7472032" y="3981437"/>
                  </a:lnTo>
                  <a:lnTo>
                    <a:pt x="7472032" y="3962387"/>
                  </a:lnTo>
                  <a:close/>
                </a:path>
                <a:path w="10972800" h="3981450">
                  <a:moveTo>
                    <a:pt x="7560475" y="0"/>
                  </a:moveTo>
                  <a:lnTo>
                    <a:pt x="7503325" y="0"/>
                  </a:lnTo>
                  <a:lnTo>
                    <a:pt x="7503325" y="19050"/>
                  </a:lnTo>
                  <a:lnTo>
                    <a:pt x="7560475" y="19050"/>
                  </a:lnTo>
                  <a:lnTo>
                    <a:pt x="7560475" y="0"/>
                  </a:lnTo>
                  <a:close/>
                </a:path>
                <a:path w="10972800" h="3981450">
                  <a:moveTo>
                    <a:pt x="7567257" y="3962387"/>
                  </a:moveTo>
                  <a:lnTo>
                    <a:pt x="7510107" y="3962387"/>
                  </a:lnTo>
                  <a:lnTo>
                    <a:pt x="7510107" y="3981437"/>
                  </a:lnTo>
                  <a:lnTo>
                    <a:pt x="7567257" y="3981437"/>
                  </a:lnTo>
                  <a:lnTo>
                    <a:pt x="7567257" y="3962387"/>
                  </a:lnTo>
                  <a:close/>
                </a:path>
                <a:path w="10972800" h="3981450">
                  <a:moveTo>
                    <a:pt x="7655700" y="0"/>
                  </a:moveTo>
                  <a:lnTo>
                    <a:pt x="7598550" y="0"/>
                  </a:lnTo>
                  <a:lnTo>
                    <a:pt x="7598550" y="19050"/>
                  </a:lnTo>
                  <a:lnTo>
                    <a:pt x="7655700" y="19050"/>
                  </a:lnTo>
                  <a:lnTo>
                    <a:pt x="7655700" y="0"/>
                  </a:lnTo>
                  <a:close/>
                </a:path>
                <a:path w="10972800" h="3981450">
                  <a:moveTo>
                    <a:pt x="7662469" y="3962387"/>
                  </a:moveTo>
                  <a:lnTo>
                    <a:pt x="7605319" y="3962387"/>
                  </a:lnTo>
                  <a:lnTo>
                    <a:pt x="7605319" y="3981437"/>
                  </a:lnTo>
                  <a:lnTo>
                    <a:pt x="7662469" y="3981437"/>
                  </a:lnTo>
                  <a:lnTo>
                    <a:pt x="7662469" y="3962387"/>
                  </a:lnTo>
                  <a:close/>
                </a:path>
                <a:path w="10972800" h="3981450">
                  <a:moveTo>
                    <a:pt x="7750911" y="0"/>
                  </a:moveTo>
                  <a:lnTo>
                    <a:pt x="7693761" y="0"/>
                  </a:lnTo>
                  <a:lnTo>
                    <a:pt x="7693761" y="19050"/>
                  </a:lnTo>
                  <a:lnTo>
                    <a:pt x="7750911" y="19050"/>
                  </a:lnTo>
                  <a:lnTo>
                    <a:pt x="7750911" y="0"/>
                  </a:lnTo>
                  <a:close/>
                </a:path>
                <a:path w="10972800" h="3981450">
                  <a:moveTo>
                    <a:pt x="7757693" y="3962387"/>
                  </a:moveTo>
                  <a:lnTo>
                    <a:pt x="7700543" y="3962387"/>
                  </a:lnTo>
                  <a:lnTo>
                    <a:pt x="7700543" y="3981437"/>
                  </a:lnTo>
                  <a:lnTo>
                    <a:pt x="7757693" y="3981437"/>
                  </a:lnTo>
                  <a:lnTo>
                    <a:pt x="7757693" y="3962387"/>
                  </a:lnTo>
                  <a:close/>
                </a:path>
                <a:path w="10972800" h="3981450">
                  <a:moveTo>
                    <a:pt x="7846136" y="0"/>
                  </a:moveTo>
                  <a:lnTo>
                    <a:pt x="7788986" y="0"/>
                  </a:lnTo>
                  <a:lnTo>
                    <a:pt x="7788986" y="19050"/>
                  </a:lnTo>
                  <a:lnTo>
                    <a:pt x="7846136" y="19050"/>
                  </a:lnTo>
                  <a:lnTo>
                    <a:pt x="7846136" y="0"/>
                  </a:lnTo>
                  <a:close/>
                </a:path>
                <a:path w="10972800" h="3981450">
                  <a:moveTo>
                    <a:pt x="7852918" y="3962387"/>
                  </a:moveTo>
                  <a:lnTo>
                    <a:pt x="7795768" y="3962387"/>
                  </a:lnTo>
                  <a:lnTo>
                    <a:pt x="7795768" y="3981437"/>
                  </a:lnTo>
                  <a:lnTo>
                    <a:pt x="7852918" y="3981437"/>
                  </a:lnTo>
                  <a:lnTo>
                    <a:pt x="7852918" y="3962387"/>
                  </a:lnTo>
                  <a:close/>
                </a:path>
                <a:path w="10972800" h="3981450">
                  <a:moveTo>
                    <a:pt x="7941348" y="0"/>
                  </a:moveTo>
                  <a:lnTo>
                    <a:pt x="7884198" y="0"/>
                  </a:lnTo>
                  <a:lnTo>
                    <a:pt x="7884198" y="19050"/>
                  </a:lnTo>
                  <a:lnTo>
                    <a:pt x="7941348" y="19050"/>
                  </a:lnTo>
                  <a:lnTo>
                    <a:pt x="7941348" y="0"/>
                  </a:lnTo>
                  <a:close/>
                </a:path>
                <a:path w="10972800" h="3981450">
                  <a:moveTo>
                    <a:pt x="7948130" y="3962387"/>
                  </a:moveTo>
                  <a:lnTo>
                    <a:pt x="7890980" y="3962387"/>
                  </a:lnTo>
                  <a:lnTo>
                    <a:pt x="7890980" y="3981437"/>
                  </a:lnTo>
                  <a:lnTo>
                    <a:pt x="7948130" y="3981437"/>
                  </a:lnTo>
                  <a:lnTo>
                    <a:pt x="7948130" y="3962387"/>
                  </a:lnTo>
                  <a:close/>
                </a:path>
                <a:path w="10972800" h="3981450">
                  <a:moveTo>
                    <a:pt x="8036573" y="0"/>
                  </a:moveTo>
                  <a:lnTo>
                    <a:pt x="7979423" y="0"/>
                  </a:lnTo>
                  <a:lnTo>
                    <a:pt x="7979423" y="19050"/>
                  </a:lnTo>
                  <a:lnTo>
                    <a:pt x="8036573" y="19050"/>
                  </a:lnTo>
                  <a:lnTo>
                    <a:pt x="8036573" y="0"/>
                  </a:lnTo>
                  <a:close/>
                </a:path>
                <a:path w="10972800" h="3981450">
                  <a:moveTo>
                    <a:pt x="8043354" y="3962387"/>
                  </a:moveTo>
                  <a:lnTo>
                    <a:pt x="7986204" y="3962387"/>
                  </a:lnTo>
                  <a:lnTo>
                    <a:pt x="7986204" y="3981437"/>
                  </a:lnTo>
                  <a:lnTo>
                    <a:pt x="8043354" y="3981437"/>
                  </a:lnTo>
                  <a:lnTo>
                    <a:pt x="8043354" y="3962387"/>
                  </a:lnTo>
                  <a:close/>
                </a:path>
                <a:path w="10972800" h="3981450">
                  <a:moveTo>
                    <a:pt x="8131797" y="0"/>
                  </a:moveTo>
                  <a:lnTo>
                    <a:pt x="8074647" y="0"/>
                  </a:lnTo>
                  <a:lnTo>
                    <a:pt x="8074647" y="19050"/>
                  </a:lnTo>
                  <a:lnTo>
                    <a:pt x="8131797" y="19050"/>
                  </a:lnTo>
                  <a:lnTo>
                    <a:pt x="8131797" y="0"/>
                  </a:lnTo>
                  <a:close/>
                </a:path>
                <a:path w="10972800" h="3981450">
                  <a:moveTo>
                    <a:pt x="8138566" y="3962387"/>
                  </a:moveTo>
                  <a:lnTo>
                    <a:pt x="8081416" y="3962387"/>
                  </a:lnTo>
                  <a:lnTo>
                    <a:pt x="8081416" y="3981437"/>
                  </a:lnTo>
                  <a:lnTo>
                    <a:pt x="8138566" y="3981437"/>
                  </a:lnTo>
                  <a:lnTo>
                    <a:pt x="8138566" y="3962387"/>
                  </a:lnTo>
                  <a:close/>
                </a:path>
                <a:path w="10972800" h="3981450">
                  <a:moveTo>
                    <a:pt x="8227009" y="0"/>
                  </a:moveTo>
                  <a:lnTo>
                    <a:pt x="8169859" y="0"/>
                  </a:lnTo>
                  <a:lnTo>
                    <a:pt x="8169859" y="19050"/>
                  </a:lnTo>
                  <a:lnTo>
                    <a:pt x="8227009" y="19050"/>
                  </a:lnTo>
                  <a:lnTo>
                    <a:pt x="8227009" y="0"/>
                  </a:lnTo>
                  <a:close/>
                </a:path>
                <a:path w="10972800" h="3981450">
                  <a:moveTo>
                    <a:pt x="8233791" y="3962387"/>
                  </a:moveTo>
                  <a:lnTo>
                    <a:pt x="8176641" y="3962387"/>
                  </a:lnTo>
                  <a:lnTo>
                    <a:pt x="8176641" y="3981437"/>
                  </a:lnTo>
                  <a:lnTo>
                    <a:pt x="8233791" y="3981437"/>
                  </a:lnTo>
                  <a:lnTo>
                    <a:pt x="8233791" y="3962387"/>
                  </a:lnTo>
                  <a:close/>
                </a:path>
                <a:path w="10972800" h="3981450">
                  <a:moveTo>
                    <a:pt x="8322234" y="0"/>
                  </a:moveTo>
                  <a:lnTo>
                    <a:pt x="8265084" y="0"/>
                  </a:lnTo>
                  <a:lnTo>
                    <a:pt x="8265084" y="19050"/>
                  </a:lnTo>
                  <a:lnTo>
                    <a:pt x="8322234" y="19050"/>
                  </a:lnTo>
                  <a:lnTo>
                    <a:pt x="8322234" y="0"/>
                  </a:lnTo>
                  <a:close/>
                </a:path>
                <a:path w="10972800" h="3981450">
                  <a:moveTo>
                    <a:pt x="8329015" y="3962387"/>
                  </a:moveTo>
                  <a:lnTo>
                    <a:pt x="8271865" y="3962387"/>
                  </a:lnTo>
                  <a:lnTo>
                    <a:pt x="8271865" y="3981437"/>
                  </a:lnTo>
                  <a:lnTo>
                    <a:pt x="8329015" y="3981437"/>
                  </a:lnTo>
                  <a:lnTo>
                    <a:pt x="8329015" y="3962387"/>
                  </a:lnTo>
                  <a:close/>
                </a:path>
                <a:path w="10972800" h="3981450">
                  <a:moveTo>
                    <a:pt x="8417446" y="0"/>
                  </a:moveTo>
                  <a:lnTo>
                    <a:pt x="8360296" y="0"/>
                  </a:lnTo>
                  <a:lnTo>
                    <a:pt x="8360296" y="19050"/>
                  </a:lnTo>
                  <a:lnTo>
                    <a:pt x="8417446" y="19050"/>
                  </a:lnTo>
                  <a:lnTo>
                    <a:pt x="8417446" y="0"/>
                  </a:lnTo>
                  <a:close/>
                </a:path>
                <a:path w="10972800" h="3981450">
                  <a:moveTo>
                    <a:pt x="8424227" y="3962387"/>
                  </a:moveTo>
                  <a:lnTo>
                    <a:pt x="8367077" y="3962387"/>
                  </a:lnTo>
                  <a:lnTo>
                    <a:pt x="8367077" y="3981437"/>
                  </a:lnTo>
                  <a:lnTo>
                    <a:pt x="8424227" y="3981437"/>
                  </a:lnTo>
                  <a:lnTo>
                    <a:pt x="8424227" y="3962387"/>
                  </a:lnTo>
                  <a:close/>
                </a:path>
                <a:path w="10972800" h="3981450">
                  <a:moveTo>
                    <a:pt x="8512670" y="0"/>
                  </a:moveTo>
                  <a:lnTo>
                    <a:pt x="8455520" y="0"/>
                  </a:lnTo>
                  <a:lnTo>
                    <a:pt x="8455520" y="19050"/>
                  </a:lnTo>
                  <a:lnTo>
                    <a:pt x="8512670" y="19050"/>
                  </a:lnTo>
                  <a:lnTo>
                    <a:pt x="8512670" y="0"/>
                  </a:lnTo>
                  <a:close/>
                </a:path>
                <a:path w="10972800" h="3981450">
                  <a:moveTo>
                    <a:pt x="8519452" y="3962387"/>
                  </a:moveTo>
                  <a:lnTo>
                    <a:pt x="8462302" y="3962387"/>
                  </a:lnTo>
                  <a:lnTo>
                    <a:pt x="8462302" y="3981437"/>
                  </a:lnTo>
                  <a:lnTo>
                    <a:pt x="8519452" y="3981437"/>
                  </a:lnTo>
                  <a:lnTo>
                    <a:pt x="8519452" y="3962387"/>
                  </a:lnTo>
                  <a:close/>
                </a:path>
                <a:path w="10972800" h="3981450">
                  <a:moveTo>
                    <a:pt x="8607882" y="0"/>
                  </a:moveTo>
                  <a:lnTo>
                    <a:pt x="8550745" y="0"/>
                  </a:lnTo>
                  <a:lnTo>
                    <a:pt x="8550745" y="19050"/>
                  </a:lnTo>
                  <a:lnTo>
                    <a:pt x="8607882" y="19050"/>
                  </a:lnTo>
                  <a:lnTo>
                    <a:pt x="8607882" y="0"/>
                  </a:lnTo>
                  <a:close/>
                </a:path>
                <a:path w="10972800" h="3981450">
                  <a:moveTo>
                    <a:pt x="8614664" y="3962387"/>
                  </a:moveTo>
                  <a:lnTo>
                    <a:pt x="8557514" y="3962387"/>
                  </a:lnTo>
                  <a:lnTo>
                    <a:pt x="8557514" y="3981437"/>
                  </a:lnTo>
                  <a:lnTo>
                    <a:pt x="8614664" y="3981437"/>
                  </a:lnTo>
                  <a:lnTo>
                    <a:pt x="8614664" y="3962387"/>
                  </a:lnTo>
                  <a:close/>
                </a:path>
                <a:path w="10972800" h="3981450">
                  <a:moveTo>
                    <a:pt x="8703107" y="0"/>
                  </a:moveTo>
                  <a:lnTo>
                    <a:pt x="8645957" y="0"/>
                  </a:lnTo>
                  <a:lnTo>
                    <a:pt x="8645957" y="19050"/>
                  </a:lnTo>
                  <a:lnTo>
                    <a:pt x="8703107" y="19050"/>
                  </a:lnTo>
                  <a:lnTo>
                    <a:pt x="8703107" y="0"/>
                  </a:lnTo>
                  <a:close/>
                </a:path>
                <a:path w="10972800" h="3981450">
                  <a:moveTo>
                    <a:pt x="8709889" y="3962387"/>
                  </a:moveTo>
                  <a:lnTo>
                    <a:pt x="8652739" y="3962387"/>
                  </a:lnTo>
                  <a:lnTo>
                    <a:pt x="8652739" y="3981437"/>
                  </a:lnTo>
                  <a:lnTo>
                    <a:pt x="8709889" y="3981437"/>
                  </a:lnTo>
                  <a:lnTo>
                    <a:pt x="8709889" y="3962387"/>
                  </a:lnTo>
                  <a:close/>
                </a:path>
                <a:path w="10972800" h="3981450">
                  <a:moveTo>
                    <a:pt x="8798331" y="0"/>
                  </a:moveTo>
                  <a:lnTo>
                    <a:pt x="8741181" y="0"/>
                  </a:lnTo>
                  <a:lnTo>
                    <a:pt x="8741181" y="19050"/>
                  </a:lnTo>
                  <a:lnTo>
                    <a:pt x="8798331" y="19050"/>
                  </a:lnTo>
                  <a:lnTo>
                    <a:pt x="8798331" y="0"/>
                  </a:lnTo>
                  <a:close/>
                </a:path>
                <a:path w="10972800" h="3981450">
                  <a:moveTo>
                    <a:pt x="8805113" y="3962387"/>
                  </a:moveTo>
                  <a:lnTo>
                    <a:pt x="8747963" y="3962387"/>
                  </a:lnTo>
                  <a:lnTo>
                    <a:pt x="8747963" y="3981437"/>
                  </a:lnTo>
                  <a:lnTo>
                    <a:pt x="8805113" y="3981437"/>
                  </a:lnTo>
                  <a:lnTo>
                    <a:pt x="8805113" y="3962387"/>
                  </a:lnTo>
                  <a:close/>
                </a:path>
                <a:path w="10972800" h="3981450">
                  <a:moveTo>
                    <a:pt x="8893543" y="0"/>
                  </a:moveTo>
                  <a:lnTo>
                    <a:pt x="8836393" y="0"/>
                  </a:lnTo>
                  <a:lnTo>
                    <a:pt x="8836393" y="19050"/>
                  </a:lnTo>
                  <a:lnTo>
                    <a:pt x="8893543" y="19050"/>
                  </a:lnTo>
                  <a:lnTo>
                    <a:pt x="8893543" y="0"/>
                  </a:lnTo>
                  <a:close/>
                </a:path>
                <a:path w="10972800" h="3981450">
                  <a:moveTo>
                    <a:pt x="8900325" y="3962387"/>
                  </a:moveTo>
                  <a:lnTo>
                    <a:pt x="8843175" y="3962387"/>
                  </a:lnTo>
                  <a:lnTo>
                    <a:pt x="8843175" y="3981437"/>
                  </a:lnTo>
                  <a:lnTo>
                    <a:pt x="8900325" y="3981437"/>
                  </a:lnTo>
                  <a:lnTo>
                    <a:pt x="8900325" y="3962387"/>
                  </a:lnTo>
                  <a:close/>
                </a:path>
                <a:path w="10972800" h="3981450">
                  <a:moveTo>
                    <a:pt x="8988768" y="0"/>
                  </a:moveTo>
                  <a:lnTo>
                    <a:pt x="8931618" y="0"/>
                  </a:lnTo>
                  <a:lnTo>
                    <a:pt x="8931618" y="19050"/>
                  </a:lnTo>
                  <a:lnTo>
                    <a:pt x="8988768" y="19050"/>
                  </a:lnTo>
                  <a:lnTo>
                    <a:pt x="8988768" y="0"/>
                  </a:lnTo>
                  <a:close/>
                </a:path>
                <a:path w="10972800" h="3981450">
                  <a:moveTo>
                    <a:pt x="8995550" y="3962387"/>
                  </a:moveTo>
                  <a:lnTo>
                    <a:pt x="8938400" y="3962387"/>
                  </a:lnTo>
                  <a:lnTo>
                    <a:pt x="8938400" y="3981437"/>
                  </a:lnTo>
                  <a:lnTo>
                    <a:pt x="8995550" y="3981437"/>
                  </a:lnTo>
                  <a:lnTo>
                    <a:pt x="8995550" y="3962387"/>
                  </a:lnTo>
                  <a:close/>
                </a:path>
                <a:path w="10972800" h="3981450">
                  <a:moveTo>
                    <a:pt x="9083980" y="0"/>
                  </a:moveTo>
                  <a:lnTo>
                    <a:pt x="9026830" y="0"/>
                  </a:lnTo>
                  <a:lnTo>
                    <a:pt x="9026830" y="19050"/>
                  </a:lnTo>
                  <a:lnTo>
                    <a:pt x="9083980" y="19050"/>
                  </a:lnTo>
                  <a:lnTo>
                    <a:pt x="9083980" y="0"/>
                  </a:lnTo>
                  <a:close/>
                </a:path>
                <a:path w="10972800" h="3981450">
                  <a:moveTo>
                    <a:pt x="9090762" y="3962387"/>
                  </a:moveTo>
                  <a:lnTo>
                    <a:pt x="9033612" y="3962387"/>
                  </a:lnTo>
                  <a:lnTo>
                    <a:pt x="9033612" y="3981437"/>
                  </a:lnTo>
                  <a:lnTo>
                    <a:pt x="9090762" y="3981437"/>
                  </a:lnTo>
                  <a:lnTo>
                    <a:pt x="9090762" y="3962387"/>
                  </a:lnTo>
                  <a:close/>
                </a:path>
                <a:path w="10972800" h="3981450">
                  <a:moveTo>
                    <a:pt x="9179204" y="0"/>
                  </a:moveTo>
                  <a:lnTo>
                    <a:pt x="9122054" y="0"/>
                  </a:lnTo>
                  <a:lnTo>
                    <a:pt x="9122054" y="19050"/>
                  </a:lnTo>
                  <a:lnTo>
                    <a:pt x="9179204" y="19050"/>
                  </a:lnTo>
                  <a:lnTo>
                    <a:pt x="9179204" y="0"/>
                  </a:lnTo>
                  <a:close/>
                </a:path>
                <a:path w="10972800" h="3981450">
                  <a:moveTo>
                    <a:pt x="9185986" y="3962387"/>
                  </a:moveTo>
                  <a:lnTo>
                    <a:pt x="9128836" y="3962387"/>
                  </a:lnTo>
                  <a:lnTo>
                    <a:pt x="9128836" y="3981437"/>
                  </a:lnTo>
                  <a:lnTo>
                    <a:pt x="9185986" y="3981437"/>
                  </a:lnTo>
                  <a:lnTo>
                    <a:pt x="9185986" y="3962387"/>
                  </a:lnTo>
                  <a:close/>
                </a:path>
                <a:path w="10972800" h="3981450">
                  <a:moveTo>
                    <a:pt x="9274429" y="0"/>
                  </a:moveTo>
                  <a:lnTo>
                    <a:pt x="9217279" y="0"/>
                  </a:lnTo>
                  <a:lnTo>
                    <a:pt x="9217279" y="19050"/>
                  </a:lnTo>
                  <a:lnTo>
                    <a:pt x="9274429" y="19050"/>
                  </a:lnTo>
                  <a:lnTo>
                    <a:pt x="9274429" y="0"/>
                  </a:lnTo>
                  <a:close/>
                </a:path>
                <a:path w="10972800" h="3981450">
                  <a:moveTo>
                    <a:pt x="9281211" y="3962387"/>
                  </a:moveTo>
                  <a:lnTo>
                    <a:pt x="9224061" y="3962387"/>
                  </a:lnTo>
                  <a:lnTo>
                    <a:pt x="9224061" y="3981437"/>
                  </a:lnTo>
                  <a:lnTo>
                    <a:pt x="9281211" y="3981437"/>
                  </a:lnTo>
                  <a:lnTo>
                    <a:pt x="9281211" y="3962387"/>
                  </a:lnTo>
                  <a:close/>
                </a:path>
                <a:path w="10972800" h="3981450">
                  <a:moveTo>
                    <a:pt x="9369641" y="0"/>
                  </a:moveTo>
                  <a:lnTo>
                    <a:pt x="9312491" y="0"/>
                  </a:lnTo>
                  <a:lnTo>
                    <a:pt x="9312491" y="19050"/>
                  </a:lnTo>
                  <a:lnTo>
                    <a:pt x="9369641" y="19050"/>
                  </a:lnTo>
                  <a:lnTo>
                    <a:pt x="9369641" y="0"/>
                  </a:lnTo>
                  <a:close/>
                </a:path>
                <a:path w="10972800" h="3981450">
                  <a:moveTo>
                    <a:pt x="9376423" y="3962387"/>
                  </a:moveTo>
                  <a:lnTo>
                    <a:pt x="9319273" y="3962387"/>
                  </a:lnTo>
                  <a:lnTo>
                    <a:pt x="9319273" y="3981437"/>
                  </a:lnTo>
                  <a:lnTo>
                    <a:pt x="9376423" y="3981437"/>
                  </a:lnTo>
                  <a:lnTo>
                    <a:pt x="9376423" y="3962387"/>
                  </a:lnTo>
                  <a:close/>
                </a:path>
                <a:path w="10972800" h="3981450">
                  <a:moveTo>
                    <a:pt x="9464865" y="0"/>
                  </a:moveTo>
                  <a:lnTo>
                    <a:pt x="9407715" y="0"/>
                  </a:lnTo>
                  <a:lnTo>
                    <a:pt x="9407715" y="19050"/>
                  </a:lnTo>
                  <a:lnTo>
                    <a:pt x="9464865" y="19050"/>
                  </a:lnTo>
                  <a:lnTo>
                    <a:pt x="9464865" y="0"/>
                  </a:lnTo>
                  <a:close/>
                </a:path>
                <a:path w="10972800" h="3981450">
                  <a:moveTo>
                    <a:pt x="9471647" y="3962387"/>
                  </a:moveTo>
                  <a:lnTo>
                    <a:pt x="9414497" y="3962387"/>
                  </a:lnTo>
                  <a:lnTo>
                    <a:pt x="9414497" y="3981437"/>
                  </a:lnTo>
                  <a:lnTo>
                    <a:pt x="9471647" y="3981437"/>
                  </a:lnTo>
                  <a:lnTo>
                    <a:pt x="9471647" y="3962387"/>
                  </a:lnTo>
                  <a:close/>
                </a:path>
                <a:path w="10972800" h="3981450">
                  <a:moveTo>
                    <a:pt x="9560077" y="0"/>
                  </a:moveTo>
                  <a:lnTo>
                    <a:pt x="9502927" y="0"/>
                  </a:lnTo>
                  <a:lnTo>
                    <a:pt x="9502927" y="19050"/>
                  </a:lnTo>
                  <a:lnTo>
                    <a:pt x="9560077" y="19050"/>
                  </a:lnTo>
                  <a:lnTo>
                    <a:pt x="9560077" y="0"/>
                  </a:lnTo>
                  <a:close/>
                </a:path>
                <a:path w="10972800" h="3981450">
                  <a:moveTo>
                    <a:pt x="9566859" y="3962387"/>
                  </a:moveTo>
                  <a:lnTo>
                    <a:pt x="9509709" y="3962387"/>
                  </a:lnTo>
                  <a:lnTo>
                    <a:pt x="9509709" y="3981437"/>
                  </a:lnTo>
                  <a:lnTo>
                    <a:pt x="9566859" y="3981437"/>
                  </a:lnTo>
                  <a:lnTo>
                    <a:pt x="9566859" y="3962387"/>
                  </a:lnTo>
                  <a:close/>
                </a:path>
                <a:path w="10972800" h="3981450">
                  <a:moveTo>
                    <a:pt x="9655302" y="0"/>
                  </a:moveTo>
                  <a:lnTo>
                    <a:pt x="9598152" y="0"/>
                  </a:lnTo>
                  <a:lnTo>
                    <a:pt x="9598152" y="19050"/>
                  </a:lnTo>
                  <a:lnTo>
                    <a:pt x="9655302" y="19050"/>
                  </a:lnTo>
                  <a:lnTo>
                    <a:pt x="9655302" y="0"/>
                  </a:lnTo>
                  <a:close/>
                </a:path>
                <a:path w="10972800" h="3981450">
                  <a:moveTo>
                    <a:pt x="9662084" y="3962387"/>
                  </a:moveTo>
                  <a:lnTo>
                    <a:pt x="9604934" y="3962387"/>
                  </a:lnTo>
                  <a:lnTo>
                    <a:pt x="9604934" y="3981437"/>
                  </a:lnTo>
                  <a:lnTo>
                    <a:pt x="9662084" y="3981437"/>
                  </a:lnTo>
                  <a:lnTo>
                    <a:pt x="9662084" y="3962387"/>
                  </a:lnTo>
                  <a:close/>
                </a:path>
                <a:path w="10972800" h="3981450">
                  <a:moveTo>
                    <a:pt x="9750527" y="0"/>
                  </a:moveTo>
                  <a:lnTo>
                    <a:pt x="9693377" y="0"/>
                  </a:lnTo>
                  <a:lnTo>
                    <a:pt x="9693377" y="19050"/>
                  </a:lnTo>
                  <a:lnTo>
                    <a:pt x="9750527" y="19050"/>
                  </a:lnTo>
                  <a:lnTo>
                    <a:pt x="9750527" y="0"/>
                  </a:lnTo>
                  <a:close/>
                </a:path>
                <a:path w="10972800" h="3981450">
                  <a:moveTo>
                    <a:pt x="9757308" y="3962387"/>
                  </a:moveTo>
                  <a:lnTo>
                    <a:pt x="9700158" y="3962387"/>
                  </a:lnTo>
                  <a:lnTo>
                    <a:pt x="9700158" y="3981437"/>
                  </a:lnTo>
                  <a:lnTo>
                    <a:pt x="9757308" y="3981437"/>
                  </a:lnTo>
                  <a:lnTo>
                    <a:pt x="9757308" y="3962387"/>
                  </a:lnTo>
                  <a:close/>
                </a:path>
                <a:path w="10972800" h="3981450">
                  <a:moveTo>
                    <a:pt x="9845738" y="0"/>
                  </a:moveTo>
                  <a:lnTo>
                    <a:pt x="9788588" y="0"/>
                  </a:lnTo>
                  <a:lnTo>
                    <a:pt x="9788588" y="19050"/>
                  </a:lnTo>
                  <a:lnTo>
                    <a:pt x="9845738" y="19050"/>
                  </a:lnTo>
                  <a:lnTo>
                    <a:pt x="9845738" y="0"/>
                  </a:lnTo>
                  <a:close/>
                </a:path>
                <a:path w="10972800" h="3981450">
                  <a:moveTo>
                    <a:pt x="9852520" y="3962387"/>
                  </a:moveTo>
                  <a:lnTo>
                    <a:pt x="9795370" y="3962387"/>
                  </a:lnTo>
                  <a:lnTo>
                    <a:pt x="9795370" y="3981437"/>
                  </a:lnTo>
                  <a:lnTo>
                    <a:pt x="9852520" y="3981437"/>
                  </a:lnTo>
                  <a:lnTo>
                    <a:pt x="9852520" y="3962387"/>
                  </a:lnTo>
                  <a:close/>
                </a:path>
                <a:path w="10972800" h="3981450">
                  <a:moveTo>
                    <a:pt x="9940963" y="0"/>
                  </a:moveTo>
                  <a:lnTo>
                    <a:pt x="9883813" y="0"/>
                  </a:lnTo>
                  <a:lnTo>
                    <a:pt x="9883813" y="19050"/>
                  </a:lnTo>
                  <a:lnTo>
                    <a:pt x="9940963" y="19050"/>
                  </a:lnTo>
                  <a:lnTo>
                    <a:pt x="9940963" y="0"/>
                  </a:lnTo>
                  <a:close/>
                </a:path>
                <a:path w="10972800" h="3981450">
                  <a:moveTo>
                    <a:pt x="9947745" y="3962387"/>
                  </a:moveTo>
                  <a:lnTo>
                    <a:pt x="9890595" y="3962387"/>
                  </a:lnTo>
                  <a:lnTo>
                    <a:pt x="9890595" y="3981437"/>
                  </a:lnTo>
                  <a:lnTo>
                    <a:pt x="9947745" y="3981437"/>
                  </a:lnTo>
                  <a:lnTo>
                    <a:pt x="9947745" y="3962387"/>
                  </a:lnTo>
                  <a:close/>
                </a:path>
                <a:path w="10972800" h="3981450">
                  <a:moveTo>
                    <a:pt x="10036175" y="0"/>
                  </a:moveTo>
                  <a:lnTo>
                    <a:pt x="9979025" y="0"/>
                  </a:lnTo>
                  <a:lnTo>
                    <a:pt x="9979025" y="19050"/>
                  </a:lnTo>
                  <a:lnTo>
                    <a:pt x="10036175" y="19050"/>
                  </a:lnTo>
                  <a:lnTo>
                    <a:pt x="10036175" y="0"/>
                  </a:lnTo>
                  <a:close/>
                </a:path>
                <a:path w="10972800" h="3981450">
                  <a:moveTo>
                    <a:pt x="10042957" y="3962387"/>
                  </a:moveTo>
                  <a:lnTo>
                    <a:pt x="9985807" y="3962387"/>
                  </a:lnTo>
                  <a:lnTo>
                    <a:pt x="9985807" y="3981437"/>
                  </a:lnTo>
                  <a:lnTo>
                    <a:pt x="10042957" y="3981437"/>
                  </a:lnTo>
                  <a:lnTo>
                    <a:pt x="10042957" y="3962387"/>
                  </a:lnTo>
                  <a:close/>
                </a:path>
                <a:path w="10972800" h="3981450">
                  <a:moveTo>
                    <a:pt x="10131400" y="0"/>
                  </a:moveTo>
                  <a:lnTo>
                    <a:pt x="10074250" y="0"/>
                  </a:lnTo>
                  <a:lnTo>
                    <a:pt x="10074250" y="19050"/>
                  </a:lnTo>
                  <a:lnTo>
                    <a:pt x="10131400" y="19050"/>
                  </a:lnTo>
                  <a:lnTo>
                    <a:pt x="10131400" y="0"/>
                  </a:lnTo>
                  <a:close/>
                </a:path>
                <a:path w="10972800" h="3981450">
                  <a:moveTo>
                    <a:pt x="10138181" y="3962387"/>
                  </a:moveTo>
                  <a:lnTo>
                    <a:pt x="10081031" y="3962387"/>
                  </a:lnTo>
                  <a:lnTo>
                    <a:pt x="10081031" y="3981437"/>
                  </a:lnTo>
                  <a:lnTo>
                    <a:pt x="10138181" y="3981437"/>
                  </a:lnTo>
                  <a:lnTo>
                    <a:pt x="10138181" y="3962387"/>
                  </a:lnTo>
                  <a:close/>
                </a:path>
                <a:path w="10972800" h="3981450">
                  <a:moveTo>
                    <a:pt x="10226624" y="0"/>
                  </a:moveTo>
                  <a:lnTo>
                    <a:pt x="10169474" y="0"/>
                  </a:lnTo>
                  <a:lnTo>
                    <a:pt x="10169474" y="19050"/>
                  </a:lnTo>
                  <a:lnTo>
                    <a:pt x="10226624" y="19050"/>
                  </a:lnTo>
                  <a:lnTo>
                    <a:pt x="10226624" y="0"/>
                  </a:lnTo>
                  <a:close/>
                </a:path>
                <a:path w="10972800" h="3981450">
                  <a:moveTo>
                    <a:pt x="10233406" y="3962387"/>
                  </a:moveTo>
                  <a:lnTo>
                    <a:pt x="10176256" y="3962387"/>
                  </a:lnTo>
                  <a:lnTo>
                    <a:pt x="10176256" y="3981437"/>
                  </a:lnTo>
                  <a:lnTo>
                    <a:pt x="10233406" y="3981437"/>
                  </a:lnTo>
                  <a:lnTo>
                    <a:pt x="10233406" y="3962387"/>
                  </a:lnTo>
                  <a:close/>
                </a:path>
                <a:path w="10972800" h="3981450">
                  <a:moveTo>
                    <a:pt x="10321836" y="0"/>
                  </a:moveTo>
                  <a:lnTo>
                    <a:pt x="10264686" y="0"/>
                  </a:lnTo>
                  <a:lnTo>
                    <a:pt x="10264686" y="19050"/>
                  </a:lnTo>
                  <a:lnTo>
                    <a:pt x="10321836" y="19050"/>
                  </a:lnTo>
                  <a:lnTo>
                    <a:pt x="10321836" y="0"/>
                  </a:lnTo>
                  <a:close/>
                </a:path>
                <a:path w="10972800" h="3981450">
                  <a:moveTo>
                    <a:pt x="10328618" y="3962387"/>
                  </a:moveTo>
                  <a:lnTo>
                    <a:pt x="10271468" y="3962387"/>
                  </a:lnTo>
                  <a:lnTo>
                    <a:pt x="10271468" y="3981437"/>
                  </a:lnTo>
                  <a:lnTo>
                    <a:pt x="10328618" y="3981437"/>
                  </a:lnTo>
                  <a:lnTo>
                    <a:pt x="10328618" y="3962387"/>
                  </a:lnTo>
                  <a:close/>
                </a:path>
                <a:path w="10972800" h="3981450">
                  <a:moveTo>
                    <a:pt x="10417061" y="0"/>
                  </a:moveTo>
                  <a:lnTo>
                    <a:pt x="10359911" y="0"/>
                  </a:lnTo>
                  <a:lnTo>
                    <a:pt x="10359911" y="19050"/>
                  </a:lnTo>
                  <a:lnTo>
                    <a:pt x="10417061" y="19050"/>
                  </a:lnTo>
                  <a:lnTo>
                    <a:pt x="10417061" y="0"/>
                  </a:lnTo>
                  <a:close/>
                </a:path>
                <a:path w="10972800" h="3981450">
                  <a:moveTo>
                    <a:pt x="10423842" y="3962387"/>
                  </a:moveTo>
                  <a:lnTo>
                    <a:pt x="10366692" y="3962387"/>
                  </a:lnTo>
                  <a:lnTo>
                    <a:pt x="10366692" y="3981437"/>
                  </a:lnTo>
                  <a:lnTo>
                    <a:pt x="10423842" y="3981437"/>
                  </a:lnTo>
                  <a:lnTo>
                    <a:pt x="10423842" y="3962387"/>
                  </a:lnTo>
                  <a:close/>
                </a:path>
                <a:path w="10972800" h="3981450">
                  <a:moveTo>
                    <a:pt x="10512273" y="0"/>
                  </a:moveTo>
                  <a:lnTo>
                    <a:pt x="10455123" y="0"/>
                  </a:lnTo>
                  <a:lnTo>
                    <a:pt x="10455123" y="19050"/>
                  </a:lnTo>
                  <a:lnTo>
                    <a:pt x="10512273" y="19050"/>
                  </a:lnTo>
                  <a:lnTo>
                    <a:pt x="10512273" y="0"/>
                  </a:lnTo>
                  <a:close/>
                </a:path>
                <a:path w="10972800" h="3981450">
                  <a:moveTo>
                    <a:pt x="10519054" y="3962387"/>
                  </a:moveTo>
                  <a:lnTo>
                    <a:pt x="10461904" y="3962387"/>
                  </a:lnTo>
                  <a:lnTo>
                    <a:pt x="10461904" y="3981437"/>
                  </a:lnTo>
                  <a:lnTo>
                    <a:pt x="10519054" y="3981437"/>
                  </a:lnTo>
                  <a:lnTo>
                    <a:pt x="10519054" y="3962387"/>
                  </a:lnTo>
                  <a:close/>
                </a:path>
                <a:path w="10972800" h="3981450">
                  <a:moveTo>
                    <a:pt x="10607497" y="0"/>
                  </a:moveTo>
                  <a:lnTo>
                    <a:pt x="10550347" y="0"/>
                  </a:lnTo>
                  <a:lnTo>
                    <a:pt x="10550347" y="19050"/>
                  </a:lnTo>
                  <a:lnTo>
                    <a:pt x="10607497" y="19050"/>
                  </a:lnTo>
                  <a:lnTo>
                    <a:pt x="10607497" y="0"/>
                  </a:lnTo>
                  <a:close/>
                </a:path>
                <a:path w="10972800" h="3981450">
                  <a:moveTo>
                    <a:pt x="10614279" y="3962387"/>
                  </a:moveTo>
                  <a:lnTo>
                    <a:pt x="10557129" y="3962387"/>
                  </a:lnTo>
                  <a:lnTo>
                    <a:pt x="10557129" y="3981437"/>
                  </a:lnTo>
                  <a:lnTo>
                    <a:pt x="10614279" y="3981437"/>
                  </a:lnTo>
                  <a:lnTo>
                    <a:pt x="10614279" y="3962387"/>
                  </a:lnTo>
                  <a:close/>
                </a:path>
                <a:path w="10972800" h="3981450">
                  <a:moveTo>
                    <a:pt x="10702722" y="0"/>
                  </a:moveTo>
                  <a:lnTo>
                    <a:pt x="10645572" y="0"/>
                  </a:lnTo>
                  <a:lnTo>
                    <a:pt x="10645572" y="19050"/>
                  </a:lnTo>
                  <a:lnTo>
                    <a:pt x="10702722" y="19050"/>
                  </a:lnTo>
                  <a:lnTo>
                    <a:pt x="10702722" y="0"/>
                  </a:lnTo>
                  <a:close/>
                </a:path>
                <a:path w="10972800" h="3981450">
                  <a:moveTo>
                    <a:pt x="10709491" y="3962387"/>
                  </a:moveTo>
                  <a:lnTo>
                    <a:pt x="10652341" y="3962387"/>
                  </a:lnTo>
                  <a:lnTo>
                    <a:pt x="10652341" y="3981437"/>
                  </a:lnTo>
                  <a:lnTo>
                    <a:pt x="10709491" y="3981437"/>
                  </a:lnTo>
                  <a:lnTo>
                    <a:pt x="10709491" y="3962387"/>
                  </a:lnTo>
                  <a:close/>
                </a:path>
                <a:path w="10972800" h="3981450">
                  <a:moveTo>
                    <a:pt x="10797934" y="0"/>
                  </a:moveTo>
                  <a:lnTo>
                    <a:pt x="10740784" y="0"/>
                  </a:lnTo>
                  <a:lnTo>
                    <a:pt x="10740784" y="19050"/>
                  </a:lnTo>
                  <a:lnTo>
                    <a:pt x="10797934" y="19050"/>
                  </a:lnTo>
                  <a:lnTo>
                    <a:pt x="10797934" y="0"/>
                  </a:lnTo>
                  <a:close/>
                </a:path>
                <a:path w="10972800" h="3981450">
                  <a:moveTo>
                    <a:pt x="10804716" y="3962387"/>
                  </a:moveTo>
                  <a:lnTo>
                    <a:pt x="10747566" y="3962387"/>
                  </a:lnTo>
                  <a:lnTo>
                    <a:pt x="10747566" y="3981437"/>
                  </a:lnTo>
                  <a:lnTo>
                    <a:pt x="10804716" y="3981437"/>
                  </a:lnTo>
                  <a:lnTo>
                    <a:pt x="10804716" y="3962387"/>
                  </a:lnTo>
                  <a:close/>
                </a:path>
                <a:path w="10972800" h="3981450">
                  <a:moveTo>
                    <a:pt x="10893158" y="0"/>
                  </a:moveTo>
                  <a:lnTo>
                    <a:pt x="10836008" y="0"/>
                  </a:lnTo>
                  <a:lnTo>
                    <a:pt x="10836008" y="19050"/>
                  </a:lnTo>
                  <a:lnTo>
                    <a:pt x="10893158" y="19050"/>
                  </a:lnTo>
                  <a:lnTo>
                    <a:pt x="10893158" y="0"/>
                  </a:lnTo>
                  <a:close/>
                </a:path>
                <a:path w="10972800" h="3981450">
                  <a:moveTo>
                    <a:pt x="10900232" y="3981272"/>
                  </a:moveTo>
                  <a:lnTo>
                    <a:pt x="10899331" y="3962387"/>
                  </a:lnTo>
                  <a:lnTo>
                    <a:pt x="10842790" y="3962387"/>
                  </a:lnTo>
                  <a:lnTo>
                    <a:pt x="10842790" y="3981437"/>
                  </a:lnTo>
                  <a:lnTo>
                    <a:pt x="10896600" y="3981437"/>
                  </a:lnTo>
                  <a:lnTo>
                    <a:pt x="10900232" y="3981272"/>
                  </a:lnTo>
                  <a:close/>
                </a:path>
                <a:path w="10972800" h="3981450">
                  <a:moveTo>
                    <a:pt x="10971543" y="62560"/>
                  </a:moveTo>
                  <a:lnTo>
                    <a:pt x="10955541" y="27876"/>
                  </a:lnTo>
                  <a:lnTo>
                    <a:pt x="10934459" y="10134"/>
                  </a:lnTo>
                  <a:lnTo>
                    <a:pt x="10925251" y="26200"/>
                  </a:lnTo>
                  <a:lnTo>
                    <a:pt x="10931652" y="30429"/>
                  </a:lnTo>
                  <a:lnTo>
                    <a:pt x="10937011" y="35788"/>
                  </a:lnTo>
                  <a:lnTo>
                    <a:pt x="10942371" y="41135"/>
                  </a:lnTo>
                  <a:lnTo>
                    <a:pt x="10946498" y="47320"/>
                  </a:lnTo>
                  <a:lnTo>
                    <a:pt x="10952302" y="61328"/>
                  </a:lnTo>
                  <a:lnTo>
                    <a:pt x="10953217" y="65900"/>
                  </a:lnTo>
                  <a:lnTo>
                    <a:pt x="10971543" y="62560"/>
                  </a:lnTo>
                  <a:close/>
                </a:path>
                <a:path w="10972800" h="3981450">
                  <a:moveTo>
                    <a:pt x="10972521" y="3911269"/>
                  </a:moveTo>
                  <a:lnTo>
                    <a:pt x="10953750" y="3909771"/>
                  </a:lnTo>
                  <a:lnTo>
                    <a:pt x="10953750" y="3912755"/>
                  </a:lnTo>
                  <a:lnTo>
                    <a:pt x="10952302" y="3920109"/>
                  </a:lnTo>
                  <a:lnTo>
                    <a:pt x="10946498" y="3934117"/>
                  </a:lnTo>
                  <a:lnTo>
                    <a:pt x="10942371" y="3940289"/>
                  </a:lnTo>
                  <a:lnTo>
                    <a:pt x="10937011" y="3945648"/>
                  </a:lnTo>
                  <a:lnTo>
                    <a:pt x="10931652" y="3951008"/>
                  </a:lnTo>
                  <a:lnTo>
                    <a:pt x="10930192" y="3951998"/>
                  </a:lnTo>
                  <a:lnTo>
                    <a:pt x="10941025" y="3967073"/>
                  </a:lnTo>
                  <a:lnTo>
                    <a:pt x="10944924" y="3964178"/>
                  </a:lnTo>
                  <a:lnTo>
                    <a:pt x="10967110" y="3934117"/>
                  </a:lnTo>
                  <a:lnTo>
                    <a:pt x="10969549" y="3927335"/>
                  </a:lnTo>
                  <a:lnTo>
                    <a:pt x="10971352" y="3920109"/>
                  </a:lnTo>
                  <a:lnTo>
                    <a:pt x="10972444" y="3912755"/>
                  </a:lnTo>
                  <a:lnTo>
                    <a:pt x="10972521" y="3911269"/>
                  </a:lnTo>
                  <a:close/>
                </a:path>
                <a:path w="10972800" h="3981450">
                  <a:moveTo>
                    <a:pt x="10972800" y="3815537"/>
                  </a:moveTo>
                  <a:lnTo>
                    <a:pt x="10953750" y="3815537"/>
                  </a:lnTo>
                  <a:lnTo>
                    <a:pt x="10953750" y="3872687"/>
                  </a:lnTo>
                  <a:lnTo>
                    <a:pt x="10972800" y="3872687"/>
                  </a:lnTo>
                  <a:lnTo>
                    <a:pt x="10972800" y="3815537"/>
                  </a:lnTo>
                  <a:close/>
                </a:path>
                <a:path w="10972800" h="3981450">
                  <a:moveTo>
                    <a:pt x="10972800" y="3720312"/>
                  </a:moveTo>
                  <a:lnTo>
                    <a:pt x="10953750" y="3720312"/>
                  </a:lnTo>
                  <a:lnTo>
                    <a:pt x="10953750" y="3777462"/>
                  </a:lnTo>
                  <a:lnTo>
                    <a:pt x="10972800" y="3777462"/>
                  </a:lnTo>
                  <a:lnTo>
                    <a:pt x="10972800" y="3720312"/>
                  </a:lnTo>
                  <a:close/>
                </a:path>
                <a:path w="10972800" h="3981450">
                  <a:moveTo>
                    <a:pt x="10972800" y="3625088"/>
                  </a:moveTo>
                  <a:lnTo>
                    <a:pt x="10953750" y="3625088"/>
                  </a:lnTo>
                  <a:lnTo>
                    <a:pt x="10953750" y="3682238"/>
                  </a:lnTo>
                  <a:lnTo>
                    <a:pt x="10972800" y="3682238"/>
                  </a:lnTo>
                  <a:lnTo>
                    <a:pt x="10972800" y="3625088"/>
                  </a:lnTo>
                  <a:close/>
                </a:path>
                <a:path w="10972800" h="3981450">
                  <a:moveTo>
                    <a:pt x="10972800" y="3529876"/>
                  </a:moveTo>
                  <a:lnTo>
                    <a:pt x="10953750" y="3529876"/>
                  </a:lnTo>
                  <a:lnTo>
                    <a:pt x="10953750" y="3587026"/>
                  </a:lnTo>
                  <a:lnTo>
                    <a:pt x="10972800" y="3587026"/>
                  </a:lnTo>
                  <a:lnTo>
                    <a:pt x="10972800" y="3529876"/>
                  </a:lnTo>
                  <a:close/>
                </a:path>
                <a:path w="10972800" h="3981450">
                  <a:moveTo>
                    <a:pt x="10972800" y="3434651"/>
                  </a:moveTo>
                  <a:lnTo>
                    <a:pt x="10953750" y="3434651"/>
                  </a:lnTo>
                  <a:lnTo>
                    <a:pt x="10953750" y="3491801"/>
                  </a:lnTo>
                  <a:lnTo>
                    <a:pt x="10972800" y="3491801"/>
                  </a:lnTo>
                  <a:lnTo>
                    <a:pt x="10972800" y="3434651"/>
                  </a:lnTo>
                  <a:close/>
                </a:path>
                <a:path w="10972800" h="3981450">
                  <a:moveTo>
                    <a:pt x="10972800" y="3339439"/>
                  </a:moveTo>
                  <a:lnTo>
                    <a:pt x="10953750" y="3339439"/>
                  </a:lnTo>
                  <a:lnTo>
                    <a:pt x="10953750" y="3396589"/>
                  </a:lnTo>
                  <a:lnTo>
                    <a:pt x="10972800" y="3396589"/>
                  </a:lnTo>
                  <a:lnTo>
                    <a:pt x="10972800" y="3339439"/>
                  </a:lnTo>
                  <a:close/>
                </a:path>
                <a:path w="10972800" h="3981450">
                  <a:moveTo>
                    <a:pt x="10972800" y="3244215"/>
                  </a:moveTo>
                  <a:lnTo>
                    <a:pt x="10953750" y="3244215"/>
                  </a:lnTo>
                  <a:lnTo>
                    <a:pt x="10953750" y="3301365"/>
                  </a:lnTo>
                  <a:lnTo>
                    <a:pt x="10972800" y="3301365"/>
                  </a:lnTo>
                  <a:lnTo>
                    <a:pt x="10972800" y="3244215"/>
                  </a:lnTo>
                  <a:close/>
                </a:path>
                <a:path w="10972800" h="3981450">
                  <a:moveTo>
                    <a:pt x="10972800" y="3148990"/>
                  </a:moveTo>
                  <a:lnTo>
                    <a:pt x="10953750" y="3148990"/>
                  </a:lnTo>
                  <a:lnTo>
                    <a:pt x="10953750" y="3206140"/>
                  </a:lnTo>
                  <a:lnTo>
                    <a:pt x="10972800" y="3206140"/>
                  </a:lnTo>
                  <a:lnTo>
                    <a:pt x="10972800" y="3148990"/>
                  </a:lnTo>
                  <a:close/>
                </a:path>
                <a:path w="10972800" h="3981450">
                  <a:moveTo>
                    <a:pt x="10972800" y="3053778"/>
                  </a:moveTo>
                  <a:lnTo>
                    <a:pt x="10953750" y="3053778"/>
                  </a:lnTo>
                  <a:lnTo>
                    <a:pt x="10953750" y="3110928"/>
                  </a:lnTo>
                  <a:lnTo>
                    <a:pt x="10972800" y="3110928"/>
                  </a:lnTo>
                  <a:lnTo>
                    <a:pt x="10972800" y="3053778"/>
                  </a:lnTo>
                  <a:close/>
                </a:path>
                <a:path w="10972800" h="3981450">
                  <a:moveTo>
                    <a:pt x="10972800" y="2958554"/>
                  </a:moveTo>
                  <a:lnTo>
                    <a:pt x="10953750" y="2958554"/>
                  </a:lnTo>
                  <a:lnTo>
                    <a:pt x="10953750" y="3015704"/>
                  </a:lnTo>
                  <a:lnTo>
                    <a:pt x="10972800" y="3015704"/>
                  </a:lnTo>
                  <a:lnTo>
                    <a:pt x="10972800" y="2958554"/>
                  </a:lnTo>
                  <a:close/>
                </a:path>
                <a:path w="10972800" h="3981450">
                  <a:moveTo>
                    <a:pt x="10972800" y="2863342"/>
                  </a:moveTo>
                  <a:lnTo>
                    <a:pt x="10953750" y="2863342"/>
                  </a:lnTo>
                  <a:lnTo>
                    <a:pt x="10953750" y="2920492"/>
                  </a:lnTo>
                  <a:lnTo>
                    <a:pt x="10972800" y="2920492"/>
                  </a:lnTo>
                  <a:lnTo>
                    <a:pt x="10972800" y="2863342"/>
                  </a:lnTo>
                  <a:close/>
                </a:path>
                <a:path w="10972800" h="3981450">
                  <a:moveTo>
                    <a:pt x="10972800" y="2768117"/>
                  </a:moveTo>
                  <a:lnTo>
                    <a:pt x="10953750" y="2768117"/>
                  </a:lnTo>
                  <a:lnTo>
                    <a:pt x="10953750" y="2825267"/>
                  </a:lnTo>
                  <a:lnTo>
                    <a:pt x="10972800" y="2825267"/>
                  </a:lnTo>
                  <a:lnTo>
                    <a:pt x="10972800" y="2768117"/>
                  </a:lnTo>
                  <a:close/>
                </a:path>
                <a:path w="10972800" h="3981450">
                  <a:moveTo>
                    <a:pt x="10972800" y="2672892"/>
                  </a:moveTo>
                  <a:lnTo>
                    <a:pt x="10953750" y="2672892"/>
                  </a:lnTo>
                  <a:lnTo>
                    <a:pt x="10953750" y="2730042"/>
                  </a:lnTo>
                  <a:lnTo>
                    <a:pt x="10972800" y="2730042"/>
                  </a:lnTo>
                  <a:lnTo>
                    <a:pt x="10972800" y="2672892"/>
                  </a:lnTo>
                  <a:close/>
                </a:path>
                <a:path w="10972800" h="3981450">
                  <a:moveTo>
                    <a:pt x="10972800" y="2577681"/>
                  </a:moveTo>
                  <a:lnTo>
                    <a:pt x="10953750" y="2577681"/>
                  </a:lnTo>
                  <a:lnTo>
                    <a:pt x="10953750" y="2634831"/>
                  </a:lnTo>
                  <a:lnTo>
                    <a:pt x="10972800" y="2634831"/>
                  </a:lnTo>
                  <a:lnTo>
                    <a:pt x="10972800" y="2577681"/>
                  </a:lnTo>
                  <a:close/>
                </a:path>
                <a:path w="10972800" h="3981450">
                  <a:moveTo>
                    <a:pt x="10972800" y="2482456"/>
                  </a:moveTo>
                  <a:lnTo>
                    <a:pt x="10953750" y="2482456"/>
                  </a:lnTo>
                  <a:lnTo>
                    <a:pt x="10953750" y="2539606"/>
                  </a:lnTo>
                  <a:lnTo>
                    <a:pt x="10972800" y="2539606"/>
                  </a:lnTo>
                  <a:lnTo>
                    <a:pt x="10972800" y="2482456"/>
                  </a:lnTo>
                  <a:close/>
                </a:path>
                <a:path w="10972800" h="3981450">
                  <a:moveTo>
                    <a:pt x="10972800" y="2387244"/>
                  </a:moveTo>
                  <a:lnTo>
                    <a:pt x="10953750" y="2387244"/>
                  </a:lnTo>
                  <a:lnTo>
                    <a:pt x="10953750" y="2444394"/>
                  </a:lnTo>
                  <a:lnTo>
                    <a:pt x="10972800" y="2444394"/>
                  </a:lnTo>
                  <a:lnTo>
                    <a:pt x="10972800" y="2387244"/>
                  </a:lnTo>
                  <a:close/>
                </a:path>
                <a:path w="10972800" h="3981450">
                  <a:moveTo>
                    <a:pt x="10972800" y="2292019"/>
                  </a:moveTo>
                  <a:lnTo>
                    <a:pt x="10953750" y="2292019"/>
                  </a:lnTo>
                  <a:lnTo>
                    <a:pt x="10953750" y="2349169"/>
                  </a:lnTo>
                  <a:lnTo>
                    <a:pt x="10972800" y="2349169"/>
                  </a:lnTo>
                  <a:lnTo>
                    <a:pt x="10972800" y="2292019"/>
                  </a:lnTo>
                  <a:close/>
                </a:path>
                <a:path w="10972800" h="3981450">
                  <a:moveTo>
                    <a:pt x="10972800" y="2196795"/>
                  </a:moveTo>
                  <a:lnTo>
                    <a:pt x="10953750" y="2196795"/>
                  </a:lnTo>
                  <a:lnTo>
                    <a:pt x="10953750" y="2253945"/>
                  </a:lnTo>
                  <a:lnTo>
                    <a:pt x="10972800" y="2253945"/>
                  </a:lnTo>
                  <a:lnTo>
                    <a:pt x="10972800" y="2196795"/>
                  </a:lnTo>
                  <a:close/>
                </a:path>
                <a:path w="10972800" h="3981450">
                  <a:moveTo>
                    <a:pt x="10972800" y="2101583"/>
                  </a:moveTo>
                  <a:lnTo>
                    <a:pt x="10953750" y="2101583"/>
                  </a:lnTo>
                  <a:lnTo>
                    <a:pt x="10953750" y="2158733"/>
                  </a:lnTo>
                  <a:lnTo>
                    <a:pt x="10972800" y="2158733"/>
                  </a:lnTo>
                  <a:lnTo>
                    <a:pt x="10972800" y="2101583"/>
                  </a:lnTo>
                  <a:close/>
                </a:path>
                <a:path w="10972800" h="3981450">
                  <a:moveTo>
                    <a:pt x="10972800" y="2006358"/>
                  </a:moveTo>
                  <a:lnTo>
                    <a:pt x="10953750" y="2006358"/>
                  </a:lnTo>
                  <a:lnTo>
                    <a:pt x="10953750" y="2063508"/>
                  </a:lnTo>
                  <a:lnTo>
                    <a:pt x="10972800" y="2063508"/>
                  </a:lnTo>
                  <a:lnTo>
                    <a:pt x="10972800" y="2006358"/>
                  </a:lnTo>
                  <a:close/>
                </a:path>
                <a:path w="10972800" h="3981450">
                  <a:moveTo>
                    <a:pt x="10972800" y="1911146"/>
                  </a:moveTo>
                  <a:lnTo>
                    <a:pt x="10953750" y="1911146"/>
                  </a:lnTo>
                  <a:lnTo>
                    <a:pt x="10953750" y="1968296"/>
                  </a:lnTo>
                  <a:lnTo>
                    <a:pt x="10972800" y="1968296"/>
                  </a:lnTo>
                  <a:lnTo>
                    <a:pt x="10972800" y="1911146"/>
                  </a:lnTo>
                  <a:close/>
                </a:path>
                <a:path w="10972800" h="3981450">
                  <a:moveTo>
                    <a:pt x="10972800" y="1815922"/>
                  </a:moveTo>
                  <a:lnTo>
                    <a:pt x="10953750" y="1815922"/>
                  </a:lnTo>
                  <a:lnTo>
                    <a:pt x="10953750" y="1873072"/>
                  </a:lnTo>
                  <a:lnTo>
                    <a:pt x="10972800" y="1873072"/>
                  </a:lnTo>
                  <a:lnTo>
                    <a:pt x="10972800" y="1815922"/>
                  </a:lnTo>
                  <a:close/>
                </a:path>
                <a:path w="10972800" h="3981450">
                  <a:moveTo>
                    <a:pt x="10972800" y="1720697"/>
                  </a:moveTo>
                  <a:lnTo>
                    <a:pt x="10953750" y="1720697"/>
                  </a:lnTo>
                  <a:lnTo>
                    <a:pt x="10953750" y="1777847"/>
                  </a:lnTo>
                  <a:lnTo>
                    <a:pt x="10972800" y="1777847"/>
                  </a:lnTo>
                  <a:lnTo>
                    <a:pt x="10972800" y="1720697"/>
                  </a:lnTo>
                  <a:close/>
                </a:path>
                <a:path w="10972800" h="3981450">
                  <a:moveTo>
                    <a:pt x="10972800" y="1625485"/>
                  </a:moveTo>
                  <a:lnTo>
                    <a:pt x="10953750" y="1625485"/>
                  </a:lnTo>
                  <a:lnTo>
                    <a:pt x="10953750" y="1682635"/>
                  </a:lnTo>
                  <a:lnTo>
                    <a:pt x="10972800" y="1682635"/>
                  </a:lnTo>
                  <a:lnTo>
                    <a:pt x="10972800" y="1625485"/>
                  </a:lnTo>
                  <a:close/>
                </a:path>
                <a:path w="10972800" h="3981450">
                  <a:moveTo>
                    <a:pt x="10972800" y="1530261"/>
                  </a:moveTo>
                  <a:lnTo>
                    <a:pt x="10953750" y="1530261"/>
                  </a:lnTo>
                  <a:lnTo>
                    <a:pt x="10953750" y="1587411"/>
                  </a:lnTo>
                  <a:lnTo>
                    <a:pt x="10972800" y="1587411"/>
                  </a:lnTo>
                  <a:lnTo>
                    <a:pt x="10972800" y="1530261"/>
                  </a:lnTo>
                  <a:close/>
                </a:path>
                <a:path w="10972800" h="3981450">
                  <a:moveTo>
                    <a:pt x="10972800" y="1435049"/>
                  </a:moveTo>
                  <a:lnTo>
                    <a:pt x="10953750" y="1435049"/>
                  </a:lnTo>
                  <a:lnTo>
                    <a:pt x="10953750" y="1492199"/>
                  </a:lnTo>
                  <a:lnTo>
                    <a:pt x="10972800" y="1492199"/>
                  </a:lnTo>
                  <a:lnTo>
                    <a:pt x="10972800" y="1435049"/>
                  </a:lnTo>
                  <a:close/>
                </a:path>
                <a:path w="10972800" h="3981450">
                  <a:moveTo>
                    <a:pt x="10972800" y="1339824"/>
                  </a:moveTo>
                  <a:lnTo>
                    <a:pt x="10953750" y="1339824"/>
                  </a:lnTo>
                  <a:lnTo>
                    <a:pt x="10953750" y="1396974"/>
                  </a:lnTo>
                  <a:lnTo>
                    <a:pt x="10972800" y="1396974"/>
                  </a:lnTo>
                  <a:lnTo>
                    <a:pt x="10972800" y="1339824"/>
                  </a:lnTo>
                  <a:close/>
                </a:path>
                <a:path w="10972800" h="3981450">
                  <a:moveTo>
                    <a:pt x="10972800" y="1244612"/>
                  </a:moveTo>
                  <a:lnTo>
                    <a:pt x="10953750" y="1244612"/>
                  </a:lnTo>
                  <a:lnTo>
                    <a:pt x="10953750" y="1301762"/>
                  </a:lnTo>
                  <a:lnTo>
                    <a:pt x="10972800" y="1301762"/>
                  </a:lnTo>
                  <a:lnTo>
                    <a:pt x="10972800" y="1244612"/>
                  </a:lnTo>
                  <a:close/>
                </a:path>
                <a:path w="10972800" h="3981450">
                  <a:moveTo>
                    <a:pt x="10972800" y="1149388"/>
                  </a:moveTo>
                  <a:lnTo>
                    <a:pt x="10953750" y="1149388"/>
                  </a:lnTo>
                  <a:lnTo>
                    <a:pt x="10953750" y="1206538"/>
                  </a:lnTo>
                  <a:lnTo>
                    <a:pt x="10972800" y="1206538"/>
                  </a:lnTo>
                  <a:lnTo>
                    <a:pt x="10972800" y="1149388"/>
                  </a:lnTo>
                  <a:close/>
                </a:path>
                <a:path w="10972800" h="3981450">
                  <a:moveTo>
                    <a:pt x="10972800" y="1054163"/>
                  </a:moveTo>
                  <a:lnTo>
                    <a:pt x="10953750" y="1054163"/>
                  </a:lnTo>
                  <a:lnTo>
                    <a:pt x="10953750" y="1111313"/>
                  </a:lnTo>
                  <a:lnTo>
                    <a:pt x="10972800" y="1111313"/>
                  </a:lnTo>
                  <a:lnTo>
                    <a:pt x="10972800" y="1054163"/>
                  </a:lnTo>
                  <a:close/>
                </a:path>
                <a:path w="10972800" h="3981450">
                  <a:moveTo>
                    <a:pt x="10972800" y="958951"/>
                  </a:moveTo>
                  <a:lnTo>
                    <a:pt x="10953750" y="958951"/>
                  </a:lnTo>
                  <a:lnTo>
                    <a:pt x="10953750" y="1016101"/>
                  </a:lnTo>
                  <a:lnTo>
                    <a:pt x="10972800" y="1016101"/>
                  </a:lnTo>
                  <a:lnTo>
                    <a:pt x="10972800" y="958951"/>
                  </a:lnTo>
                  <a:close/>
                </a:path>
                <a:path w="10972800" h="3981450">
                  <a:moveTo>
                    <a:pt x="10972800" y="863727"/>
                  </a:moveTo>
                  <a:lnTo>
                    <a:pt x="10953750" y="863727"/>
                  </a:lnTo>
                  <a:lnTo>
                    <a:pt x="10953750" y="920877"/>
                  </a:lnTo>
                  <a:lnTo>
                    <a:pt x="10972800" y="920877"/>
                  </a:lnTo>
                  <a:lnTo>
                    <a:pt x="10972800" y="863727"/>
                  </a:lnTo>
                  <a:close/>
                </a:path>
                <a:path w="10972800" h="3981450">
                  <a:moveTo>
                    <a:pt x="10972800" y="768515"/>
                  </a:moveTo>
                  <a:lnTo>
                    <a:pt x="10953750" y="768515"/>
                  </a:lnTo>
                  <a:lnTo>
                    <a:pt x="10953750" y="825665"/>
                  </a:lnTo>
                  <a:lnTo>
                    <a:pt x="10972800" y="825665"/>
                  </a:lnTo>
                  <a:lnTo>
                    <a:pt x="10972800" y="768515"/>
                  </a:lnTo>
                  <a:close/>
                </a:path>
                <a:path w="10972800" h="3981450">
                  <a:moveTo>
                    <a:pt x="10972800" y="673290"/>
                  </a:moveTo>
                  <a:lnTo>
                    <a:pt x="10953750" y="673290"/>
                  </a:lnTo>
                  <a:lnTo>
                    <a:pt x="10953750" y="730440"/>
                  </a:lnTo>
                  <a:lnTo>
                    <a:pt x="10972800" y="730440"/>
                  </a:lnTo>
                  <a:lnTo>
                    <a:pt x="10972800" y="673290"/>
                  </a:lnTo>
                  <a:close/>
                </a:path>
                <a:path w="10972800" h="3981450">
                  <a:moveTo>
                    <a:pt x="10972800" y="578065"/>
                  </a:moveTo>
                  <a:lnTo>
                    <a:pt x="10953750" y="578065"/>
                  </a:lnTo>
                  <a:lnTo>
                    <a:pt x="10953750" y="635215"/>
                  </a:lnTo>
                  <a:lnTo>
                    <a:pt x="10972800" y="635215"/>
                  </a:lnTo>
                  <a:lnTo>
                    <a:pt x="10972800" y="578065"/>
                  </a:lnTo>
                  <a:close/>
                </a:path>
                <a:path w="10972800" h="3981450">
                  <a:moveTo>
                    <a:pt x="10972800" y="482854"/>
                  </a:moveTo>
                  <a:lnTo>
                    <a:pt x="10953750" y="482854"/>
                  </a:lnTo>
                  <a:lnTo>
                    <a:pt x="10953750" y="540004"/>
                  </a:lnTo>
                  <a:lnTo>
                    <a:pt x="10972800" y="540004"/>
                  </a:lnTo>
                  <a:lnTo>
                    <a:pt x="10972800" y="482854"/>
                  </a:lnTo>
                  <a:close/>
                </a:path>
                <a:path w="10972800" h="3981450">
                  <a:moveTo>
                    <a:pt x="10972800" y="387629"/>
                  </a:moveTo>
                  <a:lnTo>
                    <a:pt x="10953750" y="387629"/>
                  </a:lnTo>
                  <a:lnTo>
                    <a:pt x="10953750" y="444779"/>
                  </a:lnTo>
                  <a:lnTo>
                    <a:pt x="10972800" y="444779"/>
                  </a:lnTo>
                  <a:lnTo>
                    <a:pt x="10972800" y="387629"/>
                  </a:lnTo>
                  <a:close/>
                </a:path>
                <a:path w="10972800" h="3981450">
                  <a:moveTo>
                    <a:pt x="10972800" y="292417"/>
                  </a:moveTo>
                  <a:lnTo>
                    <a:pt x="10953750" y="292417"/>
                  </a:lnTo>
                  <a:lnTo>
                    <a:pt x="10953750" y="349567"/>
                  </a:lnTo>
                  <a:lnTo>
                    <a:pt x="10972800" y="349567"/>
                  </a:lnTo>
                  <a:lnTo>
                    <a:pt x="10972800" y="292417"/>
                  </a:lnTo>
                  <a:close/>
                </a:path>
                <a:path w="10972800" h="3981450">
                  <a:moveTo>
                    <a:pt x="10972800" y="197192"/>
                  </a:moveTo>
                  <a:lnTo>
                    <a:pt x="10953750" y="197192"/>
                  </a:lnTo>
                  <a:lnTo>
                    <a:pt x="10953750" y="254342"/>
                  </a:lnTo>
                  <a:lnTo>
                    <a:pt x="10972800" y="254342"/>
                  </a:lnTo>
                  <a:lnTo>
                    <a:pt x="10972800" y="197192"/>
                  </a:lnTo>
                  <a:close/>
                </a:path>
                <a:path w="10972800" h="3981450">
                  <a:moveTo>
                    <a:pt x="10972800" y="101968"/>
                  </a:moveTo>
                  <a:lnTo>
                    <a:pt x="10953750" y="101968"/>
                  </a:lnTo>
                  <a:lnTo>
                    <a:pt x="10953750" y="159118"/>
                  </a:lnTo>
                  <a:lnTo>
                    <a:pt x="10972800" y="159118"/>
                  </a:lnTo>
                  <a:lnTo>
                    <a:pt x="10972800" y="101968"/>
                  </a:lnTo>
                  <a:close/>
                </a:path>
              </a:pathLst>
            </a:custGeom>
            <a:solidFill>
              <a:srgbClr val="4199E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844550" y="5525134"/>
            <a:ext cx="188468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325" b="1">
                <a:solidFill>
                  <a:srgbClr val="1D40AF"/>
                </a:solidFill>
                <a:latin typeface="Malgun Gothic"/>
                <a:cs typeface="Malgun Gothic"/>
              </a:rPr>
              <a:t>프로젝트</a:t>
            </a:r>
            <a:r>
              <a:rPr dirty="0" sz="1700" spc="-175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D40AF"/>
                </a:solidFill>
                <a:latin typeface="Malgun Gothic"/>
                <a:cs typeface="Malgun Gothic"/>
              </a:rPr>
              <a:t>설계</a:t>
            </a:r>
            <a:r>
              <a:rPr dirty="0" sz="1700" spc="-175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700" spc="-345" b="1">
                <a:solidFill>
                  <a:srgbClr val="1D40AF"/>
                </a:solidFill>
                <a:latin typeface="Malgun Gothic"/>
                <a:cs typeface="Malgun Gothic"/>
              </a:rPr>
              <a:t>워크시트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44550" y="5958712"/>
            <a:ext cx="137922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8750" indent="-158750">
              <a:lnSpc>
                <a:spcPct val="100000"/>
              </a:lnSpc>
              <a:spcBef>
                <a:spcPts val="105"/>
              </a:spcBef>
              <a:buSzPct val="85185"/>
              <a:buFont typeface="BIZ UDPGothic"/>
              <a:buChar char="✓"/>
              <a:tabLst>
                <a:tab pos="158750" algn="l"/>
              </a:tabLst>
            </a:pP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챗봇</a:t>
            </a:r>
            <a:r>
              <a:rPr dirty="0" sz="1350" spc="-11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제작</a:t>
            </a:r>
            <a:r>
              <a:rPr dirty="0" sz="1350" spc="-11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50" spc="-280">
                <a:solidFill>
                  <a:srgbClr val="2562EB"/>
                </a:solidFill>
                <a:latin typeface="Dotum"/>
                <a:cs typeface="Dotum"/>
              </a:rPr>
              <a:t>프로젝트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857249" y="6362699"/>
            <a:ext cx="5448300" cy="2667000"/>
            <a:chOff x="857249" y="6362699"/>
            <a:chExt cx="5448300" cy="2667000"/>
          </a:xfrm>
        </p:grpSpPr>
        <p:sp>
          <p:nvSpPr>
            <p:cNvPr id="10" name="object 10" descr=""/>
            <p:cNvSpPr/>
            <p:nvPr/>
          </p:nvSpPr>
          <p:spPr>
            <a:xfrm>
              <a:off x="933437" y="6362699"/>
              <a:ext cx="5372100" cy="1123950"/>
            </a:xfrm>
            <a:custGeom>
              <a:avLst/>
              <a:gdLst/>
              <a:ahLst/>
              <a:cxnLst/>
              <a:rect l="l" t="t" r="r" b="b"/>
              <a:pathLst>
                <a:path w="5372100" h="1123950">
                  <a:moveTo>
                    <a:pt x="57150" y="1091590"/>
                  </a:moveTo>
                  <a:lnTo>
                    <a:pt x="32372" y="1066800"/>
                  </a:lnTo>
                  <a:lnTo>
                    <a:pt x="24790" y="1066800"/>
                  </a:lnTo>
                  <a:lnTo>
                    <a:pt x="0" y="1091590"/>
                  </a:lnTo>
                  <a:lnTo>
                    <a:pt x="0" y="1099172"/>
                  </a:lnTo>
                  <a:lnTo>
                    <a:pt x="24790" y="1123950"/>
                  </a:lnTo>
                  <a:lnTo>
                    <a:pt x="32372" y="1123950"/>
                  </a:lnTo>
                  <a:lnTo>
                    <a:pt x="57150" y="1099172"/>
                  </a:lnTo>
                  <a:lnTo>
                    <a:pt x="57150" y="1095375"/>
                  </a:lnTo>
                  <a:lnTo>
                    <a:pt x="57150" y="1091590"/>
                  </a:lnTo>
                  <a:close/>
                </a:path>
                <a:path w="5372100" h="1123950">
                  <a:moveTo>
                    <a:pt x="57150" y="824890"/>
                  </a:moveTo>
                  <a:lnTo>
                    <a:pt x="32372" y="800100"/>
                  </a:lnTo>
                  <a:lnTo>
                    <a:pt x="24790" y="800100"/>
                  </a:lnTo>
                  <a:lnTo>
                    <a:pt x="0" y="824890"/>
                  </a:lnTo>
                  <a:lnTo>
                    <a:pt x="0" y="832472"/>
                  </a:lnTo>
                  <a:lnTo>
                    <a:pt x="24790" y="857250"/>
                  </a:lnTo>
                  <a:lnTo>
                    <a:pt x="32372" y="857250"/>
                  </a:lnTo>
                  <a:lnTo>
                    <a:pt x="57150" y="832472"/>
                  </a:lnTo>
                  <a:lnTo>
                    <a:pt x="57150" y="828675"/>
                  </a:lnTo>
                  <a:lnTo>
                    <a:pt x="57150" y="824890"/>
                  </a:lnTo>
                  <a:close/>
                </a:path>
                <a:path w="5372100" h="1123950">
                  <a:moveTo>
                    <a:pt x="57150" y="558190"/>
                  </a:moveTo>
                  <a:lnTo>
                    <a:pt x="32372" y="533400"/>
                  </a:lnTo>
                  <a:lnTo>
                    <a:pt x="24790" y="533400"/>
                  </a:lnTo>
                  <a:lnTo>
                    <a:pt x="0" y="558190"/>
                  </a:lnTo>
                  <a:lnTo>
                    <a:pt x="0" y="565772"/>
                  </a:lnTo>
                  <a:lnTo>
                    <a:pt x="24790" y="590550"/>
                  </a:lnTo>
                  <a:lnTo>
                    <a:pt x="32372" y="590550"/>
                  </a:lnTo>
                  <a:lnTo>
                    <a:pt x="57150" y="565772"/>
                  </a:lnTo>
                  <a:lnTo>
                    <a:pt x="57150" y="561975"/>
                  </a:lnTo>
                  <a:lnTo>
                    <a:pt x="57150" y="558190"/>
                  </a:lnTo>
                  <a:close/>
                </a:path>
                <a:path w="5372100" h="1123950">
                  <a:moveTo>
                    <a:pt x="57150" y="291490"/>
                  </a:moveTo>
                  <a:lnTo>
                    <a:pt x="32372" y="266700"/>
                  </a:lnTo>
                  <a:lnTo>
                    <a:pt x="24790" y="266700"/>
                  </a:lnTo>
                  <a:lnTo>
                    <a:pt x="0" y="291490"/>
                  </a:lnTo>
                  <a:lnTo>
                    <a:pt x="0" y="299072"/>
                  </a:lnTo>
                  <a:lnTo>
                    <a:pt x="24790" y="323850"/>
                  </a:lnTo>
                  <a:lnTo>
                    <a:pt x="32372" y="323850"/>
                  </a:lnTo>
                  <a:lnTo>
                    <a:pt x="57150" y="299072"/>
                  </a:lnTo>
                  <a:lnTo>
                    <a:pt x="57150" y="295275"/>
                  </a:lnTo>
                  <a:lnTo>
                    <a:pt x="57150" y="291490"/>
                  </a:lnTo>
                  <a:close/>
                </a:path>
                <a:path w="5372100" h="1123950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  <a:path w="5372100" h="1123950">
                  <a:moveTo>
                    <a:pt x="5372100" y="1091590"/>
                  </a:moveTo>
                  <a:lnTo>
                    <a:pt x="5347322" y="1066800"/>
                  </a:lnTo>
                  <a:lnTo>
                    <a:pt x="5339740" y="1066800"/>
                  </a:lnTo>
                  <a:lnTo>
                    <a:pt x="5314950" y="1091590"/>
                  </a:lnTo>
                  <a:lnTo>
                    <a:pt x="5314950" y="1099172"/>
                  </a:lnTo>
                  <a:lnTo>
                    <a:pt x="5339740" y="1123950"/>
                  </a:lnTo>
                  <a:lnTo>
                    <a:pt x="5347322" y="1123950"/>
                  </a:lnTo>
                  <a:lnTo>
                    <a:pt x="5372100" y="1099172"/>
                  </a:lnTo>
                  <a:lnTo>
                    <a:pt x="5372100" y="1095375"/>
                  </a:lnTo>
                  <a:lnTo>
                    <a:pt x="5372100" y="1091590"/>
                  </a:lnTo>
                  <a:close/>
                </a:path>
                <a:path w="5372100" h="1123950">
                  <a:moveTo>
                    <a:pt x="5372100" y="824890"/>
                  </a:moveTo>
                  <a:lnTo>
                    <a:pt x="5347322" y="800100"/>
                  </a:lnTo>
                  <a:lnTo>
                    <a:pt x="5339740" y="800100"/>
                  </a:lnTo>
                  <a:lnTo>
                    <a:pt x="5314950" y="824890"/>
                  </a:lnTo>
                  <a:lnTo>
                    <a:pt x="5314950" y="832472"/>
                  </a:lnTo>
                  <a:lnTo>
                    <a:pt x="5339740" y="857250"/>
                  </a:lnTo>
                  <a:lnTo>
                    <a:pt x="5347322" y="857250"/>
                  </a:lnTo>
                  <a:lnTo>
                    <a:pt x="5372100" y="832472"/>
                  </a:lnTo>
                  <a:lnTo>
                    <a:pt x="5372100" y="828675"/>
                  </a:lnTo>
                  <a:lnTo>
                    <a:pt x="5372100" y="824890"/>
                  </a:lnTo>
                  <a:close/>
                </a:path>
                <a:path w="5372100" h="1123950">
                  <a:moveTo>
                    <a:pt x="5372100" y="558190"/>
                  </a:moveTo>
                  <a:lnTo>
                    <a:pt x="5347322" y="533400"/>
                  </a:lnTo>
                  <a:lnTo>
                    <a:pt x="5339740" y="533400"/>
                  </a:lnTo>
                  <a:lnTo>
                    <a:pt x="5314950" y="558190"/>
                  </a:lnTo>
                  <a:lnTo>
                    <a:pt x="5314950" y="565772"/>
                  </a:lnTo>
                  <a:lnTo>
                    <a:pt x="5339740" y="590550"/>
                  </a:lnTo>
                  <a:lnTo>
                    <a:pt x="5347322" y="590550"/>
                  </a:lnTo>
                  <a:lnTo>
                    <a:pt x="5372100" y="565772"/>
                  </a:lnTo>
                  <a:lnTo>
                    <a:pt x="5372100" y="561975"/>
                  </a:lnTo>
                  <a:lnTo>
                    <a:pt x="5372100" y="558190"/>
                  </a:lnTo>
                  <a:close/>
                </a:path>
                <a:path w="5372100" h="1123950">
                  <a:moveTo>
                    <a:pt x="5372100" y="291490"/>
                  </a:moveTo>
                  <a:lnTo>
                    <a:pt x="5347322" y="266700"/>
                  </a:lnTo>
                  <a:lnTo>
                    <a:pt x="5339740" y="266700"/>
                  </a:lnTo>
                  <a:lnTo>
                    <a:pt x="5314950" y="291490"/>
                  </a:lnTo>
                  <a:lnTo>
                    <a:pt x="5314950" y="299072"/>
                  </a:lnTo>
                  <a:lnTo>
                    <a:pt x="5339740" y="323850"/>
                  </a:lnTo>
                  <a:lnTo>
                    <a:pt x="5347322" y="323850"/>
                  </a:lnTo>
                  <a:lnTo>
                    <a:pt x="5372100" y="299072"/>
                  </a:lnTo>
                  <a:lnTo>
                    <a:pt x="5372100" y="295275"/>
                  </a:lnTo>
                  <a:lnTo>
                    <a:pt x="5372100" y="291490"/>
                  </a:lnTo>
                  <a:close/>
                </a:path>
                <a:path w="5372100" h="1123950">
                  <a:moveTo>
                    <a:pt x="5372100" y="24790"/>
                  </a:moveTo>
                  <a:lnTo>
                    <a:pt x="5347322" y="0"/>
                  </a:lnTo>
                  <a:lnTo>
                    <a:pt x="5339740" y="0"/>
                  </a:lnTo>
                  <a:lnTo>
                    <a:pt x="5314950" y="24790"/>
                  </a:lnTo>
                  <a:lnTo>
                    <a:pt x="5314950" y="32372"/>
                  </a:lnTo>
                  <a:lnTo>
                    <a:pt x="5339740" y="57150"/>
                  </a:lnTo>
                  <a:lnTo>
                    <a:pt x="5347322" y="57150"/>
                  </a:lnTo>
                  <a:lnTo>
                    <a:pt x="5372100" y="32372"/>
                  </a:lnTo>
                  <a:lnTo>
                    <a:pt x="5372100" y="28575"/>
                  </a:lnTo>
                  <a:lnTo>
                    <a:pt x="5372100" y="24790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62012" y="7720012"/>
              <a:ext cx="5153025" cy="1304925"/>
            </a:xfrm>
            <a:custGeom>
              <a:avLst/>
              <a:gdLst/>
              <a:ahLst/>
              <a:cxnLst/>
              <a:rect l="l" t="t" r="r" b="b"/>
              <a:pathLst>
                <a:path w="5153025" h="1304925">
                  <a:moveTo>
                    <a:pt x="5124107" y="1304924"/>
                  </a:moveTo>
                  <a:lnTo>
                    <a:pt x="28916" y="1304924"/>
                  </a:lnTo>
                  <a:lnTo>
                    <a:pt x="24664" y="1304078"/>
                  </a:lnTo>
                  <a:lnTo>
                    <a:pt x="0" y="1276007"/>
                  </a:lnTo>
                  <a:lnTo>
                    <a:pt x="0" y="127158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5124107" y="0"/>
                  </a:lnTo>
                  <a:lnTo>
                    <a:pt x="5153024" y="28916"/>
                  </a:lnTo>
                  <a:lnTo>
                    <a:pt x="5153024" y="1276007"/>
                  </a:lnTo>
                  <a:lnTo>
                    <a:pt x="5128359" y="1304078"/>
                  </a:lnTo>
                  <a:lnTo>
                    <a:pt x="5124107" y="13049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62012" y="7720012"/>
              <a:ext cx="5153025" cy="1304925"/>
            </a:xfrm>
            <a:custGeom>
              <a:avLst/>
              <a:gdLst/>
              <a:ahLst/>
              <a:cxnLst/>
              <a:rect l="l" t="t" r="r" b="b"/>
              <a:pathLst>
                <a:path w="5153025" h="1304925">
                  <a:moveTo>
                    <a:pt x="0" y="12715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2"/>
                  </a:lnTo>
                  <a:lnTo>
                    <a:pt x="2537" y="20578"/>
                  </a:lnTo>
                  <a:lnTo>
                    <a:pt x="4229" y="16494"/>
                  </a:lnTo>
                  <a:lnTo>
                    <a:pt x="6638" y="12889"/>
                  </a:lnTo>
                  <a:lnTo>
                    <a:pt x="9764" y="9763"/>
                  </a:lnTo>
                  <a:lnTo>
                    <a:pt x="12890" y="6637"/>
                  </a:lnTo>
                  <a:lnTo>
                    <a:pt x="16495" y="4228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5119687" y="0"/>
                  </a:lnTo>
                  <a:lnTo>
                    <a:pt x="5124107" y="0"/>
                  </a:lnTo>
                  <a:lnTo>
                    <a:pt x="5128359" y="845"/>
                  </a:lnTo>
                  <a:lnTo>
                    <a:pt x="5132444" y="2537"/>
                  </a:lnTo>
                  <a:lnTo>
                    <a:pt x="5136528" y="4228"/>
                  </a:lnTo>
                  <a:lnTo>
                    <a:pt x="5153024" y="33337"/>
                  </a:lnTo>
                  <a:lnTo>
                    <a:pt x="5153024" y="1271587"/>
                  </a:lnTo>
                  <a:lnTo>
                    <a:pt x="5153024" y="1276007"/>
                  </a:lnTo>
                  <a:lnTo>
                    <a:pt x="5152178" y="1280260"/>
                  </a:lnTo>
                  <a:lnTo>
                    <a:pt x="5150486" y="1284344"/>
                  </a:lnTo>
                  <a:lnTo>
                    <a:pt x="5148794" y="1288428"/>
                  </a:lnTo>
                  <a:lnTo>
                    <a:pt x="5119687" y="1304924"/>
                  </a:lnTo>
                  <a:lnTo>
                    <a:pt x="33337" y="1304924"/>
                  </a:lnTo>
                  <a:lnTo>
                    <a:pt x="28916" y="1304924"/>
                  </a:lnTo>
                  <a:lnTo>
                    <a:pt x="24664" y="1304078"/>
                  </a:lnTo>
                  <a:lnTo>
                    <a:pt x="20579" y="1302386"/>
                  </a:lnTo>
                  <a:lnTo>
                    <a:pt x="16495" y="1300693"/>
                  </a:lnTo>
                  <a:lnTo>
                    <a:pt x="2537" y="1284343"/>
                  </a:lnTo>
                  <a:lnTo>
                    <a:pt x="845" y="1280259"/>
                  </a:lnTo>
                  <a:lnTo>
                    <a:pt x="0" y="1276007"/>
                  </a:lnTo>
                  <a:lnTo>
                    <a:pt x="0" y="1271587"/>
                  </a:lnTo>
                  <a:close/>
                </a:path>
              </a:pathLst>
            </a:custGeom>
            <a:ln w="9524">
              <a:solidFill>
                <a:srgbClr val="93C4F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139825" y="6203467"/>
            <a:ext cx="2950210" cy="135890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학생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25">
                <a:solidFill>
                  <a:srgbClr val="374050"/>
                </a:solidFill>
                <a:latin typeface="Dotum"/>
                <a:cs typeface="Dotum"/>
              </a:rPr>
              <a:t>고민</a:t>
            </a:r>
            <a:r>
              <a:rPr dirty="0" sz="1350" spc="-225">
                <a:solidFill>
                  <a:srgbClr val="374050"/>
                </a:solidFill>
                <a:latin typeface="Calibri"/>
                <a:cs typeface="Calibri"/>
              </a:rPr>
              <a:t>/</a:t>
            </a:r>
            <a:r>
              <a:rPr dirty="0" sz="1350" spc="-225">
                <a:solidFill>
                  <a:srgbClr val="374050"/>
                </a:solidFill>
                <a:latin typeface="Dotum"/>
                <a:cs typeface="Dotum"/>
              </a:rPr>
              <a:t>질문</a:t>
            </a:r>
            <a:r>
              <a:rPr dirty="0" sz="1350" spc="-9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응답형</a:t>
            </a:r>
            <a:r>
              <a:rPr dirty="0" sz="1350" spc="-9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챗봇</a:t>
            </a:r>
            <a:r>
              <a:rPr dirty="0" sz="1350" spc="-9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000" spc="-140">
                <a:solidFill>
                  <a:srgbClr val="2562EB"/>
                </a:solidFill>
                <a:latin typeface="Microsoft Sans Serif"/>
                <a:cs typeface="Microsoft Sans Serif"/>
              </a:rPr>
              <a:t>(</a:t>
            </a:r>
            <a:r>
              <a:rPr dirty="0" sz="1000" spc="-140">
                <a:solidFill>
                  <a:srgbClr val="2562EB"/>
                </a:solidFill>
                <a:latin typeface="Dotum"/>
                <a:cs typeface="Dotum"/>
              </a:rPr>
              <a:t>또래</a:t>
            </a:r>
            <a:r>
              <a:rPr dirty="0" sz="1000" spc="-7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000" spc="-135">
                <a:solidFill>
                  <a:srgbClr val="2562EB"/>
                </a:solidFill>
                <a:latin typeface="Dotum"/>
                <a:cs typeface="Dotum"/>
              </a:rPr>
              <a:t>상담</a:t>
            </a:r>
            <a:r>
              <a:rPr dirty="0" sz="1000" spc="-135">
                <a:solidFill>
                  <a:srgbClr val="2562EB"/>
                </a:solidFill>
                <a:latin typeface="Microsoft Sans Serif"/>
                <a:cs typeface="Microsoft Sans Serif"/>
              </a:rPr>
              <a:t>,</a:t>
            </a:r>
            <a:r>
              <a:rPr dirty="0" sz="1000">
                <a:solidFill>
                  <a:srgbClr val="2562EB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80">
                <a:solidFill>
                  <a:srgbClr val="2562EB"/>
                </a:solidFill>
                <a:latin typeface="Dotum"/>
                <a:cs typeface="Dotum"/>
              </a:rPr>
              <a:t>학습</a:t>
            </a:r>
            <a:r>
              <a:rPr dirty="0" sz="1000" spc="-7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000" spc="-90">
                <a:solidFill>
                  <a:srgbClr val="2562EB"/>
                </a:solidFill>
                <a:latin typeface="Dotum"/>
                <a:cs typeface="Dotum"/>
              </a:rPr>
              <a:t>도우미</a:t>
            </a:r>
            <a:r>
              <a:rPr dirty="0" sz="1000" spc="-90">
                <a:solidFill>
                  <a:srgbClr val="2562EB"/>
                </a:solidFill>
                <a:latin typeface="Microsoft Sans Serif"/>
                <a:cs typeface="Microsoft Sans Serif"/>
              </a:rPr>
              <a:t>)</a:t>
            </a:r>
            <a:endParaRPr sz="1000">
              <a:latin typeface="Microsoft Sans Serif"/>
              <a:cs typeface="Microsoft Sans Serif"/>
            </a:endParaRPr>
          </a:p>
          <a:p>
            <a:pPr marL="12700" marR="201295">
              <a:lnSpc>
                <a:spcPct val="129600"/>
              </a:lnSpc>
              <a:spcBef>
                <a:spcPts val="5"/>
              </a:spcBef>
            </a:pP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학습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주제</a:t>
            </a:r>
            <a:r>
              <a:rPr dirty="0" sz="1350" spc="-9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25">
                <a:solidFill>
                  <a:srgbClr val="374050"/>
                </a:solidFill>
                <a:latin typeface="Dotum"/>
                <a:cs typeface="Dotum"/>
              </a:rPr>
              <a:t>설명</a:t>
            </a:r>
            <a:r>
              <a:rPr dirty="0" sz="1350" spc="-225">
                <a:solidFill>
                  <a:srgbClr val="374050"/>
                </a:solidFill>
                <a:latin typeface="Calibri"/>
                <a:cs typeface="Calibri"/>
              </a:rPr>
              <a:t>/</a:t>
            </a:r>
            <a:r>
              <a:rPr dirty="0" sz="1350" spc="-225">
                <a:solidFill>
                  <a:srgbClr val="374050"/>
                </a:solidFill>
                <a:latin typeface="Dotum"/>
                <a:cs typeface="Dotum"/>
              </a:rPr>
              <a:t>안내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챗봇</a:t>
            </a:r>
            <a:r>
              <a:rPr dirty="0" sz="1350" spc="-9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000" spc="-150">
                <a:solidFill>
                  <a:srgbClr val="2562EB"/>
                </a:solidFill>
                <a:latin typeface="Microsoft Sans Serif"/>
                <a:cs typeface="Microsoft Sans Serif"/>
              </a:rPr>
              <a:t>(</a:t>
            </a:r>
            <a:r>
              <a:rPr dirty="0" sz="1000" spc="-150">
                <a:solidFill>
                  <a:srgbClr val="2562EB"/>
                </a:solidFill>
                <a:latin typeface="Dotum"/>
                <a:cs typeface="Dotum"/>
              </a:rPr>
              <a:t>개별화</a:t>
            </a:r>
            <a:r>
              <a:rPr dirty="0" sz="1000" spc="-7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2562EB"/>
                </a:solidFill>
                <a:latin typeface="Dotum"/>
                <a:cs typeface="Dotum"/>
              </a:rPr>
              <a:t>학습</a:t>
            </a:r>
            <a:r>
              <a:rPr dirty="0" sz="1000" spc="-7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000" spc="-25">
                <a:solidFill>
                  <a:srgbClr val="2562EB"/>
                </a:solidFill>
                <a:latin typeface="Dotum"/>
                <a:cs typeface="Dotum"/>
              </a:rPr>
              <a:t>지원</a:t>
            </a:r>
            <a:r>
              <a:rPr dirty="0" sz="1000" spc="-25">
                <a:solidFill>
                  <a:srgbClr val="2562EB"/>
                </a:solidFill>
                <a:latin typeface="Microsoft Sans Serif"/>
                <a:cs typeface="Microsoft Sans Serif"/>
              </a:rPr>
              <a:t>)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학급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행동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25">
                <a:solidFill>
                  <a:srgbClr val="374050"/>
                </a:solidFill>
                <a:latin typeface="Dotum"/>
                <a:cs typeface="Dotum"/>
              </a:rPr>
              <a:t>규범</a:t>
            </a:r>
            <a:r>
              <a:rPr dirty="0" sz="1350" spc="-225">
                <a:solidFill>
                  <a:srgbClr val="374050"/>
                </a:solidFill>
                <a:latin typeface="Calibri"/>
                <a:cs typeface="Calibri"/>
              </a:rPr>
              <a:t>/</a:t>
            </a:r>
            <a:r>
              <a:rPr dirty="0" sz="1350" spc="-225">
                <a:solidFill>
                  <a:srgbClr val="374050"/>
                </a:solidFill>
                <a:latin typeface="Dotum"/>
                <a:cs typeface="Dotum"/>
              </a:rPr>
              <a:t>갈등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조정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챗봇</a:t>
            </a:r>
            <a:r>
              <a:rPr dirty="0" sz="1350" spc="-9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000" spc="-140">
                <a:solidFill>
                  <a:srgbClr val="2562EB"/>
                </a:solidFill>
                <a:latin typeface="Microsoft Sans Serif"/>
                <a:cs typeface="Microsoft Sans Serif"/>
              </a:rPr>
              <a:t>(</a:t>
            </a:r>
            <a:r>
              <a:rPr dirty="0" sz="1000" spc="-140">
                <a:solidFill>
                  <a:srgbClr val="2562EB"/>
                </a:solidFill>
                <a:latin typeface="Dotum"/>
                <a:cs typeface="Dotum"/>
              </a:rPr>
              <a:t>관계</a:t>
            </a:r>
            <a:r>
              <a:rPr dirty="0" sz="1000" spc="-7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2562EB"/>
                </a:solidFill>
                <a:latin typeface="Dotum"/>
                <a:cs typeface="Dotum"/>
              </a:rPr>
              <a:t>문제</a:t>
            </a:r>
            <a:r>
              <a:rPr dirty="0" sz="1000" spc="-7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000" spc="-90">
                <a:solidFill>
                  <a:srgbClr val="2562EB"/>
                </a:solidFill>
                <a:latin typeface="Dotum"/>
                <a:cs typeface="Dotum"/>
              </a:rPr>
              <a:t>해결</a:t>
            </a:r>
            <a:r>
              <a:rPr dirty="0" sz="1000" spc="-90">
                <a:solidFill>
                  <a:srgbClr val="2562EB"/>
                </a:solidFill>
                <a:latin typeface="Microsoft Sans Serif"/>
                <a:cs typeface="Microsoft Sans Serif"/>
              </a:rPr>
              <a:t>)</a:t>
            </a:r>
            <a:r>
              <a:rPr dirty="0" sz="1000" spc="500">
                <a:solidFill>
                  <a:srgbClr val="2562EB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-225">
                <a:solidFill>
                  <a:srgbClr val="374050"/>
                </a:solidFill>
                <a:latin typeface="Dotum"/>
                <a:cs typeface="Dotum"/>
              </a:rPr>
              <a:t>진로</a:t>
            </a:r>
            <a:r>
              <a:rPr dirty="0" sz="1350" spc="-225">
                <a:solidFill>
                  <a:srgbClr val="374050"/>
                </a:solidFill>
                <a:latin typeface="Calibri"/>
                <a:cs typeface="Calibri"/>
              </a:rPr>
              <a:t>/</a:t>
            </a:r>
            <a:r>
              <a:rPr dirty="0" sz="1350" spc="-225">
                <a:solidFill>
                  <a:srgbClr val="374050"/>
                </a:solidFill>
                <a:latin typeface="Dotum"/>
                <a:cs typeface="Dotum"/>
              </a:rPr>
              <a:t>적성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탐색</a:t>
            </a:r>
            <a:r>
              <a:rPr dirty="0" sz="1350" spc="-9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도우미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챗봇</a:t>
            </a:r>
            <a:r>
              <a:rPr dirty="0" sz="1350" spc="-9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000" spc="-140">
                <a:solidFill>
                  <a:srgbClr val="2562EB"/>
                </a:solidFill>
                <a:latin typeface="Microsoft Sans Serif"/>
                <a:cs typeface="Microsoft Sans Serif"/>
              </a:rPr>
              <a:t>(</a:t>
            </a:r>
            <a:r>
              <a:rPr dirty="0" sz="1000" spc="-140">
                <a:solidFill>
                  <a:srgbClr val="2562EB"/>
                </a:solidFill>
                <a:latin typeface="Dotum"/>
                <a:cs typeface="Dotum"/>
              </a:rPr>
              <a:t>자기</a:t>
            </a:r>
            <a:r>
              <a:rPr dirty="0" sz="1000" spc="-7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2562EB"/>
                </a:solidFill>
                <a:latin typeface="Dotum"/>
                <a:cs typeface="Dotum"/>
              </a:rPr>
              <a:t>인식</a:t>
            </a:r>
            <a:r>
              <a:rPr dirty="0" sz="1000" spc="-7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000" spc="-25">
                <a:solidFill>
                  <a:srgbClr val="2562EB"/>
                </a:solidFill>
                <a:latin typeface="Dotum"/>
                <a:cs typeface="Dotum"/>
              </a:rPr>
              <a:t>강화</a:t>
            </a:r>
            <a:r>
              <a:rPr dirty="0" sz="1000" spc="-25">
                <a:solidFill>
                  <a:srgbClr val="2562EB"/>
                </a:solidFill>
                <a:latin typeface="Microsoft Sans Serif"/>
                <a:cs typeface="Microsoft Sans Serif"/>
              </a:rPr>
              <a:t>)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감정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25">
                <a:solidFill>
                  <a:srgbClr val="374050"/>
                </a:solidFill>
                <a:latin typeface="Dotum"/>
                <a:cs typeface="Dotum"/>
              </a:rPr>
              <a:t>공감</a:t>
            </a:r>
            <a:r>
              <a:rPr dirty="0" sz="1350" spc="-225">
                <a:solidFill>
                  <a:srgbClr val="374050"/>
                </a:solidFill>
                <a:latin typeface="Calibri"/>
                <a:cs typeface="Calibri"/>
              </a:rPr>
              <a:t>/</a:t>
            </a:r>
            <a:r>
              <a:rPr dirty="0" sz="1350" spc="-225">
                <a:solidFill>
                  <a:srgbClr val="374050"/>
                </a:solidFill>
                <a:latin typeface="Dotum"/>
                <a:cs typeface="Dotum"/>
              </a:rPr>
              <a:t>정서</a:t>
            </a:r>
            <a:r>
              <a:rPr dirty="0" sz="1350" spc="-9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지원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챗봇</a:t>
            </a:r>
            <a:r>
              <a:rPr dirty="0" sz="1350" spc="-9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000" spc="-140">
                <a:solidFill>
                  <a:srgbClr val="2562EB"/>
                </a:solidFill>
                <a:latin typeface="Microsoft Sans Serif"/>
                <a:cs typeface="Microsoft Sans Serif"/>
              </a:rPr>
              <a:t>(</a:t>
            </a:r>
            <a:r>
              <a:rPr dirty="0" sz="1000" spc="-140">
                <a:solidFill>
                  <a:srgbClr val="2562EB"/>
                </a:solidFill>
                <a:latin typeface="Dotum"/>
                <a:cs typeface="Dotum"/>
              </a:rPr>
              <a:t>정서</a:t>
            </a:r>
            <a:r>
              <a:rPr dirty="0" sz="1000" spc="-7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2562EB"/>
                </a:solidFill>
                <a:latin typeface="Dotum"/>
                <a:cs typeface="Dotum"/>
              </a:rPr>
              <a:t>조절</a:t>
            </a:r>
            <a:r>
              <a:rPr dirty="0" sz="1000" spc="-7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000" spc="-25">
                <a:solidFill>
                  <a:srgbClr val="2562EB"/>
                </a:solidFill>
                <a:latin typeface="Dotum"/>
                <a:cs typeface="Dotum"/>
              </a:rPr>
              <a:t>보조</a:t>
            </a:r>
            <a:r>
              <a:rPr dirty="0" sz="1000" spc="-25">
                <a:solidFill>
                  <a:srgbClr val="2562EB"/>
                </a:solidFill>
                <a:latin typeface="Microsoft Sans Serif"/>
                <a:cs typeface="Microsoft Sans Serif"/>
              </a:rPr>
              <a:t>)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159499" y="5958712"/>
            <a:ext cx="151955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8750" indent="-158750">
              <a:lnSpc>
                <a:spcPct val="100000"/>
              </a:lnSpc>
              <a:spcBef>
                <a:spcPts val="105"/>
              </a:spcBef>
              <a:buSzPct val="85185"/>
              <a:buFont typeface="BIZ UDPGothic"/>
              <a:buChar char="✓"/>
              <a:tabLst>
                <a:tab pos="158750" algn="l"/>
              </a:tabLst>
            </a:pP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데이터</a:t>
            </a:r>
            <a:r>
              <a:rPr dirty="0" sz="1350" spc="-11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분석</a:t>
            </a:r>
            <a:r>
              <a:rPr dirty="0" sz="1350" spc="-10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50" spc="-280">
                <a:solidFill>
                  <a:srgbClr val="2562EB"/>
                </a:solidFill>
                <a:latin typeface="Dotum"/>
                <a:cs typeface="Dotum"/>
              </a:rPr>
              <a:t>프로젝트</a:t>
            </a:r>
            <a:endParaRPr sz="1350">
              <a:latin typeface="Dotum"/>
              <a:cs typeface="Dotum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454774" y="6203467"/>
            <a:ext cx="2616200" cy="1358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학급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25">
                <a:solidFill>
                  <a:srgbClr val="374050"/>
                </a:solidFill>
                <a:latin typeface="Dotum"/>
                <a:cs typeface="Dotum"/>
              </a:rPr>
              <a:t>생활</a:t>
            </a:r>
            <a:r>
              <a:rPr dirty="0" sz="1350" spc="-225">
                <a:solidFill>
                  <a:srgbClr val="374050"/>
                </a:solidFill>
                <a:latin typeface="Calibri"/>
                <a:cs typeface="Calibri"/>
              </a:rPr>
              <a:t>/</a:t>
            </a:r>
            <a:r>
              <a:rPr dirty="0" sz="1350" spc="-225">
                <a:solidFill>
                  <a:srgbClr val="374050"/>
                </a:solidFill>
                <a:latin typeface="Dotum"/>
                <a:cs typeface="Dotum"/>
              </a:rPr>
              <a:t>학습</a:t>
            </a:r>
            <a:r>
              <a:rPr dirty="0" sz="1350" spc="-9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패턴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분석</a:t>
            </a:r>
            <a:r>
              <a:rPr dirty="0" sz="1350" spc="-9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000" spc="-150">
                <a:solidFill>
                  <a:srgbClr val="2562EB"/>
                </a:solidFill>
                <a:latin typeface="Microsoft Sans Serif"/>
                <a:cs typeface="Microsoft Sans Serif"/>
              </a:rPr>
              <a:t>(</a:t>
            </a:r>
            <a:r>
              <a:rPr dirty="0" sz="1000" spc="-150">
                <a:solidFill>
                  <a:srgbClr val="2562EB"/>
                </a:solidFill>
                <a:latin typeface="Dotum"/>
                <a:cs typeface="Dotum"/>
              </a:rPr>
              <a:t>맞춤형</a:t>
            </a:r>
            <a:r>
              <a:rPr dirty="0" sz="1000" spc="-7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2562EB"/>
                </a:solidFill>
                <a:latin typeface="Dotum"/>
                <a:cs typeface="Dotum"/>
              </a:rPr>
              <a:t>지원</a:t>
            </a:r>
            <a:r>
              <a:rPr dirty="0" sz="1000" spc="-7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000" spc="-25">
                <a:solidFill>
                  <a:srgbClr val="2562EB"/>
                </a:solidFill>
                <a:latin typeface="Dotum"/>
                <a:cs typeface="Dotum"/>
              </a:rPr>
              <a:t>방안</a:t>
            </a:r>
            <a:r>
              <a:rPr dirty="0" sz="1000" spc="-25">
                <a:solidFill>
                  <a:srgbClr val="2562EB"/>
                </a:solidFill>
                <a:latin typeface="Microsoft Sans Serif"/>
                <a:cs typeface="Microsoft Sans Serif"/>
              </a:rPr>
              <a:t>)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또래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관계망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데이터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시각화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000" spc="-140">
                <a:solidFill>
                  <a:srgbClr val="2562EB"/>
                </a:solidFill>
                <a:latin typeface="Microsoft Sans Serif"/>
                <a:cs typeface="Microsoft Sans Serif"/>
              </a:rPr>
              <a:t>(</a:t>
            </a:r>
            <a:r>
              <a:rPr dirty="0" sz="1000" spc="-140">
                <a:solidFill>
                  <a:srgbClr val="2562EB"/>
                </a:solidFill>
                <a:latin typeface="Dotum"/>
                <a:cs typeface="Dotum"/>
              </a:rPr>
              <a:t>모둠</a:t>
            </a:r>
            <a:r>
              <a:rPr dirty="0" sz="1000" spc="-7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2562EB"/>
                </a:solidFill>
                <a:latin typeface="Dotum"/>
                <a:cs typeface="Dotum"/>
              </a:rPr>
              <a:t>구성</a:t>
            </a:r>
            <a:r>
              <a:rPr dirty="0" sz="1000" spc="-7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000" spc="-114">
                <a:solidFill>
                  <a:srgbClr val="2562EB"/>
                </a:solidFill>
                <a:latin typeface="Dotum"/>
                <a:cs typeface="Dotum"/>
              </a:rPr>
              <a:t>최적화</a:t>
            </a:r>
            <a:r>
              <a:rPr dirty="0" sz="1000" spc="-114">
                <a:solidFill>
                  <a:srgbClr val="2562EB"/>
                </a:solidFill>
                <a:latin typeface="Microsoft Sans Serif"/>
                <a:cs typeface="Microsoft Sans Serif"/>
              </a:rPr>
              <a:t>)</a:t>
            </a:r>
            <a:r>
              <a:rPr dirty="0" sz="1000" spc="500">
                <a:solidFill>
                  <a:srgbClr val="2562EB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학교생활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만족도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분석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000" spc="-140">
                <a:solidFill>
                  <a:srgbClr val="2562EB"/>
                </a:solidFill>
                <a:latin typeface="Microsoft Sans Serif"/>
                <a:cs typeface="Microsoft Sans Serif"/>
              </a:rPr>
              <a:t>(</a:t>
            </a:r>
            <a:r>
              <a:rPr dirty="0" sz="1000" spc="-140">
                <a:solidFill>
                  <a:srgbClr val="2562EB"/>
                </a:solidFill>
                <a:latin typeface="Dotum"/>
                <a:cs typeface="Dotum"/>
              </a:rPr>
              <a:t>환경</a:t>
            </a:r>
            <a:r>
              <a:rPr dirty="0" sz="1000" spc="-7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2562EB"/>
                </a:solidFill>
                <a:latin typeface="Dotum"/>
                <a:cs typeface="Dotum"/>
              </a:rPr>
              <a:t>개선점</a:t>
            </a:r>
            <a:r>
              <a:rPr dirty="0" sz="1000" spc="-7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000" spc="-25">
                <a:solidFill>
                  <a:srgbClr val="2562EB"/>
                </a:solidFill>
                <a:latin typeface="Dotum"/>
                <a:cs typeface="Dotum"/>
              </a:rPr>
              <a:t>도출</a:t>
            </a:r>
            <a:r>
              <a:rPr dirty="0" sz="1000" spc="-25">
                <a:solidFill>
                  <a:srgbClr val="2562EB"/>
                </a:solidFill>
                <a:latin typeface="Microsoft Sans Serif"/>
                <a:cs typeface="Microsoft Sans Serif"/>
              </a:rPr>
              <a:t>)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학습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성취도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향상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요인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분석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000" spc="-150">
                <a:solidFill>
                  <a:srgbClr val="2562EB"/>
                </a:solidFill>
                <a:latin typeface="Microsoft Sans Serif"/>
                <a:cs typeface="Microsoft Sans Serif"/>
              </a:rPr>
              <a:t>(</a:t>
            </a:r>
            <a:r>
              <a:rPr dirty="0" sz="1000" spc="-150">
                <a:solidFill>
                  <a:srgbClr val="2562EB"/>
                </a:solidFill>
                <a:latin typeface="Dotum"/>
                <a:cs typeface="Dotum"/>
              </a:rPr>
              <a:t>효과적</a:t>
            </a:r>
            <a:r>
              <a:rPr dirty="0" sz="1000" spc="-7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000" spc="-20">
                <a:solidFill>
                  <a:srgbClr val="2562EB"/>
                </a:solidFill>
                <a:latin typeface="Dotum"/>
                <a:cs typeface="Dotum"/>
              </a:rPr>
              <a:t>학습법</a:t>
            </a:r>
            <a:r>
              <a:rPr dirty="0" sz="1000" spc="-20">
                <a:solidFill>
                  <a:srgbClr val="2562EB"/>
                </a:solidFill>
                <a:latin typeface="Microsoft Sans Serif"/>
                <a:cs typeface="Microsoft Sans Serif"/>
              </a:rPr>
              <a:t>)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정서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상태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변화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추적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분석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000" spc="-150">
                <a:solidFill>
                  <a:srgbClr val="2562EB"/>
                </a:solidFill>
                <a:latin typeface="Microsoft Sans Serif"/>
                <a:cs typeface="Microsoft Sans Serif"/>
              </a:rPr>
              <a:t>(</a:t>
            </a:r>
            <a:r>
              <a:rPr dirty="0" sz="1000" spc="-150">
                <a:solidFill>
                  <a:srgbClr val="2562EB"/>
                </a:solidFill>
                <a:latin typeface="Dotum"/>
                <a:cs typeface="Dotum"/>
              </a:rPr>
              <a:t>적절한</a:t>
            </a:r>
            <a:r>
              <a:rPr dirty="0" sz="1000" spc="-7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2562EB"/>
                </a:solidFill>
                <a:latin typeface="Dotum"/>
                <a:cs typeface="Dotum"/>
              </a:rPr>
              <a:t>개입</a:t>
            </a:r>
            <a:r>
              <a:rPr dirty="0" sz="1000" spc="-8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000" spc="-25">
                <a:solidFill>
                  <a:srgbClr val="2562EB"/>
                </a:solidFill>
                <a:latin typeface="Dotum"/>
                <a:cs typeface="Dotum"/>
              </a:rPr>
              <a:t>시점</a:t>
            </a:r>
            <a:r>
              <a:rPr dirty="0" sz="1000" spc="-25">
                <a:solidFill>
                  <a:srgbClr val="2562EB"/>
                </a:solidFill>
                <a:latin typeface="Microsoft Sans Serif"/>
                <a:cs typeface="Microsoft Sans Serif"/>
              </a:rPr>
              <a:t>)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68375" y="7835137"/>
            <a:ext cx="140716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65" b="0">
                <a:solidFill>
                  <a:srgbClr val="1C4ED8"/>
                </a:solidFill>
                <a:latin typeface="Noto Sans JP Medium"/>
                <a:cs typeface="Noto Sans JP Medium"/>
              </a:rPr>
              <a:t>HTHT</a:t>
            </a:r>
            <a:r>
              <a:rPr dirty="0" sz="1300" spc="15" b="0">
                <a:solidFill>
                  <a:srgbClr val="1C4ED8"/>
                </a:solidFill>
                <a:latin typeface="Noto Sans JP Medium"/>
                <a:cs typeface="Noto Sans JP Medi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균형</a:t>
            </a:r>
            <a:r>
              <a:rPr dirty="0" sz="1350" spc="-114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점검</a:t>
            </a:r>
            <a:r>
              <a:rPr dirty="0" sz="1350" spc="-114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C4ED8"/>
                </a:solidFill>
                <a:latin typeface="Dotum"/>
                <a:cs typeface="Dotum"/>
              </a:rPr>
              <a:t>사항</a:t>
            </a:r>
            <a:endParaRPr sz="1350">
              <a:latin typeface="Dotum"/>
              <a:cs typeface="Dotum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968375" y="8121984"/>
            <a:ext cx="3589654" cy="7912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97155" indent="-84455">
              <a:lnSpc>
                <a:spcPct val="100000"/>
              </a:lnSpc>
              <a:spcBef>
                <a:spcPts val="120"/>
              </a:spcBef>
              <a:buSzPct val="92000"/>
              <a:buFont typeface="Noto Sans JP"/>
              <a:buChar char="-"/>
              <a:tabLst>
                <a:tab pos="97155" algn="l"/>
              </a:tabLst>
            </a:pPr>
            <a:r>
              <a:rPr dirty="0" sz="1250" spc="-120" b="1">
                <a:solidFill>
                  <a:srgbClr val="374050"/>
                </a:solidFill>
                <a:latin typeface="Noto Sans JP"/>
                <a:cs typeface="Noto Sans JP"/>
              </a:rPr>
              <a:t>High-</a:t>
            </a:r>
            <a:r>
              <a:rPr dirty="0" sz="1250" spc="-140" b="1">
                <a:solidFill>
                  <a:srgbClr val="374050"/>
                </a:solidFill>
                <a:latin typeface="Noto Sans JP"/>
                <a:cs typeface="Noto Sans JP"/>
              </a:rPr>
              <a:t>Tech:</a:t>
            </a:r>
            <a:r>
              <a:rPr dirty="0" sz="1250" spc="20" b="1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>
                <a:solidFill>
                  <a:srgbClr val="374050"/>
                </a:solidFill>
                <a:latin typeface="Noto Sans JP"/>
                <a:cs typeface="Noto Sans JP"/>
              </a:rPr>
              <a:t>AI</a:t>
            </a:r>
            <a:r>
              <a:rPr dirty="0" sz="1150" spc="4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기술이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어떤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개인화된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학습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경험을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55">
                <a:solidFill>
                  <a:srgbClr val="374050"/>
                </a:solidFill>
                <a:latin typeface="Dotum"/>
                <a:cs typeface="Dotum"/>
              </a:rPr>
              <a:t>제공하는가</a:t>
            </a:r>
            <a:r>
              <a:rPr dirty="0" sz="1150" spc="-155">
                <a:solidFill>
                  <a:srgbClr val="374050"/>
                </a:solidFill>
                <a:latin typeface="Noto Sans JP"/>
                <a:cs typeface="Noto Sans JP"/>
              </a:rPr>
              <a:t>?</a:t>
            </a:r>
            <a:endParaRPr sz="1150">
              <a:latin typeface="Noto Sans JP"/>
              <a:cs typeface="Noto Sans JP"/>
            </a:endParaRPr>
          </a:p>
          <a:p>
            <a:pPr marL="97155" indent="-84455">
              <a:lnSpc>
                <a:spcPct val="100000"/>
              </a:lnSpc>
              <a:buSzPct val="92000"/>
              <a:buFont typeface="Noto Sans JP"/>
              <a:buChar char="-"/>
              <a:tabLst>
                <a:tab pos="97155" algn="l"/>
              </a:tabLst>
            </a:pPr>
            <a:r>
              <a:rPr dirty="0" sz="1250" spc="-120" b="1">
                <a:solidFill>
                  <a:srgbClr val="374050"/>
                </a:solidFill>
                <a:latin typeface="Noto Sans JP"/>
                <a:cs typeface="Noto Sans JP"/>
              </a:rPr>
              <a:t>High-</a:t>
            </a:r>
            <a:r>
              <a:rPr dirty="0" sz="1250" spc="-140" b="1">
                <a:solidFill>
                  <a:srgbClr val="374050"/>
                </a:solidFill>
                <a:latin typeface="Noto Sans JP"/>
                <a:cs typeface="Noto Sans JP"/>
              </a:rPr>
              <a:t>Touch:</a:t>
            </a:r>
            <a:r>
              <a:rPr dirty="0" sz="1250" spc="40" b="1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인간적</a:t>
            </a:r>
            <a:r>
              <a:rPr dirty="0" sz="1150" spc="-6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상호작용과</a:t>
            </a:r>
            <a:r>
              <a:rPr dirty="0" sz="1150" spc="-6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협력을</a:t>
            </a:r>
            <a:r>
              <a:rPr dirty="0" sz="1150" spc="-6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어떻게</a:t>
            </a:r>
            <a:r>
              <a:rPr dirty="0" sz="1150" spc="-6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20">
                <a:solidFill>
                  <a:srgbClr val="374050"/>
                </a:solidFill>
                <a:latin typeface="Dotum"/>
                <a:cs typeface="Dotum"/>
              </a:rPr>
              <a:t>강화하는가</a:t>
            </a:r>
            <a:r>
              <a:rPr dirty="0" sz="1150" spc="-20">
                <a:solidFill>
                  <a:srgbClr val="374050"/>
                </a:solidFill>
                <a:latin typeface="Noto Sans JP"/>
                <a:cs typeface="Noto Sans JP"/>
              </a:rPr>
              <a:t>?</a:t>
            </a:r>
            <a:endParaRPr sz="1150">
              <a:latin typeface="Noto Sans JP"/>
              <a:cs typeface="Noto Sans JP"/>
            </a:endParaRPr>
          </a:p>
          <a:p>
            <a:pPr marL="97155" indent="-84455">
              <a:lnSpc>
                <a:spcPct val="100000"/>
              </a:lnSpc>
              <a:buFont typeface="Noto Sans JP"/>
              <a:buChar char="-"/>
              <a:tabLst>
                <a:tab pos="97155" algn="l"/>
              </a:tabLst>
            </a:pPr>
            <a:r>
              <a:rPr dirty="0" sz="1150" spc="-150" b="1">
                <a:solidFill>
                  <a:srgbClr val="374050"/>
                </a:solidFill>
                <a:latin typeface="Malgun Gothic"/>
                <a:cs typeface="Malgun Gothic"/>
              </a:rPr>
              <a:t>균형</a:t>
            </a:r>
            <a:r>
              <a:rPr dirty="0" sz="1250" spc="-150" b="1">
                <a:solidFill>
                  <a:srgbClr val="374050"/>
                </a:solidFill>
                <a:latin typeface="Noto Sans JP"/>
                <a:cs typeface="Noto Sans JP"/>
              </a:rPr>
              <a:t>:</a:t>
            </a:r>
            <a:r>
              <a:rPr dirty="0" sz="1250" spc="25" b="1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기술이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학생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간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소통과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협력을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방해하지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않고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50">
                <a:solidFill>
                  <a:srgbClr val="374050"/>
                </a:solidFill>
                <a:latin typeface="Dotum"/>
                <a:cs typeface="Dotum"/>
              </a:rPr>
              <a:t>촉진하는가</a:t>
            </a:r>
            <a:r>
              <a:rPr dirty="0" sz="1150" spc="-150">
                <a:solidFill>
                  <a:srgbClr val="374050"/>
                </a:solidFill>
                <a:latin typeface="Noto Sans JP"/>
                <a:cs typeface="Noto Sans JP"/>
              </a:rPr>
              <a:t>?</a:t>
            </a:r>
            <a:endParaRPr sz="1150">
              <a:latin typeface="Noto Sans JP"/>
              <a:cs typeface="Noto Sans JP"/>
            </a:endParaRPr>
          </a:p>
          <a:p>
            <a:pPr marL="97155" indent="-84455">
              <a:lnSpc>
                <a:spcPct val="100000"/>
              </a:lnSpc>
              <a:buFont typeface="Noto Sans JP"/>
              <a:buChar char="-"/>
              <a:tabLst>
                <a:tab pos="97155" algn="l"/>
              </a:tabLst>
            </a:pPr>
            <a:r>
              <a:rPr dirty="0" sz="1150" spc="-160" b="1">
                <a:solidFill>
                  <a:srgbClr val="374050"/>
                </a:solidFill>
                <a:latin typeface="Malgun Gothic"/>
                <a:cs typeface="Malgun Gothic"/>
              </a:rPr>
              <a:t>피드백</a:t>
            </a:r>
            <a:r>
              <a:rPr dirty="0" sz="1250" spc="-160" b="1">
                <a:solidFill>
                  <a:srgbClr val="374050"/>
                </a:solidFill>
                <a:latin typeface="Noto Sans JP"/>
                <a:cs typeface="Noto Sans JP"/>
              </a:rPr>
              <a:t>:</a:t>
            </a:r>
            <a:r>
              <a:rPr dirty="0" sz="1250" spc="30" b="1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학생들의</a:t>
            </a:r>
            <a:r>
              <a:rPr dirty="0" sz="1150" spc="-7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참여를</a:t>
            </a:r>
            <a:r>
              <a:rPr dirty="0" sz="1150" spc="-7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모니터링하고</a:t>
            </a:r>
            <a:r>
              <a:rPr dirty="0" sz="1150" spc="-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개선할</a:t>
            </a:r>
            <a:r>
              <a:rPr dirty="0" sz="1150" spc="-7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방법이</a:t>
            </a:r>
            <a:r>
              <a:rPr dirty="0" sz="1150" spc="-7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20">
                <a:solidFill>
                  <a:srgbClr val="374050"/>
                </a:solidFill>
                <a:latin typeface="Dotum"/>
                <a:cs typeface="Dotum"/>
              </a:rPr>
              <a:t>있는가</a:t>
            </a:r>
            <a:r>
              <a:rPr dirty="0" sz="1150" spc="-20">
                <a:solidFill>
                  <a:srgbClr val="374050"/>
                </a:solidFill>
                <a:latin typeface="Noto Sans JP"/>
                <a:cs typeface="Noto Sans JP"/>
              </a:rPr>
              <a:t>?</a:t>
            </a:r>
            <a:endParaRPr sz="1150">
              <a:latin typeface="Noto Sans JP"/>
              <a:cs typeface="Noto Sans JP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172198" y="7715249"/>
            <a:ext cx="5162550" cy="1314450"/>
            <a:chOff x="6172198" y="7715249"/>
            <a:chExt cx="5162550" cy="1314450"/>
          </a:xfrm>
        </p:grpSpPr>
        <p:sp>
          <p:nvSpPr>
            <p:cNvPr id="19" name="object 19" descr=""/>
            <p:cNvSpPr/>
            <p:nvPr/>
          </p:nvSpPr>
          <p:spPr>
            <a:xfrm>
              <a:off x="6176961" y="7720011"/>
              <a:ext cx="5153025" cy="1304925"/>
            </a:xfrm>
            <a:custGeom>
              <a:avLst/>
              <a:gdLst/>
              <a:ahLst/>
              <a:cxnLst/>
              <a:rect l="l" t="t" r="r" b="b"/>
              <a:pathLst>
                <a:path w="5153025" h="1304925">
                  <a:moveTo>
                    <a:pt x="5124107" y="1304924"/>
                  </a:moveTo>
                  <a:lnTo>
                    <a:pt x="28916" y="1304924"/>
                  </a:lnTo>
                  <a:lnTo>
                    <a:pt x="24663" y="1304078"/>
                  </a:lnTo>
                  <a:lnTo>
                    <a:pt x="0" y="1276007"/>
                  </a:lnTo>
                  <a:lnTo>
                    <a:pt x="0" y="127158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5124107" y="0"/>
                  </a:lnTo>
                  <a:lnTo>
                    <a:pt x="5153024" y="28916"/>
                  </a:lnTo>
                  <a:lnTo>
                    <a:pt x="5153024" y="1276007"/>
                  </a:lnTo>
                  <a:lnTo>
                    <a:pt x="5128359" y="1304078"/>
                  </a:lnTo>
                  <a:lnTo>
                    <a:pt x="5124107" y="13049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176961" y="7720011"/>
              <a:ext cx="5153025" cy="1304925"/>
            </a:xfrm>
            <a:custGeom>
              <a:avLst/>
              <a:gdLst/>
              <a:ahLst/>
              <a:cxnLst/>
              <a:rect l="l" t="t" r="r" b="b"/>
              <a:pathLst>
                <a:path w="5153025" h="1304925">
                  <a:moveTo>
                    <a:pt x="0" y="12715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2"/>
                  </a:lnTo>
                  <a:lnTo>
                    <a:pt x="2537" y="20578"/>
                  </a:lnTo>
                  <a:lnTo>
                    <a:pt x="4228" y="16494"/>
                  </a:lnTo>
                  <a:lnTo>
                    <a:pt x="6637" y="12889"/>
                  </a:lnTo>
                  <a:lnTo>
                    <a:pt x="9764" y="9763"/>
                  </a:lnTo>
                  <a:lnTo>
                    <a:pt x="12890" y="6637"/>
                  </a:lnTo>
                  <a:lnTo>
                    <a:pt x="16495" y="4228"/>
                  </a:lnTo>
                  <a:lnTo>
                    <a:pt x="20579" y="2537"/>
                  </a:lnTo>
                  <a:lnTo>
                    <a:pt x="24663" y="845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5119687" y="0"/>
                  </a:lnTo>
                  <a:lnTo>
                    <a:pt x="5124107" y="0"/>
                  </a:lnTo>
                  <a:lnTo>
                    <a:pt x="5128359" y="845"/>
                  </a:lnTo>
                  <a:lnTo>
                    <a:pt x="5132443" y="2537"/>
                  </a:lnTo>
                  <a:lnTo>
                    <a:pt x="5136528" y="4228"/>
                  </a:lnTo>
                  <a:lnTo>
                    <a:pt x="5153025" y="33337"/>
                  </a:lnTo>
                  <a:lnTo>
                    <a:pt x="5153025" y="1271587"/>
                  </a:lnTo>
                  <a:lnTo>
                    <a:pt x="5153024" y="1276007"/>
                  </a:lnTo>
                  <a:lnTo>
                    <a:pt x="5152177" y="1280260"/>
                  </a:lnTo>
                  <a:lnTo>
                    <a:pt x="5150485" y="1284344"/>
                  </a:lnTo>
                  <a:lnTo>
                    <a:pt x="5148794" y="1288428"/>
                  </a:lnTo>
                  <a:lnTo>
                    <a:pt x="5132443" y="1302386"/>
                  </a:lnTo>
                  <a:lnTo>
                    <a:pt x="5128359" y="1304078"/>
                  </a:lnTo>
                  <a:lnTo>
                    <a:pt x="5124107" y="1304924"/>
                  </a:lnTo>
                  <a:lnTo>
                    <a:pt x="5119687" y="1304924"/>
                  </a:lnTo>
                  <a:lnTo>
                    <a:pt x="33338" y="1304924"/>
                  </a:lnTo>
                  <a:lnTo>
                    <a:pt x="28916" y="1304924"/>
                  </a:lnTo>
                  <a:lnTo>
                    <a:pt x="24663" y="1304078"/>
                  </a:lnTo>
                  <a:lnTo>
                    <a:pt x="20579" y="1302386"/>
                  </a:lnTo>
                  <a:lnTo>
                    <a:pt x="16495" y="1300693"/>
                  </a:lnTo>
                  <a:lnTo>
                    <a:pt x="2537" y="1284343"/>
                  </a:lnTo>
                  <a:lnTo>
                    <a:pt x="845" y="1280259"/>
                  </a:lnTo>
                  <a:lnTo>
                    <a:pt x="0" y="1276007"/>
                  </a:lnTo>
                  <a:lnTo>
                    <a:pt x="0" y="1271587"/>
                  </a:lnTo>
                  <a:close/>
                </a:path>
              </a:pathLst>
            </a:custGeom>
            <a:ln w="9524">
              <a:solidFill>
                <a:srgbClr val="93C4F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6283324" y="7835137"/>
            <a:ext cx="126428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45" b="0">
                <a:solidFill>
                  <a:srgbClr val="1C4ED8"/>
                </a:solidFill>
                <a:latin typeface="Noto Sans JP Medium"/>
                <a:cs typeface="Noto Sans JP Medium"/>
              </a:rPr>
              <a:t>SEL</a:t>
            </a:r>
            <a:r>
              <a:rPr dirty="0" sz="1300" spc="-10" b="0">
                <a:solidFill>
                  <a:srgbClr val="1C4ED8"/>
                </a:solidFill>
                <a:latin typeface="Noto Sans JP Medium"/>
                <a:cs typeface="Noto Sans JP Medi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역량</a:t>
            </a:r>
            <a:r>
              <a:rPr dirty="0" sz="1350" spc="-114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연계</a:t>
            </a:r>
            <a:r>
              <a:rPr dirty="0" sz="1350" spc="-114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C4ED8"/>
                </a:solidFill>
                <a:latin typeface="Dotum"/>
                <a:cs typeface="Dotum"/>
              </a:rPr>
              <a:t>방안</a:t>
            </a:r>
            <a:endParaRPr sz="1350">
              <a:latin typeface="Dotum"/>
              <a:cs typeface="Dotum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6296012" y="8153400"/>
            <a:ext cx="190500" cy="590550"/>
          </a:xfrm>
          <a:custGeom>
            <a:avLst/>
            <a:gdLst/>
            <a:ahLst/>
            <a:cxnLst/>
            <a:rect l="l" t="t" r="r" b="b"/>
            <a:pathLst>
              <a:path w="190500" h="590550">
                <a:moveTo>
                  <a:pt x="190500" y="489051"/>
                </a:moveTo>
                <a:lnTo>
                  <a:pt x="177927" y="447586"/>
                </a:lnTo>
                <a:lnTo>
                  <a:pt x="142976" y="412635"/>
                </a:lnTo>
                <a:lnTo>
                  <a:pt x="101511" y="400050"/>
                </a:lnTo>
                <a:lnTo>
                  <a:pt x="89001" y="400050"/>
                </a:lnTo>
                <a:lnTo>
                  <a:pt x="47536" y="412635"/>
                </a:lnTo>
                <a:lnTo>
                  <a:pt x="12585" y="447586"/>
                </a:lnTo>
                <a:lnTo>
                  <a:pt x="0" y="489051"/>
                </a:lnTo>
                <a:lnTo>
                  <a:pt x="0" y="501561"/>
                </a:lnTo>
                <a:lnTo>
                  <a:pt x="12585" y="543026"/>
                </a:lnTo>
                <a:lnTo>
                  <a:pt x="47536" y="577977"/>
                </a:lnTo>
                <a:lnTo>
                  <a:pt x="89001" y="590550"/>
                </a:lnTo>
                <a:lnTo>
                  <a:pt x="101511" y="590550"/>
                </a:lnTo>
                <a:lnTo>
                  <a:pt x="142976" y="577977"/>
                </a:lnTo>
                <a:lnTo>
                  <a:pt x="177927" y="543026"/>
                </a:lnTo>
                <a:lnTo>
                  <a:pt x="190500" y="501561"/>
                </a:lnTo>
                <a:lnTo>
                  <a:pt x="190500" y="495300"/>
                </a:lnTo>
                <a:lnTo>
                  <a:pt x="190500" y="489051"/>
                </a:lnTo>
                <a:close/>
              </a:path>
              <a:path w="190500" h="590550">
                <a:moveTo>
                  <a:pt x="190500" y="289026"/>
                </a:moveTo>
                <a:lnTo>
                  <a:pt x="177927" y="247561"/>
                </a:lnTo>
                <a:lnTo>
                  <a:pt x="142976" y="212610"/>
                </a:lnTo>
                <a:lnTo>
                  <a:pt x="101511" y="200025"/>
                </a:lnTo>
                <a:lnTo>
                  <a:pt x="89001" y="200025"/>
                </a:lnTo>
                <a:lnTo>
                  <a:pt x="47536" y="212610"/>
                </a:lnTo>
                <a:lnTo>
                  <a:pt x="12585" y="247561"/>
                </a:lnTo>
                <a:lnTo>
                  <a:pt x="0" y="289026"/>
                </a:lnTo>
                <a:lnTo>
                  <a:pt x="0" y="301536"/>
                </a:lnTo>
                <a:lnTo>
                  <a:pt x="12585" y="343001"/>
                </a:lnTo>
                <a:lnTo>
                  <a:pt x="47536" y="377952"/>
                </a:lnTo>
                <a:lnTo>
                  <a:pt x="89001" y="390525"/>
                </a:lnTo>
                <a:lnTo>
                  <a:pt x="101511" y="390525"/>
                </a:lnTo>
                <a:lnTo>
                  <a:pt x="142976" y="377952"/>
                </a:lnTo>
                <a:lnTo>
                  <a:pt x="177927" y="343001"/>
                </a:lnTo>
                <a:lnTo>
                  <a:pt x="190500" y="301536"/>
                </a:lnTo>
                <a:lnTo>
                  <a:pt x="190500" y="295275"/>
                </a:lnTo>
                <a:lnTo>
                  <a:pt x="190500" y="289026"/>
                </a:lnTo>
                <a:close/>
              </a:path>
              <a:path w="190500" h="590550">
                <a:moveTo>
                  <a:pt x="190500" y="89001"/>
                </a:moveTo>
                <a:lnTo>
                  <a:pt x="177927" y="47536"/>
                </a:lnTo>
                <a:lnTo>
                  <a:pt x="142976" y="12585"/>
                </a:lnTo>
                <a:lnTo>
                  <a:pt x="101511" y="0"/>
                </a:lnTo>
                <a:lnTo>
                  <a:pt x="89001" y="0"/>
                </a:lnTo>
                <a:lnTo>
                  <a:pt x="47536" y="12585"/>
                </a:lnTo>
                <a:lnTo>
                  <a:pt x="12585" y="47536"/>
                </a:lnTo>
                <a:lnTo>
                  <a:pt x="0" y="89001"/>
                </a:lnTo>
                <a:lnTo>
                  <a:pt x="0" y="101511"/>
                </a:lnTo>
                <a:lnTo>
                  <a:pt x="12585" y="142976"/>
                </a:lnTo>
                <a:lnTo>
                  <a:pt x="47536" y="177927"/>
                </a:lnTo>
                <a:lnTo>
                  <a:pt x="89001" y="190500"/>
                </a:lnTo>
                <a:lnTo>
                  <a:pt x="101511" y="190500"/>
                </a:lnTo>
                <a:lnTo>
                  <a:pt x="142976" y="177927"/>
                </a:lnTo>
                <a:lnTo>
                  <a:pt x="177927" y="142976"/>
                </a:lnTo>
                <a:lnTo>
                  <a:pt x="190500" y="101511"/>
                </a:lnTo>
                <a:lnTo>
                  <a:pt x="190500" y="95250"/>
                </a:lnTo>
                <a:lnTo>
                  <a:pt x="190500" y="89001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6321275" y="8121984"/>
            <a:ext cx="3700145" cy="61976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20"/>
              </a:spcBef>
            </a:pPr>
            <a:r>
              <a:rPr dirty="0" sz="900">
                <a:solidFill>
                  <a:srgbClr val="1D40AF"/>
                </a:solidFill>
                <a:latin typeface="DejaVu Sans"/>
                <a:cs typeface="DejaVu Sans"/>
              </a:rPr>
              <a:t>✪</a:t>
            </a:r>
            <a:r>
              <a:rPr dirty="0" sz="900" spc="215">
                <a:solidFill>
                  <a:srgbClr val="1D40AF"/>
                </a:solidFill>
                <a:latin typeface="DejaVu Sans"/>
                <a:cs typeface="DejaVu Sans"/>
              </a:rPr>
              <a:t>  </a:t>
            </a:r>
            <a:r>
              <a:rPr dirty="0" sz="1150" spc="-165" b="1">
                <a:solidFill>
                  <a:srgbClr val="374050"/>
                </a:solidFill>
                <a:latin typeface="Malgun Gothic"/>
                <a:cs typeface="Malgun Gothic"/>
              </a:rPr>
              <a:t>자기인식</a:t>
            </a:r>
            <a:r>
              <a:rPr dirty="0" sz="1250" spc="-165" b="1">
                <a:solidFill>
                  <a:srgbClr val="374050"/>
                </a:solidFill>
                <a:latin typeface="Noto Sans JP"/>
                <a:cs typeface="Noto Sans JP"/>
              </a:rPr>
              <a:t>:</a:t>
            </a:r>
            <a:r>
              <a:rPr dirty="0" sz="1250" spc="30" b="1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학생들이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자신의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35">
                <a:solidFill>
                  <a:srgbClr val="374050"/>
                </a:solidFill>
                <a:latin typeface="Dotum"/>
                <a:cs typeface="Dotum"/>
              </a:rPr>
              <a:t>감정</a:t>
            </a:r>
            <a:r>
              <a:rPr dirty="0" sz="1150" spc="-135">
                <a:solidFill>
                  <a:srgbClr val="374050"/>
                </a:solidFill>
                <a:latin typeface="Noto Sans JP"/>
                <a:cs typeface="Noto Sans JP"/>
              </a:rPr>
              <a:t>,</a:t>
            </a:r>
            <a:r>
              <a:rPr dirty="0" sz="1150" spc="5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35">
                <a:solidFill>
                  <a:srgbClr val="374050"/>
                </a:solidFill>
                <a:latin typeface="Dotum"/>
                <a:cs typeface="Dotum"/>
              </a:rPr>
              <a:t>생각</a:t>
            </a:r>
            <a:r>
              <a:rPr dirty="0" sz="1150" spc="-135">
                <a:solidFill>
                  <a:srgbClr val="374050"/>
                </a:solidFill>
                <a:latin typeface="Noto Sans JP"/>
                <a:cs typeface="Noto Sans JP"/>
              </a:rPr>
              <a:t>,</a:t>
            </a:r>
            <a:r>
              <a:rPr dirty="0" sz="1150" spc="5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행동을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인식하도록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75">
                <a:solidFill>
                  <a:srgbClr val="374050"/>
                </a:solidFill>
                <a:latin typeface="Dotum"/>
                <a:cs typeface="Dotum"/>
              </a:rPr>
              <a:t>설계</a:t>
            </a:r>
            <a:endParaRPr sz="11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220">
                <a:solidFill>
                  <a:srgbClr val="1D40AF"/>
                </a:solidFill>
                <a:latin typeface="Cambria"/>
                <a:cs typeface="Cambria"/>
              </a:rPr>
              <a:t>♢</a:t>
            </a:r>
            <a:r>
              <a:rPr dirty="0" sz="1000" spc="245">
                <a:solidFill>
                  <a:srgbClr val="1D40AF"/>
                </a:solidFill>
                <a:latin typeface="Cambria"/>
                <a:cs typeface="Cambria"/>
              </a:rPr>
              <a:t>  </a:t>
            </a:r>
            <a:r>
              <a:rPr dirty="0" sz="1150" spc="-165" b="1">
                <a:solidFill>
                  <a:srgbClr val="374050"/>
                </a:solidFill>
                <a:latin typeface="Malgun Gothic"/>
                <a:cs typeface="Malgun Gothic"/>
              </a:rPr>
              <a:t>자기관리</a:t>
            </a:r>
            <a:r>
              <a:rPr dirty="0" sz="1250" spc="-165" b="1">
                <a:solidFill>
                  <a:srgbClr val="374050"/>
                </a:solidFill>
                <a:latin typeface="Noto Sans JP"/>
                <a:cs typeface="Noto Sans JP"/>
              </a:rPr>
              <a:t>:</a:t>
            </a:r>
            <a:r>
              <a:rPr dirty="0" sz="1250" spc="30" b="1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스트레스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35">
                <a:solidFill>
                  <a:srgbClr val="374050"/>
                </a:solidFill>
                <a:latin typeface="Dotum"/>
                <a:cs typeface="Dotum"/>
              </a:rPr>
              <a:t>관리</a:t>
            </a:r>
            <a:r>
              <a:rPr dirty="0" sz="1150" spc="-135">
                <a:solidFill>
                  <a:srgbClr val="374050"/>
                </a:solidFill>
                <a:latin typeface="Noto Sans JP"/>
                <a:cs typeface="Noto Sans JP"/>
              </a:rPr>
              <a:t>,</a:t>
            </a:r>
            <a:r>
              <a:rPr dirty="0" sz="1150" spc="5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목표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35">
                <a:solidFill>
                  <a:srgbClr val="374050"/>
                </a:solidFill>
                <a:latin typeface="Dotum"/>
                <a:cs typeface="Dotum"/>
              </a:rPr>
              <a:t>설정</a:t>
            </a:r>
            <a:r>
              <a:rPr dirty="0" sz="1150" spc="-135">
                <a:solidFill>
                  <a:srgbClr val="374050"/>
                </a:solidFill>
                <a:latin typeface="Noto Sans JP"/>
                <a:cs typeface="Noto Sans JP"/>
              </a:rPr>
              <a:t>,</a:t>
            </a:r>
            <a:r>
              <a:rPr dirty="0" sz="1150" spc="5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자기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동기부여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기회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374050"/>
                </a:solidFill>
                <a:latin typeface="Dotum"/>
                <a:cs typeface="Dotum"/>
              </a:rPr>
              <a:t>제공</a:t>
            </a:r>
            <a:endParaRPr sz="11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>
                <a:solidFill>
                  <a:srgbClr val="1D40AF"/>
                </a:solidFill>
                <a:latin typeface="SimSun"/>
                <a:cs typeface="SimSun"/>
              </a:rPr>
              <a:t>★</a:t>
            </a:r>
            <a:r>
              <a:rPr dirty="0" sz="1000" spc="405">
                <a:solidFill>
                  <a:srgbClr val="1D40AF"/>
                </a:solidFill>
                <a:latin typeface="SimSun"/>
                <a:cs typeface="SimSun"/>
              </a:rPr>
              <a:t> </a:t>
            </a:r>
            <a:r>
              <a:rPr dirty="0" sz="1150" spc="-190" b="1">
                <a:solidFill>
                  <a:srgbClr val="374050"/>
                </a:solidFill>
                <a:latin typeface="Malgun Gothic"/>
                <a:cs typeface="Malgun Gothic"/>
              </a:rPr>
              <a:t>책임</a:t>
            </a:r>
            <a:r>
              <a:rPr dirty="0" sz="1150" spc="-114" b="1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150" spc="-190" b="1">
                <a:solidFill>
                  <a:srgbClr val="374050"/>
                </a:solidFill>
                <a:latin typeface="Malgun Gothic"/>
                <a:cs typeface="Malgun Gothic"/>
              </a:rPr>
              <a:t>있는</a:t>
            </a:r>
            <a:r>
              <a:rPr dirty="0" sz="1150" spc="-110" b="1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150" spc="-165" b="1">
                <a:solidFill>
                  <a:srgbClr val="374050"/>
                </a:solidFill>
                <a:latin typeface="Malgun Gothic"/>
                <a:cs typeface="Malgun Gothic"/>
              </a:rPr>
              <a:t>의사결정</a:t>
            </a:r>
            <a:r>
              <a:rPr dirty="0" sz="1250" spc="-165" b="1">
                <a:solidFill>
                  <a:srgbClr val="374050"/>
                </a:solidFill>
                <a:latin typeface="Noto Sans JP"/>
                <a:cs typeface="Noto Sans JP"/>
              </a:rPr>
              <a:t>:</a:t>
            </a:r>
            <a:r>
              <a:rPr dirty="0" sz="1250" spc="15" b="1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문제</a:t>
            </a:r>
            <a:r>
              <a:rPr dirty="0" sz="1150" spc="-9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해결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과정에서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윤리적</a:t>
            </a:r>
            <a:r>
              <a:rPr dirty="0" sz="1150" spc="-9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판단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기회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374050"/>
                </a:solidFill>
                <a:latin typeface="Dotum"/>
                <a:cs typeface="Dotum"/>
              </a:rPr>
              <a:t>포함</a:t>
            </a:r>
            <a:endParaRPr sz="1150">
              <a:latin typeface="Dotum"/>
              <a:cs typeface="Dotum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96899" y="9456863"/>
            <a:ext cx="86677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관련</a:t>
            </a:r>
            <a:r>
              <a:rPr dirty="0" sz="11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40" b="0">
                <a:solidFill>
                  <a:srgbClr val="4A5462"/>
                </a:solidFill>
                <a:latin typeface="Noto Sans JP Medium"/>
                <a:cs typeface="Noto Sans JP Medium"/>
              </a:rPr>
              <a:t>SEL</a:t>
            </a:r>
            <a:r>
              <a:rPr dirty="0" sz="1150" spc="-10" b="0">
                <a:solidFill>
                  <a:srgbClr val="4A5462"/>
                </a:solidFill>
                <a:latin typeface="Noto Sans JP Medium"/>
                <a:cs typeface="Noto Sans JP Medium"/>
              </a:rPr>
              <a:t> </a:t>
            </a:r>
            <a:r>
              <a:rPr dirty="0" sz="1150" spc="-120">
                <a:solidFill>
                  <a:srgbClr val="4A5462"/>
                </a:solidFill>
                <a:latin typeface="Dotum"/>
                <a:cs typeface="Dotum"/>
              </a:rPr>
              <a:t>역량</a:t>
            </a:r>
            <a:r>
              <a:rPr dirty="0" sz="1150" spc="-120" b="0">
                <a:solidFill>
                  <a:srgbClr val="4A5462"/>
                </a:solidFill>
                <a:latin typeface="Noto Sans JP Medium"/>
                <a:cs typeface="Noto Sans JP Medium"/>
              </a:rPr>
              <a:t>:</a:t>
            </a:r>
            <a:endParaRPr sz="1150">
              <a:latin typeface="Noto Sans JP Medium"/>
              <a:cs typeface="Noto Sans JP Medium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1600199" y="9429749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8"/>
                </a:lnTo>
                <a:lnTo>
                  <a:pt x="59264" y="244225"/>
                </a:lnTo>
                <a:lnTo>
                  <a:pt x="30267" y="217946"/>
                </a:lnTo>
                <a:lnTo>
                  <a:pt x="10150" y="184379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1"/>
                </a:lnTo>
                <a:lnTo>
                  <a:pt x="26246" y="53905"/>
                </a:lnTo>
                <a:lnTo>
                  <a:pt x="53906" y="26245"/>
                </a:lnTo>
                <a:lnTo>
                  <a:pt x="88432" y="7790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6" y="7790"/>
                </a:lnTo>
                <a:lnTo>
                  <a:pt x="212793" y="26245"/>
                </a:lnTo>
                <a:lnTo>
                  <a:pt x="240453" y="53905"/>
                </a:lnTo>
                <a:lnTo>
                  <a:pt x="258908" y="88431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1"/>
                </a:lnTo>
                <a:lnTo>
                  <a:pt x="258908" y="178266"/>
                </a:lnTo>
                <a:lnTo>
                  <a:pt x="240453" y="212792"/>
                </a:lnTo>
                <a:lnTo>
                  <a:pt x="212793" y="240452"/>
                </a:lnTo>
                <a:lnTo>
                  <a:pt x="178266" y="258906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1651644" y="9455150"/>
            <a:ext cx="16954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0">
                <a:solidFill>
                  <a:srgbClr val="1D40AF"/>
                </a:solidFill>
                <a:latin typeface="DejaVu Sans"/>
                <a:cs typeface="DejaVu Sans"/>
              </a:rPr>
              <a:t>✪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2552699" y="9429749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8"/>
                </a:lnTo>
                <a:lnTo>
                  <a:pt x="59264" y="244225"/>
                </a:lnTo>
                <a:lnTo>
                  <a:pt x="30267" y="217946"/>
                </a:lnTo>
                <a:lnTo>
                  <a:pt x="10150" y="184379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1"/>
                </a:lnTo>
                <a:lnTo>
                  <a:pt x="26246" y="53905"/>
                </a:lnTo>
                <a:lnTo>
                  <a:pt x="53906" y="26245"/>
                </a:lnTo>
                <a:lnTo>
                  <a:pt x="88432" y="7790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6" y="7790"/>
                </a:lnTo>
                <a:lnTo>
                  <a:pt x="212793" y="26245"/>
                </a:lnTo>
                <a:lnTo>
                  <a:pt x="240453" y="53905"/>
                </a:lnTo>
                <a:lnTo>
                  <a:pt x="258908" y="88431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1"/>
                </a:lnTo>
                <a:lnTo>
                  <a:pt x="258908" y="178266"/>
                </a:lnTo>
                <a:lnTo>
                  <a:pt x="240453" y="212792"/>
                </a:lnTo>
                <a:lnTo>
                  <a:pt x="212792" y="240452"/>
                </a:lnTo>
                <a:lnTo>
                  <a:pt x="178266" y="258906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3495674" y="9429749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8"/>
                </a:lnTo>
                <a:lnTo>
                  <a:pt x="59264" y="244225"/>
                </a:lnTo>
                <a:lnTo>
                  <a:pt x="30267" y="217946"/>
                </a:lnTo>
                <a:lnTo>
                  <a:pt x="10150" y="184379"/>
                </a:lnTo>
                <a:lnTo>
                  <a:pt x="640" y="146420"/>
                </a:lnTo>
                <a:lnTo>
                  <a:pt x="0" y="133349"/>
                </a:lnTo>
                <a:lnTo>
                  <a:pt x="159" y="126798"/>
                </a:lnTo>
                <a:lnTo>
                  <a:pt x="7791" y="88431"/>
                </a:lnTo>
                <a:lnTo>
                  <a:pt x="26245" y="53905"/>
                </a:lnTo>
                <a:lnTo>
                  <a:pt x="53905" y="26245"/>
                </a:lnTo>
                <a:lnTo>
                  <a:pt x="88432" y="7790"/>
                </a:lnTo>
                <a:lnTo>
                  <a:pt x="126798" y="160"/>
                </a:lnTo>
                <a:lnTo>
                  <a:pt x="133349" y="0"/>
                </a:lnTo>
                <a:lnTo>
                  <a:pt x="139900" y="160"/>
                </a:lnTo>
                <a:lnTo>
                  <a:pt x="178266" y="7790"/>
                </a:lnTo>
                <a:lnTo>
                  <a:pt x="212792" y="26245"/>
                </a:lnTo>
                <a:lnTo>
                  <a:pt x="240452" y="53905"/>
                </a:lnTo>
                <a:lnTo>
                  <a:pt x="258907" y="88431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1"/>
                </a:lnTo>
                <a:lnTo>
                  <a:pt x="258907" y="178266"/>
                </a:lnTo>
                <a:lnTo>
                  <a:pt x="240452" y="212792"/>
                </a:lnTo>
                <a:lnTo>
                  <a:pt x="212792" y="240452"/>
                </a:lnTo>
                <a:lnTo>
                  <a:pt x="178266" y="258906"/>
                </a:lnTo>
                <a:lnTo>
                  <a:pt x="139900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4610099" y="9429749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8"/>
                </a:lnTo>
                <a:lnTo>
                  <a:pt x="59264" y="244225"/>
                </a:lnTo>
                <a:lnTo>
                  <a:pt x="30267" y="217946"/>
                </a:lnTo>
                <a:lnTo>
                  <a:pt x="10149" y="184379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1"/>
                </a:lnTo>
                <a:lnTo>
                  <a:pt x="26245" y="53905"/>
                </a:lnTo>
                <a:lnTo>
                  <a:pt x="53905" y="26245"/>
                </a:lnTo>
                <a:lnTo>
                  <a:pt x="88432" y="7790"/>
                </a:lnTo>
                <a:lnTo>
                  <a:pt x="126798" y="160"/>
                </a:lnTo>
                <a:lnTo>
                  <a:pt x="133349" y="0"/>
                </a:lnTo>
                <a:lnTo>
                  <a:pt x="139900" y="160"/>
                </a:lnTo>
                <a:lnTo>
                  <a:pt x="178266" y="7790"/>
                </a:lnTo>
                <a:lnTo>
                  <a:pt x="212793" y="26245"/>
                </a:lnTo>
                <a:lnTo>
                  <a:pt x="240453" y="53905"/>
                </a:lnTo>
                <a:lnTo>
                  <a:pt x="258907" y="88431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1"/>
                </a:lnTo>
                <a:lnTo>
                  <a:pt x="258907" y="178266"/>
                </a:lnTo>
                <a:lnTo>
                  <a:pt x="240453" y="212792"/>
                </a:lnTo>
                <a:lnTo>
                  <a:pt x="212793" y="240452"/>
                </a:lnTo>
                <a:lnTo>
                  <a:pt x="178266" y="258906"/>
                </a:lnTo>
                <a:lnTo>
                  <a:pt x="139900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1894978" y="9413811"/>
            <a:ext cx="408622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02945" algn="l"/>
                <a:tab pos="1651000" algn="l"/>
                <a:tab pos="2759075" algn="l"/>
              </a:tabLst>
            </a:pPr>
            <a:r>
              <a:rPr dirty="0" sz="1150" spc="-20">
                <a:solidFill>
                  <a:srgbClr val="333333"/>
                </a:solidFill>
                <a:latin typeface="Dotum"/>
                <a:cs typeface="Dotum"/>
              </a:rPr>
              <a:t>자기인식</a:t>
            </a:r>
            <a:r>
              <a:rPr dirty="0" sz="1150">
                <a:solidFill>
                  <a:srgbClr val="333333"/>
                </a:solidFill>
                <a:latin typeface="Dotum"/>
                <a:cs typeface="Dotum"/>
              </a:rPr>
              <a:t>	</a:t>
            </a:r>
            <a:r>
              <a:rPr dirty="0" baseline="-5555" sz="2250" spc="472">
                <a:solidFill>
                  <a:srgbClr val="1D40AF"/>
                </a:solidFill>
                <a:latin typeface="Cambria"/>
                <a:cs typeface="Cambria"/>
              </a:rPr>
              <a:t>♢</a:t>
            </a:r>
            <a:r>
              <a:rPr dirty="0" baseline="-5555" sz="2250" spc="502">
                <a:solidFill>
                  <a:srgbClr val="1D40AF"/>
                </a:solidFill>
                <a:latin typeface="Cambria"/>
                <a:cs typeface="Cambria"/>
              </a:rPr>
              <a:t> </a:t>
            </a:r>
            <a:r>
              <a:rPr dirty="0" sz="1150" spc="-20">
                <a:solidFill>
                  <a:srgbClr val="333333"/>
                </a:solidFill>
                <a:latin typeface="Dotum"/>
                <a:cs typeface="Dotum"/>
              </a:rPr>
              <a:t>자기관리</a:t>
            </a:r>
            <a:r>
              <a:rPr dirty="0" sz="1150">
                <a:solidFill>
                  <a:srgbClr val="333333"/>
                </a:solidFill>
                <a:latin typeface="Dotum"/>
                <a:cs typeface="Dotum"/>
              </a:rPr>
              <a:t>	</a:t>
            </a:r>
            <a:r>
              <a:rPr dirty="0" baseline="-5555" sz="2250" spc="419">
                <a:solidFill>
                  <a:srgbClr val="1D40AF"/>
                </a:solidFill>
                <a:latin typeface="BIZ UDPGothic"/>
                <a:cs typeface="BIZ UDPGothic"/>
              </a:rPr>
              <a:t>♧</a:t>
            </a:r>
            <a:r>
              <a:rPr dirty="0" baseline="-5555" sz="2250" spc="277">
                <a:solidFill>
                  <a:srgbClr val="1D40AF"/>
                </a:solidFill>
                <a:latin typeface="BIZ UDPGothic"/>
                <a:cs typeface="BIZ UDPGothic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사회적</a:t>
            </a:r>
            <a:r>
              <a:rPr dirty="0" sz="1150" spc="-9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333333"/>
                </a:solidFill>
                <a:latin typeface="Dotum"/>
                <a:cs typeface="Dotum"/>
              </a:rPr>
              <a:t>인식</a:t>
            </a:r>
            <a:r>
              <a:rPr dirty="0" sz="1150">
                <a:solidFill>
                  <a:srgbClr val="333333"/>
                </a:solidFill>
                <a:latin typeface="Dotum"/>
                <a:cs typeface="Dotum"/>
              </a:rPr>
              <a:t>	</a:t>
            </a:r>
            <a:r>
              <a:rPr dirty="0" baseline="-5555" sz="2250" spc="-225">
                <a:solidFill>
                  <a:srgbClr val="1D40AF"/>
                </a:solidFill>
                <a:latin typeface="SimSun"/>
                <a:cs typeface="SimSun"/>
              </a:rPr>
              <a:t>★</a:t>
            </a:r>
            <a:r>
              <a:rPr dirty="0" baseline="-5555" sz="2250" spc="-97">
                <a:solidFill>
                  <a:srgbClr val="1D40AF"/>
                </a:solidFill>
                <a:latin typeface="SimSun"/>
                <a:cs typeface="SimSun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책임</a:t>
            </a:r>
            <a:r>
              <a:rPr dirty="0" sz="1150" spc="-9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있는</a:t>
            </a:r>
            <a:r>
              <a:rPr dirty="0" sz="1150" spc="-9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75">
                <a:solidFill>
                  <a:srgbClr val="333333"/>
                </a:solidFill>
                <a:latin typeface="Dotum"/>
                <a:cs typeface="Dotum"/>
              </a:rPr>
              <a:t>의사결정</a:t>
            </a:r>
            <a:endParaRPr sz="1150">
              <a:latin typeface="Dotum"/>
              <a:cs typeface="Dotum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054100" y="2360665"/>
            <a:ext cx="5701030" cy="579755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2687320" algn="l"/>
              </a:tabLst>
            </a:pP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핵심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문제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상황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선정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45">
                <a:solidFill>
                  <a:srgbClr val="333333"/>
                </a:solidFill>
                <a:latin typeface="Dotum"/>
                <a:cs typeface="Dotum"/>
              </a:rPr>
              <a:t>정의하기</a:t>
            </a:r>
            <a:r>
              <a:rPr dirty="0" sz="1700">
                <a:solidFill>
                  <a:srgbClr val="333333"/>
                </a:solidFill>
                <a:latin typeface="Dotum"/>
                <a:cs typeface="Dotum"/>
              </a:rPr>
              <a:t>	</a:t>
            </a:r>
            <a:r>
              <a:rPr dirty="0" sz="1150" spc="-20">
                <a:solidFill>
                  <a:srgbClr val="2562EB"/>
                </a:solidFill>
                <a:latin typeface="Arial"/>
                <a:cs typeface="Arial"/>
              </a:rPr>
              <a:t>(7</a:t>
            </a:r>
            <a:r>
              <a:rPr dirty="0" sz="1150" spc="-20">
                <a:solidFill>
                  <a:srgbClr val="2562EB"/>
                </a:solidFill>
                <a:latin typeface="Dotum"/>
                <a:cs typeface="Dotum"/>
              </a:rPr>
              <a:t>분</a:t>
            </a:r>
            <a:r>
              <a:rPr dirty="0" sz="1150" spc="-20">
                <a:solidFill>
                  <a:srgbClr val="2562EB"/>
                </a:solidFill>
                <a:latin typeface="Arial"/>
                <a:cs typeface="Arial"/>
              </a:rPr>
              <a:t>)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학급에서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해결이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필요한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실제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문제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상황을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구체적으로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4A5462"/>
                </a:solidFill>
                <a:latin typeface="Dotum"/>
                <a:cs typeface="Dotum"/>
              </a:rPr>
              <a:t>정의하고</a:t>
            </a:r>
            <a:r>
              <a:rPr dirty="0" sz="1250" spc="-165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250" spc="3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문제의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원인과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영향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범위를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4A5462"/>
                </a:solidFill>
                <a:latin typeface="Dotum"/>
                <a:cs typeface="Dotum"/>
              </a:rPr>
              <a:t>분석합니다</a:t>
            </a:r>
            <a:r>
              <a:rPr dirty="0" sz="1250" spc="-160">
                <a:solidFill>
                  <a:srgbClr val="4A5462"/>
                </a:solidFill>
                <a:latin typeface="Noto Sans JP"/>
                <a:cs typeface="Noto Sans JP"/>
              </a:rPr>
              <a:t>.</a:t>
            </a:r>
            <a:endParaRPr sz="1250">
              <a:latin typeface="Noto Sans JP"/>
              <a:cs typeface="Noto Sans JP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609599" y="243839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60" y="298239"/>
                </a:lnTo>
                <a:lnTo>
                  <a:pt x="67731" y="279115"/>
                </a:lnTo>
                <a:lnTo>
                  <a:pt x="34591" y="249082"/>
                </a:lnTo>
                <a:lnTo>
                  <a:pt x="11600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6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4" y="61607"/>
                </a:lnTo>
                <a:lnTo>
                  <a:pt x="295895" y="101066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5" y="203733"/>
                </a:lnTo>
                <a:lnTo>
                  <a:pt x="274804" y="243192"/>
                </a:lnTo>
                <a:lnTo>
                  <a:pt x="243192" y="274804"/>
                </a:lnTo>
                <a:lnTo>
                  <a:pt x="203733" y="295894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704205" y="2474559"/>
            <a:ext cx="11557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054100" y="3084565"/>
            <a:ext cx="6026150" cy="579755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3812540" algn="l"/>
              </a:tabLst>
            </a:pP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프로젝트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유형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선택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650" spc="-245">
                <a:solidFill>
                  <a:srgbClr val="333333"/>
                </a:solidFill>
                <a:latin typeface="Noto Sans JP"/>
                <a:cs typeface="Noto Sans JP"/>
              </a:rPr>
              <a:t>(</a:t>
            </a:r>
            <a:r>
              <a:rPr dirty="0" sz="1700" spc="-245">
                <a:solidFill>
                  <a:srgbClr val="333333"/>
                </a:solidFill>
                <a:latin typeface="Dotum"/>
                <a:cs typeface="Dotum"/>
              </a:rPr>
              <a:t>챗봇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제작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650" spc="-20">
                <a:solidFill>
                  <a:srgbClr val="333333"/>
                </a:solidFill>
                <a:latin typeface="Noto Sans JP"/>
                <a:cs typeface="Noto Sans JP"/>
              </a:rPr>
              <a:t>or</a:t>
            </a:r>
            <a:r>
              <a:rPr dirty="0" sz="1650" spc="-2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데이터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25">
                <a:solidFill>
                  <a:srgbClr val="333333"/>
                </a:solidFill>
                <a:latin typeface="Dotum"/>
                <a:cs typeface="Dotum"/>
              </a:rPr>
              <a:t>분석</a:t>
            </a:r>
            <a:r>
              <a:rPr dirty="0" sz="1650" spc="-25">
                <a:solidFill>
                  <a:srgbClr val="333333"/>
                </a:solidFill>
                <a:latin typeface="Noto Sans JP"/>
                <a:cs typeface="Noto Sans JP"/>
              </a:rPr>
              <a:t>)</a:t>
            </a:r>
            <a:r>
              <a:rPr dirty="0" sz="1650">
                <a:solidFill>
                  <a:srgbClr val="333333"/>
                </a:solidFill>
                <a:latin typeface="Noto Sans JP"/>
                <a:cs typeface="Noto Sans JP"/>
              </a:rPr>
              <a:t>	</a:t>
            </a:r>
            <a:r>
              <a:rPr dirty="0" sz="1150" spc="-20">
                <a:solidFill>
                  <a:srgbClr val="2562EB"/>
                </a:solidFill>
                <a:latin typeface="Arial"/>
                <a:cs typeface="Arial"/>
              </a:rPr>
              <a:t>(8</a:t>
            </a:r>
            <a:r>
              <a:rPr dirty="0" sz="1150" spc="-20">
                <a:solidFill>
                  <a:srgbClr val="2562EB"/>
                </a:solidFill>
                <a:latin typeface="Dotum"/>
                <a:cs typeface="Dotum"/>
              </a:rPr>
              <a:t>분</a:t>
            </a:r>
            <a:r>
              <a:rPr dirty="0" sz="1150" spc="-20">
                <a:solidFill>
                  <a:srgbClr val="2562EB"/>
                </a:solidFill>
                <a:latin typeface="Arial"/>
                <a:cs typeface="Arial"/>
              </a:rPr>
              <a:t>)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선정한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문제를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효과적으로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해결할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수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있는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50" spc="-130">
                <a:solidFill>
                  <a:srgbClr val="4A5462"/>
                </a:solidFill>
                <a:latin typeface="Noto Sans JP"/>
                <a:cs typeface="Noto Sans JP"/>
              </a:rPr>
              <a:t>AIDT</a:t>
            </a:r>
            <a:r>
              <a:rPr dirty="0" sz="1250" spc="3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프로젝트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유형을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4A5462"/>
                </a:solidFill>
                <a:latin typeface="Dotum"/>
                <a:cs typeface="Dotum"/>
              </a:rPr>
              <a:t>선택하고</a:t>
            </a:r>
            <a:r>
              <a:rPr dirty="0" sz="1250" spc="-165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250" spc="3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구체적인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구현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방법을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55">
                <a:solidFill>
                  <a:srgbClr val="4A5462"/>
                </a:solidFill>
                <a:latin typeface="Dotum"/>
                <a:cs typeface="Dotum"/>
              </a:rPr>
              <a:t>계획합니다</a:t>
            </a:r>
            <a:r>
              <a:rPr dirty="0" sz="1250" spc="-155">
                <a:solidFill>
                  <a:srgbClr val="4A5462"/>
                </a:solidFill>
                <a:latin typeface="Noto Sans JP"/>
                <a:cs typeface="Noto Sans JP"/>
              </a:rPr>
              <a:t>.</a:t>
            </a:r>
            <a:endParaRPr sz="1250">
              <a:latin typeface="Noto Sans JP"/>
              <a:cs typeface="Noto Sans JP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609599" y="316229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60" y="298238"/>
                </a:lnTo>
                <a:lnTo>
                  <a:pt x="67731" y="279115"/>
                </a:lnTo>
                <a:lnTo>
                  <a:pt x="34591" y="249081"/>
                </a:lnTo>
                <a:lnTo>
                  <a:pt x="11600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5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4" y="61607"/>
                </a:lnTo>
                <a:lnTo>
                  <a:pt x="295895" y="101065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5" y="203733"/>
                </a:lnTo>
                <a:lnTo>
                  <a:pt x="274804" y="243191"/>
                </a:lnTo>
                <a:lnTo>
                  <a:pt x="243192" y="274803"/>
                </a:lnTo>
                <a:lnTo>
                  <a:pt x="203733" y="295894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704205" y="3198459"/>
            <a:ext cx="11557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054100" y="3808465"/>
            <a:ext cx="7101205" cy="579755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3151505" algn="l"/>
              </a:tabLst>
            </a:pPr>
            <a:r>
              <a:rPr dirty="0" sz="1650" spc="-95">
                <a:solidFill>
                  <a:srgbClr val="333333"/>
                </a:solidFill>
                <a:latin typeface="Noto Sans JP"/>
                <a:cs typeface="Noto Sans JP"/>
              </a:rPr>
              <a:t>AIDT</a:t>
            </a:r>
            <a:r>
              <a:rPr dirty="0" sz="1650" spc="5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기능과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학습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활동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연계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방안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333333"/>
                </a:solidFill>
                <a:latin typeface="Dotum"/>
                <a:cs typeface="Dotum"/>
              </a:rPr>
              <a:t>설계</a:t>
            </a:r>
            <a:r>
              <a:rPr dirty="0" sz="1700">
                <a:solidFill>
                  <a:srgbClr val="333333"/>
                </a:solidFill>
                <a:latin typeface="Dotum"/>
                <a:cs typeface="Dotum"/>
              </a:rPr>
              <a:t>	</a:t>
            </a:r>
            <a:r>
              <a:rPr dirty="0" sz="1150" spc="-20">
                <a:solidFill>
                  <a:srgbClr val="2562EB"/>
                </a:solidFill>
                <a:latin typeface="Arial"/>
                <a:cs typeface="Arial"/>
              </a:rPr>
              <a:t>(8</a:t>
            </a:r>
            <a:r>
              <a:rPr dirty="0" sz="1150" spc="-20">
                <a:solidFill>
                  <a:srgbClr val="2562EB"/>
                </a:solidFill>
                <a:latin typeface="Dotum"/>
                <a:cs typeface="Dotum"/>
              </a:rPr>
              <a:t>분</a:t>
            </a:r>
            <a:r>
              <a:rPr dirty="0" sz="1150" spc="-20">
                <a:solidFill>
                  <a:srgbClr val="2562EB"/>
                </a:solidFill>
                <a:latin typeface="Arial"/>
                <a:cs typeface="Arial"/>
              </a:rPr>
              <a:t>)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250" spc="-100">
                <a:solidFill>
                  <a:srgbClr val="4A5462"/>
                </a:solidFill>
                <a:latin typeface="Noto Sans JP"/>
                <a:cs typeface="Noto Sans JP"/>
              </a:rPr>
              <a:t>AI</a:t>
            </a:r>
            <a:r>
              <a:rPr dirty="0" sz="1250" spc="3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기술이</a:t>
            </a:r>
            <a:r>
              <a:rPr dirty="0" sz="1150" spc="-6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제공하는</a:t>
            </a:r>
            <a:r>
              <a:rPr dirty="0" sz="1150" spc="-6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25">
                <a:solidFill>
                  <a:srgbClr val="4A5462"/>
                </a:solidFill>
                <a:latin typeface="Dotum"/>
                <a:cs typeface="Dotum"/>
              </a:rPr>
              <a:t>기능</a:t>
            </a:r>
            <a:r>
              <a:rPr dirty="0" sz="1250" spc="-125">
                <a:solidFill>
                  <a:srgbClr val="4A5462"/>
                </a:solidFill>
                <a:latin typeface="Noto Sans JP"/>
                <a:cs typeface="Noto Sans JP"/>
              </a:rPr>
              <a:t>(High-</a:t>
            </a:r>
            <a:r>
              <a:rPr dirty="0" sz="1250" spc="-140">
                <a:solidFill>
                  <a:srgbClr val="4A5462"/>
                </a:solidFill>
                <a:latin typeface="Noto Sans JP"/>
                <a:cs typeface="Noto Sans JP"/>
              </a:rPr>
              <a:t>Tech)</a:t>
            </a:r>
            <a:r>
              <a:rPr dirty="0" sz="1150" spc="-140">
                <a:solidFill>
                  <a:srgbClr val="4A5462"/>
                </a:solidFill>
                <a:latin typeface="Dotum"/>
                <a:cs typeface="Dotum"/>
              </a:rPr>
              <a:t>과</a:t>
            </a:r>
            <a:r>
              <a:rPr dirty="0" sz="1150" spc="-6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학생들</a:t>
            </a:r>
            <a:r>
              <a:rPr dirty="0" sz="1150" spc="-6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간의</a:t>
            </a:r>
            <a:r>
              <a:rPr dirty="0" sz="1150" spc="-6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상호작용</a:t>
            </a:r>
            <a:r>
              <a:rPr dirty="0" sz="1150" spc="-6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150" spc="-6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25">
                <a:solidFill>
                  <a:srgbClr val="4A5462"/>
                </a:solidFill>
                <a:latin typeface="Dotum"/>
                <a:cs typeface="Dotum"/>
              </a:rPr>
              <a:t>협력</a:t>
            </a:r>
            <a:r>
              <a:rPr dirty="0" sz="1250" spc="-125">
                <a:solidFill>
                  <a:srgbClr val="4A5462"/>
                </a:solidFill>
                <a:latin typeface="Noto Sans JP"/>
                <a:cs typeface="Noto Sans JP"/>
              </a:rPr>
              <a:t>(High-</a:t>
            </a:r>
            <a:r>
              <a:rPr dirty="0" sz="1250" spc="-145">
                <a:solidFill>
                  <a:srgbClr val="4A5462"/>
                </a:solidFill>
                <a:latin typeface="Noto Sans JP"/>
                <a:cs typeface="Noto Sans JP"/>
              </a:rPr>
              <a:t>Touch)</a:t>
            </a:r>
            <a:r>
              <a:rPr dirty="0" sz="1150" spc="-145">
                <a:solidFill>
                  <a:srgbClr val="4A5462"/>
                </a:solidFill>
                <a:latin typeface="Dotum"/>
                <a:cs typeface="Dotum"/>
              </a:rPr>
              <a:t>을</a:t>
            </a:r>
            <a:r>
              <a:rPr dirty="0" sz="1150" spc="-6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균형</a:t>
            </a:r>
            <a:r>
              <a:rPr dirty="0" sz="1150" spc="-6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있게</a:t>
            </a:r>
            <a:r>
              <a:rPr dirty="0" sz="1150" spc="-6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연계하는</a:t>
            </a:r>
            <a:r>
              <a:rPr dirty="0" sz="1150" spc="-6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방안을</a:t>
            </a:r>
            <a:r>
              <a:rPr dirty="0" sz="1150" spc="-6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4A5462"/>
                </a:solidFill>
                <a:latin typeface="Dotum"/>
                <a:cs typeface="Dotum"/>
              </a:rPr>
              <a:t>구체화합니다</a:t>
            </a:r>
            <a:r>
              <a:rPr dirty="0" sz="1250" spc="-160">
                <a:solidFill>
                  <a:srgbClr val="4A5462"/>
                </a:solidFill>
                <a:latin typeface="Noto Sans JP"/>
                <a:cs typeface="Noto Sans JP"/>
              </a:rPr>
              <a:t>.</a:t>
            </a:r>
            <a:endParaRPr sz="1250">
              <a:latin typeface="Noto Sans JP"/>
              <a:cs typeface="Noto Sans JP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609599" y="388619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60" y="298238"/>
                </a:lnTo>
                <a:lnTo>
                  <a:pt x="67731" y="279115"/>
                </a:lnTo>
                <a:lnTo>
                  <a:pt x="34591" y="249082"/>
                </a:lnTo>
                <a:lnTo>
                  <a:pt x="11600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5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4" y="61607"/>
                </a:lnTo>
                <a:lnTo>
                  <a:pt x="295895" y="101065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5" y="203733"/>
                </a:lnTo>
                <a:lnTo>
                  <a:pt x="274804" y="243191"/>
                </a:lnTo>
                <a:lnTo>
                  <a:pt x="243192" y="274803"/>
                </a:lnTo>
                <a:lnTo>
                  <a:pt x="203733" y="295894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 txBox="1"/>
          <p:nvPr/>
        </p:nvSpPr>
        <p:spPr>
          <a:xfrm>
            <a:off x="704205" y="3922359"/>
            <a:ext cx="11557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054100" y="4532365"/>
            <a:ext cx="6671309" cy="579755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3266440" algn="l"/>
              </a:tabLst>
            </a:pP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프로젝트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단계별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계획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수립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역할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333333"/>
                </a:solidFill>
                <a:latin typeface="Dotum"/>
                <a:cs typeface="Dotum"/>
              </a:rPr>
              <a:t>분담</a:t>
            </a:r>
            <a:r>
              <a:rPr dirty="0" sz="1700">
                <a:solidFill>
                  <a:srgbClr val="333333"/>
                </a:solidFill>
                <a:latin typeface="Dotum"/>
                <a:cs typeface="Dotum"/>
              </a:rPr>
              <a:t>	</a:t>
            </a:r>
            <a:r>
              <a:rPr dirty="0" sz="1150" spc="-20">
                <a:solidFill>
                  <a:srgbClr val="2562EB"/>
                </a:solidFill>
                <a:latin typeface="Arial"/>
                <a:cs typeface="Arial"/>
              </a:rPr>
              <a:t>(7</a:t>
            </a:r>
            <a:r>
              <a:rPr dirty="0" sz="1150" spc="-20">
                <a:solidFill>
                  <a:srgbClr val="2562EB"/>
                </a:solidFill>
                <a:latin typeface="Dotum"/>
                <a:cs typeface="Dotum"/>
              </a:rPr>
              <a:t>분</a:t>
            </a:r>
            <a:r>
              <a:rPr dirty="0" sz="1150" spc="-20">
                <a:solidFill>
                  <a:srgbClr val="2562EB"/>
                </a:solidFill>
                <a:latin typeface="Arial"/>
                <a:cs typeface="Arial"/>
              </a:rPr>
              <a:t>)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프로젝트의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주요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단계별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실행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계획과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일정을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4A5462"/>
                </a:solidFill>
                <a:latin typeface="Dotum"/>
                <a:cs typeface="Dotum"/>
              </a:rPr>
              <a:t>수립하고</a:t>
            </a:r>
            <a:r>
              <a:rPr dirty="0" sz="1250" spc="-165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250" spc="2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팀원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간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역할을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명확히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분담하여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효율적인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협업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체계를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4A5462"/>
                </a:solidFill>
                <a:latin typeface="Dotum"/>
                <a:cs typeface="Dotum"/>
              </a:rPr>
              <a:t>구축합니다</a:t>
            </a:r>
            <a:r>
              <a:rPr dirty="0" sz="1250" spc="-160">
                <a:solidFill>
                  <a:srgbClr val="4A5462"/>
                </a:solidFill>
                <a:latin typeface="Noto Sans JP"/>
                <a:cs typeface="Noto Sans JP"/>
              </a:rPr>
              <a:t>.</a:t>
            </a:r>
            <a:endParaRPr sz="1250">
              <a:latin typeface="Noto Sans JP"/>
              <a:cs typeface="Noto Sans JP"/>
            </a:endParaRPr>
          </a:p>
        </p:txBody>
      </p:sp>
      <p:sp>
        <p:nvSpPr>
          <p:cNvPr id="41" name="object 41" descr=""/>
          <p:cNvSpPr/>
          <p:nvPr/>
        </p:nvSpPr>
        <p:spPr>
          <a:xfrm>
            <a:off x="609599" y="461009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60" y="298238"/>
                </a:lnTo>
                <a:lnTo>
                  <a:pt x="67731" y="279114"/>
                </a:lnTo>
                <a:lnTo>
                  <a:pt x="34591" y="249082"/>
                </a:lnTo>
                <a:lnTo>
                  <a:pt x="11600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5"/>
                </a:lnTo>
                <a:lnTo>
                  <a:pt x="29995" y="61606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4" y="61606"/>
                </a:lnTo>
                <a:lnTo>
                  <a:pt x="295895" y="101065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5" y="203733"/>
                </a:lnTo>
                <a:lnTo>
                  <a:pt x="274804" y="243191"/>
                </a:lnTo>
                <a:lnTo>
                  <a:pt x="243192" y="274803"/>
                </a:lnTo>
                <a:lnTo>
                  <a:pt x="203733" y="295894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 txBox="1"/>
          <p:nvPr/>
        </p:nvSpPr>
        <p:spPr>
          <a:xfrm>
            <a:off x="704205" y="4646259"/>
            <a:ext cx="11557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43" name="object 43" descr=""/>
          <p:cNvSpPr/>
          <p:nvPr/>
        </p:nvSpPr>
        <p:spPr>
          <a:xfrm>
            <a:off x="0" y="1015364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19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457199"/>
                </a:lnTo>
                <a:close/>
              </a:path>
            </a:pathLst>
          </a:custGeom>
          <a:solidFill>
            <a:srgbClr val="1D40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 txBox="1"/>
          <p:nvPr/>
        </p:nvSpPr>
        <p:spPr>
          <a:xfrm>
            <a:off x="177799" y="10280776"/>
            <a:ext cx="240728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60">
                <a:solidFill>
                  <a:srgbClr val="FFFFFF"/>
                </a:solidFill>
                <a:latin typeface="Noto Sans JP"/>
                <a:cs typeface="Noto Sans JP"/>
              </a:rPr>
              <a:t>AIDT</a:t>
            </a:r>
            <a:r>
              <a:rPr dirty="0" sz="1150" spc="4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FFFFFF"/>
                </a:solidFill>
                <a:latin typeface="Dotum"/>
                <a:cs typeface="Dotum"/>
              </a:rPr>
              <a:t>사례</a:t>
            </a:r>
            <a:r>
              <a:rPr dirty="0" sz="1150" spc="-9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FFFFFF"/>
                </a:solidFill>
                <a:latin typeface="Dotum"/>
                <a:cs typeface="Dotum"/>
              </a:rPr>
              <a:t>체험으로</a:t>
            </a:r>
            <a:r>
              <a:rPr dirty="0" sz="1150" spc="-9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FFFFFF"/>
                </a:solidFill>
                <a:latin typeface="Dotum"/>
                <a:cs typeface="Dotum"/>
              </a:rPr>
              <a:t>이해하는</a:t>
            </a:r>
            <a:r>
              <a:rPr dirty="0" sz="1150" spc="-9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150" spc="-65">
                <a:solidFill>
                  <a:srgbClr val="FFFFFF"/>
                </a:solidFill>
                <a:latin typeface="Noto Sans JP"/>
                <a:cs typeface="Noto Sans JP"/>
              </a:rPr>
              <a:t>HTHT×SEL</a:t>
            </a:r>
            <a:endParaRPr sz="1150">
              <a:latin typeface="Noto Sans JP"/>
              <a:cs typeface="Noto Sans JP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11815315" y="10280776"/>
            <a:ext cx="23749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r>
              <a:rPr dirty="0" sz="1150" spc="-25">
                <a:solidFill>
                  <a:srgbClr val="FFFFFF"/>
                </a:solidFill>
                <a:latin typeface="Noto Sans JP"/>
                <a:cs typeface="Noto Sans JP"/>
              </a:rPr>
              <a:t>10</a:t>
            </a:r>
            <a:endParaRPr sz="115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75">
                <a:latin typeface="IBM Plex Sans"/>
                <a:cs typeface="IBM Plex Sans"/>
              </a:rPr>
              <a:t>2</a:t>
            </a:r>
            <a:r>
              <a:rPr dirty="0" spc="-375"/>
              <a:t>차시</a:t>
            </a:r>
            <a:r>
              <a:rPr dirty="0" sz="3000" spc="-375">
                <a:latin typeface="IBM Plex Sans"/>
                <a:cs typeface="IBM Plex Sans"/>
              </a:rPr>
              <a:t>:</a:t>
            </a:r>
            <a:r>
              <a:rPr dirty="0" sz="3000" spc="40">
                <a:latin typeface="IBM Plex Sans"/>
                <a:cs typeface="IBM Plex Sans"/>
              </a:rPr>
              <a:t> </a:t>
            </a:r>
            <a:r>
              <a:rPr dirty="0" spc="-580"/>
              <a:t>발표</a:t>
            </a:r>
            <a:r>
              <a:rPr dirty="0" spc="-315"/>
              <a:t> </a:t>
            </a:r>
            <a:r>
              <a:rPr dirty="0" spc="-580"/>
              <a:t>및</a:t>
            </a:r>
            <a:r>
              <a:rPr dirty="0" spc="-310"/>
              <a:t> </a:t>
            </a:r>
            <a:r>
              <a:rPr dirty="0" spc="-605"/>
              <a:t>피드백</a:t>
            </a:r>
            <a:endParaRPr sz="3000">
              <a:latin typeface="IBM Plex Sans"/>
              <a:cs typeface="IBM Plex San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96899" y="1458182"/>
            <a:ext cx="5244465" cy="676275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설계한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450" spc="-55">
                <a:solidFill>
                  <a:srgbClr val="374050"/>
                </a:solidFill>
                <a:latin typeface="Noto Sans JP"/>
                <a:cs typeface="Noto Sans JP"/>
              </a:rPr>
              <a:t>AIDT</a:t>
            </a:r>
            <a:r>
              <a:rPr dirty="0" sz="1450" spc="-1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활용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프로젝트를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발표하고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동료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피드백을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통해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180">
                <a:solidFill>
                  <a:srgbClr val="374050"/>
                </a:solidFill>
                <a:latin typeface="Dotum"/>
                <a:cs typeface="Dotum"/>
              </a:rPr>
              <a:t>개선해봅시다</a:t>
            </a:r>
            <a:r>
              <a:rPr dirty="0" sz="1450" spc="-180">
                <a:solidFill>
                  <a:srgbClr val="374050"/>
                </a:solidFill>
                <a:latin typeface="Noto Sans JP"/>
                <a:cs typeface="Noto Sans JP"/>
              </a:rPr>
              <a:t>.</a:t>
            </a:r>
            <a:endParaRPr sz="1450">
              <a:latin typeface="Noto Sans JP"/>
              <a:cs typeface="Noto Sans JP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400" spc="-310">
                <a:solidFill>
                  <a:srgbClr val="1C4ED8"/>
                </a:solidFill>
                <a:latin typeface="Dotum"/>
                <a:cs typeface="Dotum"/>
              </a:rPr>
              <a:t>활동</a:t>
            </a:r>
            <a:r>
              <a:rPr dirty="0" sz="1400" spc="-13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400" spc="-225">
                <a:solidFill>
                  <a:srgbClr val="1C4ED8"/>
                </a:solidFill>
                <a:latin typeface="Dotum"/>
                <a:cs typeface="Dotum"/>
              </a:rPr>
              <a:t>시간</a:t>
            </a:r>
            <a:r>
              <a:rPr dirty="0" sz="1350" spc="-225" b="0" i="1">
                <a:solidFill>
                  <a:srgbClr val="1C4ED8"/>
                </a:solidFill>
                <a:latin typeface="IBM Plex Serif Medium"/>
                <a:cs typeface="IBM Plex Serif Medium"/>
              </a:rPr>
              <a:t>:</a:t>
            </a:r>
            <a:r>
              <a:rPr dirty="0" sz="1350" spc="50" b="0" i="1">
                <a:solidFill>
                  <a:srgbClr val="1C4ED8"/>
                </a:solidFill>
                <a:latin typeface="IBM Plex Serif Medium"/>
                <a:cs typeface="IBM Plex Serif Medium"/>
              </a:rPr>
              <a:t> </a:t>
            </a:r>
            <a:r>
              <a:rPr dirty="0" sz="1350" spc="-165" b="0" i="1">
                <a:solidFill>
                  <a:srgbClr val="1C4ED8"/>
                </a:solidFill>
                <a:latin typeface="IBM Plex Serif Medium"/>
                <a:cs typeface="IBM Plex Serif Medium"/>
              </a:rPr>
              <a:t>30</a:t>
            </a:r>
            <a:r>
              <a:rPr dirty="0" sz="1400" spc="-165">
                <a:solidFill>
                  <a:srgbClr val="1C4ED8"/>
                </a:solidFill>
                <a:latin typeface="Dotum"/>
                <a:cs typeface="Dotum"/>
              </a:rPr>
              <a:t>분</a:t>
            </a:r>
            <a:r>
              <a:rPr dirty="0" sz="1400" spc="-13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b="0" i="1">
                <a:solidFill>
                  <a:srgbClr val="1C4ED8"/>
                </a:solidFill>
                <a:latin typeface="IBM Plex Serif Medium"/>
                <a:cs typeface="IBM Plex Serif Medium"/>
              </a:rPr>
              <a:t>/</a:t>
            </a:r>
            <a:r>
              <a:rPr dirty="0" sz="1350" spc="50" b="0" i="1">
                <a:solidFill>
                  <a:srgbClr val="1C4ED8"/>
                </a:solidFill>
                <a:latin typeface="IBM Plex Serif Medium"/>
                <a:cs typeface="IBM Plex Serif Medium"/>
              </a:rPr>
              <a:t> </a:t>
            </a:r>
            <a:r>
              <a:rPr dirty="0" sz="1400" spc="-225">
                <a:solidFill>
                  <a:srgbClr val="1C4ED8"/>
                </a:solidFill>
                <a:latin typeface="Dotum"/>
                <a:cs typeface="Dotum"/>
              </a:rPr>
              <a:t>발표</a:t>
            </a:r>
            <a:r>
              <a:rPr dirty="0" sz="1350" spc="-225" b="0" i="1">
                <a:solidFill>
                  <a:srgbClr val="1C4ED8"/>
                </a:solidFill>
                <a:latin typeface="IBM Plex Serif Medium"/>
                <a:cs typeface="IBM Plex Serif Medium"/>
              </a:rPr>
              <a:t>:</a:t>
            </a:r>
            <a:r>
              <a:rPr dirty="0" sz="1350" spc="50" b="0" i="1">
                <a:solidFill>
                  <a:srgbClr val="1C4ED8"/>
                </a:solidFill>
                <a:latin typeface="IBM Plex Serif Medium"/>
                <a:cs typeface="IBM Plex Serif Medium"/>
              </a:rPr>
              <a:t> </a:t>
            </a:r>
            <a:r>
              <a:rPr dirty="0" sz="1400" spc="-310">
                <a:solidFill>
                  <a:srgbClr val="1C4ED8"/>
                </a:solidFill>
                <a:latin typeface="Dotum"/>
                <a:cs typeface="Dotum"/>
              </a:rPr>
              <a:t>팀별</a:t>
            </a:r>
            <a:r>
              <a:rPr dirty="0" sz="1400" spc="-13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00" b="0" i="1">
                <a:solidFill>
                  <a:srgbClr val="1C4ED8"/>
                </a:solidFill>
                <a:latin typeface="IBM Plex Serif Medium"/>
                <a:cs typeface="IBM Plex Serif Medium"/>
              </a:rPr>
              <a:t>3</a:t>
            </a:r>
            <a:r>
              <a:rPr dirty="0" sz="1400" spc="-200">
                <a:solidFill>
                  <a:srgbClr val="1C4ED8"/>
                </a:solidFill>
                <a:latin typeface="Dotum"/>
                <a:cs typeface="Dotum"/>
              </a:rPr>
              <a:t>분</a:t>
            </a:r>
            <a:r>
              <a:rPr dirty="0" sz="1400" spc="-13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b="0" i="1">
                <a:solidFill>
                  <a:srgbClr val="1C4ED8"/>
                </a:solidFill>
                <a:latin typeface="IBM Plex Serif Medium"/>
                <a:cs typeface="IBM Plex Serif Medium"/>
              </a:rPr>
              <a:t>/</a:t>
            </a:r>
            <a:r>
              <a:rPr dirty="0" sz="1350" spc="50" b="0" i="1">
                <a:solidFill>
                  <a:srgbClr val="1C4ED8"/>
                </a:solidFill>
                <a:latin typeface="IBM Plex Serif Medium"/>
                <a:cs typeface="IBM Plex Serif Medium"/>
              </a:rPr>
              <a:t> </a:t>
            </a:r>
            <a:r>
              <a:rPr dirty="0" sz="1400" spc="-245">
                <a:solidFill>
                  <a:srgbClr val="1C4ED8"/>
                </a:solidFill>
                <a:latin typeface="Dotum"/>
                <a:cs typeface="Dotum"/>
              </a:rPr>
              <a:t>피드백</a:t>
            </a:r>
            <a:r>
              <a:rPr dirty="0" sz="1350" spc="-245" b="0" i="1">
                <a:solidFill>
                  <a:srgbClr val="1C4ED8"/>
                </a:solidFill>
                <a:latin typeface="IBM Plex Serif Medium"/>
                <a:cs typeface="IBM Plex Serif Medium"/>
              </a:rPr>
              <a:t>:</a:t>
            </a:r>
            <a:r>
              <a:rPr dirty="0" sz="1350" spc="50" b="0" i="1">
                <a:solidFill>
                  <a:srgbClr val="1C4ED8"/>
                </a:solidFill>
                <a:latin typeface="IBM Plex Serif Medium"/>
                <a:cs typeface="IBM Plex Serif Medium"/>
              </a:rPr>
              <a:t> </a:t>
            </a:r>
            <a:r>
              <a:rPr dirty="0" sz="1350" spc="-25" b="0" i="1">
                <a:solidFill>
                  <a:srgbClr val="1C4ED8"/>
                </a:solidFill>
                <a:latin typeface="IBM Plex Serif Medium"/>
                <a:cs typeface="IBM Plex Serif Medium"/>
              </a:rPr>
              <a:t>2</a:t>
            </a:r>
            <a:r>
              <a:rPr dirty="0" sz="1400" spc="-25">
                <a:solidFill>
                  <a:srgbClr val="1C4ED8"/>
                </a:solidFill>
                <a:latin typeface="Dotum"/>
                <a:cs typeface="Dotum"/>
              </a:rPr>
              <a:t>분</a:t>
            </a:r>
            <a:endParaRPr sz="1400">
              <a:latin typeface="Dotum"/>
              <a:cs typeface="Dotum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609599" y="5333999"/>
            <a:ext cx="10972800" cy="3857625"/>
            <a:chOff x="609599" y="5333999"/>
            <a:chExt cx="10972800" cy="3857625"/>
          </a:xfrm>
        </p:grpSpPr>
        <p:sp>
          <p:nvSpPr>
            <p:cNvPr id="5" name="object 5" descr=""/>
            <p:cNvSpPr/>
            <p:nvPr/>
          </p:nvSpPr>
          <p:spPr>
            <a:xfrm>
              <a:off x="609599" y="5333999"/>
              <a:ext cx="10972800" cy="3857625"/>
            </a:xfrm>
            <a:custGeom>
              <a:avLst/>
              <a:gdLst/>
              <a:ahLst/>
              <a:cxnLst/>
              <a:rect l="l" t="t" r="r" b="b"/>
              <a:pathLst>
                <a:path w="10972800" h="3857625">
                  <a:moveTo>
                    <a:pt x="10896599" y="3857624"/>
                  </a:moveTo>
                  <a:lnTo>
                    <a:pt x="76199" y="3857624"/>
                  </a:lnTo>
                  <a:lnTo>
                    <a:pt x="68693" y="3857261"/>
                  </a:lnTo>
                  <a:lnTo>
                    <a:pt x="27882" y="3840357"/>
                  </a:lnTo>
                  <a:lnTo>
                    <a:pt x="3262" y="3803510"/>
                  </a:lnTo>
                  <a:lnTo>
                    <a:pt x="0" y="3781424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10896599" y="0"/>
                  </a:lnTo>
                  <a:lnTo>
                    <a:pt x="10938940" y="12829"/>
                  </a:lnTo>
                  <a:lnTo>
                    <a:pt x="10966997" y="47038"/>
                  </a:lnTo>
                  <a:lnTo>
                    <a:pt x="10972799" y="76199"/>
                  </a:lnTo>
                  <a:lnTo>
                    <a:pt x="10972799" y="3781424"/>
                  </a:lnTo>
                  <a:lnTo>
                    <a:pt x="10959968" y="3823766"/>
                  </a:lnTo>
                  <a:lnTo>
                    <a:pt x="10925759" y="3851823"/>
                  </a:lnTo>
                  <a:lnTo>
                    <a:pt x="10896599" y="3857624"/>
                  </a:lnTo>
                  <a:close/>
                </a:path>
              </a:pathLst>
            </a:custGeom>
            <a:solidFill>
              <a:srgbClr val="EBF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09587" y="5334011"/>
              <a:ext cx="10972800" cy="3857625"/>
            </a:xfrm>
            <a:custGeom>
              <a:avLst/>
              <a:gdLst/>
              <a:ahLst/>
              <a:cxnLst/>
              <a:rect l="l" t="t" r="r" b="b"/>
              <a:pathLst>
                <a:path w="10972800" h="3857625">
                  <a:moveTo>
                    <a:pt x="19050" y="3639997"/>
                  </a:moveTo>
                  <a:lnTo>
                    <a:pt x="0" y="3639997"/>
                  </a:lnTo>
                  <a:lnTo>
                    <a:pt x="0" y="3697147"/>
                  </a:lnTo>
                  <a:lnTo>
                    <a:pt x="19050" y="3697147"/>
                  </a:lnTo>
                  <a:lnTo>
                    <a:pt x="19050" y="3639997"/>
                  </a:lnTo>
                  <a:close/>
                </a:path>
                <a:path w="10972800" h="3857625">
                  <a:moveTo>
                    <a:pt x="19050" y="3544659"/>
                  </a:moveTo>
                  <a:lnTo>
                    <a:pt x="0" y="3544659"/>
                  </a:lnTo>
                  <a:lnTo>
                    <a:pt x="0" y="3601809"/>
                  </a:lnTo>
                  <a:lnTo>
                    <a:pt x="19050" y="3601809"/>
                  </a:lnTo>
                  <a:lnTo>
                    <a:pt x="19050" y="3544659"/>
                  </a:lnTo>
                  <a:close/>
                </a:path>
                <a:path w="10972800" h="3857625">
                  <a:moveTo>
                    <a:pt x="19050" y="3449307"/>
                  </a:moveTo>
                  <a:lnTo>
                    <a:pt x="0" y="3449307"/>
                  </a:lnTo>
                  <a:lnTo>
                    <a:pt x="0" y="3506457"/>
                  </a:lnTo>
                  <a:lnTo>
                    <a:pt x="19050" y="3506457"/>
                  </a:lnTo>
                  <a:lnTo>
                    <a:pt x="19050" y="3449307"/>
                  </a:lnTo>
                  <a:close/>
                </a:path>
                <a:path w="10972800" h="3857625">
                  <a:moveTo>
                    <a:pt x="19050" y="3353968"/>
                  </a:moveTo>
                  <a:lnTo>
                    <a:pt x="0" y="3353968"/>
                  </a:lnTo>
                  <a:lnTo>
                    <a:pt x="0" y="3411118"/>
                  </a:lnTo>
                  <a:lnTo>
                    <a:pt x="19050" y="3411118"/>
                  </a:lnTo>
                  <a:lnTo>
                    <a:pt x="19050" y="3353968"/>
                  </a:lnTo>
                  <a:close/>
                </a:path>
                <a:path w="10972800" h="3857625">
                  <a:moveTo>
                    <a:pt x="19050" y="3258629"/>
                  </a:moveTo>
                  <a:lnTo>
                    <a:pt x="0" y="3258629"/>
                  </a:lnTo>
                  <a:lnTo>
                    <a:pt x="0" y="3315779"/>
                  </a:lnTo>
                  <a:lnTo>
                    <a:pt x="19050" y="3315779"/>
                  </a:lnTo>
                  <a:lnTo>
                    <a:pt x="19050" y="3258629"/>
                  </a:lnTo>
                  <a:close/>
                </a:path>
                <a:path w="10972800" h="3857625">
                  <a:moveTo>
                    <a:pt x="19050" y="3163290"/>
                  </a:moveTo>
                  <a:lnTo>
                    <a:pt x="0" y="3163290"/>
                  </a:lnTo>
                  <a:lnTo>
                    <a:pt x="0" y="3220440"/>
                  </a:lnTo>
                  <a:lnTo>
                    <a:pt x="19050" y="3220440"/>
                  </a:lnTo>
                  <a:lnTo>
                    <a:pt x="19050" y="3163290"/>
                  </a:lnTo>
                  <a:close/>
                </a:path>
                <a:path w="10972800" h="3857625">
                  <a:moveTo>
                    <a:pt x="19050" y="3067939"/>
                  </a:moveTo>
                  <a:lnTo>
                    <a:pt x="0" y="3067939"/>
                  </a:lnTo>
                  <a:lnTo>
                    <a:pt x="0" y="3125089"/>
                  </a:lnTo>
                  <a:lnTo>
                    <a:pt x="19050" y="3125089"/>
                  </a:lnTo>
                  <a:lnTo>
                    <a:pt x="19050" y="3067939"/>
                  </a:lnTo>
                  <a:close/>
                </a:path>
                <a:path w="10972800" h="3857625">
                  <a:moveTo>
                    <a:pt x="19050" y="2972600"/>
                  </a:moveTo>
                  <a:lnTo>
                    <a:pt x="0" y="2972600"/>
                  </a:lnTo>
                  <a:lnTo>
                    <a:pt x="0" y="3029750"/>
                  </a:lnTo>
                  <a:lnTo>
                    <a:pt x="19050" y="3029750"/>
                  </a:lnTo>
                  <a:lnTo>
                    <a:pt x="19050" y="2972600"/>
                  </a:lnTo>
                  <a:close/>
                </a:path>
                <a:path w="10972800" h="3857625">
                  <a:moveTo>
                    <a:pt x="19050" y="2877261"/>
                  </a:moveTo>
                  <a:lnTo>
                    <a:pt x="0" y="2877261"/>
                  </a:lnTo>
                  <a:lnTo>
                    <a:pt x="0" y="2934411"/>
                  </a:lnTo>
                  <a:lnTo>
                    <a:pt x="19050" y="2934411"/>
                  </a:lnTo>
                  <a:lnTo>
                    <a:pt x="19050" y="2877261"/>
                  </a:lnTo>
                  <a:close/>
                </a:path>
                <a:path w="10972800" h="3857625">
                  <a:moveTo>
                    <a:pt x="19050" y="2781922"/>
                  </a:moveTo>
                  <a:lnTo>
                    <a:pt x="0" y="2781922"/>
                  </a:lnTo>
                  <a:lnTo>
                    <a:pt x="0" y="2839072"/>
                  </a:lnTo>
                  <a:lnTo>
                    <a:pt x="19050" y="2839072"/>
                  </a:lnTo>
                  <a:lnTo>
                    <a:pt x="19050" y="2781922"/>
                  </a:lnTo>
                  <a:close/>
                </a:path>
                <a:path w="10972800" h="3857625">
                  <a:moveTo>
                    <a:pt x="19050" y="2686570"/>
                  </a:moveTo>
                  <a:lnTo>
                    <a:pt x="0" y="2686570"/>
                  </a:lnTo>
                  <a:lnTo>
                    <a:pt x="0" y="2743720"/>
                  </a:lnTo>
                  <a:lnTo>
                    <a:pt x="19050" y="2743720"/>
                  </a:lnTo>
                  <a:lnTo>
                    <a:pt x="19050" y="2686570"/>
                  </a:lnTo>
                  <a:close/>
                </a:path>
                <a:path w="10972800" h="3857625">
                  <a:moveTo>
                    <a:pt x="19050" y="2591231"/>
                  </a:moveTo>
                  <a:lnTo>
                    <a:pt x="0" y="2591231"/>
                  </a:lnTo>
                  <a:lnTo>
                    <a:pt x="0" y="2648381"/>
                  </a:lnTo>
                  <a:lnTo>
                    <a:pt x="19050" y="2648381"/>
                  </a:lnTo>
                  <a:lnTo>
                    <a:pt x="19050" y="2591231"/>
                  </a:lnTo>
                  <a:close/>
                </a:path>
                <a:path w="10972800" h="3857625">
                  <a:moveTo>
                    <a:pt x="19050" y="2495893"/>
                  </a:moveTo>
                  <a:lnTo>
                    <a:pt x="0" y="2495893"/>
                  </a:lnTo>
                  <a:lnTo>
                    <a:pt x="0" y="2553043"/>
                  </a:lnTo>
                  <a:lnTo>
                    <a:pt x="19050" y="2553043"/>
                  </a:lnTo>
                  <a:lnTo>
                    <a:pt x="19050" y="2495893"/>
                  </a:lnTo>
                  <a:close/>
                </a:path>
                <a:path w="10972800" h="3857625">
                  <a:moveTo>
                    <a:pt x="19050" y="2400541"/>
                  </a:moveTo>
                  <a:lnTo>
                    <a:pt x="0" y="2400541"/>
                  </a:lnTo>
                  <a:lnTo>
                    <a:pt x="0" y="2457691"/>
                  </a:lnTo>
                  <a:lnTo>
                    <a:pt x="19050" y="2457691"/>
                  </a:lnTo>
                  <a:lnTo>
                    <a:pt x="19050" y="2400541"/>
                  </a:lnTo>
                  <a:close/>
                </a:path>
                <a:path w="10972800" h="3857625">
                  <a:moveTo>
                    <a:pt x="19050" y="2305202"/>
                  </a:moveTo>
                  <a:lnTo>
                    <a:pt x="0" y="2305202"/>
                  </a:lnTo>
                  <a:lnTo>
                    <a:pt x="0" y="2362352"/>
                  </a:lnTo>
                  <a:lnTo>
                    <a:pt x="19050" y="2362352"/>
                  </a:lnTo>
                  <a:lnTo>
                    <a:pt x="19050" y="2305202"/>
                  </a:lnTo>
                  <a:close/>
                </a:path>
                <a:path w="10972800" h="3857625">
                  <a:moveTo>
                    <a:pt x="19050" y="2209863"/>
                  </a:moveTo>
                  <a:lnTo>
                    <a:pt x="0" y="2209863"/>
                  </a:lnTo>
                  <a:lnTo>
                    <a:pt x="0" y="2267013"/>
                  </a:lnTo>
                  <a:lnTo>
                    <a:pt x="19050" y="2267013"/>
                  </a:lnTo>
                  <a:lnTo>
                    <a:pt x="19050" y="2209863"/>
                  </a:lnTo>
                  <a:close/>
                </a:path>
                <a:path w="10972800" h="3857625">
                  <a:moveTo>
                    <a:pt x="19050" y="2114512"/>
                  </a:moveTo>
                  <a:lnTo>
                    <a:pt x="0" y="2114512"/>
                  </a:lnTo>
                  <a:lnTo>
                    <a:pt x="0" y="2171662"/>
                  </a:lnTo>
                  <a:lnTo>
                    <a:pt x="19050" y="2171662"/>
                  </a:lnTo>
                  <a:lnTo>
                    <a:pt x="19050" y="2114512"/>
                  </a:lnTo>
                  <a:close/>
                </a:path>
                <a:path w="10972800" h="3857625">
                  <a:moveTo>
                    <a:pt x="19050" y="2019173"/>
                  </a:moveTo>
                  <a:lnTo>
                    <a:pt x="0" y="2019173"/>
                  </a:lnTo>
                  <a:lnTo>
                    <a:pt x="0" y="2076323"/>
                  </a:lnTo>
                  <a:lnTo>
                    <a:pt x="19050" y="2076323"/>
                  </a:lnTo>
                  <a:lnTo>
                    <a:pt x="19050" y="2019173"/>
                  </a:lnTo>
                  <a:close/>
                </a:path>
                <a:path w="10972800" h="3857625">
                  <a:moveTo>
                    <a:pt x="19050" y="1923834"/>
                  </a:moveTo>
                  <a:lnTo>
                    <a:pt x="0" y="1923834"/>
                  </a:lnTo>
                  <a:lnTo>
                    <a:pt x="0" y="1980984"/>
                  </a:lnTo>
                  <a:lnTo>
                    <a:pt x="19050" y="1980984"/>
                  </a:lnTo>
                  <a:lnTo>
                    <a:pt x="19050" y="1923834"/>
                  </a:lnTo>
                  <a:close/>
                </a:path>
                <a:path w="10972800" h="3857625">
                  <a:moveTo>
                    <a:pt x="19050" y="1828495"/>
                  </a:moveTo>
                  <a:lnTo>
                    <a:pt x="0" y="1828495"/>
                  </a:lnTo>
                  <a:lnTo>
                    <a:pt x="0" y="1885645"/>
                  </a:lnTo>
                  <a:lnTo>
                    <a:pt x="19050" y="1885645"/>
                  </a:lnTo>
                  <a:lnTo>
                    <a:pt x="19050" y="1828495"/>
                  </a:lnTo>
                  <a:close/>
                </a:path>
                <a:path w="10972800" h="3857625">
                  <a:moveTo>
                    <a:pt x="19050" y="1733143"/>
                  </a:moveTo>
                  <a:lnTo>
                    <a:pt x="0" y="1733143"/>
                  </a:lnTo>
                  <a:lnTo>
                    <a:pt x="0" y="1790293"/>
                  </a:lnTo>
                  <a:lnTo>
                    <a:pt x="19050" y="1790293"/>
                  </a:lnTo>
                  <a:lnTo>
                    <a:pt x="19050" y="1733143"/>
                  </a:lnTo>
                  <a:close/>
                </a:path>
                <a:path w="10972800" h="3857625">
                  <a:moveTo>
                    <a:pt x="19050" y="1637804"/>
                  </a:moveTo>
                  <a:lnTo>
                    <a:pt x="0" y="1637804"/>
                  </a:lnTo>
                  <a:lnTo>
                    <a:pt x="0" y="1694954"/>
                  </a:lnTo>
                  <a:lnTo>
                    <a:pt x="19050" y="1694954"/>
                  </a:lnTo>
                  <a:lnTo>
                    <a:pt x="19050" y="1637804"/>
                  </a:lnTo>
                  <a:close/>
                </a:path>
                <a:path w="10972800" h="3857625">
                  <a:moveTo>
                    <a:pt x="19050" y="1542465"/>
                  </a:moveTo>
                  <a:lnTo>
                    <a:pt x="0" y="1542465"/>
                  </a:lnTo>
                  <a:lnTo>
                    <a:pt x="0" y="1599615"/>
                  </a:lnTo>
                  <a:lnTo>
                    <a:pt x="19050" y="1599615"/>
                  </a:lnTo>
                  <a:lnTo>
                    <a:pt x="19050" y="1542465"/>
                  </a:lnTo>
                  <a:close/>
                </a:path>
                <a:path w="10972800" h="3857625">
                  <a:moveTo>
                    <a:pt x="19050" y="1447126"/>
                  </a:moveTo>
                  <a:lnTo>
                    <a:pt x="0" y="1447126"/>
                  </a:lnTo>
                  <a:lnTo>
                    <a:pt x="0" y="1504276"/>
                  </a:lnTo>
                  <a:lnTo>
                    <a:pt x="19050" y="1504276"/>
                  </a:lnTo>
                  <a:lnTo>
                    <a:pt x="19050" y="1447126"/>
                  </a:lnTo>
                  <a:close/>
                </a:path>
                <a:path w="10972800" h="3857625">
                  <a:moveTo>
                    <a:pt x="19050" y="1351775"/>
                  </a:moveTo>
                  <a:lnTo>
                    <a:pt x="0" y="1351775"/>
                  </a:lnTo>
                  <a:lnTo>
                    <a:pt x="0" y="1408925"/>
                  </a:lnTo>
                  <a:lnTo>
                    <a:pt x="19050" y="1408925"/>
                  </a:lnTo>
                  <a:lnTo>
                    <a:pt x="19050" y="1351775"/>
                  </a:lnTo>
                  <a:close/>
                </a:path>
                <a:path w="10972800" h="3857625">
                  <a:moveTo>
                    <a:pt x="19050" y="1256436"/>
                  </a:moveTo>
                  <a:lnTo>
                    <a:pt x="0" y="1256436"/>
                  </a:lnTo>
                  <a:lnTo>
                    <a:pt x="0" y="1313586"/>
                  </a:lnTo>
                  <a:lnTo>
                    <a:pt x="19050" y="1313586"/>
                  </a:lnTo>
                  <a:lnTo>
                    <a:pt x="19050" y="1256436"/>
                  </a:lnTo>
                  <a:close/>
                </a:path>
                <a:path w="10972800" h="3857625">
                  <a:moveTo>
                    <a:pt x="19050" y="1161097"/>
                  </a:moveTo>
                  <a:lnTo>
                    <a:pt x="0" y="1161097"/>
                  </a:lnTo>
                  <a:lnTo>
                    <a:pt x="0" y="1218247"/>
                  </a:lnTo>
                  <a:lnTo>
                    <a:pt x="19050" y="1218247"/>
                  </a:lnTo>
                  <a:lnTo>
                    <a:pt x="19050" y="1161097"/>
                  </a:lnTo>
                  <a:close/>
                </a:path>
                <a:path w="10972800" h="3857625">
                  <a:moveTo>
                    <a:pt x="19050" y="1065745"/>
                  </a:moveTo>
                  <a:lnTo>
                    <a:pt x="0" y="1065745"/>
                  </a:lnTo>
                  <a:lnTo>
                    <a:pt x="0" y="1122895"/>
                  </a:lnTo>
                  <a:lnTo>
                    <a:pt x="19050" y="1122895"/>
                  </a:lnTo>
                  <a:lnTo>
                    <a:pt x="19050" y="1065745"/>
                  </a:lnTo>
                  <a:close/>
                </a:path>
                <a:path w="10972800" h="3857625">
                  <a:moveTo>
                    <a:pt x="19050" y="970407"/>
                  </a:moveTo>
                  <a:lnTo>
                    <a:pt x="0" y="970407"/>
                  </a:lnTo>
                  <a:lnTo>
                    <a:pt x="0" y="1027557"/>
                  </a:lnTo>
                  <a:lnTo>
                    <a:pt x="19050" y="1027557"/>
                  </a:lnTo>
                  <a:lnTo>
                    <a:pt x="19050" y="970407"/>
                  </a:lnTo>
                  <a:close/>
                </a:path>
                <a:path w="10972800" h="3857625">
                  <a:moveTo>
                    <a:pt x="19050" y="875068"/>
                  </a:moveTo>
                  <a:lnTo>
                    <a:pt x="0" y="875068"/>
                  </a:lnTo>
                  <a:lnTo>
                    <a:pt x="0" y="932218"/>
                  </a:lnTo>
                  <a:lnTo>
                    <a:pt x="19050" y="932218"/>
                  </a:lnTo>
                  <a:lnTo>
                    <a:pt x="19050" y="875068"/>
                  </a:lnTo>
                  <a:close/>
                </a:path>
                <a:path w="10972800" h="3857625">
                  <a:moveTo>
                    <a:pt x="19050" y="779729"/>
                  </a:moveTo>
                  <a:lnTo>
                    <a:pt x="0" y="779729"/>
                  </a:lnTo>
                  <a:lnTo>
                    <a:pt x="0" y="836879"/>
                  </a:lnTo>
                  <a:lnTo>
                    <a:pt x="19050" y="836879"/>
                  </a:lnTo>
                  <a:lnTo>
                    <a:pt x="19050" y="779729"/>
                  </a:lnTo>
                  <a:close/>
                </a:path>
                <a:path w="10972800" h="3857625">
                  <a:moveTo>
                    <a:pt x="19050" y="684377"/>
                  </a:moveTo>
                  <a:lnTo>
                    <a:pt x="0" y="684377"/>
                  </a:lnTo>
                  <a:lnTo>
                    <a:pt x="0" y="741527"/>
                  </a:lnTo>
                  <a:lnTo>
                    <a:pt x="19050" y="741527"/>
                  </a:lnTo>
                  <a:lnTo>
                    <a:pt x="19050" y="684377"/>
                  </a:lnTo>
                  <a:close/>
                </a:path>
                <a:path w="10972800" h="3857625">
                  <a:moveTo>
                    <a:pt x="19050" y="589038"/>
                  </a:moveTo>
                  <a:lnTo>
                    <a:pt x="0" y="589038"/>
                  </a:lnTo>
                  <a:lnTo>
                    <a:pt x="0" y="646188"/>
                  </a:lnTo>
                  <a:lnTo>
                    <a:pt x="19050" y="646188"/>
                  </a:lnTo>
                  <a:lnTo>
                    <a:pt x="19050" y="589038"/>
                  </a:lnTo>
                  <a:close/>
                </a:path>
                <a:path w="10972800" h="3857625">
                  <a:moveTo>
                    <a:pt x="19050" y="493699"/>
                  </a:moveTo>
                  <a:lnTo>
                    <a:pt x="0" y="493699"/>
                  </a:lnTo>
                  <a:lnTo>
                    <a:pt x="0" y="550849"/>
                  </a:lnTo>
                  <a:lnTo>
                    <a:pt x="19050" y="550849"/>
                  </a:lnTo>
                  <a:lnTo>
                    <a:pt x="19050" y="493699"/>
                  </a:lnTo>
                  <a:close/>
                </a:path>
                <a:path w="10972800" h="3857625">
                  <a:moveTo>
                    <a:pt x="19050" y="398360"/>
                  </a:moveTo>
                  <a:lnTo>
                    <a:pt x="0" y="398360"/>
                  </a:lnTo>
                  <a:lnTo>
                    <a:pt x="0" y="455510"/>
                  </a:lnTo>
                  <a:lnTo>
                    <a:pt x="19050" y="455510"/>
                  </a:lnTo>
                  <a:lnTo>
                    <a:pt x="19050" y="398360"/>
                  </a:lnTo>
                  <a:close/>
                </a:path>
                <a:path w="10972800" h="3857625">
                  <a:moveTo>
                    <a:pt x="19050" y="303009"/>
                  </a:moveTo>
                  <a:lnTo>
                    <a:pt x="0" y="303009"/>
                  </a:lnTo>
                  <a:lnTo>
                    <a:pt x="0" y="360159"/>
                  </a:lnTo>
                  <a:lnTo>
                    <a:pt x="19050" y="360159"/>
                  </a:lnTo>
                  <a:lnTo>
                    <a:pt x="19050" y="303009"/>
                  </a:lnTo>
                  <a:close/>
                </a:path>
                <a:path w="10972800" h="3857625">
                  <a:moveTo>
                    <a:pt x="19050" y="207670"/>
                  </a:moveTo>
                  <a:lnTo>
                    <a:pt x="0" y="207670"/>
                  </a:lnTo>
                  <a:lnTo>
                    <a:pt x="0" y="264820"/>
                  </a:lnTo>
                  <a:lnTo>
                    <a:pt x="19050" y="264820"/>
                  </a:lnTo>
                  <a:lnTo>
                    <a:pt x="19050" y="207670"/>
                  </a:lnTo>
                  <a:close/>
                </a:path>
                <a:path w="10972800" h="3857625">
                  <a:moveTo>
                    <a:pt x="19050" y="112331"/>
                  </a:moveTo>
                  <a:lnTo>
                    <a:pt x="0" y="112331"/>
                  </a:lnTo>
                  <a:lnTo>
                    <a:pt x="0" y="169481"/>
                  </a:lnTo>
                  <a:lnTo>
                    <a:pt x="19050" y="169481"/>
                  </a:lnTo>
                  <a:lnTo>
                    <a:pt x="19050" y="112331"/>
                  </a:lnTo>
                  <a:close/>
                </a:path>
                <a:path w="10972800" h="3857625">
                  <a:moveTo>
                    <a:pt x="19392" y="3790683"/>
                  </a:moveTo>
                  <a:lnTo>
                    <a:pt x="19050" y="3788930"/>
                  </a:lnTo>
                  <a:lnTo>
                    <a:pt x="19050" y="3735336"/>
                  </a:lnTo>
                  <a:lnTo>
                    <a:pt x="0" y="3735336"/>
                  </a:lnTo>
                  <a:lnTo>
                    <a:pt x="0" y="3781412"/>
                  </a:lnTo>
                  <a:lnTo>
                    <a:pt x="368" y="3788930"/>
                  </a:lnTo>
                  <a:lnTo>
                    <a:pt x="1066" y="3793667"/>
                  </a:lnTo>
                  <a:lnTo>
                    <a:pt x="19392" y="3790683"/>
                  </a:lnTo>
                  <a:close/>
                </a:path>
                <a:path w="10972800" h="3857625">
                  <a:moveTo>
                    <a:pt x="40246" y="31330"/>
                  </a:moveTo>
                  <a:lnTo>
                    <a:pt x="28575" y="16751"/>
                  </a:lnTo>
                  <a:lnTo>
                    <a:pt x="27889" y="17259"/>
                  </a:lnTo>
                  <a:lnTo>
                    <a:pt x="22326" y="22313"/>
                  </a:lnTo>
                  <a:lnTo>
                    <a:pt x="5702" y="47320"/>
                  </a:lnTo>
                  <a:lnTo>
                    <a:pt x="3263" y="54102"/>
                  </a:lnTo>
                  <a:lnTo>
                    <a:pt x="1460" y="61328"/>
                  </a:lnTo>
                  <a:lnTo>
                    <a:pt x="381" y="68618"/>
                  </a:lnTo>
                  <a:lnTo>
                    <a:pt x="114" y="73964"/>
                  </a:lnTo>
                  <a:lnTo>
                    <a:pt x="19050" y="74523"/>
                  </a:lnTo>
                  <a:lnTo>
                    <a:pt x="19050" y="68618"/>
                  </a:lnTo>
                  <a:lnTo>
                    <a:pt x="20510" y="61328"/>
                  </a:lnTo>
                  <a:lnTo>
                    <a:pt x="26301" y="47320"/>
                  </a:lnTo>
                  <a:lnTo>
                    <a:pt x="30441" y="41135"/>
                  </a:lnTo>
                  <a:lnTo>
                    <a:pt x="35801" y="35788"/>
                  </a:lnTo>
                  <a:lnTo>
                    <a:pt x="40246" y="31330"/>
                  </a:lnTo>
                  <a:close/>
                </a:path>
                <a:path w="10972800" h="3857625">
                  <a:moveTo>
                    <a:pt x="78562" y="3838562"/>
                  </a:moveTo>
                  <a:lnTo>
                    <a:pt x="68630" y="3838562"/>
                  </a:lnTo>
                  <a:lnTo>
                    <a:pt x="61341" y="3837114"/>
                  </a:lnTo>
                  <a:lnTo>
                    <a:pt x="47332" y="3831323"/>
                  </a:lnTo>
                  <a:lnTo>
                    <a:pt x="41148" y="3827183"/>
                  </a:lnTo>
                  <a:lnTo>
                    <a:pt x="35801" y="3821823"/>
                  </a:lnTo>
                  <a:lnTo>
                    <a:pt x="34086" y="3820122"/>
                  </a:lnTo>
                  <a:lnTo>
                    <a:pt x="20154" y="3832910"/>
                  </a:lnTo>
                  <a:lnTo>
                    <a:pt x="22326" y="3835298"/>
                  </a:lnTo>
                  <a:lnTo>
                    <a:pt x="27889" y="3840353"/>
                  </a:lnTo>
                  <a:lnTo>
                    <a:pt x="68694" y="3857256"/>
                  </a:lnTo>
                  <a:lnTo>
                    <a:pt x="76200" y="3857612"/>
                  </a:lnTo>
                  <a:lnTo>
                    <a:pt x="78562" y="3857612"/>
                  </a:lnTo>
                  <a:lnTo>
                    <a:pt x="78562" y="3838562"/>
                  </a:lnTo>
                  <a:close/>
                </a:path>
                <a:path w="10972800" h="3857625">
                  <a:moveTo>
                    <a:pt x="133350" y="0"/>
                  </a:moveTo>
                  <a:lnTo>
                    <a:pt x="76200" y="0"/>
                  </a:lnTo>
                  <a:lnTo>
                    <a:pt x="68897" y="342"/>
                  </a:lnTo>
                  <a:lnTo>
                    <a:pt x="70700" y="19050"/>
                  </a:lnTo>
                  <a:lnTo>
                    <a:pt x="133350" y="19050"/>
                  </a:lnTo>
                  <a:lnTo>
                    <a:pt x="133350" y="0"/>
                  </a:lnTo>
                  <a:close/>
                </a:path>
                <a:path w="10972800" h="3857625">
                  <a:moveTo>
                    <a:pt x="173901" y="3838562"/>
                  </a:moveTo>
                  <a:lnTo>
                    <a:pt x="116751" y="3838562"/>
                  </a:lnTo>
                  <a:lnTo>
                    <a:pt x="116751" y="3857612"/>
                  </a:lnTo>
                  <a:lnTo>
                    <a:pt x="173901" y="3857612"/>
                  </a:lnTo>
                  <a:lnTo>
                    <a:pt x="173901" y="3838562"/>
                  </a:lnTo>
                  <a:close/>
                </a:path>
                <a:path w="10972800" h="3857625">
                  <a:moveTo>
                    <a:pt x="228701" y="0"/>
                  </a:moveTo>
                  <a:lnTo>
                    <a:pt x="171551" y="0"/>
                  </a:lnTo>
                  <a:lnTo>
                    <a:pt x="171551" y="19050"/>
                  </a:lnTo>
                  <a:lnTo>
                    <a:pt x="228701" y="19050"/>
                  </a:lnTo>
                  <a:lnTo>
                    <a:pt x="228701" y="0"/>
                  </a:lnTo>
                  <a:close/>
                </a:path>
                <a:path w="10972800" h="3857625">
                  <a:moveTo>
                    <a:pt x="269252" y="3838562"/>
                  </a:moveTo>
                  <a:lnTo>
                    <a:pt x="212102" y="3838562"/>
                  </a:lnTo>
                  <a:lnTo>
                    <a:pt x="212102" y="3857612"/>
                  </a:lnTo>
                  <a:lnTo>
                    <a:pt x="269252" y="3857612"/>
                  </a:lnTo>
                  <a:lnTo>
                    <a:pt x="269252" y="3838562"/>
                  </a:lnTo>
                  <a:close/>
                </a:path>
                <a:path w="10972800" h="3857625">
                  <a:moveTo>
                    <a:pt x="324040" y="0"/>
                  </a:moveTo>
                  <a:lnTo>
                    <a:pt x="266890" y="0"/>
                  </a:lnTo>
                  <a:lnTo>
                    <a:pt x="266890" y="19050"/>
                  </a:lnTo>
                  <a:lnTo>
                    <a:pt x="324040" y="19050"/>
                  </a:lnTo>
                  <a:lnTo>
                    <a:pt x="324040" y="0"/>
                  </a:lnTo>
                  <a:close/>
                </a:path>
                <a:path w="10972800" h="3857625">
                  <a:moveTo>
                    <a:pt x="364591" y="3838562"/>
                  </a:moveTo>
                  <a:lnTo>
                    <a:pt x="307441" y="3838562"/>
                  </a:lnTo>
                  <a:lnTo>
                    <a:pt x="307441" y="3857612"/>
                  </a:lnTo>
                  <a:lnTo>
                    <a:pt x="364591" y="3857612"/>
                  </a:lnTo>
                  <a:lnTo>
                    <a:pt x="364591" y="3838562"/>
                  </a:lnTo>
                  <a:close/>
                </a:path>
                <a:path w="10972800" h="3857625">
                  <a:moveTo>
                    <a:pt x="419379" y="0"/>
                  </a:moveTo>
                  <a:lnTo>
                    <a:pt x="362229" y="0"/>
                  </a:lnTo>
                  <a:lnTo>
                    <a:pt x="362229" y="19050"/>
                  </a:lnTo>
                  <a:lnTo>
                    <a:pt x="419379" y="19050"/>
                  </a:lnTo>
                  <a:lnTo>
                    <a:pt x="419379" y="0"/>
                  </a:lnTo>
                  <a:close/>
                </a:path>
                <a:path w="10972800" h="3857625">
                  <a:moveTo>
                    <a:pt x="459930" y="3838562"/>
                  </a:moveTo>
                  <a:lnTo>
                    <a:pt x="402780" y="3838562"/>
                  </a:lnTo>
                  <a:lnTo>
                    <a:pt x="402780" y="3857612"/>
                  </a:lnTo>
                  <a:lnTo>
                    <a:pt x="459930" y="3857612"/>
                  </a:lnTo>
                  <a:lnTo>
                    <a:pt x="459930" y="3838562"/>
                  </a:lnTo>
                  <a:close/>
                </a:path>
                <a:path w="10972800" h="3857625">
                  <a:moveTo>
                    <a:pt x="514731" y="0"/>
                  </a:moveTo>
                  <a:lnTo>
                    <a:pt x="457581" y="0"/>
                  </a:lnTo>
                  <a:lnTo>
                    <a:pt x="457581" y="19050"/>
                  </a:lnTo>
                  <a:lnTo>
                    <a:pt x="514731" y="19050"/>
                  </a:lnTo>
                  <a:lnTo>
                    <a:pt x="514731" y="0"/>
                  </a:lnTo>
                  <a:close/>
                </a:path>
                <a:path w="10972800" h="3857625">
                  <a:moveTo>
                    <a:pt x="555282" y="3838562"/>
                  </a:moveTo>
                  <a:lnTo>
                    <a:pt x="498132" y="3838562"/>
                  </a:lnTo>
                  <a:lnTo>
                    <a:pt x="498132" y="3857612"/>
                  </a:lnTo>
                  <a:lnTo>
                    <a:pt x="555282" y="3857612"/>
                  </a:lnTo>
                  <a:lnTo>
                    <a:pt x="555282" y="3838562"/>
                  </a:lnTo>
                  <a:close/>
                </a:path>
                <a:path w="10972800" h="3857625">
                  <a:moveTo>
                    <a:pt x="610069" y="0"/>
                  </a:moveTo>
                  <a:lnTo>
                    <a:pt x="552919" y="0"/>
                  </a:lnTo>
                  <a:lnTo>
                    <a:pt x="552919" y="19050"/>
                  </a:lnTo>
                  <a:lnTo>
                    <a:pt x="610069" y="19050"/>
                  </a:lnTo>
                  <a:lnTo>
                    <a:pt x="610069" y="0"/>
                  </a:lnTo>
                  <a:close/>
                </a:path>
                <a:path w="10972800" h="3857625">
                  <a:moveTo>
                    <a:pt x="650621" y="3838562"/>
                  </a:moveTo>
                  <a:lnTo>
                    <a:pt x="593471" y="3838562"/>
                  </a:lnTo>
                  <a:lnTo>
                    <a:pt x="593471" y="3857612"/>
                  </a:lnTo>
                  <a:lnTo>
                    <a:pt x="650621" y="3857612"/>
                  </a:lnTo>
                  <a:lnTo>
                    <a:pt x="650621" y="3838562"/>
                  </a:lnTo>
                  <a:close/>
                </a:path>
                <a:path w="10972800" h="3857625">
                  <a:moveTo>
                    <a:pt x="705408" y="0"/>
                  </a:moveTo>
                  <a:lnTo>
                    <a:pt x="648258" y="0"/>
                  </a:lnTo>
                  <a:lnTo>
                    <a:pt x="648258" y="19050"/>
                  </a:lnTo>
                  <a:lnTo>
                    <a:pt x="705408" y="19050"/>
                  </a:lnTo>
                  <a:lnTo>
                    <a:pt x="705408" y="0"/>
                  </a:lnTo>
                  <a:close/>
                </a:path>
                <a:path w="10972800" h="3857625">
                  <a:moveTo>
                    <a:pt x="745959" y="3838562"/>
                  </a:moveTo>
                  <a:lnTo>
                    <a:pt x="688809" y="3838562"/>
                  </a:lnTo>
                  <a:lnTo>
                    <a:pt x="688809" y="3857612"/>
                  </a:lnTo>
                  <a:lnTo>
                    <a:pt x="745959" y="3857612"/>
                  </a:lnTo>
                  <a:lnTo>
                    <a:pt x="745959" y="3838562"/>
                  </a:lnTo>
                  <a:close/>
                </a:path>
                <a:path w="10972800" h="3857625">
                  <a:moveTo>
                    <a:pt x="800747" y="0"/>
                  </a:moveTo>
                  <a:lnTo>
                    <a:pt x="743597" y="0"/>
                  </a:lnTo>
                  <a:lnTo>
                    <a:pt x="743597" y="19050"/>
                  </a:lnTo>
                  <a:lnTo>
                    <a:pt x="800747" y="19050"/>
                  </a:lnTo>
                  <a:lnTo>
                    <a:pt x="800747" y="0"/>
                  </a:lnTo>
                  <a:close/>
                </a:path>
                <a:path w="10972800" h="3857625">
                  <a:moveTo>
                    <a:pt x="841298" y="3838562"/>
                  </a:moveTo>
                  <a:lnTo>
                    <a:pt x="784148" y="3838562"/>
                  </a:lnTo>
                  <a:lnTo>
                    <a:pt x="784148" y="3857612"/>
                  </a:lnTo>
                  <a:lnTo>
                    <a:pt x="841298" y="3857612"/>
                  </a:lnTo>
                  <a:lnTo>
                    <a:pt x="841298" y="3838562"/>
                  </a:lnTo>
                  <a:close/>
                </a:path>
                <a:path w="10972800" h="3857625">
                  <a:moveTo>
                    <a:pt x="896099" y="0"/>
                  </a:moveTo>
                  <a:lnTo>
                    <a:pt x="838949" y="0"/>
                  </a:lnTo>
                  <a:lnTo>
                    <a:pt x="838949" y="19050"/>
                  </a:lnTo>
                  <a:lnTo>
                    <a:pt x="896099" y="19050"/>
                  </a:lnTo>
                  <a:lnTo>
                    <a:pt x="896099" y="0"/>
                  </a:lnTo>
                  <a:close/>
                </a:path>
                <a:path w="10972800" h="3857625">
                  <a:moveTo>
                    <a:pt x="936650" y="3838562"/>
                  </a:moveTo>
                  <a:lnTo>
                    <a:pt x="879500" y="3838562"/>
                  </a:lnTo>
                  <a:lnTo>
                    <a:pt x="879500" y="3857612"/>
                  </a:lnTo>
                  <a:lnTo>
                    <a:pt x="936650" y="3857612"/>
                  </a:lnTo>
                  <a:lnTo>
                    <a:pt x="936650" y="3838562"/>
                  </a:lnTo>
                  <a:close/>
                </a:path>
                <a:path w="10972800" h="3857625">
                  <a:moveTo>
                    <a:pt x="991438" y="0"/>
                  </a:moveTo>
                  <a:lnTo>
                    <a:pt x="934288" y="0"/>
                  </a:lnTo>
                  <a:lnTo>
                    <a:pt x="934288" y="19050"/>
                  </a:lnTo>
                  <a:lnTo>
                    <a:pt x="991438" y="19050"/>
                  </a:lnTo>
                  <a:lnTo>
                    <a:pt x="991438" y="0"/>
                  </a:lnTo>
                  <a:close/>
                </a:path>
                <a:path w="10972800" h="3857625">
                  <a:moveTo>
                    <a:pt x="1031989" y="3838562"/>
                  </a:moveTo>
                  <a:lnTo>
                    <a:pt x="974839" y="3838562"/>
                  </a:lnTo>
                  <a:lnTo>
                    <a:pt x="974839" y="3857612"/>
                  </a:lnTo>
                  <a:lnTo>
                    <a:pt x="1031989" y="3857612"/>
                  </a:lnTo>
                  <a:lnTo>
                    <a:pt x="1031989" y="3838562"/>
                  </a:lnTo>
                  <a:close/>
                </a:path>
                <a:path w="10972800" h="3857625">
                  <a:moveTo>
                    <a:pt x="1086777" y="0"/>
                  </a:moveTo>
                  <a:lnTo>
                    <a:pt x="1029627" y="0"/>
                  </a:lnTo>
                  <a:lnTo>
                    <a:pt x="1029627" y="19050"/>
                  </a:lnTo>
                  <a:lnTo>
                    <a:pt x="1086777" y="19050"/>
                  </a:lnTo>
                  <a:lnTo>
                    <a:pt x="1086777" y="0"/>
                  </a:lnTo>
                  <a:close/>
                </a:path>
                <a:path w="10972800" h="3857625">
                  <a:moveTo>
                    <a:pt x="1127328" y="3838562"/>
                  </a:moveTo>
                  <a:lnTo>
                    <a:pt x="1070178" y="3838562"/>
                  </a:lnTo>
                  <a:lnTo>
                    <a:pt x="1070178" y="3857612"/>
                  </a:lnTo>
                  <a:lnTo>
                    <a:pt x="1127328" y="3857612"/>
                  </a:lnTo>
                  <a:lnTo>
                    <a:pt x="1127328" y="3838562"/>
                  </a:lnTo>
                  <a:close/>
                </a:path>
                <a:path w="10972800" h="3857625">
                  <a:moveTo>
                    <a:pt x="1182128" y="0"/>
                  </a:moveTo>
                  <a:lnTo>
                    <a:pt x="1124978" y="0"/>
                  </a:lnTo>
                  <a:lnTo>
                    <a:pt x="1124978" y="19050"/>
                  </a:lnTo>
                  <a:lnTo>
                    <a:pt x="1182128" y="19050"/>
                  </a:lnTo>
                  <a:lnTo>
                    <a:pt x="1182128" y="0"/>
                  </a:lnTo>
                  <a:close/>
                </a:path>
                <a:path w="10972800" h="3857625">
                  <a:moveTo>
                    <a:pt x="1222679" y="3838562"/>
                  </a:moveTo>
                  <a:lnTo>
                    <a:pt x="1165529" y="3838562"/>
                  </a:lnTo>
                  <a:lnTo>
                    <a:pt x="1165529" y="3857612"/>
                  </a:lnTo>
                  <a:lnTo>
                    <a:pt x="1222679" y="3857612"/>
                  </a:lnTo>
                  <a:lnTo>
                    <a:pt x="1222679" y="3838562"/>
                  </a:lnTo>
                  <a:close/>
                </a:path>
                <a:path w="10972800" h="3857625">
                  <a:moveTo>
                    <a:pt x="1277467" y="0"/>
                  </a:moveTo>
                  <a:lnTo>
                    <a:pt x="1220317" y="0"/>
                  </a:lnTo>
                  <a:lnTo>
                    <a:pt x="1220317" y="19050"/>
                  </a:lnTo>
                  <a:lnTo>
                    <a:pt x="1277467" y="19050"/>
                  </a:lnTo>
                  <a:lnTo>
                    <a:pt x="1277467" y="0"/>
                  </a:lnTo>
                  <a:close/>
                </a:path>
                <a:path w="10972800" h="3857625">
                  <a:moveTo>
                    <a:pt x="1318018" y="3838562"/>
                  </a:moveTo>
                  <a:lnTo>
                    <a:pt x="1260868" y="3838562"/>
                  </a:lnTo>
                  <a:lnTo>
                    <a:pt x="1260868" y="3857612"/>
                  </a:lnTo>
                  <a:lnTo>
                    <a:pt x="1318018" y="3857612"/>
                  </a:lnTo>
                  <a:lnTo>
                    <a:pt x="1318018" y="3838562"/>
                  </a:lnTo>
                  <a:close/>
                </a:path>
                <a:path w="10972800" h="3857625">
                  <a:moveTo>
                    <a:pt x="1372806" y="0"/>
                  </a:moveTo>
                  <a:lnTo>
                    <a:pt x="1315656" y="0"/>
                  </a:lnTo>
                  <a:lnTo>
                    <a:pt x="1315656" y="19050"/>
                  </a:lnTo>
                  <a:lnTo>
                    <a:pt x="1372806" y="19050"/>
                  </a:lnTo>
                  <a:lnTo>
                    <a:pt x="1372806" y="0"/>
                  </a:lnTo>
                  <a:close/>
                </a:path>
                <a:path w="10972800" h="3857625">
                  <a:moveTo>
                    <a:pt x="1413357" y="3838562"/>
                  </a:moveTo>
                  <a:lnTo>
                    <a:pt x="1356207" y="3838562"/>
                  </a:lnTo>
                  <a:lnTo>
                    <a:pt x="1356207" y="3857612"/>
                  </a:lnTo>
                  <a:lnTo>
                    <a:pt x="1413357" y="3857612"/>
                  </a:lnTo>
                  <a:lnTo>
                    <a:pt x="1413357" y="3838562"/>
                  </a:lnTo>
                  <a:close/>
                </a:path>
                <a:path w="10972800" h="3857625">
                  <a:moveTo>
                    <a:pt x="1468145" y="0"/>
                  </a:moveTo>
                  <a:lnTo>
                    <a:pt x="1410995" y="0"/>
                  </a:lnTo>
                  <a:lnTo>
                    <a:pt x="1410995" y="19050"/>
                  </a:lnTo>
                  <a:lnTo>
                    <a:pt x="1468145" y="19050"/>
                  </a:lnTo>
                  <a:lnTo>
                    <a:pt x="1468145" y="0"/>
                  </a:lnTo>
                  <a:close/>
                </a:path>
                <a:path w="10972800" h="3857625">
                  <a:moveTo>
                    <a:pt x="1508696" y="3838562"/>
                  </a:moveTo>
                  <a:lnTo>
                    <a:pt x="1451546" y="3838562"/>
                  </a:lnTo>
                  <a:lnTo>
                    <a:pt x="1451546" y="3857612"/>
                  </a:lnTo>
                  <a:lnTo>
                    <a:pt x="1508696" y="3857612"/>
                  </a:lnTo>
                  <a:lnTo>
                    <a:pt x="1508696" y="3838562"/>
                  </a:lnTo>
                  <a:close/>
                </a:path>
                <a:path w="10972800" h="3857625">
                  <a:moveTo>
                    <a:pt x="1563497" y="0"/>
                  </a:moveTo>
                  <a:lnTo>
                    <a:pt x="1506347" y="0"/>
                  </a:lnTo>
                  <a:lnTo>
                    <a:pt x="1506347" y="19050"/>
                  </a:lnTo>
                  <a:lnTo>
                    <a:pt x="1563497" y="19050"/>
                  </a:lnTo>
                  <a:lnTo>
                    <a:pt x="1563497" y="0"/>
                  </a:lnTo>
                  <a:close/>
                </a:path>
                <a:path w="10972800" h="3857625">
                  <a:moveTo>
                    <a:pt x="1604048" y="3838562"/>
                  </a:moveTo>
                  <a:lnTo>
                    <a:pt x="1546898" y="3838562"/>
                  </a:lnTo>
                  <a:lnTo>
                    <a:pt x="1546898" y="3857612"/>
                  </a:lnTo>
                  <a:lnTo>
                    <a:pt x="1604048" y="3857612"/>
                  </a:lnTo>
                  <a:lnTo>
                    <a:pt x="1604048" y="3838562"/>
                  </a:lnTo>
                  <a:close/>
                </a:path>
                <a:path w="10972800" h="3857625">
                  <a:moveTo>
                    <a:pt x="1658835" y="0"/>
                  </a:moveTo>
                  <a:lnTo>
                    <a:pt x="1601685" y="0"/>
                  </a:lnTo>
                  <a:lnTo>
                    <a:pt x="1601685" y="19050"/>
                  </a:lnTo>
                  <a:lnTo>
                    <a:pt x="1658835" y="19050"/>
                  </a:lnTo>
                  <a:lnTo>
                    <a:pt x="1658835" y="0"/>
                  </a:lnTo>
                  <a:close/>
                </a:path>
                <a:path w="10972800" h="3857625">
                  <a:moveTo>
                    <a:pt x="1699387" y="3838562"/>
                  </a:moveTo>
                  <a:lnTo>
                    <a:pt x="1642237" y="3838562"/>
                  </a:lnTo>
                  <a:lnTo>
                    <a:pt x="1642237" y="3857612"/>
                  </a:lnTo>
                  <a:lnTo>
                    <a:pt x="1699387" y="3857612"/>
                  </a:lnTo>
                  <a:lnTo>
                    <a:pt x="1699387" y="3838562"/>
                  </a:lnTo>
                  <a:close/>
                </a:path>
                <a:path w="10972800" h="3857625">
                  <a:moveTo>
                    <a:pt x="1754174" y="0"/>
                  </a:moveTo>
                  <a:lnTo>
                    <a:pt x="1697024" y="0"/>
                  </a:lnTo>
                  <a:lnTo>
                    <a:pt x="1697024" y="19050"/>
                  </a:lnTo>
                  <a:lnTo>
                    <a:pt x="1754174" y="19050"/>
                  </a:lnTo>
                  <a:lnTo>
                    <a:pt x="1754174" y="0"/>
                  </a:lnTo>
                  <a:close/>
                </a:path>
                <a:path w="10972800" h="3857625">
                  <a:moveTo>
                    <a:pt x="1794725" y="3838562"/>
                  </a:moveTo>
                  <a:lnTo>
                    <a:pt x="1737575" y="3838562"/>
                  </a:lnTo>
                  <a:lnTo>
                    <a:pt x="1737575" y="3857612"/>
                  </a:lnTo>
                  <a:lnTo>
                    <a:pt x="1794725" y="3857612"/>
                  </a:lnTo>
                  <a:lnTo>
                    <a:pt x="1794725" y="3838562"/>
                  </a:lnTo>
                  <a:close/>
                </a:path>
                <a:path w="10972800" h="3857625">
                  <a:moveTo>
                    <a:pt x="1849526" y="0"/>
                  </a:moveTo>
                  <a:lnTo>
                    <a:pt x="1792376" y="0"/>
                  </a:lnTo>
                  <a:lnTo>
                    <a:pt x="1792376" y="19050"/>
                  </a:lnTo>
                  <a:lnTo>
                    <a:pt x="1849526" y="19050"/>
                  </a:lnTo>
                  <a:lnTo>
                    <a:pt x="1849526" y="0"/>
                  </a:lnTo>
                  <a:close/>
                </a:path>
                <a:path w="10972800" h="3857625">
                  <a:moveTo>
                    <a:pt x="1890077" y="3838562"/>
                  </a:moveTo>
                  <a:lnTo>
                    <a:pt x="1832927" y="3838562"/>
                  </a:lnTo>
                  <a:lnTo>
                    <a:pt x="1832927" y="3857612"/>
                  </a:lnTo>
                  <a:lnTo>
                    <a:pt x="1890077" y="3857612"/>
                  </a:lnTo>
                  <a:lnTo>
                    <a:pt x="1890077" y="3838562"/>
                  </a:lnTo>
                  <a:close/>
                </a:path>
                <a:path w="10972800" h="3857625">
                  <a:moveTo>
                    <a:pt x="1944865" y="0"/>
                  </a:moveTo>
                  <a:lnTo>
                    <a:pt x="1887715" y="0"/>
                  </a:lnTo>
                  <a:lnTo>
                    <a:pt x="1887715" y="19050"/>
                  </a:lnTo>
                  <a:lnTo>
                    <a:pt x="1944865" y="19050"/>
                  </a:lnTo>
                  <a:lnTo>
                    <a:pt x="1944865" y="0"/>
                  </a:lnTo>
                  <a:close/>
                </a:path>
                <a:path w="10972800" h="3857625">
                  <a:moveTo>
                    <a:pt x="1985416" y="3838562"/>
                  </a:moveTo>
                  <a:lnTo>
                    <a:pt x="1928266" y="3838562"/>
                  </a:lnTo>
                  <a:lnTo>
                    <a:pt x="1928266" y="3857612"/>
                  </a:lnTo>
                  <a:lnTo>
                    <a:pt x="1985416" y="3857612"/>
                  </a:lnTo>
                  <a:lnTo>
                    <a:pt x="1985416" y="3838562"/>
                  </a:lnTo>
                  <a:close/>
                </a:path>
                <a:path w="10972800" h="3857625">
                  <a:moveTo>
                    <a:pt x="2040204" y="0"/>
                  </a:moveTo>
                  <a:lnTo>
                    <a:pt x="1983054" y="0"/>
                  </a:lnTo>
                  <a:lnTo>
                    <a:pt x="1983054" y="19050"/>
                  </a:lnTo>
                  <a:lnTo>
                    <a:pt x="2040204" y="19050"/>
                  </a:lnTo>
                  <a:lnTo>
                    <a:pt x="2040204" y="0"/>
                  </a:lnTo>
                  <a:close/>
                </a:path>
                <a:path w="10972800" h="3857625">
                  <a:moveTo>
                    <a:pt x="2080755" y="3838562"/>
                  </a:moveTo>
                  <a:lnTo>
                    <a:pt x="2023605" y="3838562"/>
                  </a:lnTo>
                  <a:lnTo>
                    <a:pt x="2023605" y="3857612"/>
                  </a:lnTo>
                  <a:lnTo>
                    <a:pt x="2080755" y="3857612"/>
                  </a:lnTo>
                  <a:lnTo>
                    <a:pt x="2080755" y="3838562"/>
                  </a:lnTo>
                  <a:close/>
                </a:path>
                <a:path w="10972800" h="3857625">
                  <a:moveTo>
                    <a:pt x="2135543" y="0"/>
                  </a:moveTo>
                  <a:lnTo>
                    <a:pt x="2078393" y="0"/>
                  </a:lnTo>
                  <a:lnTo>
                    <a:pt x="2078393" y="19050"/>
                  </a:lnTo>
                  <a:lnTo>
                    <a:pt x="2135543" y="19050"/>
                  </a:lnTo>
                  <a:lnTo>
                    <a:pt x="2135543" y="0"/>
                  </a:lnTo>
                  <a:close/>
                </a:path>
                <a:path w="10972800" h="3857625">
                  <a:moveTo>
                    <a:pt x="2176094" y="3838562"/>
                  </a:moveTo>
                  <a:lnTo>
                    <a:pt x="2118944" y="3838562"/>
                  </a:lnTo>
                  <a:lnTo>
                    <a:pt x="2118944" y="3857612"/>
                  </a:lnTo>
                  <a:lnTo>
                    <a:pt x="2176094" y="3857612"/>
                  </a:lnTo>
                  <a:lnTo>
                    <a:pt x="2176094" y="3838562"/>
                  </a:lnTo>
                  <a:close/>
                </a:path>
                <a:path w="10972800" h="3857625">
                  <a:moveTo>
                    <a:pt x="2230894" y="0"/>
                  </a:moveTo>
                  <a:lnTo>
                    <a:pt x="2173744" y="0"/>
                  </a:lnTo>
                  <a:lnTo>
                    <a:pt x="2173744" y="19050"/>
                  </a:lnTo>
                  <a:lnTo>
                    <a:pt x="2230894" y="19050"/>
                  </a:lnTo>
                  <a:lnTo>
                    <a:pt x="2230894" y="0"/>
                  </a:lnTo>
                  <a:close/>
                </a:path>
                <a:path w="10972800" h="3857625">
                  <a:moveTo>
                    <a:pt x="2271445" y="3838562"/>
                  </a:moveTo>
                  <a:lnTo>
                    <a:pt x="2214295" y="3838562"/>
                  </a:lnTo>
                  <a:lnTo>
                    <a:pt x="2214295" y="3857612"/>
                  </a:lnTo>
                  <a:lnTo>
                    <a:pt x="2271445" y="3857612"/>
                  </a:lnTo>
                  <a:lnTo>
                    <a:pt x="2271445" y="3838562"/>
                  </a:lnTo>
                  <a:close/>
                </a:path>
                <a:path w="10972800" h="3857625">
                  <a:moveTo>
                    <a:pt x="2326233" y="0"/>
                  </a:moveTo>
                  <a:lnTo>
                    <a:pt x="2269083" y="0"/>
                  </a:lnTo>
                  <a:lnTo>
                    <a:pt x="2269083" y="19050"/>
                  </a:lnTo>
                  <a:lnTo>
                    <a:pt x="2326233" y="19050"/>
                  </a:lnTo>
                  <a:lnTo>
                    <a:pt x="2326233" y="0"/>
                  </a:lnTo>
                  <a:close/>
                </a:path>
                <a:path w="10972800" h="3857625">
                  <a:moveTo>
                    <a:pt x="2366784" y="3838562"/>
                  </a:moveTo>
                  <a:lnTo>
                    <a:pt x="2309634" y="3838562"/>
                  </a:lnTo>
                  <a:lnTo>
                    <a:pt x="2309634" y="3857612"/>
                  </a:lnTo>
                  <a:lnTo>
                    <a:pt x="2366784" y="3857612"/>
                  </a:lnTo>
                  <a:lnTo>
                    <a:pt x="2366784" y="3838562"/>
                  </a:lnTo>
                  <a:close/>
                </a:path>
                <a:path w="10972800" h="3857625">
                  <a:moveTo>
                    <a:pt x="2421572" y="0"/>
                  </a:moveTo>
                  <a:lnTo>
                    <a:pt x="2364422" y="0"/>
                  </a:lnTo>
                  <a:lnTo>
                    <a:pt x="2364422" y="19050"/>
                  </a:lnTo>
                  <a:lnTo>
                    <a:pt x="2421572" y="19050"/>
                  </a:lnTo>
                  <a:lnTo>
                    <a:pt x="2421572" y="0"/>
                  </a:lnTo>
                  <a:close/>
                </a:path>
                <a:path w="10972800" h="3857625">
                  <a:moveTo>
                    <a:pt x="2462123" y="3838562"/>
                  </a:moveTo>
                  <a:lnTo>
                    <a:pt x="2404973" y="3838562"/>
                  </a:lnTo>
                  <a:lnTo>
                    <a:pt x="2404973" y="3857612"/>
                  </a:lnTo>
                  <a:lnTo>
                    <a:pt x="2462123" y="3857612"/>
                  </a:lnTo>
                  <a:lnTo>
                    <a:pt x="2462123" y="3838562"/>
                  </a:lnTo>
                  <a:close/>
                </a:path>
                <a:path w="10972800" h="3857625">
                  <a:moveTo>
                    <a:pt x="2516924" y="0"/>
                  </a:moveTo>
                  <a:lnTo>
                    <a:pt x="2459774" y="0"/>
                  </a:lnTo>
                  <a:lnTo>
                    <a:pt x="2459774" y="19050"/>
                  </a:lnTo>
                  <a:lnTo>
                    <a:pt x="2516924" y="19050"/>
                  </a:lnTo>
                  <a:lnTo>
                    <a:pt x="2516924" y="0"/>
                  </a:lnTo>
                  <a:close/>
                </a:path>
                <a:path w="10972800" h="3857625">
                  <a:moveTo>
                    <a:pt x="2557475" y="3838562"/>
                  </a:moveTo>
                  <a:lnTo>
                    <a:pt x="2500312" y="3838562"/>
                  </a:lnTo>
                  <a:lnTo>
                    <a:pt x="2500312" y="3857612"/>
                  </a:lnTo>
                  <a:lnTo>
                    <a:pt x="2557475" y="3857612"/>
                  </a:lnTo>
                  <a:lnTo>
                    <a:pt x="2557475" y="3838562"/>
                  </a:lnTo>
                  <a:close/>
                </a:path>
                <a:path w="10972800" h="3857625">
                  <a:moveTo>
                    <a:pt x="2612263" y="0"/>
                  </a:moveTo>
                  <a:lnTo>
                    <a:pt x="2555113" y="0"/>
                  </a:lnTo>
                  <a:lnTo>
                    <a:pt x="2555113" y="19050"/>
                  </a:lnTo>
                  <a:lnTo>
                    <a:pt x="2612263" y="19050"/>
                  </a:lnTo>
                  <a:lnTo>
                    <a:pt x="2612263" y="0"/>
                  </a:lnTo>
                  <a:close/>
                </a:path>
                <a:path w="10972800" h="3857625">
                  <a:moveTo>
                    <a:pt x="2652814" y="3838562"/>
                  </a:moveTo>
                  <a:lnTo>
                    <a:pt x="2595664" y="3838562"/>
                  </a:lnTo>
                  <a:lnTo>
                    <a:pt x="2595664" y="3857612"/>
                  </a:lnTo>
                  <a:lnTo>
                    <a:pt x="2652814" y="3857612"/>
                  </a:lnTo>
                  <a:lnTo>
                    <a:pt x="2652814" y="3838562"/>
                  </a:lnTo>
                  <a:close/>
                </a:path>
                <a:path w="10972800" h="3857625">
                  <a:moveTo>
                    <a:pt x="2707602" y="0"/>
                  </a:moveTo>
                  <a:lnTo>
                    <a:pt x="2650452" y="0"/>
                  </a:lnTo>
                  <a:lnTo>
                    <a:pt x="2650452" y="19050"/>
                  </a:lnTo>
                  <a:lnTo>
                    <a:pt x="2707602" y="19050"/>
                  </a:lnTo>
                  <a:lnTo>
                    <a:pt x="2707602" y="0"/>
                  </a:lnTo>
                  <a:close/>
                </a:path>
                <a:path w="10972800" h="3857625">
                  <a:moveTo>
                    <a:pt x="2748153" y="3838562"/>
                  </a:moveTo>
                  <a:lnTo>
                    <a:pt x="2691003" y="3838562"/>
                  </a:lnTo>
                  <a:lnTo>
                    <a:pt x="2691003" y="3857612"/>
                  </a:lnTo>
                  <a:lnTo>
                    <a:pt x="2748153" y="3857612"/>
                  </a:lnTo>
                  <a:lnTo>
                    <a:pt x="2748153" y="3838562"/>
                  </a:lnTo>
                  <a:close/>
                </a:path>
                <a:path w="10972800" h="3857625">
                  <a:moveTo>
                    <a:pt x="2802940" y="0"/>
                  </a:moveTo>
                  <a:lnTo>
                    <a:pt x="2745790" y="0"/>
                  </a:lnTo>
                  <a:lnTo>
                    <a:pt x="2745790" y="19050"/>
                  </a:lnTo>
                  <a:lnTo>
                    <a:pt x="2802940" y="19050"/>
                  </a:lnTo>
                  <a:lnTo>
                    <a:pt x="2802940" y="0"/>
                  </a:lnTo>
                  <a:close/>
                </a:path>
                <a:path w="10972800" h="3857625">
                  <a:moveTo>
                    <a:pt x="2843492" y="3838562"/>
                  </a:moveTo>
                  <a:lnTo>
                    <a:pt x="2786342" y="3838562"/>
                  </a:lnTo>
                  <a:lnTo>
                    <a:pt x="2786342" y="3857612"/>
                  </a:lnTo>
                  <a:lnTo>
                    <a:pt x="2843492" y="3857612"/>
                  </a:lnTo>
                  <a:lnTo>
                    <a:pt x="2843492" y="3838562"/>
                  </a:lnTo>
                  <a:close/>
                </a:path>
                <a:path w="10972800" h="3857625">
                  <a:moveTo>
                    <a:pt x="2898292" y="0"/>
                  </a:moveTo>
                  <a:lnTo>
                    <a:pt x="2841142" y="0"/>
                  </a:lnTo>
                  <a:lnTo>
                    <a:pt x="2841142" y="19050"/>
                  </a:lnTo>
                  <a:lnTo>
                    <a:pt x="2898292" y="19050"/>
                  </a:lnTo>
                  <a:lnTo>
                    <a:pt x="2898292" y="0"/>
                  </a:lnTo>
                  <a:close/>
                </a:path>
                <a:path w="10972800" h="3857625">
                  <a:moveTo>
                    <a:pt x="2938843" y="3838562"/>
                  </a:moveTo>
                  <a:lnTo>
                    <a:pt x="2881693" y="3838562"/>
                  </a:lnTo>
                  <a:lnTo>
                    <a:pt x="2881693" y="3857612"/>
                  </a:lnTo>
                  <a:lnTo>
                    <a:pt x="2938843" y="3857612"/>
                  </a:lnTo>
                  <a:lnTo>
                    <a:pt x="2938843" y="3838562"/>
                  </a:lnTo>
                  <a:close/>
                </a:path>
                <a:path w="10972800" h="3857625">
                  <a:moveTo>
                    <a:pt x="2993631" y="0"/>
                  </a:moveTo>
                  <a:lnTo>
                    <a:pt x="2936481" y="0"/>
                  </a:lnTo>
                  <a:lnTo>
                    <a:pt x="2936481" y="19050"/>
                  </a:lnTo>
                  <a:lnTo>
                    <a:pt x="2993631" y="19050"/>
                  </a:lnTo>
                  <a:lnTo>
                    <a:pt x="2993631" y="0"/>
                  </a:lnTo>
                  <a:close/>
                </a:path>
                <a:path w="10972800" h="3857625">
                  <a:moveTo>
                    <a:pt x="3034182" y="3838562"/>
                  </a:moveTo>
                  <a:lnTo>
                    <a:pt x="2977032" y="3838562"/>
                  </a:lnTo>
                  <a:lnTo>
                    <a:pt x="2977032" y="3857612"/>
                  </a:lnTo>
                  <a:lnTo>
                    <a:pt x="3034182" y="3857612"/>
                  </a:lnTo>
                  <a:lnTo>
                    <a:pt x="3034182" y="3838562"/>
                  </a:lnTo>
                  <a:close/>
                </a:path>
                <a:path w="10972800" h="3857625">
                  <a:moveTo>
                    <a:pt x="3088970" y="0"/>
                  </a:moveTo>
                  <a:lnTo>
                    <a:pt x="3031820" y="0"/>
                  </a:lnTo>
                  <a:lnTo>
                    <a:pt x="3031820" y="19050"/>
                  </a:lnTo>
                  <a:lnTo>
                    <a:pt x="3088970" y="19050"/>
                  </a:lnTo>
                  <a:lnTo>
                    <a:pt x="3088970" y="0"/>
                  </a:lnTo>
                  <a:close/>
                </a:path>
                <a:path w="10972800" h="3857625">
                  <a:moveTo>
                    <a:pt x="3129521" y="3838562"/>
                  </a:moveTo>
                  <a:lnTo>
                    <a:pt x="3072371" y="3838562"/>
                  </a:lnTo>
                  <a:lnTo>
                    <a:pt x="3072371" y="3857612"/>
                  </a:lnTo>
                  <a:lnTo>
                    <a:pt x="3129521" y="3857612"/>
                  </a:lnTo>
                  <a:lnTo>
                    <a:pt x="3129521" y="3838562"/>
                  </a:lnTo>
                  <a:close/>
                </a:path>
                <a:path w="10972800" h="3857625">
                  <a:moveTo>
                    <a:pt x="3184309" y="0"/>
                  </a:moveTo>
                  <a:lnTo>
                    <a:pt x="3127159" y="0"/>
                  </a:lnTo>
                  <a:lnTo>
                    <a:pt x="3127159" y="19050"/>
                  </a:lnTo>
                  <a:lnTo>
                    <a:pt x="3184309" y="19050"/>
                  </a:lnTo>
                  <a:lnTo>
                    <a:pt x="3184309" y="0"/>
                  </a:lnTo>
                  <a:close/>
                </a:path>
                <a:path w="10972800" h="3857625">
                  <a:moveTo>
                    <a:pt x="3224873" y="3838562"/>
                  </a:moveTo>
                  <a:lnTo>
                    <a:pt x="3167723" y="3838562"/>
                  </a:lnTo>
                  <a:lnTo>
                    <a:pt x="3167723" y="3857612"/>
                  </a:lnTo>
                  <a:lnTo>
                    <a:pt x="3224873" y="3857612"/>
                  </a:lnTo>
                  <a:lnTo>
                    <a:pt x="3224873" y="3838562"/>
                  </a:lnTo>
                  <a:close/>
                </a:path>
                <a:path w="10972800" h="3857625">
                  <a:moveTo>
                    <a:pt x="3279660" y="0"/>
                  </a:moveTo>
                  <a:lnTo>
                    <a:pt x="3222510" y="0"/>
                  </a:lnTo>
                  <a:lnTo>
                    <a:pt x="3222510" y="19050"/>
                  </a:lnTo>
                  <a:lnTo>
                    <a:pt x="3279660" y="19050"/>
                  </a:lnTo>
                  <a:lnTo>
                    <a:pt x="3279660" y="0"/>
                  </a:lnTo>
                  <a:close/>
                </a:path>
                <a:path w="10972800" h="3857625">
                  <a:moveTo>
                    <a:pt x="3320211" y="3838562"/>
                  </a:moveTo>
                  <a:lnTo>
                    <a:pt x="3263061" y="3838562"/>
                  </a:lnTo>
                  <a:lnTo>
                    <a:pt x="3263061" y="3857612"/>
                  </a:lnTo>
                  <a:lnTo>
                    <a:pt x="3320211" y="3857612"/>
                  </a:lnTo>
                  <a:lnTo>
                    <a:pt x="3320211" y="3838562"/>
                  </a:lnTo>
                  <a:close/>
                </a:path>
                <a:path w="10972800" h="3857625">
                  <a:moveTo>
                    <a:pt x="3374999" y="0"/>
                  </a:moveTo>
                  <a:lnTo>
                    <a:pt x="3317849" y="0"/>
                  </a:lnTo>
                  <a:lnTo>
                    <a:pt x="3317849" y="19050"/>
                  </a:lnTo>
                  <a:lnTo>
                    <a:pt x="3374999" y="19050"/>
                  </a:lnTo>
                  <a:lnTo>
                    <a:pt x="3374999" y="0"/>
                  </a:lnTo>
                  <a:close/>
                </a:path>
                <a:path w="10972800" h="3857625">
                  <a:moveTo>
                    <a:pt x="3415550" y="3838562"/>
                  </a:moveTo>
                  <a:lnTo>
                    <a:pt x="3358400" y="3838562"/>
                  </a:lnTo>
                  <a:lnTo>
                    <a:pt x="3358400" y="3857612"/>
                  </a:lnTo>
                  <a:lnTo>
                    <a:pt x="3415550" y="3857612"/>
                  </a:lnTo>
                  <a:lnTo>
                    <a:pt x="3415550" y="3838562"/>
                  </a:lnTo>
                  <a:close/>
                </a:path>
                <a:path w="10972800" h="3857625">
                  <a:moveTo>
                    <a:pt x="3470338" y="0"/>
                  </a:moveTo>
                  <a:lnTo>
                    <a:pt x="3413188" y="0"/>
                  </a:lnTo>
                  <a:lnTo>
                    <a:pt x="3413188" y="19050"/>
                  </a:lnTo>
                  <a:lnTo>
                    <a:pt x="3470338" y="19050"/>
                  </a:lnTo>
                  <a:lnTo>
                    <a:pt x="3470338" y="0"/>
                  </a:lnTo>
                  <a:close/>
                </a:path>
                <a:path w="10972800" h="3857625">
                  <a:moveTo>
                    <a:pt x="3510889" y="3838562"/>
                  </a:moveTo>
                  <a:lnTo>
                    <a:pt x="3453739" y="3838562"/>
                  </a:lnTo>
                  <a:lnTo>
                    <a:pt x="3453739" y="3857612"/>
                  </a:lnTo>
                  <a:lnTo>
                    <a:pt x="3510889" y="3857612"/>
                  </a:lnTo>
                  <a:lnTo>
                    <a:pt x="3510889" y="3838562"/>
                  </a:lnTo>
                  <a:close/>
                </a:path>
                <a:path w="10972800" h="3857625">
                  <a:moveTo>
                    <a:pt x="3565690" y="0"/>
                  </a:moveTo>
                  <a:lnTo>
                    <a:pt x="3508540" y="0"/>
                  </a:lnTo>
                  <a:lnTo>
                    <a:pt x="3508540" y="19050"/>
                  </a:lnTo>
                  <a:lnTo>
                    <a:pt x="3565690" y="19050"/>
                  </a:lnTo>
                  <a:lnTo>
                    <a:pt x="3565690" y="0"/>
                  </a:lnTo>
                  <a:close/>
                </a:path>
                <a:path w="10972800" h="3857625">
                  <a:moveTo>
                    <a:pt x="3606241" y="3838562"/>
                  </a:moveTo>
                  <a:lnTo>
                    <a:pt x="3549091" y="3838562"/>
                  </a:lnTo>
                  <a:lnTo>
                    <a:pt x="3549091" y="3857612"/>
                  </a:lnTo>
                  <a:lnTo>
                    <a:pt x="3606241" y="3857612"/>
                  </a:lnTo>
                  <a:lnTo>
                    <a:pt x="3606241" y="3838562"/>
                  </a:lnTo>
                  <a:close/>
                </a:path>
                <a:path w="10972800" h="3857625">
                  <a:moveTo>
                    <a:pt x="3661029" y="0"/>
                  </a:moveTo>
                  <a:lnTo>
                    <a:pt x="3603879" y="0"/>
                  </a:lnTo>
                  <a:lnTo>
                    <a:pt x="3603879" y="19050"/>
                  </a:lnTo>
                  <a:lnTo>
                    <a:pt x="3661029" y="19050"/>
                  </a:lnTo>
                  <a:lnTo>
                    <a:pt x="3661029" y="0"/>
                  </a:lnTo>
                  <a:close/>
                </a:path>
                <a:path w="10972800" h="3857625">
                  <a:moveTo>
                    <a:pt x="3701580" y="3838562"/>
                  </a:moveTo>
                  <a:lnTo>
                    <a:pt x="3644430" y="3838562"/>
                  </a:lnTo>
                  <a:lnTo>
                    <a:pt x="3644430" y="3857612"/>
                  </a:lnTo>
                  <a:lnTo>
                    <a:pt x="3701580" y="3857612"/>
                  </a:lnTo>
                  <a:lnTo>
                    <a:pt x="3701580" y="3838562"/>
                  </a:lnTo>
                  <a:close/>
                </a:path>
                <a:path w="10972800" h="3857625">
                  <a:moveTo>
                    <a:pt x="3756368" y="0"/>
                  </a:moveTo>
                  <a:lnTo>
                    <a:pt x="3699218" y="0"/>
                  </a:lnTo>
                  <a:lnTo>
                    <a:pt x="3699218" y="19050"/>
                  </a:lnTo>
                  <a:lnTo>
                    <a:pt x="3756368" y="19050"/>
                  </a:lnTo>
                  <a:lnTo>
                    <a:pt x="3756368" y="0"/>
                  </a:lnTo>
                  <a:close/>
                </a:path>
                <a:path w="10972800" h="3857625">
                  <a:moveTo>
                    <a:pt x="3796919" y="3838562"/>
                  </a:moveTo>
                  <a:lnTo>
                    <a:pt x="3739769" y="3838562"/>
                  </a:lnTo>
                  <a:lnTo>
                    <a:pt x="3739769" y="3857612"/>
                  </a:lnTo>
                  <a:lnTo>
                    <a:pt x="3796919" y="3857612"/>
                  </a:lnTo>
                  <a:lnTo>
                    <a:pt x="3796919" y="3838562"/>
                  </a:lnTo>
                  <a:close/>
                </a:path>
                <a:path w="10972800" h="3857625">
                  <a:moveTo>
                    <a:pt x="3851706" y="0"/>
                  </a:moveTo>
                  <a:lnTo>
                    <a:pt x="3794556" y="0"/>
                  </a:lnTo>
                  <a:lnTo>
                    <a:pt x="3794556" y="19050"/>
                  </a:lnTo>
                  <a:lnTo>
                    <a:pt x="3851706" y="19050"/>
                  </a:lnTo>
                  <a:lnTo>
                    <a:pt x="3851706" y="0"/>
                  </a:lnTo>
                  <a:close/>
                </a:path>
                <a:path w="10972800" h="3857625">
                  <a:moveTo>
                    <a:pt x="3892270" y="3838562"/>
                  </a:moveTo>
                  <a:lnTo>
                    <a:pt x="3835120" y="3838562"/>
                  </a:lnTo>
                  <a:lnTo>
                    <a:pt x="3835120" y="3857612"/>
                  </a:lnTo>
                  <a:lnTo>
                    <a:pt x="3892270" y="3857612"/>
                  </a:lnTo>
                  <a:lnTo>
                    <a:pt x="3892270" y="3838562"/>
                  </a:lnTo>
                  <a:close/>
                </a:path>
                <a:path w="10972800" h="3857625">
                  <a:moveTo>
                    <a:pt x="3947058" y="0"/>
                  </a:moveTo>
                  <a:lnTo>
                    <a:pt x="3889908" y="0"/>
                  </a:lnTo>
                  <a:lnTo>
                    <a:pt x="3889908" y="19050"/>
                  </a:lnTo>
                  <a:lnTo>
                    <a:pt x="3947058" y="19050"/>
                  </a:lnTo>
                  <a:lnTo>
                    <a:pt x="3947058" y="0"/>
                  </a:lnTo>
                  <a:close/>
                </a:path>
                <a:path w="10972800" h="3857625">
                  <a:moveTo>
                    <a:pt x="3987609" y="3838562"/>
                  </a:moveTo>
                  <a:lnTo>
                    <a:pt x="3930459" y="3838562"/>
                  </a:lnTo>
                  <a:lnTo>
                    <a:pt x="3930459" y="3857612"/>
                  </a:lnTo>
                  <a:lnTo>
                    <a:pt x="3987609" y="3857612"/>
                  </a:lnTo>
                  <a:lnTo>
                    <a:pt x="3987609" y="3838562"/>
                  </a:lnTo>
                  <a:close/>
                </a:path>
                <a:path w="10972800" h="3857625">
                  <a:moveTo>
                    <a:pt x="4042397" y="0"/>
                  </a:moveTo>
                  <a:lnTo>
                    <a:pt x="3985247" y="0"/>
                  </a:lnTo>
                  <a:lnTo>
                    <a:pt x="3985247" y="19050"/>
                  </a:lnTo>
                  <a:lnTo>
                    <a:pt x="4042397" y="19050"/>
                  </a:lnTo>
                  <a:lnTo>
                    <a:pt x="4042397" y="0"/>
                  </a:lnTo>
                  <a:close/>
                </a:path>
                <a:path w="10972800" h="3857625">
                  <a:moveTo>
                    <a:pt x="4082948" y="3838562"/>
                  </a:moveTo>
                  <a:lnTo>
                    <a:pt x="4025798" y="3838562"/>
                  </a:lnTo>
                  <a:lnTo>
                    <a:pt x="4025798" y="3857612"/>
                  </a:lnTo>
                  <a:lnTo>
                    <a:pt x="4082948" y="3857612"/>
                  </a:lnTo>
                  <a:lnTo>
                    <a:pt x="4082948" y="3838562"/>
                  </a:lnTo>
                  <a:close/>
                </a:path>
                <a:path w="10972800" h="3857625">
                  <a:moveTo>
                    <a:pt x="4137736" y="0"/>
                  </a:moveTo>
                  <a:lnTo>
                    <a:pt x="4080586" y="0"/>
                  </a:lnTo>
                  <a:lnTo>
                    <a:pt x="4080586" y="19050"/>
                  </a:lnTo>
                  <a:lnTo>
                    <a:pt x="4137736" y="19050"/>
                  </a:lnTo>
                  <a:lnTo>
                    <a:pt x="4137736" y="0"/>
                  </a:lnTo>
                  <a:close/>
                </a:path>
                <a:path w="10972800" h="3857625">
                  <a:moveTo>
                    <a:pt x="4178287" y="3838562"/>
                  </a:moveTo>
                  <a:lnTo>
                    <a:pt x="4121137" y="3838562"/>
                  </a:lnTo>
                  <a:lnTo>
                    <a:pt x="4121137" y="3857612"/>
                  </a:lnTo>
                  <a:lnTo>
                    <a:pt x="4178287" y="3857612"/>
                  </a:lnTo>
                  <a:lnTo>
                    <a:pt x="4178287" y="3838562"/>
                  </a:lnTo>
                  <a:close/>
                </a:path>
                <a:path w="10972800" h="3857625">
                  <a:moveTo>
                    <a:pt x="4233088" y="0"/>
                  </a:moveTo>
                  <a:lnTo>
                    <a:pt x="4175937" y="0"/>
                  </a:lnTo>
                  <a:lnTo>
                    <a:pt x="4175937" y="19050"/>
                  </a:lnTo>
                  <a:lnTo>
                    <a:pt x="4233088" y="19050"/>
                  </a:lnTo>
                  <a:lnTo>
                    <a:pt x="4233088" y="0"/>
                  </a:lnTo>
                  <a:close/>
                </a:path>
                <a:path w="10972800" h="3857625">
                  <a:moveTo>
                    <a:pt x="4273639" y="3838562"/>
                  </a:moveTo>
                  <a:lnTo>
                    <a:pt x="4216489" y="3838562"/>
                  </a:lnTo>
                  <a:lnTo>
                    <a:pt x="4216489" y="3857612"/>
                  </a:lnTo>
                  <a:lnTo>
                    <a:pt x="4273639" y="3857612"/>
                  </a:lnTo>
                  <a:lnTo>
                    <a:pt x="4273639" y="3838562"/>
                  </a:lnTo>
                  <a:close/>
                </a:path>
                <a:path w="10972800" h="3857625">
                  <a:moveTo>
                    <a:pt x="4328426" y="0"/>
                  </a:moveTo>
                  <a:lnTo>
                    <a:pt x="4271276" y="0"/>
                  </a:lnTo>
                  <a:lnTo>
                    <a:pt x="4271276" y="19050"/>
                  </a:lnTo>
                  <a:lnTo>
                    <a:pt x="4328426" y="19050"/>
                  </a:lnTo>
                  <a:lnTo>
                    <a:pt x="4328426" y="0"/>
                  </a:lnTo>
                  <a:close/>
                </a:path>
                <a:path w="10972800" h="3857625">
                  <a:moveTo>
                    <a:pt x="4368978" y="3838562"/>
                  </a:moveTo>
                  <a:lnTo>
                    <a:pt x="4311828" y="3838562"/>
                  </a:lnTo>
                  <a:lnTo>
                    <a:pt x="4311828" y="3857612"/>
                  </a:lnTo>
                  <a:lnTo>
                    <a:pt x="4368978" y="3857612"/>
                  </a:lnTo>
                  <a:lnTo>
                    <a:pt x="4368978" y="3838562"/>
                  </a:lnTo>
                  <a:close/>
                </a:path>
                <a:path w="10972800" h="3857625">
                  <a:moveTo>
                    <a:pt x="4423765" y="0"/>
                  </a:moveTo>
                  <a:lnTo>
                    <a:pt x="4366615" y="0"/>
                  </a:lnTo>
                  <a:lnTo>
                    <a:pt x="4366615" y="19050"/>
                  </a:lnTo>
                  <a:lnTo>
                    <a:pt x="4423765" y="19050"/>
                  </a:lnTo>
                  <a:lnTo>
                    <a:pt x="4423765" y="0"/>
                  </a:lnTo>
                  <a:close/>
                </a:path>
                <a:path w="10972800" h="3857625">
                  <a:moveTo>
                    <a:pt x="4464316" y="3838562"/>
                  </a:moveTo>
                  <a:lnTo>
                    <a:pt x="4407166" y="3838562"/>
                  </a:lnTo>
                  <a:lnTo>
                    <a:pt x="4407166" y="3857612"/>
                  </a:lnTo>
                  <a:lnTo>
                    <a:pt x="4464316" y="3857612"/>
                  </a:lnTo>
                  <a:lnTo>
                    <a:pt x="4464316" y="3838562"/>
                  </a:lnTo>
                  <a:close/>
                </a:path>
                <a:path w="10972800" h="3857625">
                  <a:moveTo>
                    <a:pt x="4519104" y="0"/>
                  </a:moveTo>
                  <a:lnTo>
                    <a:pt x="4461954" y="0"/>
                  </a:lnTo>
                  <a:lnTo>
                    <a:pt x="4461954" y="19050"/>
                  </a:lnTo>
                  <a:lnTo>
                    <a:pt x="4519104" y="19050"/>
                  </a:lnTo>
                  <a:lnTo>
                    <a:pt x="4519104" y="0"/>
                  </a:lnTo>
                  <a:close/>
                </a:path>
                <a:path w="10972800" h="3857625">
                  <a:moveTo>
                    <a:pt x="4559655" y="3838562"/>
                  </a:moveTo>
                  <a:lnTo>
                    <a:pt x="4502505" y="3838562"/>
                  </a:lnTo>
                  <a:lnTo>
                    <a:pt x="4502505" y="3857612"/>
                  </a:lnTo>
                  <a:lnTo>
                    <a:pt x="4559655" y="3857612"/>
                  </a:lnTo>
                  <a:lnTo>
                    <a:pt x="4559655" y="3838562"/>
                  </a:lnTo>
                  <a:close/>
                </a:path>
                <a:path w="10972800" h="3857625">
                  <a:moveTo>
                    <a:pt x="4614456" y="0"/>
                  </a:moveTo>
                  <a:lnTo>
                    <a:pt x="4557306" y="0"/>
                  </a:lnTo>
                  <a:lnTo>
                    <a:pt x="4557306" y="19050"/>
                  </a:lnTo>
                  <a:lnTo>
                    <a:pt x="4614456" y="19050"/>
                  </a:lnTo>
                  <a:lnTo>
                    <a:pt x="4614456" y="0"/>
                  </a:lnTo>
                  <a:close/>
                </a:path>
                <a:path w="10972800" h="3857625">
                  <a:moveTo>
                    <a:pt x="4655007" y="3838562"/>
                  </a:moveTo>
                  <a:lnTo>
                    <a:pt x="4597857" y="3838562"/>
                  </a:lnTo>
                  <a:lnTo>
                    <a:pt x="4597857" y="3857612"/>
                  </a:lnTo>
                  <a:lnTo>
                    <a:pt x="4655007" y="3857612"/>
                  </a:lnTo>
                  <a:lnTo>
                    <a:pt x="4655007" y="3838562"/>
                  </a:lnTo>
                  <a:close/>
                </a:path>
                <a:path w="10972800" h="3857625">
                  <a:moveTo>
                    <a:pt x="4709795" y="0"/>
                  </a:moveTo>
                  <a:lnTo>
                    <a:pt x="4652645" y="0"/>
                  </a:lnTo>
                  <a:lnTo>
                    <a:pt x="4652645" y="19050"/>
                  </a:lnTo>
                  <a:lnTo>
                    <a:pt x="4709795" y="19050"/>
                  </a:lnTo>
                  <a:lnTo>
                    <a:pt x="4709795" y="0"/>
                  </a:lnTo>
                  <a:close/>
                </a:path>
                <a:path w="10972800" h="3857625">
                  <a:moveTo>
                    <a:pt x="4750346" y="3838562"/>
                  </a:moveTo>
                  <a:lnTo>
                    <a:pt x="4693196" y="3838562"/>
                  </a:lnTo>
                  <a:lnTo>
                    <a:pt x="4693196" y="3857612"/>
                  </a:lnTo>
                  <a:lnTo>
                    <a:pt x="4750346" y="3857612"/>
                  </a:lnTo>
                  <a:lnTo>
                    <a:pt x="4750346" y="3838562"/>
                  </a:lnTo>
                  <a:close/>
                </a:path>
                <a:path w="10972800" h="3857625">
                  <a:moveTo>
                    <a:pt x="4805134" y="0"/>
                  </a:moveTo>
                  <a:lnTo>
                    <a:pt x="4747984" y="0"/>
                  </a:lnTo>
                  <a:lnTo>
                    <a:pt x="4747984" y="19050"/>
                  </a:lnTo>
                  <a:lnTo>
                    <a:pt x="4805134" y="19050"/>
                  </a:lnTo>
                  <a:lnTo>
                    <a:pt x="4805134" y="0"/>
                  </a:lnTo>
                  <a:close/>
                </a:path>
                <a:path w="10972800" h="3857625">
                  <a:moveTo>
                    <a:pt x="4845685" y="3838562"/>
                  </a:moveTo>
                  <a:lnTo>
                    <a:pt x="4788535" y="3838562"/>
                  </a:lnTo>
                  <a:lnTo>
                    <a:pt x="4788535" y="3857612"/>
                  </a:lnTo>
                  <a:lnTo>
                    <a:pt x="4845685" y="3857612"/>
                  </a:lnTo>
                  <a:lnTo>
                    <a:pt x="4845685" y="3838562"/>
                  </a:lnTo>
                  <a:close/>
                </a:path>
                <a:path w="10972800" h="3857625">
                  <a:moveTo>
                    <a:pt x="4900485" y="0"/>
                  </a:moveTo>
                  <a:lnTo>
                    <a:pt x="4843335" y="0"/>
                  </a:lnTo>
                  <a:lnTo>
                    <a:pt x="4843335" y="19050"/>
                  </a:lnTo>
                  <a:lnTo>
                    <a:pt x="4900485" y="19050"/>
                  </a:lnTo>
                  <a:lnTo>
                    <a:pt x="4900485" y="0"/>
                  </a:lnTo>
                  <a:close/>
                </a:path>
                <a:path w="10972800" h="3857625">
                  <a:moveTo>
                    <a:pt x="4941036" y="3838562"/>
                  </a:moveTo>
                  <a:lnTo>
                    <a:pt x="4883886" y="3838562"/>
                  </a:lnTo>
                  <a:lnTo>
                    <a:pt x="4883886" y="3857612"/>
                  </a:lnTo>
                  <a:lnTo>
                    <a:pt x="4941036" y="3857612"/>
                  </a:lnTo>
                  <a:lnTo>
                    <a:pt x="4941036" y="3838562"/>
                  </a:lnTo>
                  <a:close/>
                </a:path>
                <a:path w="10972800" h="3857625">
                  <a:moveTo>
                    <a:pt x="4995824" y="0"/>
                  </a:moveTo>
                  <a:lnTo>
                    <a:pt x="4938674" y="0"/>
                  </a:lnTo>
                  <a:lnTo>
                    <a:pt x="4938674" y="19050"/>
                  </a:lnTo>
                  <a:lnTo>
                    <a:pt x="4995824" y="19050"/>
                  </a:lnTo>
                  <a:lnTo>
                    <a:pt x="4995824" y="0"/>
                  </a:lnTo>
                  <a:close/>
                </a:path>
                <a:path w="10972800" h="3857625">
                  <a:moveTo>
                    <a:pt x="5036375" y="3838562"/>
                  </a:moveTo>
                  <a:lnTo>
                    <a:pt x="4979225" y="3838562"/>
                  </a:lnTo>
                  <a:lnTo>
                    <a:pt x="4979225" y="3857612"/>
                  </a:lnTo>
                  <a:lnTo>
                    <a:pt x="5036375" y="3857612"/>
                  </a:lnTo>
                  <a:lnTo>
                    <a:pt x="5036375" y="3838562"/>
                  </a:lnTo>
                  <a:close/>
                </a:path>
                <a:path w="10972800" h="3857625">
                  <a:moveTo>
                    <a:pt x="5091163" y="0"/>
                  </a:moveTo>
                  <a:lnTo>
                    <a:pt x="5034013" y="0"/>
                  </a:lnTo>
                  <a:lnTo>
                    <a:pt x="5034013" y="19050"/>
                  </a:lnTo>
                  <a:lnTo>
                    <a:pt x="5091163" y="19050"/>
                  </a:lnTo>
                  <a:lnTo>
                    <a:pt x="5091163" y="0"/>
                  </a:lnTo>
                  <a:close/>
                </a:path>
                <a:path w="10972800" h="3857625">
                  <a:moveTo>
                    <a:pt x="5131714" y="3838562"/>
                  </a:moveTo>
                  <a:lnTo>
                    <a:pt x="5074564" y="3838562"/>
                  </a:lnTo>
                  <a:lnTo>
                    <a:pt x="5074564" y="3857612"/>
                  </a:lnTo>
                  <a:lnTo>
                    <a:pt x="5131714" y="3857612"/>
                  </a:lnTo>
                  <a:lnTo>
                    <a:pt x="5131714" y="3838562"/>
                  </a:lnTo>
                  <a:close/>
                </a:path>
                <a:path w="10972800" h="3857625">
                  <a:moveTo>
                    <a:pt x="5186502" y="0"/>
                  </a:moveTo>
                  <a:lnTo>
                    <a:pt x="5129352" y="0"/>
                  </a:lnTo>
                  <a:lnTo>
                    <a:pt x="5129352" y="19050"/>
                  </a:lnTo>
                  <a:lnTo>
                    <a:pt x="5186502" y="19050"/>
                  </a:lnTo>
                  <a:lnTo>
                    <a:pt x="5186502" y="0"/>
                  </a:lnTo>
                  <a:close/>
                </a:path>
                <a:path w="10972800" h="3857625">
                  <a:moveTo>
                    <a:pt x="5227053" y="3838562"/>
                  </a:moveTo>
                  <a:lnTo>
                    <a:pt x="5169903" y="3838562"/>
                  </a:lnTo>
                  <a:lnTo>
                    <a:pt x="5169903" y="3857612"/>
                  </a:lnTo>
                  <a:lnTo>
                    <a:pt x="5227053" y="3857612"/>
                  </a:lnTo>
                  <a:lnTo>
                    <a:pt x="5227053" y="3838562"/>
                  </a:lnTo>
                  <a:close/>
                </a:path>
                <a:path w="10972800" h="3857625">
                  <a:moveTo>
                    <a:pt x="5281854" y="0"/>
                  </a:moveTo>
                  <a:lnTo>
                    <a:pt x="5224704" y="0"/>
                  </a:lnTo>
                  <a:lnTo>
                    <a:pt x="5224704" y="19050"/>
                  </a:lnTo>
                  <a:lnTo>
                    <a:pt x="5281854" y="19050"/>
                  </a:lnTo>
                  <a:lnTo>
                    <a:pt x="5281854" y="0"/>
                  </a:lnTo>
                  <a:close/>
                </a:path>
                <a:path w="10972800" h="3857625">
                  <a:moveTo>
                    <a:pt x="5322405" y="3838562"/>
                  </a:moveTo>
                  <a:lnTo>
                    <a:pt x="5265255" y="3838562"/>
                  </a:lnTo>
                  <a:lnTo>
                    <a:pt x="5265255" y="3857612"/>
                  </a:lnTo>
                  <a:lnTo>
                    <a:pt x="5322405" y="3857612"/>
                  </a:lnTo>
                  <a:lnTo>
                    <a:pt x="5322405" y="3838562"/>
                  </a:lnTo>
                  <a:close/>
                </a:path>
                <a:path w="10972800" h="3857625">
                  <a:moveTo>
                    <a:pt x="5377192" y="0"/>
                  </a:moveTo>
                  <a:lnTo>
                    <a:pt x="5320042" y="0"/>
                  </a:lnTo>
                  <a:lnTo>
                    <a:pt x="5320042" y="19050"/>
                  </a:lnTo>
                  <a:lnTo>
                    <a:pt x="5377192" y="19050"/>
                  </a:lnTo>
                  <a:lnTo>
                    <a:pt x="5377192" y="0"/>
                  </a:lnTo>
                  <a:close/>
                </a:path>
                <a:path w="10972800" h="3857625">
                  <a:moveTo>
                    <a:pt x="5417744" y="3838562"/>
                  </a:moveTo>
                  <a:lnTo>
                    <a:pt x="5360594" y="3838562"/>
                  </a:lnTo>
                  <a:lnTo>
                    <a:pt x="5360594" y="3857612"/>
                  </a:lnTo>
                  <a:lnTo>
                    <a:pt x="5417744" y="3857612"/>
                  </a:lnTo>
                  <a:lnTo>
                    <a:pt x="5417744" y="3838562"/>
                  </a:lnTo>
                  <a:close/>
                </a:path>
                <a:path w="10972800" h="3857625">
                  <a:moveTo>
                    <a:pt x="5472531" y="0"/>
                  </a:moveTo>
                  <a:lnTo>
                    <a:pt x="5415381" y="0"/>
                  </a:lnTo>
                  <a:lnTo>
                    <a:pt x="5415381" y="19050"/>
                  </a:lnTo>
                  <a:lnTo>
                    <a:pt x="5472531" y="19050"/>
                  </a:lnTo>
                  <a:lnTo>
                    <a:pt x="5472531" y="0"/>
                  </a:lnTo>
                  <a:close/>
                </a:path>
                <a:path w="10972800" h="3857625">
                  <a:moveTo>
                    <a:pt x="5513082" y="3838562"/>
                  </a:moveTo>
                  <a:lnTo>
                    <a:pt x="5455932" y="3838562"/>
                  </a:lnTo>
                  <a:lnTo>
                    <a:pt x="5455932" y="3857612"/>
                  </a:lnTo>
                  <a:lnTo>
                    <a:pt x="5513082" y="3857612"/>
                  </a:lnTo>
                  <a:lnTo>
                    <a:pt x="5513082" y="3838562"/>
                  </a:lnTo>
                  <a:close/>
                </a:path>
                <a:path w="10972800" h="3857625">
                  <a:moveTo>
                    <a:pt x="5567870" y="0"/>
                  </a:moveTo>
                  <a:lnTo>
                    <a:pt x="5510733" y="0"/>
                  </a:lnTo>
                  <a:lnTo>
                    <a:pt x="5510733" y="19050"/>
                  </a:lnTo>
                  <a:lnTo>
                    <a:pt x="5567870" y="19050"/>
                  </a:lnTo>
                  <a:lnTo>
                    <a:pt x="5567870" y="0"/>
                  </a:lnTo>
                  <a:close/>
                </a:path>
                <a:path w="10972800" h="3857625">
                  <a:moveTo>
                    <a:pt x="5608434" y="3838562"/>
                  </a:moveTo>
                  <a:lnTo>
                    <a:pt x="5551284" y="3838562"/>
                  </a:lnTo>
                  <a:lnTo>
                    <a:pt x="5551284" y="3857612"/>
                  </a:lnTo>
                  <a:lnTo>
                    <a:pt x="5608434" y="3857612"/>
                  </a:lnTo>
                  <a:lnTo>
                    <a:pt x="5608434" y="3838562"/>
                  </a:lnTo>
                  <a:close/>
                </a:path>
                <a:path w="10972800" h="3857625">
                  <a:moveTo>
                    <a:pt x="5663222" y="0"/>
                  </a:moveTo>
                  <a:lnTo>
                    <a:pt x="5606072" y="0"/>
                  </a:lnTo>
                  <a:lnTo>
                    <a:pt x="5606072" y="19050"/>
                  </a:lnTo>
                  <a:lnTo>
                    <a:pt x="5663222" y="19050"/>
                  </a:lnTo>
                  <a:lnTo>
                    <a:pt x="5663222" y="0"/>
                  </a:lnTo>
                  <a:close/>
                </a:path>
                <a:path w="10972800" h="3857625">
                  <a:moveTo>
                    <a:pt x="5703773" y="3838562"/>
                  </a:moveTo>
                  <a:lnTo>
                    <a:pt x="5646623" y="3838562"/>
                  </a:lnTo>
                  <a:lnTo>
                    <a:pt x="5646623" y="3857612"/>
                  </a:lnTo>
                  <a:lnTo>
                    <a:pt x="5703773" y="3857612"/>
                  </a:lnTo>
                  <a:lnTo>
                    <a:pt x="5703773" y="3838562"/>
                  </a:lnTo>
                  <a:close/>
                </a:path>
                <a:path w="10972800" h="3857625">
                  <a:moveTo>
                    <a:pt x="5758561" y="0"/>
                  </a:moveTo>
                  <a:lnTo>
                    <a:pt x="5701411" y="0"/>
                  </a:lnTo>
                  <a:lnTo>
                    <a:pt x="5701411" y="19050"/>
                  </a:lnTo>
                  <a:lnTo>
                    <a:pt x="5758561" y="19050"/>
                  </a:lnTo>
                  <a:lnTo>
                    <a:pt x="5758561" y="0"/>
                  </a:lnTo>
                  <a:close/>
                </a:path>
                <a:path w="10972800" h="3857625">
                  <a:moveTo>
                    <a:pt x="5799112" y="3838562"/>
                  </a:moveTo>
                  <a:lnTo>
                    <a:pt x="5741962" y="3838562"/>
                  </a:lnTo>
                  <a:lnTo>
                    <a:pt x="5741962" y="3857612"/>
                  </a:lnTo>
                  <a:lnTo>
                    <a:pt x="5799112" y="3857612"/>
                  </a:lnTo>
                  <a:lnTo>
                    <a:pt x="5799112" y="3838562"/>
                  </a:lnTo>
                  <a:close/>
                </a:path>
                <a:path w="10972800" h="3857625">
                  <a:moveTo>
                    <a:pt x="5853900" y="0"/>
                  </a:moveTo>
                  <a:lnTo>
                    <a:pt x="5796750" y="0"/>
                  </a:lnTo>
                  <a:lnTo>
                    <a:pt x="5796750" y="19050"/>
                  </a:lnTo>
                  <a:lnTo>
                    <a:pt x="5853900" y="19050"/>
                  </a:lnTo>
                  <a:lnTo>
                    <a:pt x="5853900" y="0"/>
                  </a:lnTo>
                  <a:close/>
                </a:path>
                <a:path w="10972800" h="3857625">
                  <a:moveTo>
                    <a:pt x="5894451" y="3838562"/>
                  </a:moveTo>
                  <a:lnTo>
                    <a:pt x="5837301" y="3838562"/>
                  </a:lnTo>
                  <a:lnTo>
                    <a:pt x="5837301" y="3857612"/>
                  </a:lnTo>
                  <a:lnTo>
                    <a:pt x="5894451" y="3857612"/>
                  </a:lnTo>
                  <a:lnTo>
                    <a:pt x="5894451" y="3838562"/>
                  </a:lnTo>
                  <a:close/>
                </a:path>
                <a:path w="10972800" h="3857625">
                  <a:moveTo>
                    <a:pt x="5949251" y="0"/>
                  </a:moveTo>
                  <a:lnTo>
                    <a:pt x="5892101" y="0"/>
                  </a:lnTo>
                  <a:lnTo>
                    <a:pt x="5892101" y="19050"/>
                  </a:lnTo>
                  <a:lnTo>
                    <a:pt x="5949251" y="19050"/>
                  </a:lnTo>
                  <a:lnTo>
                    <a:pt x="5949251" y="0"/>
                  </a:lnTo>
                  <a:close/>
                </a:path>
                <a:path w="10972800" h="3857625">
                  <a:moveTo>
                    <a:pt x="5989802" y="3838562"/>
                  </a:moveTo>
                  <a:lnTo>
                    <a:pt x="5932652" y="3838562"/>
                  </a:lnTo>
                  <a:lnTo>
                    <a:pt x="5932652" y="3857612"/>
                  </a:lnTo>
                  <a:lnTo>
                    <a:pt x="5989802" y="3857612"/>
                  </a:lnTo>
                  <a:lnTo>
                    <a:pt x="5989802" y="3838562"/>
                  </a:lnTo>
                  <a:close/>
                </a:path>
                <a:path w="10972800" h="3857625">
                  <a:moveTo>
                    <a:pt x="6044590" y="0"/>
                  </a:moveTo>
                  <a:lnTo>
                    <a:pt x="5987440" y="0"/>
                  </a:lnTo>
                  <a:lnTo>
                    <a:pt x="5987440" y="19050"/>
                  </a:lnTo>
                  <a:lnTo>
                    <a:pt x="6044590" y="19050"/>
                  </a:lnTo>
                  <a:lnTo>
                    <a:pt x="6044590" y="0"/>
                  </a:lnTo>
                  <a:close/>
                </a:path>
                <a:path w="10972800" h="3857625">
                  <a:moveTo>
                    <a:pt x="6085141" y="3838562"/>
                  </a:moveTo>
                  <a:lnTo>
                    <a:pt x="6027991" y="3838562"/>
                  </a:lnTo>
                  <a:lnTo>
                    <a:pt x="6027991" y="3857612"/>
                  </a:lnTo>
                  <a:lnTo>
                    <a:pt x="6085141" y="3857612"/>
                  </a:lnTo>
                  <a:lnTo>
                    <a:pt x="6085141" y="3838562"/>
                  </a:lnTo>
                  <a:close/>
                </a:path>
                <a:path w="10972800" h="3857625">
                  <a:moveTo>
                    <a:pt x="6139929" y="0"/>
                  </a:moveTo>
                  <a:lnTo>
                    <a:pt x="6082779" y="0"/>
                  </a:lnTo>
                  <a:lnTo>
                    <a:pt x="6082779" y="19050"/>
                  </a:lnTo>
                  <a:lnTo>
                    <a:pt x="6139929" y="19050"/>
                  </a:lnTo>
                  <a:lnTo>
                    <a:pt x="6139929" y="0"/>
                  </a:lnTo>
                  <a:close/>
                </a:path>
                <a:path w="10972800" h="3857625">
                  <a:moveTo>
                    <a:pt x="6180480" y="3838562"/>
                  </a:moveTo>
                  <a:lnTo>
                    <a:pt x="6123330" y="3838562"/>
                  </a:lnTo>
                  <a:lnTo>
                    <a:pt x="6123330" y="3857612"/>
                  </a:lnTo>
                  <a:lnTo>
                    <a:pt x="6180480" y="3857612"/>
                  </a:lnTo>
                  <a:lnTo>
                    <a:pt x="6180480" y="3838562"/>
                  </a:lnTo>
                  <a:close/>
                </a:path>
                <a:path w="10972800" h="3857625">
                  <a:moveTo>
                    <a:pt x="6235268" y="0"/>
                  </a:moveTo>
                  <a:lnTo>
                    <a:pt x="6178118" y="0"/>
                  </a:lnTo>
                  <a:lnTo>
                    <a:pt x="6178118" y="19050"/>
                  </a:lnTo>
                  <a:lnTo>
                    <a:pt x="6235268" y="19050"/>
                  </a:lnTo>
                  <a:lnTo>
                    <a:pt x="6235268" y="0"/>
                  </a:lnTo>
                  <a:close/>
                </a:path>
                <a:path w="10972800" h="3857625">
                  <a:moveTo>
                    <a:pt x="6275819" y="3838562"/>
                  </a:moveTo>
                  <a:lnTo>
                    <a:pt x="6218669" y="3838562"/>
                  </a:lnTo>
                  <a:lnTo>
                    <a:pt x="6218669" y="3857612"/>
                  </a:lnTo>
                  <a:lnTo>
                    <a:pt x="6275819" y="3857612"/>
                  </a:lnTo>
                  <a:lnTo>
                    <a:pt x="6275819" y="3838562"/>
                  </a:lnTo>
                  <a:close/>
                </a:path>
                <a:path w="10972800" h="3857625">
                  <a:moveTo>
                    <a:pt x="6330620" y="0"/>
                  </a:moveTo>
                  <a:lnTo>
                    <a:pt x="6273470" y="0"/>
                  </a:lnTo>
                  <a:lnTo>
                    <a:pt x="6273470" y="19050"/>
                  </a:lnTo>
                  <a:lnTo>
                    <a:pt x="6330620" y="19050"/>
                  </a:lnTo>
                  <a:lnTo>
                    <a:pt x="6330620" y="0"/>
                  </a:lnTo>
                  <a:close/>
                </a:path>
                <a:path w="10972800" h="3857625">
                  <a:moveTo>
                    <a:pt x="6371171" y="3838562"/>
                  </a:moveTo>
                  <a:lnTo>
                    <a:pt x="6314021" y="3838562"/>
                  </a:lnTo>
                  <a:lnTo>
                    <a:pt x="6314021" y="3857612"/>
                  </a:lnTo>
                  <a:lnTo>
                    <a:pt x="6371171" y="3857612"/>
                  </a:lnTo>
                  <a:lnTo>
                    <a:pt x="6371171" y="3838562"/>
                  </a:lnTo>
                  <a:close/>
                </a:path>
                <a:path w="10972800" h="3857625">
                  <a:moveTo>
                    <a:pt x="6425959" y="0"/>
                  </a:moveTo>
                  <a:lnTo>
                    <a:pt x="6368809" y="0"/>
                  </a:lnTo>
                  <a:lnTo>
                    <a:pt x="6368809" y="19050"/>
                  </a:lnTo>
                  <a:lnTo>
                    <a:pt x="6425959" y="19050"/>
                  </a:lnTo>
                  <a:lnTo>
                    <a:pt x="6425959" y="0"/>
                  </a:lnTo>
                  <a:close/>
                </a:path>
                <a:path w="10972800" h="3857625">
                  <a:moveTo>
                    <a:pt x="6466510" y="3838562"/>
                  </a:moveTo>
                  <a:lnTo>
                    <a:pt x="6409360" y="3838562"/>
                  </a:lnTo>
                  <a:lnTo>
                    <a:pt x="6409360" y="3857612"/>
                  </a:lnTo>
                  <a:lnTo>
                    <a:pt x="6466510" y="3857612"/>
                  </a:lnTo>
                  <a:lnTo>
                    <a:pt x="6466510" y="3838562"/>
                  </a:lnTo>
                  <a:close/>
                </a:path>
                <a:path w="10972800" h="3857625">
                  <a:moveTo>
                    <a:pt x="6521297" y="0"/>
                  </a:moveTo>
                  <a:lnTo>
                    <a:pt x="6464147" y="0"/>
                  </a:lnTo>
                  <a:lnTo>
                    <a:pt x="6464147" y="19050"/>
                  </a:lnTo>
                  <a:lnTo>
                    <a:pt x="6521297" y="19050"/>
                  </a:lnTo>
                  <a:lnTo>
                    <a:pt x="6521297" y="0"/>
                  </a:lnTo>
                  <a:close/>
                </a:path>
                <a:path w="10972800" h="3857625">
                  <a:moveTo>
                    <a:pt x="6561849" y="3838562"/>
                  </a:moveTo>
                  <a:lnTo>
                    <a:pt x="6504699" y="3838562"/>
                  </a:lnTo>
                  <a:lnTo>
                    <a:pt x="6504699" y="3857612"/>
                  </a:lnTo>
                  <a:lnTo>
                    <a:pt x="6561849" y="3857612"/>
                  </a:lnTo>
                  <a:lnTo>
                    <a:pt x="6561849" y="3838562"/>
                  </a:lnTo>
                  <a:close/>
                </a:path>
                <a:path w="10972800" h="3857625">
                  <a:moveTo>
                    <a:pt x="6616649" y="0"/>
                  </a:moveTo>
                  <a:lnTo>
                    <a:pt x="6559499" y="0"/>
                  </a:lnTo>
                  <a:lnTo>
                    <a:pt x="6559499" y="19050"/>
                  </a:lnTo>
                  <a:lnTo>
                    <a:pt x="6616649" y="19050"/>
                  </a:lnTo>
                  <a:lnTo>
                    <a:pt x="6616649" y="0"/>
                  </a:lnTo>
                  <a:close/>
                </a:path>
                <a:path w="10972800" h="3857625">
                  <a:moveTo>
                    <a:pt x="6657200" y="3838562"/>
                  </a:moveTo>
                  <a:lnTo>
                    <a:pt x="6600050" y="3838562"/>
                  </a:lnTo>
                  <a:lnTo>
                    <a:pt x="6600050" y="3857612"/>
                  </a:lnTo>
                  <a:lnTo>
                    <a:pt x="6657200" y="3857612"/>
                  </a:lnTo>
                  <a:lnTo>
                    <a:pt x="6657200" y="3838562"/>
                  </a:lnTo>
                  <a:close/>
                </a:path>
                <a:path w="10972800" h="3857625">
                  <a:moveTo>
                    <a:pt x="6711988" y="0"/>
                  </a:moveTo>
                  <a:lnTo>
                    <a:pt x="6654838" y="0"/>
                  </a:lnTo>
                  <a:lnTo>
                    <a:pt x="6654838" y="19050"/>
                  </a:lnTo>
                  <a:lnTo>
                    <a:pt x="6711988" y="19050"/>
                  </a:lnTo>
                  <a:lnTo>
                    <a:pt x="6711988" y="0"/>
                  </a:lnTo>
                  <a:close/>
                </a:path>
                <a:path w="10972800" h="3857625">
                  <a:moveTo>
                    <a:pt x="6752539" y="3838562"/>
                  </a:moveTo>
                  <a:lnTo>
                    <a:pt x="6695389" y="3838562"/>
                  </a:lnTo>
                  <a:lnTo>
                    <a:pt x="6695389" y="3857612"/>
                  </a:lnTo>
                  <a:lnTo>
                    <a:pt x="6752539" y="3857612"/>
                  </a:lnTo>
                  <a:lnTo>
                    <a:pt x="6752539" y="3838562"/>
                  </a:lnTo>
                  <a:close/>
                </a:path>
                <a:path w="10972800" h="3857625">
                  <a:moveTo>
                    <a:pt x="6807327" y="0"/>
                  </a:moveTo>
                  <a:lnTo>
                    <a:pt x="6750177" y="0"/>
                  </a:lnTo>
                  <a:lnTo>
                    <a:pt x="6750177" y="19050"/>
                  </a:lnTo>
                  <a:lnTo>
                    <a:pt x="6807327" y="19050"/>
                  </a:lnTo>
                  <a:lnTo>
                    <a:pt x="6807327" y="0"/>
                  </a:lnTo>
                  <a:close/>
                </a:path>
                <a:path w="10972800" h="3857625">
                  <a:moveTo>
                    <a:pt x="6847878" y="3838562"/>
                  </a:moveTo>
                  <a:lnTo>
                    <a:pt x="6790728" y="3838562"/>
                  </a:lnTo>
                  <a:lnTo>
                    <a:pt x="6790728" y="3857612"/>
                  </a:lnTo>
                  <a:lnTo>
                    <a:pt x="6847878" y="3857612"/>
                  </a:lnTo>
                  <a:lnTo>
                    <a:pt x="6847878" y="3838562"/>
                  </a:lnTo>
                  <a:close/>
                </a:path>
                <a:path w="10972800" h="3857625">
                  <a:moveTo>
                    <a:pt x="6902666" y="0"/>
                  </a:moveTo>
                  <a:lnTo>
                    <a:pt x="6845516" y="0"/>
                  </a:lnTo>
                  <a:lnTo>
                    <a:pt x="6845516" y="19050"/>
                  </a:lnTo>
                  <a:lnTo>
                    <a:pt x="6902666" y="19050"/>
                  </a:lnTo>
                  <a:lnTo>
                    <a:pt x="6902666" y="0"/>
                  </a:lnTo>
                  <a:close/>
                </a:path>
                <a:path w="10972800" h="3857625">
                  <a:moveTo>
                    <a:pt x="6943217" y="3838562"/>
                  </a:moveTo>
                  <a:lnTo>
                    <a:pt x="6886067" y="3838562"/>
                  </a:lnTo>
                  <a:lnTo>
                    <a:pt x="6886067" y="3857612"/>
                  </a:lnTo>
                  <a:lnTo>
                    <a:pt x="6943217" y="3857612"/>
                  </a:lnTo>
                  <a:lnTo>
                    <a:pt x="6943217" y="3838562"/>
                  </a:lnTo>
                  <a:close/>
                </a:path>
                <a:path w="10972800" h="3857625">
                  <a:moveTo>
                    <a:pt x="6998017" y="0"/>
                  </a:moveTo>
                  <a:lnTo>
                    <a:pt x="6940867" y="0"/>
                  </a:lnTo>
                  <a:lnTo>
                    <a:pt x="6940867" y="19050"/>
                  </a:lnTo>
                  <a:lnTo>
                    <a:pt x="6998017" y="19050"/>
                  </a:lnTo>
                  <a:lnTo>
                    <a:pt x="6998017" y="0"/>
                  </a:lnTo>
                  <a:close/>
                </a:path>
                <a:path w="10972800" h="3857625">
                  <a:moveTo>
                    <a:pt x="7038568" y="3838562"/>
                  </a:moveTo>
                  <a:lnTo>
                    <a:pt x="6981418" y="3838562"/>
                  </a:lnTo>
                  <a:lnTo>
                    <a:pt x="6981418" y="3857612"/>
                  </a:lnTo>
                  <a:lnTo>
                    <a:pt x="7038568" y="3857612"/>
                  </a:lnTo>
                  <a:lnTo>
                    <a:pt x="7038568" y="3838562"/>
                  </a:lnTo>
                  <a:close/>
                </a:path>
                <a:path w="10972800" h="3857625">
                  <a:moveTo>
                    <a:pt x="7093356" y="0"/>
                  </a:moveTo>
                  <a:lnTo>
                    <a:pt x="7036206" y="0"/>
                  </a:lnTo>
                  <a:lnTo>
                    <a:pt x="7036206" y="19050"/>
                  </a:lnTo>
                  <a:lnTo>
                    <a:pt x="7093356" y="19050"/>
                  </a:lnTo>
                  <a:lnTo>
                    <a:pt x="7093356" y="0"/>
                  </a:lnTo>
                  <a:close/>
                </a:path>
                <a:path w="10972800" h="3857625">
                  <a:moveTo>
                    <a:pt x="7133907" y="3838562"/>
                  </a:moveTo>
                  <a:lnTo>
                    <a:pt x="7076757" y="3838562"/>
                  </a:lnTo>
                  <a:lnTo>
                    <a:pt x="7076757" y="3857612"/>
                  </a:lnTo>
                  <a:lnTo>
                    <a:pt x="7133907" y="3857612"/>
                  </a:lnTo>
                  <a:lnTo>
                    <a:pt x="7133907" y="3838562"/>
                  </a:lnTo>
                  <a:close/>
                </a:path>
                <a:path w="10972800" h="3857625">
                  <a:moveTo>
                    <a:pt x="7188695" y="0"/>
                  </a:moveTo>
                  <a:lnTo>
                    <a:pt x="7131545" y="0"/>
                  </a:lnTo>
                  <a:lnTo>
                    <a:pt x="7131545" y="19050"/>
                  </a:lnTo>
                  <a:lnTo>
                    <a:pt x="7188695" y="19050"/>
                  </a:lnTo>
                  <a:lnTo>
                    <a:pt x="7188695" y="0"/>
                  </a:lnTo>
                  <a:close/>
                </a:path>
                <a:path w="10972800" h="3857625">
                  <a:moveTo>
                    <a:pt x="7229246" y="3838562"/>
                  </a:moveTo>
                  <a:lnTo>
                    <a:pt x="7172096" y="3838562"/>
                  </a:lnTo>
                  <a:lnTo>
                    <a:pt x="7172096" y="3857612"/>
                  </a:lnTo>
                  <a:lnTo>
                    <a:pt x="7229246" y="3857612"/>
                  </a:lnTo>
                  <a:lnTo>
                    <a:pt x="7229246" y="3838562"/>
                  </a:lnTo>
                  <a:close/>
                </a:path>
                <a:path w="10972800" h="3857625">
                  <a:moveTo>
                    <a:pt x="7284047" y="0"/>
                  </a:moveTo>
                  <a:lnTo>
                    <a:pt x="7226897" y="0"/>
                  </a:lnTo>
                  <a:lnTo>
                    <a:pt x="7226897" y="19050"/>
                  </a:lnTo>
                  <a:lnTo>
                    <a:pt x="7284047" y="19050"/>
                  </a:lnTo>
                  <a:lnTo>
                    <a:pt x="7284047" y="0"/>
                  </a:lnTo>
                  <a:close/>
                </a:path>
                <a:path w="10972800" h="3857625">
                  <a:moveTo>
                    <a:pt x="7324598" y="3838562"/>
                  </a:moveTo>
                  <a:lnTo>
                    <a:pt x="7267448" y="3838562"/>
                  </a:lnTo>
                  <a:lnTo>
                    <a:pt x="7267448" y="3857612"/>
                  </a:lnTo>
                  <a:lnTo>
                    <a:pt x="7324598" y="3857612"/>
                  </a:lnTo>
                  <a:lnTo>
                    <a:pt x="7324598" y="3838562"/>
                  </a:lnTo>
                  <a:close/>
                </a:path>
                <a:path w="10972800" h="3857625">
                  <a:moveTo>
                    <a:pt x="7379386" y="0"/>
                  </a:moveTo>
                  <a:lnTo>
                    <a:pt x="7322236" y="0"/>
                  </a:lnTo>
                  <a:lnTo>
                    <a:pt x="7322236" y="19050"/>
                  </a:lnTo>
                  <a:lnTo>
                    <a:pt x="7379386" y="19050"/>
                  </a:lnTo>
                  <a:lnTo>
                    <a:pt x="7379386" y="0"/>
                  </a:lnTo>
                  <a:close/>
                </a:path>
                <a:path w="10972800" h="3857625">
                  <a:moveTo>
                    <a:pt x="7419937" y="3838562"/>
                  </a:moveTo>
                  <a:lnTo>
                    <a:pt x="7362787" y="3838562"/>
                  </a:lnTo>
                  <a:lnTo>
                    <a:pt x="7362787" y="3857612"/>
                  </a:lnTo>
                  <a:lnTo>
                    <a:pt x="7419937" y="3857612"/>
                  </a:lnTo>
                  <a:lnTo>
                    <a:pt x="7419937" y="3838562"/>
                  </a:lnTo>
                  <a:close/>
                </a:path>
                <a:path w="10972800" h="3857625">
                  <a:moveTo>
                    <a:pt x="7474725" y="0"/>
                  </a:moveTo>
                  <a:lnTo>
                    <a:pt x="7417575" y="0"/>
                  </a:lnTo>
                  <a:lnTo>
                    <a:pt x="7417575" y="19050"/>
                  </a:lnTo>
                  <a:lnTo>
                    <a:pt x="7474725" y="19050"/>
                  </a:lnTo>
                  <a:lnTo>
                    <a:pt x="7474725" y="0"/>
                  </a:lnTo>
                  <a:close/>
                </a:path>
                <a:path w="10972800" h="3857625">
                  <a:moveTo>
                    <a:pt x="7515276" y="3838562"/>
                  </a:moveTo>
                  <a:lnTo>
                    <a:pt x="7458126" y="3838562"/>
                  </a:lnTo>
                  <a:lnTo>
                    <a:pt x="7458126" y="3857612"/>
                  </a:lnTo>
                  <a:lnTo>
                    <a:pt x="7515276" y="3857612"/>
                  </a:lnTo>
                  <a:lnTo>
                    <a:pt x="7515276" y="3838562"/>
                  </a:lnTo>
                  <a:close/>
                </a:path>
                <a:path w="10972800" h="3857625">
                  <a:moveTo>
                    <a:pt x="7570063" y="0"/>
                  </a:moveTo>
                  <a:lnTo>
                    <a:pt x="7512913" y="0"/>
                  </a:lnTo>
                  <a:lnTo>
                    <a:pt x="7512913" y="19050"/>
                  </a:lnTo>
                  <a:lnTo>
                    <a:pt x="7570063" y="19050"/>
                  </a:lnTo>
                  <a:lnTo>
                    <a:pt x="7570063" y="0"/>
                  </a:lnTo>
                  <a:close/>
                </a:path>
                <a:path w="10972800" h="3857625">
                  <a:moveTo>
                    <a:pt x="7610627" y="3838562"/>
                  </a:moveTo>
                  <a:lnTo>
                    <a:pt x="7553477" y="3838562"/>
                  </a:lnTo>
                  <a:lnTo>
                    <a:pt x="7553477" y="3857612"/>
                  </a:lnTo>
                  <a:lnTo>
                    <a:pt x="7610627" y="3857612"/>
                  </a:lnTo>
                  <a:lnTo>
                    <a:pt x="7610627" y="3838562"/>
                  </a:lnTo>
                  <a:close/>
                </a:path>
                <a:path w="10972800" h="3857625">
                  <a:moveTo>
                    <a:pt x="7665415" y="0"/>
                  </a:moveTo>
                  <a:lnTo>
                    <a:pt x="7608265" y="0"/>
                  </a:lnTo>
                  <a:lnTo>
                    <a:pt x="7608265" y="19050"/>
                  </a:lnTo>
                  <a:lnTo>
                    <a:pt x="7665415" y="19050"/>
                  </a:lnTo>
                  <a:lnTo>
                    <a:pt x="7665415" y="0"/>
                  </a:lnTo>
                  <a:close/>
                </a:path>
                <a:path w="10972800" h="3857625">
                  <a:moveTo>
                    <a:pt x="7705966" y="3838562"/>
                  </a:moveTo>
                  <a:lnTo>
                    <a:pt x="7648816" y="3838562"/>
                  </a:lnTo>
                  <a:lnTo>
                    <a:pt x="7648816" y="3857612"/>
                  </a:lnTo>
                  <a:lnTo>
                    <a:pt x="7705966" y="3857612"/>
                  </a:lnTo>
                  <a:lnTo>
                    <a:pt x="7705966" y="3838562"/>
                  </a:lnTo>
                  <a:close/>
                </a:path>
                <a:path w="10972800" h="3857625">
                  <a:moveTo>
                    <a:pt x="7760754" y="0"/>
                  </a:moveTo>
                  <a:lnTo>
                    <a:pt x="7703604" y="0"/>
                  </a:lnTo>
                  <a:lnTo>
                    <a:pt x="7703604" y="19050"/>
                  </a:lnTo>
                  <a:lnTo>
                    <a:pt x="7760754" y="19050"/>
                  </a:lnTo>
                  <a:lnTo>
                    <a:pt x="7760754" y="0"/>
                  </a:lnTo>
                  <a:close/>
                </a:path>
                <a:path w="10972800" h="3857625">
                  <a:moveTo>
                    <a:pt x="7801305" y="3838562"/>
                  </a:moveTo>
                  <a:lnTo>
                    <a:pt x="7744155" y="3838562"/>
                  </a:lnTo>
                  <a:lnTo>
                    <a:pt x="7744155" y="3857612"/>
                  </a:lnTo>
                  <a:lnTo>
                    <a:pt x="7801305" y="3857612"/>
                  </a:lnTo>
                  <a:lnTo>
                    <a:pt x="7801305" y="3838562"/>
                  </a:lnTo>
                  <a:close/>
                </a:path>
                <a:path w="10972800" h="3857625">
                  <a:moveTo>
                    <a:pt x="7856093" y="0"/>
                  </a:moveTo>
                  <a:lnTo>
                    <a:pt x="7798943" y="0"/>
                  </a:lnTo>
                  <a:lnTo>
                    <a:pt x="7798943" y="19050"/>
                  </a:lnTo>
                  <a:lnTo>
                    <a:pt x="7856093" y="19050"/>
                  </a:lnTo>
                  <a:lnTo>
                    <a:pt x="7856093" y="0"/>
                  </a:lnTo>
                  <a:close/>
                </a:path>
                <a:path w="10972800" h="3857625">
                  <a:moveTo>
                    <a:pt x="7896644" y="3838562"/>
                  </a:moveTo>
                  <a:lnTo>
                    <a:pt x="7839494" y="3838562"/>
                  </a:lnTo>
                  <a:lnTo>
                    <a:pt x="7839494" y="3857612"/>
                  </a:lnTo>
                  <a:lnTo>
                    <a:pt x="7896644" y="3857612"/>
                  </a:lnTo>
                  <a:lnTo>
                    <a:pt x="7896644" y="3838562"/>
                  </a:lnTo>
                  <a:close/>
                </a:path>
                <a:path w="10972800" h="3857625">
                  <a:moveTo>
                    <a:pt x="7951444" y="0"/>
                  </a:moveTo>
                  <a:lnTo>
                    <a:pt x="7894294" y="0"/>
                  </a:lnTo>
                  <a:lnTo>
                    <a:pt x="7894294" y="19050"/>
                  </a:lnTo>
                  <a:lnTo>
                    <a:pt x="7951444" y="19050"/>
                  </a:lnTo>
                  <a:lnTo>
                    <a:pt x="7951444" y="0"/>
                  </a:lnTo>
                  <a:close/>
                </a:path>
                <a:path w="10972800" h="3857625">
                  <a:moveTo>
                    <a:pt x="7991996" y="3838562"/>
                  </a:moveTo>
                  <a:lnTo>
                    <a:pt x="7934846" y="3838562"/>
                  </a:lnTo>
                  <a:lnTo>
                    <a:pt x="7934846" y="3857612"/>
                  </a:lnTo>
                  <a:lnTo>
                    <a:pt x="7991996" y="3857612"/>
                  </a:lnTo>
                  <a:lnTo>
                    <a:pt x="7991996" y="3838562"/>
                  </a:lnTo>
                  <a:close/>
                </a:path>
                <a:path w="10972800" h="3857625">
                  <a:moveTo>
                    <a:pt x="8046783" y="0"/>
                  </a:moveTo>
                  <a:lnTo>
                    <a:pt x="7989633" y="0"/>
                  </a:lnTo>
                  <a:lnTo>
                    <a:pt x="7989633" y="19050"/>
                  </a:lnTo>
                  <a:lnTo>
                    <a:pt x="8046783" y="19050"/>
                  </a:lnTo>
                  <a:lnTo>
                    <a:pt x="8046783" y="0"/>
                  </a:lnTo>
                  <a:close/>
                </a:path>
                <a:path w="10972800" h="3857625">
                  <a:moveTo>
                    <a:pt x="8087334" y="3838562"/>
                  </a:moveTo>
                  <a:lnTo>
                    <a:pt x="8030184" y="3838562"/>
                  </a:lnTo>
                  <a:lnTo>
                    <a:pt x="8030184" y="3857612"/>
                  </a:lnTo>
                  <a:lnTo>
                    <a:pt x="8087334" y="3857612"/>
                  </a:lnTo>
                  <a:lnTo>
                    <a:pt x="8087334" y="3838562"/>
                  </a:lnTo>
                  <a:close/>
                </a:path>
                <a:path w="10972800" h="3857625">
                  <a:moveTo>
                    <a:pt x="8142122" y="0"/>
                  </a:moveTo>
                  <a:lnTo>
                    <a:pt x="8084972" y="0"/>
                  </a:lnTo>
                  <a:lnTo>
                    <a:pt x="8084972" y="19050"/>
                  </a:lnTo>
                  <a:lnTo>
                    <a:pt x="8142122" y="19050"/>
                  </a:lnTo>
                  <a:lnTo>
                    <a:pt x="8142122" y="0"/>
                  </a:lnTo>
                  <a:close/>
                </a:path>
                <a:path w="10972800" h="3857625">
                  <a:moveTo>
                    <a:pt x="8182673" y="3838562"/>
                  </a:moveTo>
                  <a:lnTo>
                    <a:pt x="8125523" y="3838562"/>
                  </a:lnTo>
                  <a:lnTo>
                    <a:pt x="8125523" y="3857612"/>
                  </a:lnTo>
                  <a:lnTo>
                    <a:pt x="8182673" y="3857612"/>
                  </a:lnTo>
                  <a:lnTo>
                    <a:pt x="8182673" y="3838562"/>
                  </a:lnTo>
                  <a:close/>
                </a:path>
                <a:path w="10972800" h="3857625">
                  <a:moveTo>
                    <a:pt x="8237461" y="0"/>
                  </a:moveTo>
                  <a:lnTo>
                    <a:pt x="8180311" y="0"/>
                  </a:lnTo>
                  <a:lnTo>
                    <a:pt x="8180311" y="19050"/>
                  </a:lnTo>
                  <a:lnTo>
                    <a:pt x="8237461" y="19050"/>
                  </a:lnTo>
                  <a:lnTo>
                    <a:pt x="8237461" y="0"/>
                  </a:lnTo>
                  <a:close/>
                </a:path>
                <a:path w="10972800" h="3857625">
                  <a:moveTo>
                    <a:pt x="8278025" y="3838562"/>
                  </a:moveTo>
                  <a:lnTo>
                    <a:pt x="8220875" y="3838562"/>
                  </a:lnTo>
                  <a:lnTo>
                    <a:pt x="8220875" y="3857612"/>
                  </a:lnTo>
                  <a:lnTo>
                    <a:pt x="8278025" y="3857612"/>
                  </a:lnTo>
                  <a:lnTo>
                    <a:pt x="8278025" y="3838562"/>
                  </a:lnTo>
                  <a:close/>
                </a:path>
                <a:path w="10972800" h="3857625">
                  <a:moveTo>
                    <a:pt x="8332813" y="0"/>
                  </a:moveTo>
                  <a:lnTo>
                    <a:pt x="8275663" y="0"/>
                  </a:lnTo>
                  <a:lnTo>
                    <a:pt x="8275663" y="19050"/>
                  </a:lnTo>
                  <a:lnTo>
                    <a:pt x="8332813" y="19050"/>
                  </a:lnTo>
                  <a:lnTo>
                    <a:pt x="8332813" y="0"/>
                  </a:lnTo>
                  <a:close/>
                </a:path>
                <a:path w="10972800" h="3857625">
                  <a:moveTo>
                    <a:pt x="8373364" y="3838562"/>
                  </a:moveTo>
                  <a:lnTo>
                    <a:pt x="8316214" y="3838562"/>
                  </a:lnTo>
                  <a:lnTo>
                    <a:pt x="8316214" y="3857612"/>
                  </a:lnTo>
                  <a:lnTo>
                    <a:pt x="8373364" y="3857612"/>
                  </a:lnTo>
                  <a:lnTo>
                    <a:pt x="8373364" y="3838562"/>
                  </a:lnTo>
                  <a:close/>
                </a:path>
                <a:path w="10972800" h="3857625">
                  <a:moveTo>
                    <a:pt x="8428152" y="0"/>
                  </a:moveTo>
                  <a:lnTo>
                    <a:pt x="8371002" y="0"/>
                  </a:lnTo>
                  <a:lnTo>
                    <a:pt x="8371002" y="19050"/>
                  </a:lnTo>
                  <a:lnTo>
                    <a:pt x="8428152" y="19050"/>
                  </a:lnTo>
                  <a:lnTo>
                    <a:pt x="8428152" y="0"/>
                  </a:lnTo>
                  <a:close/>
                </a:path>
                <a:path w="10972800" h="3857625">
                  <a:moveTo>
                    <a:pt x="8468703" y="3838562"/>
                  </a:moveTo>
                  <a:lnTo>
                    <a:pt x="8411553" y="3838562"/>
                  </a:lnTo>
                  <a:lnTo>
                    <a:pt x="8411553" y="3857612"/>
                  </a:lnTo>
                  <a:lnTo>
                    <a:pt x="8468703" y="3857612"/>
                  </a:lnTo>
                  <a:lnTo>
                    <a:pt x="8468703" y="3838562"/>
                  </a:lnTo>
                  <a:close/>
                </a:path>
                <a:path w="10972800" h="3857625">
                  <a:moveTo>
                    <a:pt x="8523491" y="0"/>
                  </a:moveTo>
                  <a:lnTo>
                    <a:pt x="8466341" y="0"/>
                  </a:lnTo>
                  <a:lnTo>
                    <a:pt x="8466341" y="19050"/>
                  </a:lnTo>
                  <a:lnTo>
                    <a:pt x="8523491" y="19050"/>
                  </a:lnTo>
                  <a:lnTo>
                    <a:pt x="8523491" y="0"/>
                  </a:lnTo>
                  <a:close/>
                </a:path>
                <a:path w="10972800" h="3857625">
                  <a:moveTo>
                    <a:pt x="8564042" y="3838562"/>
                  </a:moveTo>
                  <a:lnTo>
                    <a:pt x="8506892" y="3838562"/>
                  </a:lnTo>
                  <a:lnTo>
                    <a:pt x="8506892" y="3857612"/>
                  </a:lnTo>
                  <a:lnTo>
                    <a:pt x="8564042" y="3857612"/>
                  </a:lnTo>
                  <a:lnTo>
                    <a:pt x="8564042" y="3838562"/>
                  </a:lnTo>
                  <a:close/>
                </a:path>
                <a:path w="10972800" h="3857625">
                  <a:moveTo>
                    <a:pt x="8618830" y="0"/>
                  </a:moveTo>
                  <a:lnTo>
                    <a:pt x="8561680" y="0"/>
                  </a:lnTo>
                  <a:lnTo>
                    <a:pt x="8561680" y="19050"/>
                  </a:lnTo>
                  <a:lnTo>
                    <a:pt x="8618830" y="19050"/>
                  </a:lnTo>
                  <a:lnTo>
                    <a:pt x="8618830" y="0"/>
                  </a:lnTo>
                  <a:close/>
                </a:path>
                <a:path w="10972800" h="3857625">
                  <a:moveTo>
                    <a:pt x="8659393" y="3838562"/>
                  </a:moveTo>
                  <a:lnTo>
                    <a:pt x="8602243" y="3838562"/>
                  </a:lnTo>
                  <a:lnTo>
                    <a:pt x="8602243" y="3857612"/>
                  </a:lnTo>
                  <a:lnTo>
                    <a:pt x="8659393" y="3857612"/>
                  </a:lnTo>
                  <a:lnTo>
                    <a:pt x="8659393" y="3838562"/>
                  </a:lnTo>
                  <a:close/>
                </a:path>
                <a:path w="10972800" h="3857625">
                  <a:moveTo>
                    <a:pt x="8714181" y="0"/>
                  </a:moveTo>
                  <a:lnTo>
                    <a:pt x="8657031" y="0"/>
                  </a:lnTo>
                  <a:lnTo>
                    <a:pt x="8657031" y="19050"/>
                  </a:lnTo>
                  <a:lnTo>
                    <a:pt x="8714181" y="19050"/>
                  </a:lnTo>
                  <a:lnTo>
                    <a:pt x="8714181" y="0"/>
                  </a:lnTo>
                  <a:close/>
                </a:path>
                <a:path w="10972800" h="3857625">
                  <a:moveTo>
                    <a:pt x="8754732" y="3838562"/>
                  </a:moveTo>
                  <a:lnTo>
                    <a:pt x="8697582" y="3838562"/>
                  </a:lnTo>
                  <a:lnTo>
                    <a:pt x="8697582" y="3857612"/>
                  </a:lnTo>
                  <a:lnTo>
                    <a:pt x="8754732" y="3857612"/>
                  </a:lnTo>
                  <a:lnTo>
                    <a:pt x="8754732" y="3838562"/>
                  </a:lnTo>
                  <a:close/>
                </a:path>
                <a:path w="10972800" h="3857625">
                  <a:moveTo>
                    <a:pt x="8809520" y="0"/>
                  </a:moveTo>
                  <a:lnTo>
                    <a:pt x="8752370" y="0"/>
                  </a:lnTo>
                  <a:lnTo>
                    <a:pt x="8752370" y="19050"/>
                  </a:lnTo>
                  <a:lnTo>
                    <a:pt x="8809520" y="19050"/>
                  </a:lnTo>
                  <a:lnTo>
                    <a:pt x="8809520" y="0"/>
                  </a:lnTo>
                  <a:close/>
                </a:path>
                <a:path w="10972800" h="3857625">
                  <a:moveTo>
                    <a:pt x="8850071" y="3838562"/>
                  </a:moveTo>
                  <a:lnTo>
                    <a:pt x="8792921" y="3838562"/>
                  </a:lnTo>
                  <a:lnTo>
                    <a:pt x="8792921" y="3857612"/>
                  </a:lnTo>
                  <a:lnTo>
                    <a:pt x="8850071" y="3857612"/>
                  </a:lnTo>
                  <a:lnTo>
                    <a:pt x="8850071" y="3838562"/>
                  </a:lnTo>
                  <a:close/>
                </a:path>
                <a:path w="10972800" h="3857625">
                  <a:moveTo>
                    <a:pt x="8904859" y="0"/>
                  </a:moveTo>
                  <a:lnTo>
                    <a:pt x="8847709" y="0"/>
                  </a:lnTo>
                  <a:lnTo>
                    <a:pt x="8847709" y="19050"/>
                  </a:lnTo>
                  <a:lnTo>
                    <a:pt x="8904859" y="19050"/>
                  </a:lnTo>
                  <a:lnTo>
                    <a:pt x="8904859" y="0"/>
                  </a:lnTo>
                  <a:close/>
                </a:path>
                <a:path w="10972800" h="3857625">
                  <a:moveTo>
                    <a:pt x="8945410" y="3838562"/>
                  </a:moveTo>
                  <a:lnTo>
                    <a:pt x="8888260" y="3838562"/>
                  </a:lnTo>
                  <a:lnTo>
                    <a:pt x="8888260" y="3857612"/>
                  </a:lnTo>
                  <a:lnTo>
                    <a:pt x="8945410" y="3857612"/>
                  </a:lnTo>
                  <a:lnTo>
                    <a:pt x="8945410" y="3838562"/>
                  </a:lnTo>
                  <a:close/>
                </a:path>
                <a:path w="10972800" h="3857625">
                  <a:moveTo>
                    <a:pt x="9000211" y="0"/>
                  </a:moveTo>
                  <a:lnTo>
                    <a:pt x="8943061" y="0"/>
                  </a:lnTo>
                  <a:lnTo>
                    <a:pt x="8943061" y="19050"/>
                  </a:lnTo>
                  <a:lnTo>
                    <a:pt x="9000211" y="19050"/>
                  </a:lnTo>
                  <a:lnTo>
                    <a:pt x="9000211" y="0"/>
                  </a:lnTo>
                  <a:close/>
                </a:path>
                <a:path w="10972800" h="3857625">
                  <a:moveTo>
                    <a:pt x="9040762" y="3838562"/>
                  </a:moveTo>
                  <a:lnTo>
                    <a:pt x="8983612" y="3838562"/>
                  </a:lnTo>
                  <a:lnTo>
                    <a:pt x="8983612" y="3857612"/>
                  </a:lnTo>
                  <a:lnTo>
                    <a:pt x="9040762" y="3857612"/>
                  </a:lnTo>
                  <a:lnTo>
                    <a:pt x="9040762" y="3838562"/>
                  </a:lnTo>
                  <a:close/>
                </a:path>
                <a:path w="10972800" h="3857625">
                  <a:moveTo>
                    <a:pt x="9095549" y="0"/>
                  </a:moveTo>
                  <a:lnTo>
                    <a:pt x="9038399" y="0"/>
                  </a:lnTo>
                  <a:lnTo>
                    <a:pt x="9038399" y="19050"/>
                  </a:lnTo>
                  <a:lnTo>
                    <a:pt x="9095549" y="19050"/>
                  </a:lnTo>
                  <a:lnTo>
                    <a:pt x="9095549" y="0"/>
                  </a:lnTo>
                  <a:close/>
                </a:path>
                <a:path w="10972800" h="3857625">
                  <a:moveTo>
                    <a:pt x="9136101" y="3838562"/>
                  </a:moveTo>
                  <a:lnTo>
                    <a:pt x="9078951" y="3838562"/>
                  </a:lnTo>
                  <a:lnTo>
                    <a:pt x="9078951" y="3857612"/>
                  </a:lnTo>
                  <a:lnTo>
                    <a:pt x="9136101" y="3857612"/>
                  </a:lnTo>
                  <a:lnTo>
                    <a:pt x="9136101" y="3838562"/>
                  </a:lnTo>
                  <a:close/>
                </a:path>
                <a:path w="10972800" h="3857625">
                  <a:moveTo>
                    <a:pt x="9190888" y="0"/>
                  </a:moveTo>
                  <a:lnTo>
                    <a:pt x="9133738" y="0"/>
                  </a:lnTo>
                  <a:lnTo>
                    <a:pt x="9133738" y="19050"/>
                  </a:lnTo>
                  <a:lnTo>
                    <a:pt x="9190888" y="19050"/>
                  </a:lnTo>
                  <a:lnTo>
                    <a:pt x="9190888" y="0"/>
                  </a:lnTo>
                  <a:close/>
                </a:path>
                <a:path w="10972800" h="3857625">
                  <a:moveTo>
                    <a:pt x="9231439" y="3838562"/>
                  </a:moveTo>
                  <a:lnTo>
                    <a:pt x="9174289" y="3838562"/>
                  </a:lnTo>
                  <a:lnTo>
                    <a:pt x="9174289" y="3857612"/>
                  </a:lnTo>
                  <a:lnTo>
                    <a:pt x="9231439" y="3857612"/>
                  </a:lnTo>
                  <a:lnTo>
                    <a:pt x="9231439" y="3838562"/>
                  </a:lnTo>
                  <a:close/>
                </a:path>
                <a:path w="10972800" h="3857625">
                  <a:moveTo>
                    <a:pt x="9286227" y="0"/>
                  </a:moveTo>
                  <a:lnTo>
                    <a:pt x="9229090" y="0"/>
                  </a:lnTo>
                  <a:lnTo>
                    <a:pt x="9229090" y="19050"/>
                  </a:lnTo>
                  <a:lnTo>
                    <a:pt x="9286227" y="19050"/>
                  </a:lnTo>
                  <a:lnTo>
                    <a:pt x="9286227" y="0"/>
                  </a:lnTo>
                  <a:close/>
                </a:path>
                <a:path w="10972800" h="3857625">
                  <a:moveTo>
                    <a:pt x="9326791" y="3838562"/>
                  </a:moveTo>
                  <a:lnTo>
                    <a:pt x="9269641" y="3838562"/>
                  </a:lnTo>
                  <a:lnTo>
                    <a:pt x="9269641" y="3857612"/>
                  </a:lnTo>
                  <a:lnTo>
                    <a:pt x="9326791" y="3857612"/>
                  </a:lnTo>
                  <a:lnTo>
                    <a:pt x="9326791" y="3838562"/>
                  </a:lnTo>
                  <a:close/>
                </a:path>
                <a:path w="10972800" h="3857625">
                  <a:moveTo>
                    <a:pt x="9381579" y="0"/>
                  </a:moveTo>
                  <a:lnTo>
                    <a:pt x="9324429" y="0"/>
                  </a:lnTo>
                  <a:lnTo>
                    <a:pt x="9324429" y="19050"/>
                  </a:lnTo>
                  <a:lnTo>
                    <a:pt x="9381579" y="19050"/>
                  </a:lnTo>
                  <a:lnTo>
                    <a:pt x="9381579" y="0"/>
                  </a:lnTo>
                  <a:close/>
                </a:path>
                <a:path w="10972800" h="3857625">
                  <a:moveTo>
                    <a:pt x="9422130" y="3838562"/>
                  </a:moveTo>
                  <a:lnTo>
                    <a:pt x="9364980" y="3838562"/>
                  </a:lnTo>
                  <a:lnTo>
                    <a:pt x="9364980" y="3857612"/>
                  </a:lnTo>
                  <a:lnTo>
                    <a:pt x="9422130" y="3857612"/>
                  </a:lnTo>
                  <a:lnTo>
                    <a:pt x="9422130" y="3838562"/>
                  </a:lnTo>
                  <a:close/>
                </a:path>
                <a:path w="10972800" h="3857625">
                  <a:moveTo>
                    <a:pt x="9476918" y="0"/>
                  </a:moveTo>
                  <a:lnTo>
                    <a:pt x="9419768" y="0"/>
                  </a:lnTo>
                  <a:lnTo>
                    <a:pt x="9419768" y="19050"/>
                  </a:lnTo>
                  <a:lnTo>
                    <a:pt x="9476918" y="19050"/>
                  </a:lnTo>
                  <a:lnTo>
                    <a:pt x="9476918" y="0"/>
                  </a:lnTo>
                  <a:close/>
                </a:path>
                <a:path w="10972800" h="3857625">
                  <a:moveTo>
                    <a:pt x="9517469" y="3838562"/>
                  </a:moveTo>
                  <a:lnTo>
                    <a:pt x="9460319" y="3838562"/>
                  </a:lnTo>
                  <a:lnTo>
                    <a:pt x="9460319" y="3857612"/>
                  </a:lnTo>
                  <a:lnTo>
                    <a:pt x="9517469" y="3857612"/>
                  </a:lnTo>
                  <a:lnTo>
                    <a:pt x="9517469" y="3838562"/>
                  </a:lnTo>
                  <a:close/>
                </a:path>
                <a:path w="10972800" h="3857625">
                  <a:moveTo>
                    <a:pt x="9572257" y="0"/>
                  </a:moveTo>
                  <a:lnTo>
                    <a:pt x="9515107" y="0"/>
                  </a:lnTo>
                  <a:lnTo>
                    <a:pt x="9515107" y="19050"/>
                  </a:lnTo>
                  <a:lnTo>
                    <a:pt x="9572257" y="19050"/>
                  </a:lnTo>
                  <a:lnTo>
                    <a:pt x="9572257" y="0"/>
                  </a:lnTo>
                  <a:close/>
                </a:path>
                <a:path w="10972800" h="3857625">
                  <a:moveTo>
                    <a:pt x="9612808" y="3838562"/>
                  </a:moveTo>
                  <a:lnTo>
                    <a:pt x="9555658" y="3838562"/>
                  </a:lnTo>
                  <a:lnTo>
                    <a:pt x="9555658" y="3857612"/>
                  </a:lnTo>
                  <a:lnTo>
                    <a:pt x="9612808" y="3857612"/>
                  </a:lnTo>
                  <a:lnTo>
                    <a:pt x="9612808" y="3838562"/>
                  </a:lnTo>
                  <a:close/>
                </a:path>
                <a:path w="10972800" h="3857625">
                  <a:moveTo>
                    <a:pt x="9667608" y="0"/>
                  </a:moveTo>
                  <a:lnTo>
                    <a:pt x="9610458" y="0"/>
                  </a:lnTo>
                  <a:lnTo>
                    <a:pt x="9610458" y="19050"/>
                  </a:lnTo>
                  <a:lnTo>
                    <a:pt x="9667608" y="19050"/>
                  </a:lnTo>
                  <a:lnTo>
                    <a:pt x="9667608" y="0"/>
                  </a:lnTo>
                  <a:close/>
                </a:path>
                <a:path w="10972800" h="3857625">
                  <a:moveTo>
                    <a:pt x="9708159" y="3838562"/>
                  </a:moveTo>
                  <a:lnTo>
                    <a:pt x="9651009" y="3838562"/>
                  </a:lnTo>
                  <a:lnTo>
                    <a:pt x="9651009" y="3857612"/>
                  </a:lnTo>
                  <a:lnTo>
                    <a:pt x="9708159" y="3857612"/>
                  </a:lnTo>
                  <a:lnTo>
                    <a:pt x="9708159" y="3838562"/>
                  </a:lnTo>
                  <a:close/>
                </a:path>
                <a:path w="10972800" h="3857625">
                  <a:moveTo>
                    <a:pt x="9762947" y="0"/>
                  </a:moveTo>
                  <a:lnTo>
                    <a:pt x="9705797" y="0"/>
                  </a:lnTo>
                  <a:lnTo>
                    <a:pt x="9705797" y="19050"/>
                  </a:lnTo>
                  <a:lnTo>
                    <a:pt x="9762947" y="19050"/>
                  </a:lnTo>
                  <a:lnTo>
                    <a:pt x="9762947" y="0"/>
                  </a:lnTo>
                  <a:close/>
                </a:path>
                <a:path w="10972800" h="3857625">
                  <a:moveTo>
                    <a:pt x="9803498" y="3838562"/>
                  </a:moveTo>
                  <a:lnTo>
                    <a:pt x="9746348" y="3838562"/>
                  </a:lnTo>
                  <a:lnTo>
                    <a:pt x="9746348" y="3857612"/>
                  </a:lnTo>
                  <a:lnTo>
                    <a:pt x="9803498" y="3857612"/>
                  </a:lnTo>
                  <a:lnTo>
                    <a:pt x="9803498" y="3838562"/>
                  </a:lnTo>
                  <a:close/>
                </a:path>
                <a:path w="10972800" h="3857625">
                  <a:moveTo>
                    <a:pt x="9858286" y="0"/>
                  </a:moveTo>
                  <a:lnTo>
                    <a:pt x="9801136" y="0"/>
                  </a:lnTo>
                  <a:lnTo>
                    <a:pt x="9801136" y="19050"/>
                  </a:lnTo>
                  <a:lnTo>
                    <a:pt x="9858286" y="19050"/>
                  </a:lnTo>
                  <a:lnTo>
                    <a:pt x="9858286" y="0"/>
                  </a:lnTo>
                  <a:close/>
                </a:path>
                <a:path w="10972800" h="3857625">
                  <a:moveTo>
                    <a:pt x="9898837" y="3838562"/>
                  </a:moveTo>
                  <a:lnTo>
                    <a:pt x="9841687" y="3838562"/>
                  </a:lnTo>
                  <a:lnTo>
                    <a:pt x="9841687" y="3857612"/>
                  </a:lnTo>
                  <a:lnTo>
                    <a:pt x="9898837" y="3857612"/>
                  </a:lnTo>
                  <a:lnTo>
                    <a:pt x="9898837" y="3838562"/>
                  </a:lnTo>
                  <a:close/>
                </a:path>
                <a:path w="10972800" h="3857625">
                  <a:moveTo>
                    <a:pt x="9953625" y="0"/>
                  </a:moveTo>
                  <a:lnTo>
                    <a:pt x="9896475" y="0"/>
                  </a:lnTo>
                  <a:lnTo>
                    <a:pt x="9896475" y="19050"/>
                  </a:lnTo>
                  <a:lnTo>
                    <a:pt x="9953625" y="19050"/>
                  </a:lnTo>
                  <a:lnTo>
                    <a:pt x="9953625" y="0"/>
                  </a:lnTo>
                  <a:close/>
                </a:path>
                <a:path w="10972800" h="3857625">
                  <a:moveTo>
                    <a:pt x="9994189" y="3838562"/>
                  </a:moveTo>
                  <a:lnTo>
                    <a:pt x="9937039" y="3838562"/>
                  </a:lnTo>
                  <a:lnTo>
                    <a:pt x="9937039" y="3857612"/>
                  </a:lnTo>
                  <a:lnTo>
                    <a:pt x="9994189" y="3857612"/>
                  </a:lnTo>
                  <a:lnTo>
                    <a:pt x="9994189" y="3838562"/>
                  </a:lnTo>
                  <a:close/>
                </a:path>
                <a:path w="10972800" h="3857625">
                  <a:moveTo>
                    <a:pt x="10048977" y="0"/>
                  </a:moveTo>
                  <a:lnTo>
                    <a:pt x="9991827" y="0"/>
                  </a:lnTo>
                  <a:lnTo>
                    <a:pt x="9991827" y="19050"/>
                  </a:lnTo>
                  <a:lnTo>
                    <a:pt x="10048977" y="19050"/>
                  </a:lnTo>
                  <a:lnTo>
                    <a:pt x="10048977" y="0"/>
                  </a:lnTo>
                  <a:close/>
                </a:path>
                <a:path w="10972800" h="3857625">
                  <a:moveTo>
                    <a:pt x="10089528" y="3838562"/>
                  </a:moveTo>
                  <a:lnTo>
                    <a:pt x="10032378" y="3838562"/>
                  </a:lnTo>
                  <a:lnTo>
                    <a:pt x="10032378" y="3857612"/>
                  </a:lnTo>
                  <a:lnTo>
                    <a:pt x="10089528" y="3857612"/>
                  </a:lnTo>
                  <a:lnTo>
                    <a:pt x="10089528" y="3838562"/>
                  </a:lnTo>
                  <a:close/>
                </a:path>
                <a:path w="10972800" h="3857625">
                  <a:moveTo>
                    <a:pt x="10144315" y="0"/>
                  </a:moveTo>
                  <a:lnTo>
                    <a:pt x="10087165" y="0"/>
                  </a:lnTo>
                  <a:lnTo>
                    <a:pt x="10087165" y="19050"/>
                  </a:lnTo>
                  <a:lnTo>
                    <a:pt x="10144315" y="19050"/>
                  </a:lnTo>
                  <a:lnTo>
                    <a:pt x="10144315" y="0"/>
                  </a:lnTo>
                  <a:close/>
                </a:path>
                <a:path w="10972800" h="3857625">
                  <a:moveTo>
                    <a:pt x="10184867" y="3838562"/>
                  </a:moveTo>
                  <a:lnTo>
                    <a:pt x="10127717" y="3838562"/>
                  </a:lnTo>
                  <a:lnTo>
                    <a:pt x="10127717" y="3857612"/>
                  </a:lnTo>
                  <a:lnTo>
                    <a:pt x="10184867" y="3857612"/>
                  </a:lnTo>
                  <a:lnTo>
                    <a:pt x="10184867" y="3838562"/>
                  </a:lnTo>
                  <a:close/>
                </a:path>
                <a:path w="10972800" h="3857625">
                  <a:moveTo>
                    <a:pt x="10239654" y="0"/>
                  </a:moveTo>
                  <a:lnTo>
                    <a:pt x="10182504" y="0"/>
                  </a:lnTo>
                  <a:lnTo>
                    <a:pt x="10182504" y="19050"/>
                  </a:lnTo>
                  <a:lnTo>
                    <a:pt x="10239654" y="19050"/>
                  </a:lnTo>
                  <a:lnTo>
                    <a:pt x="10239654" y="0"/>
                  </a:lnTo>
                  <a:close/>
                </a:path>
                <a:path w="10972800" h="3857625">
                  <a:moveTo>
                    <a:pt x="10280205" y="3838562"/>
                  </a:moveTo>
                  <a:lnTo>
                    <a:pt x="10223055" y="3838562"/>
                  </a:lnTo>
                  <a:lnTo>
                    <a:pt x="10223055" y="3857612"/>
                  </a:lnTo>
                  <a:lnTo>
                    <a:pt x="10280205" y="3857612"/>
                  </a:lnTo>
                  <a:lnTo>
                    <a:pt x="10280205" y="3838562"/>
                  </a:lnTo>
                  <a:close/>
                </a:path>
                <a:path w="10972800" h="3857625">
                  <a:moveTo>
                    <a:pt x="10335006" y="0"/>
                  </a:moveTo>
                  <a:lnTo>
                    <a:pt x="10277856" y="0"/>
                  </a:lnTo>
                  <a:lnTo>
                    <a:pt x="10277856" y="19050"/>
                  </a:lnTo>
                  <a:lnTo>
                    <a:pt x="10335006" y="19050"/>
                  </a:lnTo>
                  <a:lnTo>
                    <a:pt x="10335006" y="0"/>
                  </a:lnTo>
                  <a:close/>
                </a:path>
                <a:path w="10972800" h="3857625">
                  <a:moveTo>
                    <a:pt x="10375557" y="3838562"/>
                  </a:moveTo>
                  <a:lnTo>
                    <a:pt x="10318407" y="3838562"/>
                  </a:lnTo>
                  <a:lnTo>
                    <a:pt x="10318407" y="3857612"/>
                  </a:lnTo>
                  <a:lnTo>
                    <a:pt x="10375557" y="3857612"/>
                  </a:lnTo>
                  <a:lnTo>
                    <a:pt x="10375557" y="3838562"/>
                  </a:lnTo>
                  <a:close/>
                </a:path>
                <a:path w="10972800" h="3857625">
                  <a:moveTo>
                    <a:pt x="10430345" y="0"/>
                  </a:moveTo>
                  <a:lnTo>
                    <a:pt x="10373195" y="0"/>
                  </a:lnTo>
                  <a:lnTo>
                    <a:pt x="10373195" y="19050"/>
                  </a:lnTo>
                  <a:lnTo>
                    <a:pt x="10430345" y="19050"/>
                  </a:lnTo>
                  <a:lnTo>
                    <a:pt x="10430345" y="0"/>
                  </a:lnTo>
                  <a:close/>
                </a:path>
                <a:path w="10972800" h="3857625">
                  <a:moveTo>
                    <a:pt x="10470896" y="3838562"/>
                  </a:moveTo>
                  <a:lnTo>
                    <a:pt x="10413746" y="3838562"/>
                  </a:lnTo>
                  <a:lnTo>
                    <a:pt x="10413746" y="3857612"/>
                  </a:lnTo>
                  <a:lnTo>
                    <a:pt x="10470896" y="3857612"/>
                  </a:lnTo>
                  <a:lnTo>
                    <a:pt x="10470896" y="3838562"/>
                  </a:lnTo>
                  <a:close/>
                </a:path>
                <a:path w="10972800" h="3857625">
                  <a:moveTo>
                    <a:pt x="10525684" y="0"/>
                  </a:moveTo>
                  <a:lnTo>
                    <a:pt x="10468534" y="0"/>
                  </a:lnTo>
                  <a:lnTo>
                    <a:pt x="10468534" y="19050"/>
                  </a:lnTo>
                  <a:lnTo>
                    <a:pt x="10525684" y="19050"/>
                  </a:lnTo>
                  <a:lnTo>
                    <a:pt x="10525684" y="0"/>
                  </a:lnTo>
                  <a:close/>
                </a:path>
                <a:path w="10972800" h="3857625">
                  <a:moveTo>
                    <a:pt x="10566235" y="3838562"/>
                  </a:moveTo>
                  <a:lnTo>
                    <a:pt x="10509085" y="3838562"/>
                  </a:lnTo>
                  <a:lnTo>
                    <a:pt x="10509085" y="3857612"/>
                  </a:lnTo>
                  <a:lnTo>
                    <a:pt x="10566235" y="3857612"/>
                  </a:lnTo>
                  <a:lnTo>
                    <a:pt x="10566235" y="3838562"/>
                  </a:lnTo>
                  <a:close/>
                </a:path>
                <a:path w="10972800" h="3857625">
                  <a:moveTo>
                    <a:pt x="10621023" y="0"/>
                  </a:moveTo>
                  <a:lnTo>
                    <a:pt x="10563873" y="0"/>
                  </a:lnTo>
                  <a:lnTo>
                    <a:pt x="10563873" y="19050"/>
                  </a:lnTo>
                  <a:lnTo>
                    <a:pt x="10621023" y="19050"/>
                  </a:lnTo>
                  <a:lnTo>
                    <a:pt x="10621023" y="0"/>
                  </a:lnTo>
                  <a:close/>
                </a:path>
                <a:path w="10972800" h="3857625">
                  <a:moveTo>
                    <a:pt x="10661574" y="3838562"/>
                  </a:moveTo>
                  <a:lnTo>
                    <a:pt x="10604424" y="3838562"/>
                  </a:lnTo>
                  <a:lnTo>
                    <a:pt x="10604424" y="3857612"/>
                  </a:lnTo>
                  <a:lnTo>
                    <a:pt x="10661574" y="3857612"/>
                  </a:lnTo>
                  <a:lnTo>
                    <a:pt x="10661574" y="3838562"/>
                  </a:lnTo>
                  <a:close/>
                </a:path>
                <a:path w="10972800" h="3857625">
                  <a:moveTo>
                    <a:pt x="10716374" y="0"/>
                  </a:moveTo>
                  <a:lnTo>
                    <a:pt x="10659224" y="0"/>
                  </a:lnTo>
                  <a:lnTo>
                    <a:pt x="10659224" y="19050"/>
                  </a:lnTo>
                  <a:lnTo>
                    <a:pt x="10716374" y="19050"/>
                  </a:lnTo>
                  <a:lnTo>
                    <a:pt x="10716374" y="0"/>
                  </a:lnTo>
                  <a:close/>
                </a:path>
                <a:path w="10972800" h="3857625">
                  <a:moveTo>
                    <a:pt x="10756925" y="3838562"/>
                  </a:moveTo>
                  <a:lnTo>
                    <a:pt x="10699775" y="3838562"/>
                  </a:lnTo>
                  <a:lnTo>
                    <a:pt x="10699775" y="3857612"/>
                  </a:lnTo>
                  <a:lnTo>
                    <a:pt x="10756925" y="3857612"/>
                  </a:lnTo>
                  <a:lnTo>
                    <a:pt x="10756925" y="3838562"/>
                  </a:lnTo>
                  <a:close/>
                </a:path>
                <a:path w="10972800" h="3857625">
                  <a:moveTo>
                    <a:pt x="10811713" y="0"/>
                  </a:moveTo>
                  <a:lnTo>
                    <a:pt x="10754563" y="0"/>
                  </a:lnTo>
                  <a:lnTo>
                    <a:pt x="10754563" y="19050"/>
                  </a:lnTo>
                  <a:lnTo>
                    <a:pt x="10811713" y="19050"/>
                  </a:lnTo>
                  <a:lnTo>
                    <a:pt x="10811713" y="0"/>
                  </a:lnTo>
                  <a:close/>
                </a:path>
                <a:path w="10972800" h="3857625">
                  <a:moveTo>
                    <a:pt x="10852264" y="3838562"/>
                  </a:moveTo>
                  <a:lnTo>
                    <a:pt x="10795114" y="3838562"/>
                  </a:lnTo>
                  <a:lnTo>
                    <a:pt x="10795114" y="3857612"/>
                  </a:lnTo>
                  <a:lnTo>
                    <a:pt x="10852264" y="3857612"/>
                  </a:lnTo>
                  <a:lnTo>
                    <a:pt x="10852264" y="3838562"/>
                  </a:lnTo>
                  <a:close/>
                </a:path>
                <a:path w="10972800" h="3857625">
                  <a:moveTo>
                    <a:pt x="10908144" y="952"/>
                  </a:moveTo>
                  <a:lnTo>
                    <a:pt x="10904106" y="355"/>
                  </a:lnTo>
                  <a:lnTo>
                    <a:pt x="10896600" y="0"/>
                  </a:lnTo>
                  <a:lnTo>
                    <a:pt x="10849902" y="0"/>
                  </a:lnTo>
                  <a:lnTo>
                    <a:pt x="10849902" y="19050"/>
                  </a:lnTo>
                  <a:lnTo>
                    <a:pt x="10904182" y="19050"/>
                  </a:lnTo>
                  <a:lnTo>
                    <a:pt x="10905338" y="19278"/>
                  </a:lnTo>
                  <a:lnTo>
                    <a:pt x="10905376" y="19050"/>
                  </a:lnTo>
                  <a:lnTo>
                    <a:pt x="10908144" y="952"/>
                  </a:lnTo>
                  <a:close/>
                </a:path>
                <a:path w="10972800" h="3857625">
                  <a:moveTo>
                    <a:pt x="10949597" y="3836111"/>
                  </a:moveTo>
                  <a:lnTo>
                    <a:pt x="10936376" y="3822458"/>
                  </a:lnTo>
                  <a:lnTo>
                    <a:pt x="10931652" y="3827183"/>
                  </a:lnTo>
                  <a:lnTo>
                    <a:pt x="10925480" y="3831323"/>
                  </a:lnTo>
                  <a:lnTo>
                    <a:pt x="10911472" y="3837114"/>
                  </a:lnTo>
                  <a:lnTo>
                    <a:pt x="10904182" y="3838562"/>
                  </a:lnTo>
                  <a:lnTo>
                    <a:pt x="10890453" y="3838562"/>
                  </a:lnTo>
                  <a:lnTo>
                    <a:pt x="10890453" y="3857612"/>
                  </a:lnTo>
                  <a:lnTo>
                    <a:pt x="10896600" y="3857612"/>
                  </a:lnTo>
                  <a:lnTo>
                    <a:pt x="10904106" y="3857256"/>
                  </a:lnTo>
                  <a:lnTo>
                    <a:pt x="10944924" y="3840353"/>
                  </a:lnTo>
                  <a:lnTo>
                    <a:pt x="10949597" y="3836111"/>
                  </a:lnTo>
                  <a:close/>
                </a:path>
                <a:path w="10972800" h="3857625">
                  <a:moveTo>
                    <a:pt x="10972800" y="3739134"/>
                  </a:moveTo>
                  <a:lnTo>
                    <a:pt x="10953750" y="3739134"/>
                  </a:lnTo>
                  <a:lnTo>
                    <a:pt x="10953750" y="3788930"/>
                  </a:lnTo>
                  <a:lnTo>
                    <a:pt x="10952772" y="3793921"/>
                  </a:lnTo>
                  <a:lnTo>
                    <a:pt x="10970933" y="3797960"/>
                  </a:lnTo>
                  <a:lnTo>
                    <a:pt x="10971352" y="3796284"/>
                  </a:lnTo>
                  <a:lnTo>
                    <a:pt x="10972444" y="3788930"/>
                  </a:lnTo>
                  <a:lnTo>
                    <a:pt x="10972800" y="3781412"/>
                  </a:lnTo>
                  <a:lnTo>
                    <a:pt x="10972800" y="3739134"/>
                  </a:lnTo>
                  <a:close/>
                </a:path>
                <a:path w="10972800" h="3857625">
                  <a:moveTo>
                    <a:pt x="10972800" y="3643795"/>
                  </a:moveTo>
                  <a:lnTo>
                    <a:pt x="10953750" y="3643795"/>
                  </a:lnTo>
                  <a:lnTo>
                    <a:pt x="10953750" y="3700945"/>
                  </a:lnTo>
                  <a:lnTo>
                    <a:pt x="10972800" y="3700945"/>
                  </a:lnTo>
                  <a:lnTo>
                    <a:pt x="10972800" y="3643795"/>
                  </a:lnTo>
                  <a:close/>
                </a:path>
                <a:path w="10972800" h="3857625">
                  <a:moveTo>
                    <a:pt x="10972800" y="3548443"/>
                  </a:moveTo>
                  <a:lnTo>
                    <a:pt x="10953750" y="3548443"/>
                  </a:lnTo>
                  <a:lnTo>
                    <a:pt x="10953750" y="3605593"/>
                  </a:lnTo>
                  <a:lnTo>
                    <a:pt x="10972800" y="3605593"/>
                  </a:lnTo>
                  <a:lnTo>
                    <a:pt x="10972800" y="3548443"/>
                  </a:lnTo>
                  <a:close/>
                </a:path>
                <a:path w="10972800" h="3857625">
                  <a:moveTo>
                    <a:pt x="10972800" y="3453104"/>
                  </a:moveTo>
                  <a:lnTo>
                    <a:pt x="10953750" y="3453104"/>
                  </a:lnTo>
                  <a:lnTo>
                    <a:pt x="10953750" y="3510254"/>
                  </a:lnTo>
                  <a:lnTo>
                    <a:pt x="10972800" y="3510254"/>
                  </a:lnTo>
                  <a:lnTo>
                    <a:pt x="10972800" y="3453104"/>
                  </a:lnTo>
                  <a:close/>
                </a:path>
                <a:path w="10972800" h="3857625">
                  <a:moveTo>
                    <a:pt x="10972800" y="3357765"/>
                  </a:moveTo>
                  <a:lnTo>
                    <a:pt x="10953750" y="3357765"/>
                  </a:lnTo>
                  <a:lnTo>
                    <a:pt x="10953750" y="3414915"/>
                  </a:lnTo>
                  <a:lnTo>
                    <a:pt x="10972800" y="3414915"/>
                  </a:lnTo>
                  <a:lnTo>
                    <a:pt x="10972800" y="3357765"/>
                  </a:lnTo>
                  <a:close/>
                </a:path>
                <a:path w="10972800" h="3857625">
                  <a:moveTo>
                    <a:pt x="10972800" y="3262414"/>
                  </a:moveTo>
                  <a:lnTo>
                    <a:pt x="10953750" y="3262414"/>
                  </a:lnTo>
                  <a:lnTo>
                    <a:pt x="10953750" y="3319564"/>
                  </a:lnTo>
                  <a:lnTo>
                    <a:pt x="10972800" y="3319564"/>
                  </a:lnTo>
                  <a:lnTo>
                    <a:pt x="10972800" y="3262414"/>
                  </a:lnTo>
                  <a:close/>
                </a:path>
                <a:path w="10972800" h="3857625">
                  <a:moveTo>
                    <a:pt x="10972800" y="3167075"/>
                  </a:moveTo>
                  <a:lnTo>
                    <a:pt x="10953750" y="3167075"/>
                  </a:lnTo>
                  <a:lnTo>
                    <a:pt x="10953750" y="3224225"/>
                  </a:lnTo>
                  <a:lnTo>
                    <a:pt x="10972800" y="3224225"/>
                  </a:lnTo>
                  <a:lnTo>
                    <a:pt x="10972800" y="3167075"/>
                  </a:lnTo>
                  <a:close/>
                </a:path>
                <a:path w="10972800" h="3857625">
                  <a:moveTo>
                    <a:pt x="10972800" y="3071736"/>
                  </a:moveTo>
                  <a:lnTo>
                    <a:pt x="10953750" y="3071736"/>
                  </a:lnTo>
                  <a:lnTo>
                    <a:pt x="10953750" y="3128886"/>
                  </a:lnTo>
                  <a:lnTo>
                    <a:pt x="10972800" y="3128886"/>
                  </a:lnTo>
                  <a:lnTo>
                    <a:pt x="10972800" y="3071736"/>
                  </a:lnTo>
                  <a:close/>
                </a:path>
                <a:path w="10972800" h="3857625">
                  <a:moveTo>
                    <a:pt x="10972800" y="2976397"/>
                  </a:moveTo>
                  <a:lnTo>
                    <a:pt x="10953750" y="2976397"/>
                  </a:lnTo>
                  <a:lnTo>
                    <a:pt x="10953750" y="3033547"/>
                  </a:lnTo>
                  <a:lnTo>
                    <a:pt x="10972800" y="3033547"/>
                  </a:lnTo>
                  <a:lnTo>
                    <a:pt x="10972800" y="2976397"/>
                  </a:lnTo>
                  <a:close/>
                </a:path>
                <a:path w="10972800" h="3857625">
                  <a:moveTo>
                    <a:pt x="10972800" y="2881045"/>
                  </a:moveTo>
                  <a:lnTo>
                    <a:pt x="10953750" y="2881045"/>
                  </a:lnTo>
                  <a:lnTo>
                    <a:pt x="10953750" y="2938195"/>
                  </a:lnTo>
                  <a:lnTo>
                    <a:pt x="10972800" y="2938195"/>
                  </a:lnTo>
                  <a:lnTo>
                    <a:pt x="10972800" y="2881045"/>
                  </a:lnTo>
                  <a:close/>
                </a:path>
                <a:path w="10972800" h="3857625">
                  <a:moveTo>
                    <a:pt x="10972800" y="2785707"/>
                  </a:moveTo>
                  <a:lnTo>
                    <a:pt x="10953750" y="2785707"/>
                  </a:lnTo>
                  <a:lnTo>
                    <a:pt x="10953750" y="2842857"/>
                  </a:lnTo>
                  <a:lnTo>
                    <a:pt x="10972800" y="2842857"/>
                  </a:lnTo>
                  <a:lnTo>
                    <a:pt x="10972800" y="2785707"/>
                  </a:lnTo>
                  <a:close/>
                </a:path>
                <a:path w="10972800" h="3857625">
                  <a:moveTo>
                    <a:pt x="10972800" y="2690368"/>
                  </a:moveTo>
                  <a:lnTo>
                    <a:pt x="10953750" y="2690368"/>
                  </a:lnTo>
                  <a:lnTo>
                    <a:pt x="10953750" y="2747518"/>
                  </a:lnTo>
                  <a:lnTo>
                    <a:pt x="10972800" y="2747518"/>
                  </a:lnTo>
                  <a:lnTo>
                    <a:pt x="10972800" y="2690368"/>
                  </a:lnTo>
                  <a:close/>
                </a:path>
                <a:path w="10972800" h="3857625">
                  <a:moveTo>
                    <a:pt x="10972800" y="2595016"/>
                  </a:moveTo>
                  <a:lnTo>
                    <a:pt x="10953750" y="2595016"/>
                  </a:lnTo>
                  <a:lnTo>
                    <a:pt x="10953750" y="2652166"/>
                  </a:lnTo>
                  <a:lnTo>
                    <a:pt x="10972800" y="2652166"/>
                  </a:lnTo>
                  <a:lnTo>
                    <a:pt x="10972800" y="2595016"/>
                  </a:lnTo>
                  <a:close/>
                </a:path>
                <a:path w="10972800" h="3857625">
                  <a:moveTo>
                    <a:pt x="10972800" y="2499677"/>
                  </a:moveTo>
                  <a:lnTo>
                    <a:pt x="10953750" y="2499677"/>
                  </a:lnTo>
                  <a:lnTo>
                    <a:pt x="10953750" y="2556827"/>
                  </a:lnTo>
                  <a:lnTo>
                    <a:pt x="10972800" y="2556827"/>
                  </a:lnTo>
                  <a:lnTo>
                    <a:pt x="10972800" y="2499677"/>
                  </a:lnTo>
                  <a:close/>
                </a:path>
                <a:path w="10972800" h="3857625">
                  <a:moveTo>
                    <a:pt x="10972800" y="2404338"/>
                  </a:moveTo>
                  <a:lnTo>
                    <a:pt x="10953750" y="2404338"/>
                  </a:lnTo>
                  <a:lnTo>
                    <a:pt x="10953750" y="2461488"/>
                  </a:lnTo>
                  <a:lnTo>
                    <a:pt x="10972800" y="2461488"/>
                  </a:lnTo>
                  <a:lnTo>
                    <a:pt x="10972800" y="2404338"/>
                  </a:lnTo>
                  <a:close/>
                </a:path>
                <a:path w="10972800" h="3857625">
                  <a:moveTo>
                    <a:pt x="10972800" y="2308999"/>
                  </a:moveTo>
                  <a:lnTo>
                    <a:pt x="10953750" y="2308999"/>
                  </a:lnTo>
                  <a:lnTo>
                    <a:pt x="10953750" y="2366149"/>
                  </a:lnTo>
                  <a:lnTo>
                    <a:pt x="10972800" y="2366149"/>
                  </a:lnTo>
                  <a:lnTo>
                    <a:pt x="10972800" y="2308999"/>
                  </a:lnTo>
                  <a:close/>
                </a:path>
                <a:path w="10972800" h="3857625">
                  <a:moveTo>
                    <a:pt x="10972800" y="2213648"/>
                  </a:moveTo>
                  <a:lnTo>
                    <a:pt x="10953750" y="2213648"/>
                  </a:lnTo>
                  <a:lnTo>
                    <a:pt x="10953750" y="2270798"/>
                  </a:lnTo>
                  <a:lnTo>
                    <a:pt x="10972800" y="2270798"/>
                  </a:lnTo>
                  <a:lnTo>
                    <a:pt x="10972800" y="2213648"/>
                  </a:lnTo>
                  <a:close/>
                </a:path>
                <a:path w="10972800" h="3857625">
                  <a:moveTo>
                    <a:pt x="10972800" y="2118309"/>
                  </a:moveTo>
                  <a:lnTo>
                    <a:pt x="10953750" y="2118309"/>
                  </a:lnTo>
                  <a:lnTo>
                    <a:pt x="10953750" y="2175459"/>
                  </a:lnTo>
                  <a:lnTo>
                    <a:pt x="10972800" y="2175459"/>
                  </a:lnTo>
                  <a:lnTo>
                    <a:pt x="10972800" y="2118309"/>
                  </a:lnTo>
                  <a:close/>
                </a:path>
                <a:path w="10972800" h="3857625">
                  <a:moveTo>
                    <a:pt x="10972800" y="2022970"/>
                  </a:moveTo>
                  <a:lnTo>
                    <a:pt x="10953750" y="2022970"/>
                  </a:lnTo>
                  <a:lnTo>
                    <a:pt x="10953750" y="2080120"/>
                  </a:lnTo>
                  <a:lnTo>
                    <a:pt x="10972800" y="2080120"/>
                  </a:lnTo>
                  <a:lnTo>
                    <a:pt x="10972800" y="2022970"/>
                  </a:lnTo>
                  <a:close/>
                </a:path>
                <a:path w="10972800" h="3857625">
                  <a:moveTo>
                    <a:pt x="10972800" y="1927631"/>
                  </a:moveTo>
                  <a:lnTo>
                    <a:pt x="10953750" y="1927631"/>
                  </a:lnTo>
                  <a:lnTo>
                    <a:pt x="10953750" y="1984781"/>
                  </a:lnTo>
                  <a:lnTo>
                    <a:pt x="10972800" y="1984781"/>
                  </a:lnTo>
                  <a:lnTo>
                    <a:pt x="10972800" y="1927631"/>
                  </a:lnTo>
                  <a:close/>
                </a:path>
                <a:path w="10972800" h="3857625">
                  <a:moveTo>
                    <a:pt x="10972800" y="1832279"/>
                  </a:moveTo>
                  <a:lnTo>
                    <a:pt x="10953750" y="1832279"/>
                  </a:lnTo>
                  <a:lnTo>
                    <a:pt x="10953750" y="1889429"/>
                  </a:lnTo>
                  <a:lnTo>
                    <a:pt x="10972800" y="1889429"/>
                  </a:lnTo>
                  <a:lnTo>
                    <a:pt x="10972800" y="1832279"/>
                  </a:lnTo>
                  <a:close/>
                </a:path>
                <a:path w="10972800" h="3857625">
                  <a:moveTo>
                    <a:pt x="10972800" y="1736940"/>
                  </a:moveTo>
                  <a:lnTo>
                    <a:pt x="10953750" y="1736940"/>
                  </a:lnTo>
                  <a:lnTo>
                    <a:pt x="10953750" y="1794090"/>
                  </a:lnTo>
                  <a:lnTo>
                    <a:pt x="10972800" y="1794090"/>
                  </a:lnTo>
                  <a:lnTo>
                    <a:pt x="10972800" y="1736940"/>
                  </a:lnTo>
                  <a:close/>
                </a:path>
                <a:path w="10972800" h="3857625">
                  <a:moveTo>
                    <a:pt x="10972800" y="1641602"/>
                  </a:moveTo>
                  <a:lnTo>
                    <a:pt x="10953750" y="1641602"/>
                  </a:lnTo>
                  <a:lnTo>
                    <a:pt x="10953750" y="1698752"/>
                  </a:lnTo>
                  <a:lnTo>
                    <a:pt x="10972800" y="1698752"/>
                  </a:lnTo>
                  <a:lnTo>
                    <a:pt x="10972800" y="1641602"/>
                  </a:lnTo>
                  <a:close/>
                </a:path>
                <a:path w="10972800" h="3857625">
                  <a:moveTo>
                    <a:pt x="10972800" y="1546250"/>
                  </a:moveTo>
                  <a:lnTo>
                    <a:pt x="10953750" y="1546250"/>
                  </a:lnTo>
                  <a:lnTo>
                    <a:pt x="10953750" y="1603400"/>
                  </a:lnTo>
                  <a:lnTo>
                    <a:pt x="10972800" y="1603400"/>
                  </a:lnTo>
                  <a:lnTo>
                    <a:pt x="10972800" y="1546250"/>
                  </a:lnTo>
                  <a:close/>
                </a:path>
                <a:path w="10972800" h="3857625">
                  <a:moveTo>
                    <a:pt x="10972800" y="1450911"/>
                  </a:moveTo>
                  <a:lnTo>
                    <a:pt x="10953750" y="1450911"/>
                  </a:lnTo>
                  <a:lnTo>
                    <a:pt x="10953750" y="1508061"/>
                  </a:lnTo>
                  <a:lnTo>
                    <a:pt x="10972800" y="1508061"/>
                  </a:lnTo>
                  <a:lnTo>
                    <a:pt x="10972800" y="1450911"/>
                  </a:lnTo>
                  <a:close/>
                </a:path>
                <a:path w="10972800" h="3857625">
                  <a:moveTo>
                    <a:pt x="10972800" y="1355572"/>
                  </a:moveTo>
                  <a:lnTo>
                    <a:pt x="10953750" y="1355572"/>
                  </a:lnTo>
                  <a:lnTo>
                    <a:pt x="10953750" y="1412722"/>
                  </a:lnTo>
                  <a:lnTo>
                    <a:pt x="10972800" y="1412722"/>
                  </a:lnTo>
                  <a:lnTo>
                    <a:pt x="10972800" y="1355572"/>
                  </a:lnTo>
                  <a:close/>
                </a:path>
                <a:path w="10972800" h="3857625">
                  <a:moveTo>
                    <a:pt x="10972800" y="1260233"/>
                  </a:moveTo>
                  <a:lnTo>
                    <a:pt x="10953750" y="1260233"/>
                  </a:lnTo>
                  <a:lnTo>
                    <a:pt x="10953750" y="1317383"/>
                  </a:lnTo>
                  <a:lnTo>
                    <a:pt x="10972800" y="1317383"/>
                  </a:lnTo>
                  <a:lnTo>
                    <a:pt x="10972800" y="1260233"/>
                  </a:lnTo>
                  <a:close/>
                </a:path>
                <a:path w="10972800" h="3857625">
                  <a:moveTo>
                    <a:pt x="10972800" y="1164882"/>
                  </a:moveTo>
                  <a:lnTo>
                    <a:pt x="10953750" y="1164882"/>
                  </a:lnTo>
                  <a:lnTo>
                    <a:pt x="10953750" y="1222032"/>
                  </a:lnTo>
                  <a:lnTo>
                    <a:pt x="10972800" y="1222032"/>
                  </a:lnTo>
                  <a:lnTo>
                    <a:pt x="10972800" y="1164882"/>
                  </a:lnTo>
                  <a:close/>
                </a:path>
                <a:path w="10972800" h="3857625">
                  <a:moveTo>
                    <a:pt x="10972800" y="1069543"/>
                  </a:moveTo>
                  <a:lnTo>
                    <a:pt x="10953750" y="1069543"/>
                  </a:lnTo>
                  <a:lnTo>
                    <a:pt x="10953750" y="1126693"/>
                  </a:lnTo>
                  <a:lnTo>
                    <a:pt x="10972800" y="1126693"/>
                  </a:lnTo>
                  <a:lnTo>
                    <a:pt x="10972800" y="1069543"/>
                  </a:lnTo>
                  <a:close/>
                </a:path>
                <a:path w="10972800" h="3857625">
                  <a:moveTo>
                    <a:pt x="10972800" y="974204"/>
                  </a:moveTo>
                  <a:lnTo>
                    <a:pt x="10953750" y="974204"/>
                  </a:lnTo>
                  <a:lnTo>
                    <a:pt x="10953750" y="1031354"/>
                  </a:lnTo>
                  <a:lnTo>
                    <a:pt x="10972800" y="1031354"/>
                  </a:lnTo>
                  <a:lnTo>
                    <a:pt x="10972800" y="974204"/>
                  </a:lnTo>
                  <a:close/>
                </a:path>
                <a:path w="10972800" h="3857625">
                  <a:moveTo>
                    <a:pt x="10972800" y="878852"/>
                  </a:moveTo>
                  <a:lnTo>
                    <a:pt x="10953750" y="878852"/>
                  </a:lnTo>
                  <a:lnTo>
                    <a:pt x="10953750" y="936002"/>
                  </a:lnTo>
                  <a:lnTo>
                    <a:pt x="10972800" y="936002"/>
                  </a:lnTo>
                  <a:lnTo>
                    <a:pt x="10972800" y="878852"/>
                  </a:lnTo>
                  <a:close/>
                </a:path>
                <a:path w="10972800" h="3857625">
                  <a:moveTo>
                    <a:pt x="10972800" y="783513"/>
                  </a:moveTo>
                  <a:lnTo>
                    <a:pt x="10953750" y="783513"/>
                  </a:lnTo>
                  <a:lnTo>
                    <a:pt x="10953750" y="840663"/>
                  </a:lnTo>
                  <a:lnTo>
                    <a:pt x="10972800" y="840663"/>
                  </a:lnTo>
                  <a:lnTo>
                    <a:pt x="10972800" y="783513"/>
                  </a:lnTo>
                  <a:close/>
                </a:path>
                <a:path w="10972800" h="3857625">
                  <a:moveTo>
                    <a:pt x="10972800" y="688174"/>
                  </a:moveTo>
                  <a:lnTo>
                    <a:pt x="10953750" y="688174"/>
                  </a:lnTo>
                  <a:lnTo>
                    <a:pt x="10953750" y="745324"/>
                  </a:lnTo>
                  <a:lnTo>
                    <a:pt x="10972800" y="745324"/>
                  </a:lnTo>
                  <a:lnTo>
                    <a:pt x="10972800" y="688174"/>
                  </a:lnTo>
                  <a:close/>
                </a:path>
                <a:path w="10972800" h="3857625">
                  <a:moveTo>
                    <a:pt x="10972800" y="592836"/>
                  </a:moveTo>
                  <a:lnTo>
                    <a:pt x="10953750" y="592836"/>
                  </a:lnTo>
                  <a:lnTo>
                    <a:pt x="10953750" y="649986"/>
                  </a:lnTo>
                  <a:lnTo>
                    <a:pt x="10972800" y="649986"/>
                  </a:lnTo>
                  <a:lnTo>
                    <a:pt x="10972800" y="592836"/>
                  </a:lnTo>
                  <a:close/>
                </a:path>
                <a:path w="10972800" h="3857625">
                  <a:moveTo>
                    <a:pt x="10972800" y="497484"/>
                  </a:moveTo>
                  <a:lnTo>
                    <a:pt x="10953750" y="497484"/>
                  </a:lnTo>
                  <a:lnTo>
                    <a:pt x="10953750" y="554634"/>
                  </a:lnTo>
                  <a:lnTo>
                    <a:pt x="10972800" y="554634"/>
                  </a:lnTo>
                  <a:lnTo>
                    <a:pt x="10972800" y="497484"/>
                  </a:lnTo>
                  <a:close/>
                </a:path>
                <a:path w="10972800" h="3857625">
                  <a:moveTo>
                    <a:pt x="10972800" y="402145"/>
                  </a:moveTo>
                  <a:lnTo>
                    <a:pt x="10953750" y="402145"/>
                  </a:lnTo>
                  <a:lnTo>
                    <a:pt x="10953750" y="459295"/>
                  </a:lnTo>
                  <a:lnTo>
                    <a:pt x="10972800" y="459295"/>
                  </a:lnTo>
                  <a:lnTo>
                    <a:pt x="10972800" y="402145"/>
                  </a:lnTo>
                  <a:close/>
                </a:path>
                <a:path w="10972800" h="3857625">
                  <a:moveTo>
                    <a:pt x="10972800" y="306806"/>
                  </a:moveTo>
                  <a:lnTo>
                    <a:pt x="10953750" y="306806"/>
                  </a:lnTo>
                  <a:lnTo>
                    <a:pt x="10953750" y="363956"/>
                  </a:lnTo>
                  <a:lnTo>
                    <a:pt x="10972800" y="363956"/>
                  </a:lnTo>
                  <a:lnTo>
                    <a:pt x="10972800" y="306806"/>
                  </a:lnTo>
                  <a:close/>
                </a:path>
                <a:path w="10972800" h="3857625">
                  <a:moveTo>
                    <a:pt x="10972800" y="211455"/>
                  </a:moveTo>
                  <a:lnTo>
                    <a:pt x="10953750" y="211455"/>
                  </a:lnTo>
                  <a:lnTo>
                    <a:pt x="10953750" y="268605"/>
                  </a:lnTo>
                  <a:lnTo>
                    <a:pt x="10972800" y="268605"/>
                  </a:lnTo>
                  <a:lnTo>
                    <a:pt x="10972800" y="211455"/>
                  </a:lnTo>
                  <a:close/>
                </a:path>
                <a:path w="10972800" h="3857625">
                  <a:moveTo>
                    <a:pt x="10972800" y="116116"/>
                  </a:moveTo>
                  <a:lnTo>
                    <a:pt x="10953750" y="116116"/>
                  </a:lnTo>
                  <a:lnTo>
                    <a:pt x="10953750" y="173266"/>
                  </a:lnTo>
                  <a:lnTo>
                    <a:pt x="10972800" y="173266"/>
                  </a:lnTo>
                  <a:lnTo>
                    <a:pt x="10972800" y="116116"/>
                  </a:lnTo>
                  <a:close/>
                </a:path>
                <a:path w="10972800" h="3857625">
                  <a:moveTo>
                    <a:pt x="10972800" y="76200"/>
                  </a:moveTo>
                  <a:lnTo>
                    <a:pt x="10959973" y="33845"/>
                  </a:lnTo>
                  <a:lnTo>
                    <a:pt x="10947565" y="19659"/>
                  </a:lnTo>
                  <a:lnTo>
                    <a:pt x="10934916" y="33680"/>
                  </a:lnTo>
                  <a:lnTo>
                    <a:pt x="10937011" y="35788"/>
                  </a:lnTo>
                  <a:lnTo>
                    <a:pt x="10942371" y="41135"/>
                  </a:lnTo>
                  <a:lnTo>
                    <a:pt x="10946498" y="47320"/>
                  </a:lnTo>
                  <a:lnTo>
                    <a:pt x="10952302" y="61328"/>
                  </a:lnTo>
                  <a:lnTo>
                    <a:pt x="10953750" y="68618"/>
                  </a:lnTo>
                  <a:lnTo>
                    <a:pt x="10953750" y="77927"/>
                  </a:lnTo>
                  <a:lnTo>
                    <a:pt x="10972800" y="77927"/>
                  </a:lnTo>
                  <a:lnTo>
                    <a:pt x="10972800" y="76200"/>
                  </a:lnTo>
                  <a:close/>
                </a:path>
              </a:pathLst>
            </a:custGeom>
            <a:solidFill>
              <a:srgbClr val="4199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57249" y="8020049"/>
              <a:ext cx="10477500" cy="9525"/>
            </a:xfrm>
            <a:custGeom>
              <a:avLst/>
              <a:gdLst/>
              <a:ahLst/>
              <a:cxnLst/>
              <a:rect l="l" t="t" r="r" b="b"/>
              <a:pathLst>
                <a:path w="10477500" h="9525">
                  <a:moveTo>
                    <a:pt x="104774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0477499" y="0"/>
                  </a:lnTo>
                  <a:lnTo>
                    <a:pt x="10477499" y="9524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844550" y="5563234"/>
            <a:ext cx="113030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325" b="1">
                <a:solidFill>
                  <a:srgbClr val="1D40AF"/>
                </a:solidFill>
                <a:latin typeface="Malgun Gothic"/>
                <a:cs typeface="Malgun Gothic"/>
              </a:rPr>
              <a:t>피드백</a:t>
            </a:r>
            <a:r>
              <a:rPr dirty="0" sz="1700" spc="-175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700" spc="-350" b="1">
                <a:solidFill>
                  <a:srgbClr val="1D40AF"/>
                </a:solidFill>
                <a:latin typeface="Malgun Gothic"/>
                <a:cs typeface="Malgun Gothic"/>
              </a:rPr>
              <a:t>가이드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44550" y="5996812"/>
            <a:ext cx="14224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8750" indent="-158750">
              <a:lnSpc>
                <a:spcPct val="100000"/>
              </a:lnSpc>
              <a:spcBef>
                <a:spcPts val="105"/>
              </a:spcBef>
              <a:buSzPct val="85185"/>
              <a:buFont typeface="BIZ UDPGothic"/>
              <a:buChar char="✓"/>
              <a:tabLst>
                <a:tab pos="158750" algn="l"/>
              </a:tabLst>
            </a:pP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발표</a:t>
            </a:r>
            <a:r>
              <a:rPr dirty="0" sz="1350" spc="-11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시</a:t>
            </a:r>
            <a:r>
              <a:rPr dirty="0" sz="1350" spc="-11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포함할</a:t>
            </a:r>
            <a:r>
              <a:rPr dirty="0" sz="1350" spc="-10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2562EB"/>
                </a:solidFill>
                <a:latin typeface="Dotum"/>
                <a:cs typeface="Dotum"/>
              </a:rPr>
              <a:t>내용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857249" y="6400799"/>
            <a:ext cx="5448300" cy="2543175"/>
            <a:chOff x="857249" y="6400799"/>
            <a:chExt cx="5448300" cy="2543175"/>
          </a:xfrm>
        </p:grpSpPr>
        <p:sp>
          <p:nvSpPr>
            <p:cNvPr id="11" name="object 11" descr=""/>
            <p:cNvSpPr/>
            <p:nvPr/>
          </p:nvSpPr>
          <p:spPr>
            <a:xfrm>
              <a:off x="933437" y="6400799"/>
              <a:ext cx="5372100" cy="1390650"/>
            </a:xfrm>
            <a:custGeom>
              <a:avLst/>
              <a:gdLst/>
              <a:ahLst/>
              <a:cxnLst/>
              <a:rect l="l" t="t" r="r" b="b"/>
              <a:pathLst>
                <a:path w="5372100" h="1390650">
                  <a:moveTo>
                    <a:pt x="57150" y="1358290"/>
                  </a:moveTo>
                  <a:lnTo>
                    <a:pt x="32372" y="1333500"/>
                  </a:lnTo>
                  <a:lnTo>
                    <a:pt x="24790" y="1333500"/>
                  </a:lnTo>
                  <a:lnTo>
                    <a:pt x="0" y="1358290"/>
                  </a:lnTo>
                  <a:lnTo>
                    <a:pt x="0" y="1365872"/>
                  </a:lnTo>
                  <a:lnTo>
                    <a:pt x="24790" y="1390650"/>
                  </a:lnTo>
                  <a:lnTo>
                    <a:pt x="32372" y="1390650"/>
                  </a:lnTo>
                  <a:lnTo>
                    <a:pt x="57150" y="1365872"/>
                  </a:lnTo>
                  <a:lnTo>
                    <a:pt x="57150" y="1362075"/>
                  </a:lnTo>
                  <a:lnTo>
                    <a:pt x="57150" y="1358290"/>
                  </a:lnTo>
                  <a:close/>
                </a:path>
                <a:path w="5372100" h="1390650">
                  <a:moveTo>
                    <a:pt x="57150" y="1091590"/>
                  </a:moveTo>
                  <a:lnTo>
                    <a:pt x="32372" y="1066800"/>
                  </a:lnTo>
                  <a:lnTo>
                    <a:pt x="24790" y="1066800"/>
                  </a:lnTo>
                  <a:lnTo>
                    <a:pt x="0" y="1091590"/>
                  </a:lnTo>
                  <a:lnTo>
                    <a:pt x="0" y="1099172"/>
                  </a:lnTo>
                  <a:lnTo>
                    <a:pt x="24790" y="1123950"/>
                  </a:lnTo>
                  <a:lnTo>
                    <a:pt x="32372" y="1123950"/>
                  </a:lnTo>
                  <a:lnTo>
                    <a:pt x="57150" y="1099172"/>
                  </a:lnTo>
                  <a:lnTo>
                    <a:pt x="57150" y="1095375"/>
                  </a:lnTo>
                  <a:lnTo>
                    <a:pt x="57150" y="1091590"/>
                  </a:lnTo>
                  <a:close/>
                </a:path>
                <a:path w="5372100" h="1390650">
                  <a:moveTo>
                    <a:pt x="57150" y="824890"/>
                  </a:moveTo>
                  <a:lnTo>
                    <a:pt x="32372" y="800100"/>
                  </a:lnTo>
                  <a:lnTo>
                    <a:pt x="24790" y="800100"/>
                  </a:lnTo>
                  <a:lnTo>
                    <a:pt x="0" y="824890"/>
                  </a:lnTo>
                  <a:lnTo>
                    <a:pt x="0" y="832472"/>
                  </a:lnTo>
                  <a:lnTo>
                    <a:pt x="24790" y="857250"/>
                  </a:lnTo>
                  <a:lnTo>
                    <a:pt x="32372" y="857250"/>
                  </a:lnTo>
                  <a:lnTo>
                    <a:pt x="57150" y="832472"/>
                  </a:lnTo>
                  <a:lnTo>
                    <a:pt x="57150" y="828675"/>
                  </a:lnTo>
                  <a:lnTo>
                    <a:pt x="57150" y="824890"/>
                  </a:lnTo>
                  <a:close/>
                </a:path>
                <a:path w="5372100" h="1390650">
                  <a:moveTo>
                    <a:pt x="57150" y="558190"/>
                  </a:moveTo>
                  <a:lnTo>
                    <a:pt x="32372" y="533400"/>
                  </a:lnTo>
                  <a:lnTo>
                    <a:pt x="24790" y="533400"/>
                  </a:lnTo>
                  <a:lnTo>
                    <a:pt x="0" y="558190"/>
                  </a:lnTo>
                  <a:lnTo>
                    <a:pt x="0" y="565772"/>
                  </a:lnTo>
                  <a:lnTo>
                    <a:pt x="24790" y="590550"/>
                  </a:lnTo>
                  <a:lnTo>
                    <a:pt x="32372" y="590550"/>
                  </a:lnTo>
                  <a:lnTo>
                    <a:pt x="57150" y="565772"/>
                  </a:lnTo>
                  <a:lnTo>
                    <a:pt x="57150" y="561975"/>
                  </a:lnTo>
                  <a:lnTo>
                    <a:pt x="57150" y="558190"/>
                  </a:lnTo>
                  <a:close/>
                </a:path>
                <a:path w="5372100" h="1390650">
                  <a:moveTo>
                    <a:pt x="57150" y="291490"/>
                  </a:moveTo>
                  <a:lnTo>
                    <a:pt x="32372" y="266700"/>
                  </a:lnTo>
                  <a:lnTo>
                    <a:pt x="24790" y="266700"/>
                  </a:lnTo>
                  <a:lnTo>
                    <a:pt x="0" y="291490"/>
                  </a:lnTo>
                  <a:lnTo>
                    <a:pt x="0" y="299072"/>
                  </a:lnTo>
                  <a:lnTo>
                    <a:pt x="24790" y="323850"/>
                  </a:lnTo>
                  <a:lnTo>
                    <a:pt x="32372" y="323850"/>
                  </a:lnTo>
                  <a:lnTo>
                    <a:pt x="57150" y="299072"/>
                  </a:lnTo>
                  <a:lnTo>
                    <a:pt x="57150" y="295275"/>
                  </a:lnTo>
                  <a:lnTo>
                    <a:pt x="57150" y="291490"/>
                  </a:lnTo>
                  <a:close/>
                </a:path>
                <a:path w="5372100" h="1390650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  <a:path w="5372100" h="1390650">
                  <a:moveTo>
                    <a:pt x="5372100" y="1358290"/>
                  </a:moveTo>
                  <a:lnTo>
                    <a:pt x="5347322" y="1333500"/>
                  </a:lnTo>
                  <a:lnTo>
                    <a:pt x="5339740" y="1333500"/>
                  </a:lnTo>
                  <a:lnTo>
                    <a:pt x="5314950" y="1358290"/>
                  </a:lnTo>
                  <a:lnTo>
                    <a:pt x="5314950" y="1365872"/>
                  </a:lnTo>
                  <a:lnTo>
                    <a:pt x="5339740" y="1390650"/>
                  </a:lnTo>
                  <a:lnTo>
                    <a:pt x="5347322" y="1390650"/>
                  </a:lnTo>
                  <a:lnTo>
                    <a:pt x="5372100" y="1365872"/>
                  </a:lnTo>
                  <a:lnTo>
                    <a:pt x="5372100" y="1362075"/>
                  </a:lnTo>
                  <a:lnTo>
                    <a:pt x="5372100" y="1358290"/>
                  </a:lnTo>
                  <a:close/>
                </a:path>
                <a:path w="5372100" h="1390650">
                  <a:moveTo>
                    <a:pt x="5372100" y="1091590"/>
                  </a:moveTo>
                  <a:lnTo>
                    <a:pt x="5347322" y="1066800"/>
                  </a:lnTo>
                  <a:lnTo>
                    <a:pt x="5339740" y="1066800"/>
                  </a:lnTo>
                  <a:lnTo>
                    <a:pt x="5314950" y="1091590"/>
                  </a:lnTo>
                  <a:lnTo>
                    <a:pt x="5314950" y="1099172"/>
                  </a:lnTo>
                  <a:lnTo>
                    <a:pt x="5339740" y="1123950"/>
                  </a:lnTo>
                  <a:lnTo>
                    <a:pt x="5347322" y="1123950"/>
                  </a:lnTo>
                  <a:lnTo>
                    <a:pt x="5372100" y="1099172"/>
                  </a:lnTo>
                  <a:lnTo>
                    <a:pt x="5372100" y="1095375"/>
                  </a:lnTo>
                  <a:lnTo>
                    <a:pt x="5372100" y="1091590"/>
                  </a:lnTo>
                  <a:close/>
                </a:path>
                <a:path w="5372100" h="1390650">
                  <a:moveTo>
                    <a:pt x="5372100" y="824890"/>
                  </a:moveTo>
                  <a:lnTo>
                    <a:pt x="5347322" y="800100"/>
                  </a:lnTo>
                  <a:lnTo>
                    <a:pt x="5339740" y="800100"/>
                  </a:lnTo>
                  <a:lnTo>
                    <a:pt x="5314950" y="824890"/>
                  </a:lnTo>
                  <a:lnTo>
                    <a:pt x="5314950" y="832472"/>
                  </a:lnTo>
                  <a:lnTo>
                    <a:pt x="5339740" y="857250"/>
                  </a:lnTo>
                  <a:lnTo>
                    <a:pt x="5347322" y="857250"/>
                  </a:lnTo>
                  <a:lnTo>
                    <a:pt x="5372100" y="832472"/>
                  </a:lnTo>
                  <a:lnTo>
                    <a:pt x="5372100" y="828675"/>
                  </a:lnTo>
                  <a:lnTo>
                    <a:pt x="5372100" y="824890"/>
                  </a:lnTo>
                  <a:close/>
                </a:path>
                <a:path w="5372100" h="1390650">
                  <a:moveTo>
                    <a:pt x="5372100" y="558190"/>
                  </a:moveTo>
                  <a:lnTo>
                    <a:pt x="5347322" y="533400"/>
                  </a:lnTo>
                  <a:lnTo>
                    <a:pt x="5339740" y="533400"/>
                  </a:lnTo>
                  <a:lnTo>
                    <a:pt x="5314950" y="558190"/>
                  </a:lnTo>
                  <a:lnTo>
                    <a:pt x="5314950" y="565772"/>
                  </a:lnTo>
                  <a:lnTo>
                    <a:pt x="5339740" y="590550"/>
                  </a:lnTo>
                  <a:lnTo>
                    <a:pt x="5347322" y="590550"/>
                  </a:lnTo>
                  <a:lnTo>
                    <a:pt x="5372100" y="565772"/>
                  </a:lnTo>
                  <a:lnTo>
                    <a:pt x="5372100" y="561975"/>
                  </a:lnTo>
                  <a:lnTo>
                    <a:pt x="5372100" y="558190"/>
                  </a:lnTo>
                  <a:close/>
                </a:path>
                <a:path w="5372100" h="1390650">
                  <a:moveTo>
                    <a:pt x="5372100" y="291490"/>
                  </a:moveTo>
                  <a:lnTo>
                    <a:pt x="5347322" y="266700"/>
                  </a:lnTo>
                  <a:lnTo>
                    <a:pt x="5339740" y="266700"/>
                  </a:lnTo>
                  <a:lnTo>
                    <a:pt x="5314950" y="291490"/>
                  </a:lnTo>
                  <a:lnTo>
                    <a:pt x="5314950" y="299072"/>
                  </a:lnTo>
                  <a:lnTo>
                    <a:pt x="5339740" y="323850"/>
                  </a:lnTo>
                  <a:lnTo>
                    <a:pt x="5347322" y="323850"/>
                  </a:lnTo>
                  <a:lnTo>
                    <a:pt x="5372100" y="299072"/>
                  </a:lnTo>
                  <a:lnTo>
                    <a:pt x="5372100" y="295275"/>
                  </a:lnTo>
                  <a:lnTo>
                    <a:pt x="5372100" y="291490"/>
                  </a:lnTo>
                  <a:close/>
                </a:path>
                <a:path w="5372100" h="1390650">
                  <a:moveTo>
                    <a:pt x="5372100" y="24790"/>
                  </a:moveTo>
                  <a:lnTo>
                    <a:pt x="5347322" y="0"/>
                  </a:lnTo>
                  <a:lnTo>
                    <a:pt x="5339740" y="0"/>
                  </a:lnTo>
                  <a:lnTo>
                    <a:pt x="5314950" y="24790"/>
                  </a:lnTo>
                  <a:lnTo>
                    <a:pt x="5314950" y="32372"/>
                  </a:lnTo>
                  <a:lnTo>
                    <a:pt x="5339740" y="57150"/>
                  </a:lnTo>
                  <a:lnTo>
                    <a:pt x="5347322" y="57150"/>
                  </a:lnTo>
                  <a:lnTo>
                    <a:pt x="5372100" y="32372"/>
                  </a:lnTo>
                  <a:lnTo>
                    <a:pt x="5372100" y="28575"/>
                  </a:lnTo>
                  <a:lnTo>
                    <a:pt x="5372100" y="24790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57249" y="8448674"/>
              <a:ext cx="5200650" cy="495300"/>
            </a:xfrm>
            <a:custGeom>
              <a:avLst/>
              <a:gdLst/>
              <a:ahLst/>
              <a:cxnLst/>
              <a:rect l="l" t="t" r="r" b="b"/>
              <a:pathLst>
                <a:path w="5200650" h="495300">
                  <a:moveTo>
                    <a:pt x="5167601" y="495299"/>
                  </a:moveTo>
                  <a:lnTo>
                    <a:pt x="33047" y="495299"/>
                  </a:lnTo>
                  <a:lnTo>
                    <a:pt x="28187" y="494332"/>
                  </a:lnTo>
                  <a:lnTo>
                    <a:pt x="966" y="467111"/>
                  </a:lnTo>
                  <a:lnTo>
                    <a:pt x="0" y="462252"/>
                  </a:lnTo>
                  <a:lnTo>
                    <a:pt x="0" y="457199"/>
                  </a:lnTo>
                  <a:lnTo>
                    <a:pt x="0" y="33046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5167601" y="0"/>
                  </a:lnTo>
                  <a:lnTo>
                    <a:pt x="5199682" y="28186"/>
                  </a:lnTo>
                  <a:lnTo>
                    <a:pt x="5200649" y="33046"/>
                  </a:lnTo>
                  <a:lnTo>
                    <a:pt x="5200649" y="462252"/>
                  </a:lnTo>
                  <a:lnTo>
                    <a:pt x="5172461" y="494332"/>
                  </a:lnTo>
                  <a:lnTo>
                    <a:pt x="5167601" y="495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139825" y="6255629"/>
            <a:ext cx="2230755" cy="1611630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대상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학급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문제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상황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설명</a:t>
            </a:r>
            <a:endParaRPr sz="1350">
              <a:latin typeface="Dotum"/>
              <a:cs typeface="Dotum"/>
            </a:endParaRPr>
          </a:p>
          <a:p>
            <a:pPr algn="just" marL="12700" marR="5080">
              <a:lnSpc>
                <a:spcPct val="120700"/>
              </a:lnSpc>
              <a:spcBef>
                <a:spcPts val="20"/>
              </a:spcBef>
            </a:pPr>
            <a:r>
              <a:rPr dirty="0" sz="1450" spc="-175">
                <a:solidFill>
                  <a:srgbClr val="374050"/>
                </a:solidFill>
                <a:latin typeface="Noto Sans JP"/>
                <a:cs typeface="Noto Sans JP"/>
              </a:rPr>
              <a:t>AIDT</a:t>
            </a:r>
            <a:r>
              <a:rPr dirty="0" sz="1450" spc="9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350" spc="-525">
                <a:solidFill>
                  <a:srgbClr val="374050"/>
                </a:solidFill>
                <a:latin typeface="Dotum"/>
                <a:cs typeface="Dotum"/>
              </a:rPr>
              <a:t>활용</a:t>
            </a:r>
            <a:r>
              <a:rPr dirty="0" sz="1350" spc="41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525">
                <a:solidFill>
                  <a:srgbClr val="374050"/>
                </a:solidFill>
                <a:latin typeface="Dotum"/>
                <a:cs typeface="Dotum"/>
              </a:rPr>
              <a:t>방안</a:t>
            </a:r>
            <a:r>
              <a:rPr dirty="0" sz="1350" spc="409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450" spc="-245">
                <a:solidFill>
                  <a:srgbClr val="374050"/>
                </a:solidFill>
                <a:latin typeface="Noto Sans JP"/>
                <a:cs typeface="Noto Sans JP"/>
              </a:rPr>
              <a:t>(</a:t>
            </a:r>
            <a:r>
              <a:rPr dirty="0" sz="1350" spc="-245">
                <a:solidFill>
                  <a:srgbClr val="374050"/>
                </a:solidFill>
                <a:latin typeface="Dotum"/>
                <a:cs typeface="Dotum"/>
              </a:rPr>
              <a:t>챗봇</a:t>
            </a:r>
            <a:r>
              <a:rPr dirty="0" sz="1450" spc="-245">
                <a:solidFill>
                  <a:srgbClr val="374050"/>
                </a:solidFill>
                <a:latin typeface="Noto Sans JP"/>
                <a:cs typeface="Noto Sans JP"/>
              </a:rPr>
              <a:t>/</a:t>
            </a:r>
            <a:r>
              <a:rPr dirty="0" sz="1350" spc="-245">
                <a:solidFill>
                  <a:srgbClr val="374050"/>
                </a:solidFill>
                <a:latin typeface="Dotum"/>
                <a:cs typeface="Dotum"/>
              </a:rPr>
              <a:t>데이터</a:t>
            </a:r>
            <a:r>
              <a:rPr dirty="0" sz="1350" spc="1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170">
                <a:solidFill>
                  <a:srgbClr val="374050"/>
                </a:solidFill>
                <a:latin typeface="Dotum"/>
                <a:cs typeface="Dotum"/>
              </a:rPr>
              <a:t>분석</a:t>
            </a:r>
            <a:r>
              <a:rPr dirty="0" sz="1450" spc="-170">
                <a:solidFill>
                  <a:srgbClr val="374050"/>
                </a:solidFill>
                <a:latin typeface="Noto Sans JP"/>
                <a:cs typeface="Noto Sans JP"/>
              </a:rPr>
              <a:t>)</a:t>
            </a:r>
            <a:r>
              <a:rPr dirty="0" sz="1450" spc="50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450" spc="-135">
                <a:solidFill>
                  <a:srgbClr val="374050"/>
                </a:solidFill>
                <a:latin typeface="Noto Sans JP"/>
                <a:cs typeface="Noto Sans JP"/>
              </a:rPr>
              <a:t>High-</a:t>
            </a:r>
            <a:r>
              <a:rPr dirty="0" sz="1450" spc="-240">
                <a:solidFill>
                  <a:srgbClr val="374050"/>
                </a:solidFill>
                <a:latin typeface="Noto Sans JP"/>
                <a:cs typeface="Noto Sans JP"/>
              </a:rPr>
              <a:t>Tech</a:t>
            </a:r>
            <a:r>
              <a:rPr dirty="0" sz="1350" spc="-240">
                <a:solidFill>
                  <a:srgbClr val="374050"/>
                </a:solidFill>
                <a:latin typeface="Dotum"/>
                <a:cs typeface="Dotum"/>
              </a:rPr>
              <a:t>와</a:t>
            </a:r>
            <a:r>
              <a:rPr dirty="0" sz="1350" spc="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450" spc="-135">
                <a:solidFill>
                  <a:srgbClr val="374050"/>
                </a:solidFill>
                <a:latin typeface="Noto Sans JP"/>
                <a:cs typeface="Noto Sans JP"/>
              </a:rPr>
              <a:t>High-</a:t>
            </a:r>
            <a:r>
              <a:rPr dirty="0" sz="1450" spc="-185">
                <a:solidFill>
                  <a:srgbClr val="374050"/>
                </a:solidFill>
                <a:latin typeface="Noto Sans JP"/>
                <a:cs typeface="Noto Sans JP"/>
              </a:rPr>
              <a:t>Touch</a:t>
            </a:r>
            <a:r>
              <a:rPr dirty="0" sz="1450" spc="22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균형점</a:t>
            </a:r>
            <a:r>
              <a:rPr dirty="0" sz="1350" spc="-15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450" spc="-155">
                <a:solidFill>
                  <a:srgbClr val="374050"/>
                </a:solidFill>
                <a:latin typeface="Noto Sans JP"/>
                <a:cs typeface="Noto Sans JP"/>
              </a:rPr>
              <a:t>SEL</a:t>
            </a:r>
            <a:r>
              <a:rPr dirty="0" sz="1450" spc="2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역량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강화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요소</a:t>
            </a:r>
            <a:endParaRPr sz="1350">
              <a:latin typeface="Dotum"/>
              <a:cs typeface="Dotum"/>
            </a:endParaRPr>
          </a:p>
          <a:p>
            <a:pPr marL="12700" marR="777240">
              <a:lnSpc>
                <a:spcPts val="2100"/>
              </a:lnSpc>
              <a:spcBef>
                <a:spcPts val="85"/>
              </a:spcBef>
            </a:pP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기대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효과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실행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계획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필요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자원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역할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분담</a:t>
            </a:r>
            <a:endParaRPr sz="1350">
              <a:latin typeface="Dotum"/>
              <a:cs typeface="Dotum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159499" y="5996812"/>
            <a:ext cx="91630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8750" indent="-158750">
              <a:lnSpc>
                <a:spcPct val="100000"/>
              </a:lnSpc>
              <a:spcBef>
                <a:spcPts val="105"/>
              </a:spcBef>
              <a:buSzPct val="85185"/>
              <a:buFont typeface="BIZ UDPGothic"/>
              <a:buChar char="✓"/>
              <a:tabLst>
                <a:tab pos="158750" algn="l"/>
              </a:tabLst>
            </a:pP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피드백</a:t>
            </a:r>
            <a:r>
              <a:rPr dirty="0" sz="1350" spc="-10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50" spc="-295">
                <a:solidFill>
                  <a:srgbClr val="2562EB"/>
                </a:solidFill>
                <a:latin typeface="Dotum"/>
                <a:cs typeface="Dotum"/>
              </a:rPr>
              <a:t>관점</a:t>
            </a:r>
            <a:endParaRPr sz="1350">
              <a:latin typeface="Dotum"/>
              <a:cs typeface="Dotum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454774" y="6241567"/>
            <a:ext cx="1398270" cy="162560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ct val="125899"/>
              </a:lnSpc>
              <a:spcBef>
                <a:spcPts val="160"/>
              </a:spcBef>
            </a:pP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문제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해결의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적절성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기술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활용의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창의성</a:t>
            </a:r>
            <a:r>
              <a:rPr dirty="0" sz="1350" spc="-1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450" spc="-180">
                <a:solidFill>
                  <a:srgbClr val="374050"/>
                </a:solidFill>
                <a:latin typeface="Noto Sans JP"/>
                <a:cs typeface="Noto Sans JP"/>
              </a:rPr>
              <a:t>HTHT</a:t>
            </a:r>
            <a:r>
              <a:rPr dirty="0" sz="1450" spc="3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요소의</a:t>
            </a:r>
            <a:r>
              <a:rPr dirty="0" sz="1350" spc="-9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균형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실현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가능성과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지속성</a:t>
            </a:r>
            <a:r>
              <a:rPr dirty="0" sz="1350" spc="-15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450" spc="-155">
                <a:solidFill>
                  <a:srgbClr val="374050"/>
                </a:solidFill>
                <a:latin typeface="Noto Sans JP"/>
                <a:cs typeface="Noto Sans JP"/>
              </a:rPr>
              <a:t>SEL</a:t>
            </a:r>
            <a:r>
              <a:rPr dirty="0" sz="1450" spc="2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역량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연계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효과성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학생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참여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촉진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방안</a:t>
            </a:r>
            <a:endParaRPr sz="1350">
              <a:latin typeface="Dotum"/>
              <a:cs typeface="Dotum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44550" y="8139937"/>
            <a:ext cx="240347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8750" indent="-158750">
              <a:lnSpc>
                <a:spcPct val="100000"/>
              </a:lnSpc>
              <a:spcBef>
                <a:spcPts val="105"/>
              </a:spcBef>
              <a:buSzPct val="85185"/>
              <a:buFont typeface="BIZ UDPGothic"/>
              <a:buChar char="✓"/>
              <a:tabLst>
                <a:tab pos="158750" algn="l"/>
              </a:tabLst>
            </a:pP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건설적인</a:t>
            </a:r>
            <a:r>
              <a:rPr dirty="0" sz="1350" spc="-114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피드백을</a:t>
            </a:r>
            <a:r>
              <a:rPr dirty="0" sz="1350" spc="-10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위한</a:t>
            </a:r>
            <a:r>
              <a:rPr dirty="0" sz="1350" spc="-10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50" spc="-270">
                <a:solidFill>
                  <a:srgbClr val="2562EB"/>
                </a:solidFill>
                <a:latin typeface="Dotum"/>
                <a:cs typeface="Dotum"/>
              </a:rPr>
              <a:t>가이드라인</a:t>
            </a:r>
            <a:endParaRPr sz="1350">
              <a:latin typeface="Dotum"/>
              <a:cs typeface="Dotum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920750" y="8506221"/>
            <a:ext cx="3735704" cy="3721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50" spc="50">
                <a:solidFill>
                  <a:srgbClr val="333333"/>
                </a:solidFill>
                <a:latin typeface="Segoe UI Symbol"/>
                <a:cs typeface="Segoe UI Symbol"/>
              </a:rPr>
              <a:t>🔍</a:t>
            </a:r>
            <a:r>
              <a:rPr dirty="0" sz="1250" spc="-45">
                <a:solidFill>
                  <a:srgbClr val="333333"/>
                </a:solidFill>
                <a:latin typeface="Segoe UI Symbol"/>
                <a:cs typeface="Segoe UI Symbol"/>
              </a:rPr>
              <a:t> </a:t>
            </a:r>
            <a:r>
              <a:rPr dirty="0" sz="1150" spc="-190" b="1">
                <a:solidFill>
                  <a:srgbClr val="333333"/>
                </a:solidFill>
                <a:latin typeface="Malgun Gothic"/>
                <a:cs typeface="Malgun Gothic"/>
              </a:rPr>
              <a:t>관찰한</a:t>
            </a:r>
            <a:r>
              <a:rPr dirty="0" sz="1150" spc="-10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150" spc="-190" b="1">
                <a:solidFill>
                  <a:srgbClr val="333333"/>
                </a:solidFill>
                <a:latin typeface="Malgun Gothic"/>
                <a:cs typeface="Malgun Gothic"/>
              </a:rPr>
              <a:t>것</a:t>
            </a:r>
            <a:r>
              <a:rPr dirty="0" sz="1150" spc="-11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150" spc="-20" b="1">
                <a:solidFill>
                  <a:srgbClr val="333333"/>
                </a:solidFill>
                <a:latin typeface="Malgun Gothic"/>
                <a:cs typeface="Malgun Gothic"/>
              </a:rPr>
              <a:t>공유하기</a:t>
            </a:r>
            <a:endParaRPr sz="11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 spc="-165">
                <a:solidFill>
                  <a:srgbClr val="4A5462"/>
                </a:solidFill>
                <a:latin typeface="Noto Sans JP"/>
                <a:cs typeface="Noto Sans JP"/>
              </a:rPr>
              <a:t>"</a:t>
            </a:r>
            <a:r>
              <a:rPr dirty="0" sz="1000" spc="-165">
                <a:solidFill>
                  <a:srgbClr val="4A5462"/>
                </a:solidFill>
                <a:latin typeface="Dotum"/>
                <a:cs typeface="Dotum"/>
              </a:rPr>
              <a:t>프로젝트의</a:t>
            </a:r>
            <a:r>
              <a:rPr dirty="0" sz="100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25">
                <a:solidFill>
                  <a:srgbClr val="4A5462"/>
                </a:solidFill>
                <a:latin typeface="Noto Sans JP"/>
                <a:cs typeface="Noto Sans JP"/>
              </a:rPr>
              <a:t>~</a:t>
            </a:r>
            <a:r>
              <a:rPr dirty="0" sz="1000" spc="-125">
                <a:solidFill>
                  <a:srgbClr val="4A5462"/>
                </a:solidFill>
                <a:latin typeface="Dotum"/>
                <a:cs typeface="Dotum"/>
              </a:rPr>
              <a:t>한</a:t>
            </a:r>
            <a:r>
              <a:rPr dirty="0" sz="100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부분이</a:t>
            </a:r>
            <a:r>
              <a:rPr dirty="0" sz="1000" spc="-6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70">
                <a:solidFill>
                  <a:srgbClr val="4A5462"/>
                </a:solidFill>
                <a:latin typeface="Dotum"/>
                <a:cs typeface="Dotum"/>
              </a:rPr>
              <a:t>인상적이었습니다</a:t>
            </a:r>
            <a:r>
              <a:rPr dirty="0" sz="1000" spc="-170">
                <a:solidFill>
                  <a:srgbClr val="4A5462"/>
                </a:solidFill>
                <a:latin typeface="Noto Sans JP"/>
                <a:cs typeface="Noto Sans JP"/>
              </a:rPr>
              <a:t>.</a:t>
            </a:r>
            <a:r>
              <a:rPr dirty="0" sz="1000" spc="4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000" spc="-125">
                <a:solidFill>
                  <a:srgbClr val="4A5462"/>
                </a:solidFill>
                <a:latin typeface="Noto Sans JP"/>
                <a:cs typeface="Noto Sans JP"/>
              </a:rPr>
              <a:t>~</a:t>
            </a:r>
            <a:r>
              <a:rPr dirty="0" sz="1000" spc="-125">
                <a:solidFill>
                  <a:srgbClr val="4A5462"/>
                </a:solidFill>
                <a:latin typeface="Dotum"/>
                <a:cs typeface="Dotum"/>
              </a:rPr>
              <a:t>에</a:t>
            </a:r>
            <a:r>
              <a:rPr dirty="0" sz="100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대한</a:t>
            </a:r>
            <a:r>
              <a:rPr dirty="0" sz="1000" spc="-6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보완이</a:t>
            </a:r>
            <a:r>
              <a:rPr dirty="0" sz="100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필요해</a:t>
            </a:r>
            <a:r>
              <a:rPr dirty="0" sz="1000" spc="-6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90">
                <a:solidFill>
                  <a:srgbClr val="4A5462"/>
                </a:solidFill>
                <a:latin typeface="Dotum"/>
                <a:cs typeface="Dotum"/>
              </a:rPr>
              <a:t>보입니다</a:t>
            </a:r>
            <a:r>
              <a:rPr dirty="0" sz="1000" spc="-90">
                <a:solidFill>
                  <a:srgbClr val="4A5462"/>
                </a:solidFill>
                <a:latin typeface="Noto Sans JP"/>
                <a:cs typeface="Noto Sans JP"/>
              </a:rPr>
              <a:t>."</a:t>
            </a:r>
            <a:endParaRPr sz="1000">
              <a:latin typeface="Noto Sans JP"/>
              <a:cs typeface="Noto Sans JP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6134098" y="8448674"/>
            <a:ext cx="5200650" cy="495300"/>
          </a:xfrm>
          <a:custGeom>
            <a:avLst/>
            <a:gdLst/>
            <a:ahLst/>
            <a:cxnLst/>
            <a:rect l="l" t="t" r="r" b="b"/>
            <a:pathLst>
              <a:path w="5200650" h="495300">
                <a:moveTo>
                  <a:pt x="5167602" y="495299"/>
                </a:moveTo>
                <a:lnTo>
                  <a:pt x="33047" y="495299"/>
                </a:lnTo>
                <a:lnTo>
                  <a:pt x="28187" y="494332"/>
                </a:lnTo>
                <a:lnTo>
                  <a:pt x="966" y="467111"/>
                </a:lnTo>
                <a:lnTo>
                  <a:pt x="0" y="462252"/>
                </a:lnTo>
                <a:lnTo>
                  <a:pt x="0" y="457199"/>
                </a:lnTo>
                <a:lnTo>
                  <a:pt x="0" y="33046"/>
                </a:lnTo>
                <a:lnTo>
                  <a:pt x="28187" y="966"/>
                </a:lnTo>
                <a:lnTo>
                  <a:pt x="33047" y="0"/>
                </a:lnTo>
                <a:lnTo>
                  <a:pt x="5167602" y="0"/>
                </a:lnTo>
                <a:lnTo>
                  <a:pt x="5199682" y="28186"/>
                </a:lnTo>
                <a:lnTo>
                  <a:pt x="5200649" y="33046"/>
                </a:lnTo>
                <a:lnTo>
                  <a:pt x="5200649" y="462252"/>
                </a:lnTo>
                <a:lnTo>
                  <a:pt x="5172462" y="494332"/>
                </a:lnTo>
                <a:lnTo>
                  <a:pt x="5167602" y="495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6197599" y="8506221"/>
            <a:ext cx="3768090" cy="3721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50" spc="50">
                <a:solidFill>
                  <a:srgbClr val="333333"/>
                </a:solidFill>
                <a:latin typeface="Segoe UI Symbol"/>
                <a:cs typeface="Segoe UI Symbol"/>
              </a:rPr>
              <a:t>💡</a:t>
            </a:r>
            <a:r>
              <a:rPr dirty="0" sz="1250" spc="-40">
                <a:solidFill>
                  <a:srgbClr val="333333"/>
                </a:solidFill>
                <a:latin typeface="Segoe UI Symbol"/>
                <a:cs typeface="Segoe UI Symbol"/>
              </a:rPr>
              <a:t> </a:t>
            </a:r>
            <a:r>
              <a:rPr dirty="0" sz="1150" spc="-190" b="1">
                <a:solidFill>
                  <a:srgbClr val="333333"/>
                </a:solidFill>
                <a:latin typeface="Malgun Gothic"/>
                <a:cs typeface="Malgun Gothic"/>
              </a:rPr>
              <a:t>구체적인</a:t>
            </a:r>
            <a:r>
              <a:rPr dirty="0" sz="1150" spc="-10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150" spc="-20" b="1">
                <a:solidFill>
                  <a:srgbClr val="333333"/>
                </a:solidFill>
                <a:latin typeface="Malgun Gothic"/>
                <a:cs typeface="Malgun Gothic"/>
              </a:rPr>
              <a:t>제안하기</a:t>
            </a:r>
            <a:endParaRPr sz="11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 spc="-125">
                <a:solidFill>
                  <a:srgbClr val="4A5462"/>
                </a:solidFill>
                <a:latin typeface="Noto Sans JP"/>
                <a:cs typeface="Noto Sans JP"/>
              </a:rPr>
              <a:t>"~</a:t>
            </a:r>
            <a:r>
              <a:rPr dirty="0" sz="1000" spc="-125">
                <a:solidFill>
                  <a:srgbClr val="4A5462"/>
                </a:solidFill>
                <a:latin typeface="Dotum"/>
                <a:cs typeface="Dotum"/>
              </a:rPr>
              <a:t>하는</a:t>
            </a:r>
            <a:r>
              <a:rPr dirty="0" sz="100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방식으로</a:t>
            </a:r>
            <a:r>
              <a:rPr dirty="0" sz="100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접근하면</a:t>
            </a:r>
            <a:r>
              <a:rPr dirty="0" sz="100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더</a:t>
            </a:r>
            <a:r>
              <a:rPr dirty="0" sz="100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효과적일</a:t>
            </a:r>
            <a:r>
              <a:rPr dirty="0" sz="100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것</a:t>
            </a:r>
            <a:r>
              <a:rPr dirty="0" sz="100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55">
                <a:solidFill>
                  <a:srgbClr val="4A5462"/>
                </a:solidFill>
                <a:latin typeface="Dotum"/>
                <a:cs typeface="Dotum"/>
              </a:rPr>
              <a:t>같습니다</a:t>
            </a:r>
            <a:r>
              <a:rPr dirty="0" sz="1000" spc="-155">
                <a:solidFill>
                  <a:srgbClr val="4A5462"/>
                </a:solidFill>
                <a:latin typeface="Noto Sans JP"/>
                <a:cs typeface="Noto Sans JP"/>
              </a:rPr>
              <a:t>.</a:t>
            </a:r>
            <a:r>
              <a:rPr dirty="0" sz="1000" spc="3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000" spc="-125">
                <a:solidFill>
                  <a:srgbClr val="4A5462"/>
                </a:solidFill>
                <a:latin typeface="Noto Sans JP"/>
                <a:cs typeface="Noto Sans JP"/>
              </a:rPr>
              <a:t>~</a:t>
            </a:r>
            <a:r>
              <a:rPr dirty="0" sz="1000" spc="-125">
                <a:solidFill>
                  <a:srgbClr val="4A5462"/>
                </a:solidFill>
                <a:latin typeface="Dotum"/>
                <a:cs typeface="Dotum"/>
              </a:rPr>
              <a:t>한</a:t>
            </a:r>
            <a:r>
              <a:rPr dirty="0" sz="100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요소를</a:t>
            </a:r>
            <a:r>
              <a:rPr dirty="0" sz="100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14">
                <a:solidFill>
                  <a:srgbClr val="4A5462"/>
                </a:solidFill>
                <a:latin typeface="Dotum"/>
                <a:cs typeface="Dotum"/>
              </a:rPr>
              <a:t>추가해보세요</a:t>
            </a:r>
            <a:r>
              <a:rPr dirty="0" sz="1000" spc="-114">
                <a:solidFill>
                  <a:srgbClr val="4A5462"/>
                </a:solidFill>
                <a:latin typeface="Noto Sans JP"/>
                <a:cs typeface="Noto Sans JP"/>
              </a:rPr>
              <a:t>."</a:t>
            </a:r>
            <a:endParaRPr sz="1000">
              <a:latin typeface="Noto Sans JP"/>
              <a:cs typeface="Noto Sans JP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1600199" y="9344024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8"/>
                </a:lnTo>
                <a:lnTo>
                  <a:pt x="59264" y="244225"/>
                </a:lnTo>
                <a:lnTo>
                  <a:pt x="30267" y="217945"/>
                </a:lnTo>
                <a:lnTo>
                  <a:pt x="10150" y="184379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6" y="53905"/>
                </a:lnTo>
                <a:lnTo>
                  <a:pt x="53906" y="26245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6" y="7791"/>
                </a:lnTo>
                <a:lnTo>
                  <a:pt x="212793" y="26245"/>
                </a:lnTo>
                <a:lnTo>
                  <a:pt x="240453" y="53905"/>
                </a:lnTo>
                <a:lnTo>
                  <a:pt x="258908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1"/>
                </a:lnTo>
                <a:lnTo>
                  <a:pt x="258908" y="178265"/>
                </a:lnTo>
                <a:lnTo>
                  <a:pt x="240453" y="212792"/>
                </a:lnTo>
                <a:lnTo>
                  <a:pt x="212793" y="240452"/>
                </a:lnTo>
                <a:lnTo>
                  <a:pt x="178266" y="258906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2714624" y="9344024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8"/>
                </a:lnTo>
                <a:lnTo>
                  <a:pt x="59264" y="244225"/>
                </a:lnTo>
                <a:lnTo>
                  <a:pt x="30267" y="217945"/>
                </a:lnTo>
                <a:lnTo>
                  <a:pt x="10150" y="184379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5" y="53905"/>
                </a:lnTo>
                <a:lnTo>
                  <a:pt x="53906" y="26245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0" y="160"/>
                </a:lnTo>
                <a:lnTo>
                  <a:pt x="178266" y="7791"/>
                </a:lnTo>
                <a:lnTo>
                  <a:pt x="212793" y="26245"/>
                </a:lnTo>
                <a:lnTo>
                  <a:pt x="240453" y="53905"/>
                </a:lnTo>
                <a:lnTo>
                  <a:pt x="258907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1"/>
                </a:lnTo>
                <a:lnTo>
                  <a:pt x="258907" y="178265"/>
                </a:lnTo>
                <a:lnTo>
                  <a:pt x="240453" y="212792"/>
                </a:lnTo>
                <a:lnTo>
                  <a:pt x="212793" y="240452"/>
                </a:lnTo>
                <a:lnTo>
                  <a:pt x="178266" y="258906"/>
                </a:lnTo>
                <a:lnTo>
                  <a:pt x="139900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3695699" y="9344024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8"/>
                </a:lnTo>
                <a:lnTo>
                  <a:pt x="59264" y="244225"/>
                </a:lnTo>
                <a:lnTo>
                  <a:pt x="30267" y="217945"/>
                </a:lnTo>
                <a:lnTo>
                  <a:pt x="10150" y="184379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0" y="88432"/>
                </a:lnTo>
                <a:lnTo>
                  <a:pt x="26245" y="53905"/>
                </a:lnTo>
                <a:lnTo>
                  <a:pt x="53905" y="26245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0" y="160"/>
                </a:lnTo>
                <a:lnTo>
                  <a:pt x="178266" y="7791"/>
                </a:lnTo>
                <a:lnTo>
                  <a:pt x="212792" y="26245"/>
                </a:lnTo>
                <a:lnTo>
                  <a:pt x="240452" y="53905"/>
                </a:lnTo>
                <a:lnTo>
                  <a:pt x="258907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1"/>
                </a:lnTo>
                <a:lnTo>
                  <a:pt x="258907" y="178265"/>
                </a:lnTo>
                <a:lnTo>
                  <a:pt x="240452" y="212792"/>
                </a:lnTo>
                <a:lnTo>
                  <a:pt x="212792" y="240452"/>
                </a:lnTo>
                <a:lnTo>
                  <a:pt x="178266" y="258906"/>
                </a:lnTo>
                <a:lnTo>
                  <a:pt x="139900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596899" y="9328086"/>
            <a:ext cx="447357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53465" algn="l"/>
                <a:tab pos="2161540" algn="l"/>
                <a:tab pos="3146425" algn="l"/>
              </a:tabLst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관련</a:t>
            </a:r>
            <a:r>
              <a:rPr dirty="0" sz="11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40" b="0">
                <a:solidFill>
                  <a:srgbClr val="4A5462"/>
                </a:solidFill>
                <a:latin typeface="Noto Sans JP Medium"/>
                <a:cs typeface="Noto Sans JP Medium"/>
              </a:rPr>
              <a:t>SEL</a:t>
            </a:r>
            <a:r>
              <a:rPr dirty="0" sz="1150" spc="-10" b="0">
                <a:solidFill>
                  <a:srgbClr val="4A5462"/>
                </a:solidFill>
                <a:latin typeface="Noto Sans JP Medium"/>
                <a:cs typeface="Noto Sans JP Medium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Dotum"/>
                <a:cs typeface="Dotum"/>
              </a:rPr>
              <a:t>역량</a:t>
            </a:r>
            <a:r>
              <a:rPr dirty="0" sz="1150" spc="-25" b="0">
                <a:solidFill>
                  <a:srgbClr val="4A5462"/>
                </a:solidFill>
                <a:latin typeface="Noto Sans JP Medium"/>
                <a:cs typeface="Noto Sans JP Medium"/>
              </a:rPr>
              <a:t>:</a:t>
            </a:r>
            <a:r>
              <a:rPr dirty="0" sz="1150" b="0">
                <a:solidFill>
                  <a:srgbClr val="4A5462"/>
                </a:solidFill>
                <a:latin typeface="Noto Sans JP Medium"/>
                <a:cs typeface="Noto Sans JP Medium"/>
              </a:rPr>
              <a:t>	</a:t>
            </a:r>
            <a:r>
              <a:rPr dirty="0" baseline="-5555" sz="2250" spc="419">
                <a:solidFill>
                  <a:srgbClr val="1D40AF"/>
                </a:solidFill>
                <a:latin typeface="BIZ UDPGothic"/>
                <a:cs typeface="BIZ UDPGothic"/>
              </a:rPr>
              <a:t>♧</a:t>
            </a:r>
            <a:r>
              <a:rPr dirty="0" baseline="-5555" sz="2250" spc="277">
                <a:solidFill>
                  <a:srgbClr val="1D40AF"/>
                </a:solidFill>
                <a:latin typeface="BIZ UDPGothic"/>
                <a:cs typeface="BIZ UDPGothic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사회적</a:t>
            </a:r>
            <a:r>
              <a:rPr dirty="0" sz="1150" spc="-9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333333"/>
                </a:solidFill>
                <a:latin typeface="Dotum"/>
                <a:cs typeface="Dotum"/>
              </a:rPr>
              <a:t>인식</a:t>
            </a:r>
            <a:r>
              <a:rPr dirty="0" sz="1150">
                <a:solidFill>
                  <a:srgbClr val="333333"/>
                </a:solidFill>
                <a:latin typeface="Dotum"/>
                <a:cs typeface="Dotum"/>
              </a:rPr>
              <a:t>	</a:t>
            </a:r>
            <a:r>
              <a:rPr dirty="0" baseline="-5555" sz="2250" spc="419">
                <a:solidFill>
                  <a:srgbClr val="1D40AF"/>
                </a:solidFill>
                <a:latin typeface="BIZ UDPGothic"/>
                <a:cs typeface="BIZ UDPGothic"/>
              </a:rPr>
              <a:t>♤</a:t>
            </a:r>
            <a:r>
              <a:rPr dirty="0" baseline="-5555" sz="2250" spc="270">
                <a:solidFill>
                  <a:srgbClr val="1D40AF"/>
                </a:solidFill>
                <a:latin typeface="BIZ UDPGothic"/>
                <a:cs typeface="BIZ UDPGothic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관계</a:t>
            </a:r>
            <a:r>
              <a:rPr dirty="0" sz="1150" spc="-9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333333"/>
                </a:solidFill>
                <a:latin typeface="Dotum"/>
                <a:cs typeface="Dotum"/>
              </a:rPr>
              <a:t>기술</a:t>
            </a:r>
            <a:r>
              <a:rPr dirty="0" sz="1150">
                <a:solidFill>
                  <a:srgbClr val="333333"/>
                </a:solidFill>
                <a:latin typeface="Dotum"/>
                <a:cs typeface="Dotum"/>
              </a:rPr>
              <a:t>	</a:t>
            </a:r>
            <a:r>
              <a:rPr dirty="0" baseline="-5555" sz="2250" spc="-225">
                <a:solidFill>
                  <a:srgbClr val="1D40AF"/>
                </a:solidFill>
                <a:latin typeface="SimSun"/>
                <a:cs typeface="SimSun"/>
              </a:rPr>
              <a:t>★</a:t>
            </a:r>
            <a:r>
              <a:rPr dirty="0" baseline="-5555" sz="2250" spc="-97">
                <a:solidFill>
                  <a:srgbClr val="1D40AF"/>
                </a:solidFill>
                <a:latin typeface="SimSun"/>
                <a:cs typeface="SimSun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책임</a:t>
            </a:r>
            <a:r>
              <a:rPr dirty="0" sz="1150" spc="-9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있는</a:t>
            </a:r>
            <a:r>
              <a:rPr dirty="0" sz="1150" spc="-9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75">
                <a:solidFill>
                  <a:srgbClr val="333333"/>
                </a:solidFill>
                <a:latin typeface="Dotum"/>
                <a:cs typeface="Dotum"/>
              </a:rPr>
              <a:t>의사결정</a:t>
            </a:r>
            <a:endParaRPr sz="1150">
              <a:latin typeface="Dotum"/>
              <a:cs typeface="Dotum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054100" y="2342968"/>
            <a:ext cx="3213100" cy="59563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2054860" algn="l"/>
              </a:tabLst>
            </a:pP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팀별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프로젝트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발표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333333"/>
                </a:solidFill>
                <a:latin typeface="Dotum"/>
                <a:cs typeface="Dotum"/>
              </a:rPr>
              <a:t>준비</a:t>
            </a:r>
            <a:r>
              <a:rPr dirty="0" sz="1700">
                <a:solidFill>
                  <a:srgbClr val="333333"/>
                </a:solidFill>
                <a:latin typeface="Dotum"/>
                <a:cs typeface="Dotum"/>
              </a:rPr>
              <a:t>	</a:t>
            </a:r>
            <a:r>
              <a:rPr dirty="0" sz="1150" spc="-20">
                <a:solidFill>
                  <a:srgbClr val="2562EB"/>
                </a:solidFill>
                <a:latin typeface="Arial"/>
                <a:cs typeface="Arial"/>
              </a:rPr>
              <a:t>(5</a:t>
            </a:r>
            <a:r>
              <a:rPr dirty="0" sz="1150" spc="-20">
                <a:solidFill>
                  <a:srgbClr val="2562EB"/>
                </a:solidFill>
                <a:latin typeface="Dotum"/>
                <a:cs typeface="Dotum"/>
              </a:rPr>
              <a:t>분</a:t>
            </a:r>
            <a:r>
              <a:rPr dirty="0" sz="1150" spc="-20">
                <a:solidFill>
                  <a:srgbClr val="2562EB"/>
                </a:solidFill>
                <a:latin typeface="Arial"/>
                <a:cs typeface="Arial"/>
              </a:rPr>
              <a:t>)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핵심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내용과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75">
                <a:solidFill>
                  <a:srgbClr val="4A5462"/>
                </a:solidFill>
                <a:latin typeface="Noto Sans JP"/>
                <a:cs typeface="Noto Sans JP"/>
              </a:rPr>
              <a:t>HTHT×SEL</a:t>
            </a:r>
            <a:r>
              <a:rPr dirty="0" sz="1150" spc="6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요소를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중심으로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발표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자료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50">
                <a:solidFill>
                  <a:srgbClr val="4A5462"/>
                </a:solidFill>
                <a:latin typeface="Dotum"/>
                <a:cs typeface="Dotum"/>
              </a:rPr>
              <a:t>정리</a:t>
            </a:r>
            <a:endParaRPr sz="1150">
              <a:latin typeface="Dotum"/>
              <a:cs typeface="Dotum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609599" y="243839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60" y="298239"/>
                </a:lnTo>
                <a:lnTo>
                  <a:pt x="67731" y="279115"/>
                </a:lnTo>
                <a:lnTo>
                  <a:pt x="34591" y="249082"/>
                </a:lnTo>
                <a:lnTo>
                  <a:pt x="11600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6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4" y="61607"/>
                </a:lnTo>
                <a:lnTo>
                  <a:pt x="295895" y="101066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5" y="203733"/>
                </a:lnTo>
                <a:lnTo>
                  <a:pt x="274804" y="243192"/>
                </a:lnTo>
                <a:lnTo>
                  <a:pt x="243192" y="274804"/>
                </a:lnTo>
                <a:lnTo>
                  <a:pt x="203733" y="295894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704205" y="2474559"/>
            <a:ext cx="11557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054100" y="3066868"/>
            <a:ext cx="3252470" cy="59563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1650364" algn="l"/>
              </a:tabLst>
            </a:pP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팀별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프로젝트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333333"/>
                </a:solidFill>
                <a:latin typeface="Dotum"/>
                <a:cs typeface="Dotum"/>
              </a:rPr>
              <a:t>발표</a:t>
            </a:r>
            <a:r>
              <a:rPr dirty="0" sz="1700">
                <a:solidFill>
                  <a:srgbClr val="333333"/>
                </a:solidFill>
                <a:latin typeface="Dotum"/>
                <a:cs typeface="Dotum"/>
              </a:rPr>
              <a:t>	</a:t>
            </a:r>
            <a:r>
              <a:rPr dirty="0" sz="1150" spc="-140">
                <a:solidFill>
                  <a:srgbClr val="2562EB"/>
                </a:solidFill>
                <a:latin typeface="Arial"/>
                <a:cs typeface="Arial"/>
              </a:rPr>
              <a:t>(</a:t>
            </a:r>
            <a:r>
              <a:rPr dirty="0" sz="1150" spc="-140">
                <a:solidFill>
                  <a:srgbClr val="2562EB"/>
                </a:solidFill>
                <a:latin typeface="Dotum"/>
                <a:cs typeface="Dotum"/>
              </a:rPr>
              <a:t>팀당</a:t>
            </a:r>
            <a:r>
              <a:rPr dirty="0" sz="1150" spc="-7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2562EB"/>
                </a:solidFill>
                <a:latin typeface="Arial"/>
                <a:cs typeface="Arial"/>
              </a:rPr>
              <a:t>3</a:t>
            </a:r>
            <a:r>
              <a:rPr dirty="0" sz="1150" spc="-25">
                <a:solidFill>
                  <a:srgbClr val="2562EB"/>
                </a:solidFill>
                <a:latin typeface="Dotum"/>
                <a:cs typeface="Dotum"/>
              </a:rPr>
              <a:t>분</a:t>
            </a:r>
            <a:r>
              <a:rPr dirty="0" sz="1150" spc="-25">
                <a:solidFill>
                  <a:srgbClr val="2562EB"/>
                </a:solidFill>
                <a:latin typeface="Arial"/>
                <a:cs typeface="Arial"/>
              </a:rPr>
              <a:t>)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문제</a:t>
            </a:r>
            <a:r>
              <a:rPr dirty="0" sz="115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35">
                <a:solidFill>
                  <a:srgbClr val="4A5462"/>
                </a:solidFill>
                <a:latin typeface="Dotum"/>
                <a:cs typeface="Dotum"/>
              </a:rPr>
              <a:t>상황</a:t>
            </a:r>
            <a:r>
              <a:rPr dirty="0" sz="1150" spc="-135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150" spc="4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해결</a:t>
            </a:r>
            <a:r>
              <a:rPr dirty="0" sz="115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35">
                <a:solidFill>
                  <a:srgbClr val="4A5462"/>
                </a:solidFill>
                <a:latin typeface="Dotum"/>
                <a:cs typeface="Dotum"/>
              </a:rPr>
              <a:t>방안</a:t>
            </a:r>
            <a:r>
              <a:rPr dirty="0" sz="1150" spc="-135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150" spc="4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150" spc="-60">
                <a:solidFill>
                  <a:srgbClr val="4A5462"/>
                </a:solidFill>
                <a:latin typeface="Noto Sans JP"/>
                <a:cs typeface="Noto Sans JP"/>
              </a:rPr>
              <a:t>AIDT</a:t>
            </a:r>
            <a:r>
              <a:rPr dirty="0" sz="1150" spc="4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활용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35">
                <a:solidFill>
                  <a:srgbClr val="4A5462"/>
                </a:solidFill>
                <a:latin typeface="Dotum"/>
                <a:cs typeface="Dotum"/>
              </a:rPr>
              <a:t>전략</a:t>
            </a:r>
            <a:r>
              <a:rPr dirty="0" sz="1150" spc="-135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150" spc="4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기대</a:t>
            </a:r>
            <a:r>
              <a:rPr dirty="0" sz="115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효과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중심</a:t>
            </a:r>
            <a:r>
              <a:rPr dirty="0" sz="115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4A5462"/>
                </a:solidFill>
                <a:latin typeface="Dotum"/>
                <a:cs typeface="Dotum"/>
              </a:rPr>
              <a:t>발표</a:t>
            </a:r>
            <a:endParaRPr sz="1150">
              <a:latin typeface="Dotum"/>
              <a:cs typeface="Dotum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609599" y="316229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60" y="298238"/>
                </a:lnTo>
                <a:lnTo>
                  <a:pt x="67731" y="279115"/>
                </a:lnTo>
                <a:lnTo>
                  <a:pt x="34591" y="249081"/>
                </a:lnTo>
                <a:lnTo>
                  <a:pt x="11600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5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4" y="61607"/>
                </a:lnTo>
                <a:lnTo>
                  <a:pt x="295895" y="101065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5" y="203733"/>
                </a:lnTo>
                <a:lnTo>
                  <a:pt x="274804" y="243191"/>
                </a:lnTo>
                <a:lnTo>
                  <a:pt x="243192" y="274803"/>
                </a:lnTo>
                <a:lnTo>
                  <a:pt x="203733" y="295894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704205" y="3198459"/>
            <a:ext cx="11557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054100" y="3790768"/>
            <a:ext cx="3108960" cy="59563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2054860" algn="l"/>
              </a:tabLst>
            </a:pP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동료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피드백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45">
                <a:solidFill>
                  <a:srgbClr val="333333"/>
                </a:solidFill>
                <a:latin typeface="Dotum"/>
                <a:cs typeface="Dotum"/>
              </a:rPr>
              <a:t>질의응답</a:t>
            </a:r>
            <a:r>
              <a:rPr dirty="0" sz="1700">
                <a:solidFill>
                  <a:srgbClr val="333333"/>
                </a:solidFill>
                <a:latin typeface="Dotum"/>
                <a:cs typeface="Dotum"/>
              </a:rPr>
              <a:t>	</a:t>
            </a:r>
            <a:r>
              <a:rPr dirty="0" sz="1150" spc="-140">
                <a:solidFill>
                  <a:srgbClr val="2562EB"/>
                </a:solidFill>
                <a:latin typeface="Arial"/>
                <a:cs typeface="Arial"/>
              </a:rPr>
              <a:t>(</a:t>
            </a:r>
            <a:r>
              <a:rPr dirty="0" sz="1150" spc="-140">
                <a:solidFill>
                  <a:srgbClr val="2562EB"/>
                </a:solidFill>
                <a:latin typeface="Dotum"/>
                <a:cs typeface="Dotum"/>
              </a:rPr>
              <a:t>팀당</a:t>
            </a:r>
            <a:r>
              <a:rPr dirty="0" sz="1150" spc="-7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2562EB"/>
                </a:solidFill>
                <a:latin typeface="Arial"/>
                <a:cs typeface="Arial"/>
              </a:rPr>
              <a:t>2</a:t>
            </a:r>
            <a:r>
              <a:rPr dirty="0" sz="1150" spc="-25">
                <a:solidFill>
                  <a:srgbClr val="2562EB"/>
                </a:solidFill>
                <a:latin typeface="Dotum"/>
                <a:cs typeface="Dotum"/>
              </a:rPr>
              <a:t>분</a:t>
            </a:r>
            <a:r>
              <a:rPr dirty="0" sz="1150" spc="-25">
                <a:solidFill>
                  <a:srgbClr val="2562EB"/>
                </a:solidFill>
                <a:latin typeface="Arial"/>
                <a:cs typeface="Arial"/>
              </a:rPr>
              <a:t>)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다른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팀의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질문과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피드백을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수용적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태도로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경청하고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4A5462"/>
                </a:solidFill>
                <a:latin typeface="Dotum"/>
                <a:cs typeface="Dotum"/>
              </a:rPr>
              <a:t>기록</a:t>
            </a:r>
            <a:endParaRPr sz="1150">
              <a:latin typeface="Dotum"/>
              <a:cs typeface="Dotum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609599" y="388619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60" y="298238"/>
                </a:lnTo>
                <a:lnTo>
                  <a:pt x="67731" y="279115"/>
                </a:lnTo>
                <a:lnTo>
                  <a:pt x="34591" y="249082"/>
                </a:lnTo>
                <a:lnTo>
                  <a:pt x="11600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5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4" y="61607"/>
                </a:lnTo>
                <a:lnTo>
                  <a:pt x="295895" y="101065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5" y="203733"/>
                </a:lnTo>
                <a:lnTo>
                  <a:pt x="274804" y="243191"/>
                </a:lnTo>
                <a:lnTo>
                  <a:pt x="243192" y="274803"/>
                </a:lnTo>
                <a:lnTo>
                  <a:pt x="203733" y="295894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704205" y="3922359"/>
            <a:ext cx="11557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054100" y="4514669"/>
            <a:ext cx="3145790" cy="59563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2336165" algn="l"/>
              </a:tabLst>
            </a:pP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개선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방향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도출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최종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333333"/>
                </a:solidFill>
                <a:latin typeface="Dotum"/>
                <a:cs typeface="Dotum"/>
              </a:rPr>
              <a:t>정리</a:t>
            </a:r>
            <a:r>
              <a:rPr dirty="0" sz="1700">
                <a:solidFill>
                  <a:srgbClr val="333333"/>
                </a:solidFill>
                <a:latin typeface="Dotum"/>
                <a:cs typeface="Dotum"/>
              </a:rPr>
              <a:t>	</a:t>
            </a:r>
            <a:r>
              <a:rPr dirty="0" sz="1150" spc="-20">
                <a:solidFill>
                  <a:srgbClr val="2562EB"/>
                </a:solidFill>
                <a:latin typeface="Arial"/>
                <a:cs typeface="Arial"/>
              </a:rPr>
              <a:t>(5</a:t>
            </a:r>
            <a:r>
              <a:rPr dirty="0" sz="1150" spc="-20">
                <a:solidFill>
                  <a:srgbClr val="2562EB"/>
                </a:solidFill>
                <a:latin typeface="Dotum"/>
                <a:cs typeface="Dotum"/>
              </a:rPr>
              <a:t>분</a:t>
            </a:r>
            <a:r>
              <a:rPr dirty="0" sz="1150" spc="-20">
                <a:solidFill>
                  <a:srgbClr val="2562EB"/>
                </a:solidFill>
                <a:latin typeface="Arial"/>
                <a:cs typeface="Arial"/>
              </a:rPr>
              <a:t>)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받은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피드백을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바탕으로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프로젝트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개선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방향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도출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4A5462"/>
                </a:solidFill>
                <a:latin typeface="Dotum"/>
                <a:cs typeface="Dotum"/>
              </a:rPr>
              <a:t>정리</a:t>
            </a:r>
            <a:endParaRPr sz="1150">
              <a:latin typeface="Dotum"/>
              <a:cs typeface="Dotum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609599" y="461009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60" y="298238"/>
                </a:lnTo>
                <a:lnTo>
                  <a:pt x="67731" y="279114"/>
                </a:lnTo>
                <a:lnTo>
                  <a:pt x="34591" y="249082"/>
                </a:lnTo>
                <a:lnTo>
                  <a:pt x="11600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5"/>
                </a:lnTo>
                <a:lnTo>
                  <a:pt x="29995" y="61606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4" y="61606"/>
                </a:lnTo>
                <a:lnTo>
                  <a:pt x="295895" y="101065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5" y="203733"/>
                </a:lnTo>
                <a:lnTo>
                  <a:pt x="274804" y="243191"/>
                </a:lnTo>
                <a:lnTo>
                  <a:pt x="243192" y="274803"/>
                </a:lnTo>
                <a:lnTo>
                  <a:pt x="203733" y="295894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704205" y="4646259"/>
            <a:ext cx="11557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0" y="10067924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19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457199"/>
                </a:lnTo>
                <a:close/>
              </a:path>
            </a:pathLst>
          </a:custGeom>
          <a:solidFill>
            <a:srgbClr val="1D40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177799" y="10195051"/>
            <a:ext cx="240728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60">
                <a:solidFill>
                  <a:srgbClr val="FFFFFF"/>
                </a:solidFill>
                <a:latin typeface="Noto Sans JP"/>
                <a:cs typeface="Noto Sans JP"/>
              </a:rPr>
              <a:t>AIDT</a:t>
            </a:r>
            <a:r>
              <a:rPr dirty="0" sz="1150" spc="4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FFFFFF"/>
                </a:solidFill>
                <a:latin typeface="Dotum"/>
                <a:cs typeface="Dotum"/>
              </a:rPr>
              <a:t>사례</a:t>
            </a:r>
            <a:r>
              <a:rPr dirty="0" sz="1150" spc="-9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FFFFFF"/>
                </a:solidFill>
                <a:latin typeface="Dotum"/>
                <a:cs typeface="Dotum"/>
              </a:rPr>
              <a:t>체험으로</a:t>
            </a:r>
            <a:r>
              <a:rPr dirty="0" sz="1150" spc="-9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FFFFFF"/>
                </a:solidFill>
                <a:latin typeface="Dotum"/>
                <a:cs typeface="Dotum"/>
              </a:rPr>
              <a:t>이해하는</a:t>
            </a:r>
            <a:r>
              <a:rPr dirty="0" sz="1150" spc="-9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150" spc="-65">
                <a:solidFill>
                  <a:srgbClr val="FFFFFF"/>
                </a:solidFill>
                <a:latin typeface="Noto Sans JP"/>
                <a:cs typeface="Noto Sans JP"/>
              </a:rPr>
              <a:t>HTHT×SEL</a:t>
            </a:r>
            <a:endParaRPr sz="1150">
              <a:latin typeface="Noto Sans JP"/>
              <a:cs typeface="Noto Sans JP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1815315" y="10195051"/>
            <a:ext cx="23749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r>
              <a:rPr dirty="0" sz="1150" spc="-25">
                <a:solidFill>
                  <a:srgbClr val="FFFFFF"/>
                </a:solidFill>
                <a:latin typeface="Noto Sans JP"/>
                <a:cs typeface="Noto Sans JP"/>
              </a:rPr>
              <a:t>11</a:t>
            </a:r>
            <a:endParaRPr sz="115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1D40A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609599" y="723899"/>
            <a:ext cx="1524000" cy="228600"/>
            <a:chOff x="609599" y="723899"/>
            <a:chExt cx="1524000" cy="228600"/>
          </a:xfrm>
        </p:grpSpPr>
        <p:sp>
          <p:nvSpPr>
            <p:cNvPr id="4" name="object 4" descr=""/>
            <p:cNvSpPr/>
            <p:nvPr/>
          </p:nvSpPr>
          <p:spPr>
            <a:xfrm>
              <a:off x="609599" y="723899"/>
              <a:ext cx="1524000" cy="114300"/>
            </a:xfrm>
            <a:custGeom>
              <a:avLst/>
              <a:gdLst/>
              <a:ahLst/>
              <a:cxnLst/>
              <a:rect l="l" t="t" r="r" b="b"/>
              <a:pathLst>
                <a:path w="1524000" h="114300">
                  <a:moveTo>
                    <a:pt x="152399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1523999" y="0"/>
                  </a:lnTo>
                  <a:lnTo>
                    <a:pt x="1523999" y="114299"/>
                  </a:lnTo>
                  <a:close/>
                </a:path>
              </a:pathLst>
            </a:custGeom>
            <a:solidFill>
              <a:srgbClr val="2B52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09599" y="876299"/>
              <a:ext cx="952500" cy="76200"/>
            </a:xfrm>
            <a:custGeom>
              <a:avLst/>
              <a:gdLst/>
              <a:ahLst/>
              <a:cxnLst/>
              <a:rect l="l" t="t" r="r" b="b"/>
              <a:pathLst>
                <a:path w="952500" h="76200">
                  <a:moveTo>
                    <a:pt x="952499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952499" y="0"/>
                  </a:lnTo>
                  <a:lnTo>
                    <a:pt x="952499" y="76199"/>
                  </a:lnTo>
                  <a:close/>
                </a:path>
              </a:pathLst>
            </a:custGeom>
            <a:solidFill>
              <a:srgbClr val="4199E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6899" y="1047622"/>
            <a:ext cx="1585595" cy="4908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50" spc="-440">
                <a:latin typeface="Trebuchet MS"/>
                <a:cs typeface="Trebuchet MS"/>
              </a:rPr>
              <a:t>1</a:t>
            </a:r>
            <a:r>
              <a:rPr dirty="0" spc="-440"/>
              <a:t>차시</a:t>
            </a:r>
            <a:r>
              <a:rPr dirty="0" spc="-315"/>
              <a:t> </a:t>
            </a:r>
            <a:r>
              <a:rPr dirty="0" spc="-615"/>
              <a:t>목차</a:t>
            </a:r>
            <a:endParaRPr sz="2950">
              <a:latin typeface="Trebuchet MS"/>
              <a:cs typeface="Trebuchet MS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981199" y="1714499"/>
            <a:ext cx="8229600" cy="3333750"/>
            <a:chOff x="1981199" y="1714499"/>
            <a:chExt cx="8229600" cy="3333750"/>
          </a:xfrm>
        </p:grpSpPr>
        <p:sp>
          <p:nvSpPr>
            <p:cNvPr id="8" name="object 8" descr=""/>
            <p:cNvSpPr/>
            <p:nvPr/>
          </p:nvSpPr>
          <p:spPr>
            <a:xfrm>
              <a:off x="1981199" y="1714499"/>
              <a:ext cx="8229600" cy="3333750"/>
            </a:xfrm>
            <a:custGeom>
              <a:avLst/>
              <a:gdLst/>
              <a:ahLst/>
              <a:cxnLst/>
              <a:rect l="l" t="t" r="r" b="b"/>
              <a:pathLst>
                <a:path w="8229600" h="3333750">
                  <a:moveTo>
                    <a:pt x="8158402" y="3333749"/>
                  </a:moveTo>
                  <a:lnTo>
                    <a:pt x="71196" y="3333749"/>
                  </a:lnTo>
                  <a:lnTo>
                    <a:pt x="66241" y="3333261"/>
                  </a:lnTo>
                  <a:lnTo>
                    <a:pt x="29705" y="3318127"/>
                  </a:lnTo>
                  <a:lnTo>
                    <a:pt x="3885" y="3282087"/>
                  </a:lnTo>
                  <a:lnTo>
                    <a:pt x="0" y="3262552"/>
                  </a:lnTo>
                  <a:lnTo>
                    <a:pt x="0" y="32575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8158402" y="0"/>
                  </a:lnTo>
                  <a:lnTo>
                    <a:pt x="8199893" y="15621"/>
                  </a:lnTo>
                  <a:lnTo>
                    <a:pt x="8225712" y="51661"/>
                  </a:lnTo>
                  <a:lnTo>
                    <a:pt x="8229599" y="71196"/>
                  </a:lnTo>
                  <a:lnTo>
                    <a:pt x="8229599" y="3262552"/>
                  </a:lnTo>
                  <a:lnTo>
                    <a:pt x="8213976" y="3304044"/>
                  </a:lnTo>
                  <a:lnTo>
                    <a:pt x="8177936" y="3329863"/>
                  </a:lnTo>
                  <a:lnTo>
                    <a:pt x="8163357" y="3333261"/>
                  </a:lnTo>
                  <a:lnTo>
                    <a:pt x="8158402" y="333374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285999" y="2400299"/>
              <a:ext cx="7620000" cy="19050"/>
            </a:xfrm>
            <a:custGeom>
              <a:avLst/>
              <a:gdLst/>
              <a:ahLst/>
              <a:cxnLst/>
              <a:rect l="l" t="t" r="r" b="b"/>
              <a:pathLst>
                <a:path w="7620000" h="19050">
                  <a:moveTo>
                    <a:pt x="7619999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7619999" y="0"/>
                  </a:lnTo>
                  <a:lnTo>
                    <a:pt x="7619999" y="19049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399" y="2743199"/>
              <a:ext cx="76199" cy="7619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399" y="3162299"/>
              <a:ext cx="76199" cy="7619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399" y="3581399"/>
              <a:ext cx="76199" cy="7619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399" y="4000499"/>
              <a:ext cx="76199" cy="76199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2273300" y="1995932"/>
            <a:ext cx="4567555" cy="25939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130" b="1">
                <a:solidFill>
                  <a:srgbClr val="1D40AF"/>
                </a:solidFill>
                <a:latin typeface="Noto Sans JP"/>
                <a:cs typeface="Noto Sans JP"/>
              </a:rPr>
              <a:t>AIDT</a:t>
            </a:r>
            <a:r>
              <a:rPr dirty="0" sz="2000" spc="40" b="1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사례</a:t>
            </a:r>
            <a:r>
              <a:rPr dirty="0" sz="2000" spc="-20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체험을</a:t>
            </a:r>
            <a:r>
              <a:rPr dirty="0" sz="2000" spc="-20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통한</a:t>
            </a:r>
            <a:r>
              <a:rPr dirty="0" sz="2000" spc="-20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145" b="1">
                <a:solidFill>
                  <a:srgbClr val="1D40AF"/>
                </a:solidFill>
                <a:latin typeface="Noto Sans JP"/>
                <a:cs typeface="Noto Sans JP"/>
              </a:rPr>
              <a:t>HTHT×SEL</a:t>
            </a:r>
            <a:r>
              <a:rPr dirty="0" sz="2000" spc="50" b="1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dirty="0" sz="2000" spc="-385" b="1">
                <a:solidFill>
                  <a:srgbClr val="1D40AF"/>
                </a:solidFill>
                <a:latin typeface="Malgun Gothic"/>
                <a:cs typeface="Malgun Gothic"/>
              </a:rPr>
              <a:t>이해</a:t>
            </a:r>
            <a:endParaRPr sz="2000">
              <a:latin typeface="Malgun Gothic"/>
              <a:cs typeface="Malgun Gothic"/>
            </a:endParaRPr>
          </a:p>
          <a:p>
            <a:pPr marL="732790" indent="-339725">
              <a:lnSpc>
                <a:spcPct val="100000"/>
              </a:lnSpc>
              <a:spcBef>
                <a:spcPts val="2550"/>
              </a:spcBef>
              <a:buClr>
                <a:srgbClr val="1C4ED8"/>
              </a:buClr>
              <a:buSzPct val="97058"/>
              <a:buFont typeface="Noto Sans JP"/>
              <a:buAutoNum type="arabicPeriod"/>
              <a:tabLst>
                <a:tab pos="732790" algn="l"/>
              </a:tabLst>
            </a:pP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강의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333333"/>
                </a:solidFill>
                <a:latin typeface="Dotum"/>
                <a:cs typeface="Dotum"/>
              </a:rPr>
              <a:t>목표</a:t>
            </a:r>
            <a:endParaRPr sz="1700">
              <a:latin typeface="Dotum"/>
              <a:cs typeface="Dotum"/>
            </a:endParaRPr>
          </a:p>
          <a:p>
            <a:pPr marL="732790" indent="-339725">
              <a:lnSpc>
                <a:spcPct val="100000"/>
              </a:lnSpc>
              <a:spcBef>
                <a:spcPts val="1160"/>
              </a:spcBef>
              <a:buClr>
                <a:srgbClr val="1C4ED8"/>
              </a:buClr>
              <a:buSzPct val="91666"/>
              <a:buFont typeface="Noto Sans JP"/>
              <a:buAutoNum type="arabicPeriod"/>
              <a:tabLst>
                <a:tab pos="732790" algn="l"/>
              </a:tabLst>
            </a:pPr>
            <a:r>
              <a:rPr dirty="0" sz="1800" spc="-240" b="0">
                <a:solidFill>
                  <a:srgbClr val="333333"/>
                </a:solidFill>
                <a:latin typeface="Noto Sans JP Medium"/>
                <a:cs typeface="Noto Sans JP Medium"/>
              </a:rPr>
              <a:t>HTHT</a:t>
            </a:r>
            <a:r>
              <a:rPr dirty="0" sz="1700" spc="-240">
                <a:solidFill>
                  <a:srgbClr val="333333"/>
                </a:solidFill>
                <a:latin typeface="Dotum"/>
                <a:cs typeface="Dotum"/>
              </a:rPr>
              <a:t>와</a:t>
            </a:r>
            <a:r>
              <a:rPr dirty="0" sz="1700" spc="-13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800" spc="-185" b="0">
                <a:solidFill>
                  <a:srgbClr val="333333"/>
                </a:solidFill>
                <a:latin typeface="Noto Sans JP Medium"/>
                <a:cs typeface="Noto Sans JP Medium"/>
              </a:rPr>
              <a:t>SEL</a:t>
            </a:r>
            <a:r>
              <a:rPr dirty="0" sz="1800" spc="40" b="0">
                <a:solidFill>
                  <a:srgbClr val="333333"/>
                </a:solidFill>
                <a:latin typeface="Noto Sans JP Medium"/>
                <a:cs typeface="Noto Sans JP Medi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개념</a:t>
            </a:r>
            <a:r>
              <a:rPr dirty="0" sz="1700" spc="-13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333333"/>
                </a:solidFill>
                <a:latin typeface="Dotum"/>
                <a:cs typeface="Dotum"/>
              </a:rPr>
              <a:t>소개</a:t>
            </a:r>
            <a:endParaRPr sz="1700">
              <a:latin typeface="Dotum"/>
              <a:cs typeface="Dotum"/>
            </a:endParaRPr>
          </a:p>
          <a:p>
            <a:pPr marL="732790" indent="-339725">
              <a:lnSpc>
                <a:spcPct val="100000"/>
              </a:lnSpc>
              <a:spcBef>
                <a:spcPts val="1140"/>
              </a:spcBef>
              <a:buClr>
                <a:srgbClr val="1C4ED8"/>
              </a:buClr>
              <a:buSzPct val="91666"/>
              <a:buFont typeface="Noto Sans JP"/>
              <a:buAutoNum type="arabicPeriod"/>
              <a:tabLst>
                <a:tab pos="732790" algn="l"/>
              </a:tabLst>
            </a:pPr>
            <a:r>
              <a:rPr dirty="0" sz="1800" spc="-155" b="0">
                <a:solidFill>
                  <a:srgbClr val="333333"/>
                </a:solidFill>
                <a:latin typeface="Noto Sans JP Medium"/>
                <a:cs typeface="Noto Sans JP Medium"/>
              </a:rPr>
              <a:t>AI</a:t>
            </a:r>
            <a:r>
              <a:rPr dirty="0" sz="1800" spc="55" b="0">
                <a:solidFill>
                  <a:srgbClr val="333333"/>
                </a:solidFill>
                <a:latin typeface="Noto Sans JP Medium"/>
                <a:cs typeface="Noto Sans JP Medium"/>
              </a:rPr>
              <a:t> </a:t>
            </a:r>
            <a:r>
              <a:rPr dirty="0" sz="1800" spc="-155" b="0">
                <a:solidFill>
                  <a:srgbClr val="333333"/>
                </a:solidFill>
                <a:latin typeface="Noto Sans JP Medium"/>
                <a:cs typeface="Noto Sans JP Medium"/>
              </a:rPr>
              <a:t>Digital</a:t>
            </a:r>
            <a:r>
              <a:rPr dirty="0" sz="1800" spc="60" b="0">
                <a:solidFill>
                  <a:srgbClr val="333333"/>
                </a:solidFill>
                <a:latin typeface="Noto Sans JP Medium"/>
                <a:cs typeface="Noto Sans JP Medium"/>
              </a:rPr>
              <a:t> </a:t>
            </a:r>
            <a:r>
              <a:rPr dirty="0" sz="1800" spc="-200" b="0">
                <a:solidFill>
                  <a:srgbClr val="333333"/>
                </a:solidFill>
                <a:latin typeface="Noto Sans JP Medium"/>
                <a:cs typeface="Noto Sans JP Medium"/>
              </a:rPr>
              <a:t>Textbook(AIDT)</a:t>
            </a:r>
            <a:r>
              <a:rPr dirty="0" sz="1700" spc="-200">
                <a:solidFill>
                  <a:srgbClr val="333333"/>
                </a:solidFill>
                <a:latin typeface="Dotum"/>
                <a:cs typeface="Dotum"/>
              </a:rPr>
              <a:t>와</a:t>
            </a:r>
            <a:r>
              <a:rPr dirty="0" sz="170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800" spc="-215" b="0">
                <a:solidFill>
                  <a:srgbClr val="333333"/>
                </a:solidFill>
                <a:latin typeface="Noto Sans JP Medium"/>
                <a:cs typeface="Noto Sans JP Medium"/>
              </a:rPr>
              <a:t>HTHT</a:t>
            </a:r>
            <a:r>
              <a:rPr dirty="0" sz="1800" spc="60" b="0">
                <a:solidFill>
                  <a:srgbClr val="333333"/>
                </a:solidFill>
                <a:latin typeface="Noto Sans JP Medium"/>
                <a:cs typeface="Noto Sans JP Medi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수업</a:t>
            </a:r>
            <a:r>
              <a:rPr dirty="0" sz="170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333333"/>
                </a:solidFill>
                <a:latin typeface="Dotum"/>
                <a:cs typeface="Dotum"/>
              </a:rPr>
              <a:t>모델</a:t>
            </a:r>
            <a:endParaRPr sz="1700">
              <a:latin typeface="Dotum"/>
              <a:cs typeface="Dotum"/>
            </a:endParaRPr>
          </a:p>
          <a:p>
            <a:pPr marL="732790" indent="-339725">
              <a:lnSpc>
                <a:spcPct val="100000"/>
              </a:lnSpc>
              <a:spcBef>
                <a:spcPts val="1240"/>
              </a:spcBef>
              <a:buClr>
                <a:srgbClr val="1C4ED8"/>
              </a:buClr>
              <a:buSzPct val="97058"/>
              <a:buFont typeface="Noto Sans JP"/>
              <a:buAutoNum type="arabicPeriod"/>
              <a:tabLst>
                <a:tab pos="732790" algn="l"/>
              </a:tabLst>
            </a:pP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사례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소개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333333"/>
                </a:solidFill>
                <a:latin typeface="Dotum"/>
                <a:cs typeface="Dotum"/>
              </a:rPr>
              <a:t>체험</a:t>
            </a:r>
            <a:endParaRPr sz="1700">
              <a:latin typeface="Dotum"/>
              <a:cs typeface="Dotum"/>
            </a:endParaRPr>
          </a:p>
          <a:p>
            <a:pPr marL="732790" indent="-339725">
              <a:lnSpc>
                <a:spcPct val="100000"/>
              </a:lnSpc>
              <a:spcBef>
                <a:spcPts val="1260"/>
              </a:spcBef>
              <a:buClr>
                <a:srgbClr val="1C4ED8"/>
              </a:buClr>
              <a:buSzPct val="97058"/>
              <a:buFont typeface="Noto Sans JP"/>
              <a:buAutoNum type="arabicPeriod"/>
              <a:tabLst>
                <a:tab pos="732790" algn="l"/>
              </a:tabLst>
            </a:pP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적용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35">
                <a:solidFill>
                  <a:srgbClr val="333333"/>
                </a:solidFill>
                <a:latin typeface="Dotum"/>
                <a:cs typeface="Dotum"/>
              </a:rPr>
              <a:t>브레인스토밍</a:t>
            </a:r>
            <a:endParaRPr sz="1700">
              <a:latin typeface="Dotum"/>
              <a:cs typeface="Dotum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96899" y="6046914"/>
            <a:ext cx="129032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35">
                <a:solidFill>
                  <a:srgbClr val="6A7280"/>
                </a:solidFill>
                <a:latin typeface="Dotum"/>
                <a:cs typeface="Dotum"/>
              </a:rPr>
              <a:t>주관</a:t>
            </a:r>
            <a:r>
              <a:rPr dirty="0" sz="1150" spc="-135">
                <a:solidFill>
                  <a:srgbClr val="6A7280"/>
                </a:solidFill>
                <a:latin typeface="Noto Sans JP"/>
                <a:cs typeface="Noto Sans JP"/>
              </a:rPr>
              <a:t>:</a:t>
            </a:r>
            <a:r>
              <a:rPr dirty="0" sz="1150" spc="4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110">
                <a:solidFill>
                  <a:srgbClr val="6A7280"/>
                </a:solidFill>
                <a:latin typeface="Noto Sans JP"/>
                <a:cs typeface="Noto Sans JP"/>
              </a:rPr>
              <a:t>AIEDAP</a:t>
            </a:r>
            <a:r>
              <a:rPr dirty="0" sz="1150" spc="-110">
                <a:solidFill>
                  <a:srgbClr val="6A7280"/>
                </a:solidFill>
                <a:latin typeface="Dotum"/>
                <a:cs typeface="Dotum"/>
              </a:rPr>
              <a:t>수도권역</a:t>
            </a:r>
            <a:endParaRPr sz="1150">
              <a:latin typeface="Dotum"/>
              <a:cs typeface="Dotum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399" y="4419600"/>
            <a:ext cx="76199" cy="76199"/>
          </a:xfrm>
          <a:prstGeom prst="rect">
            <a:avLst/>
          </a:prstGeom>
        </p:spPr>
      </p:pic>
      <p:sp>
        <p:nvSpPr>
          <p:cNvPr id="17" name="object 17" descr=""/>
          <p:cNvSpPr/>
          <p:nvPr/>
        </p:nvSpPr>
        <p:spPr>
          <a:xfrm>
            <a:off x="0" y="6476999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19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9"/>
                </a:lnTo>
                <a:close/>
              </a:path>
            </a:pathLst>
          </a:custGeom>
          <a:solidFill>
            <a:srgbClr val="2B52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80"/>
              </a:lnSpc>
            </a:pPr>
            <a:r>
              <a:rPr dirty="0" spc="-75">
                <a:latin typeface="Noto Sans JP"/>
                <a:cs typeface="Noto Sans JP"/>
              </a:rPr>
              <a:t>AIDT</a:t>
            </a:r>
            <a:r>
              <a:rPr dirty="0" spc="35">
                <a:latin typeface="Noto Sans JP"/>
                <a:cs typeface="Noto Sans JP"/>
              </a:rPr>
              <a:t> </a:t>
            </a:r>
            <a:r>
              <a:rPr dirty="0" spc="-225"/>
              <a:t>사례</a:t>
            </a:r>
            <a:r>
              <a:rPr dirty="0" spc="-90"/>
              <a:t> </a:t>
            </a:r>
            <a:r>
              <a:rPr dirty="0" spc="-225"/>
              <a:t>체험으로</a:t>
            </a:r>
            <a:r>
              <a:rPr dirty="0" spc="-95"/>
              <a:t> </a:t>
            </a:r>
            <a:r>
              <a:rPr dirty="0" spc="-225"/>
              <a:t>이해하는</a:t>
            </a:r>
            <a:r>
              <a:rPr dirty="0" spc="-90"/>
              <a:t> </a:t>
            </a:r>
            <a:r>
              <a:rPr dirty="0" spc="-65">
                <a:latin typeface="Noto Sans JP"/>
                <a:cs typeface="Noto Sans JP"/>
              </a:rPr>
              <a:t>HTHT×SEL</a:t>
            </a: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80"/>
              </a:lnSpc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895222"/>
            <a:ext cx="2942590" cy="4908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60">
                <a:latin typeface="Noto Sans JP"/>
                <a:cs typeface="Noto Sans JP"/>
              </a:rPr>
              <a:t>2</a:t>
            </a:r>
            <a:r>
              <a:rPr dirty="0" spc="-360"/>
              <a:t>차시</a:t>
            </a:r>
            <a:r>
              <a:rPr dirty="0" sz="3000" spc="-360">
                <a:latin typeface="Noto Sans JP"/>
                <a:cs typeface="Noto Sans JP"/>
              </a:rPr>
              <a:t>:</a:t>
            </a:r>
            <a:r>
              <a:rPr dirty="0" sz="3000" spc="75">
                <a:latin typeface="Noto Sans JP"/>
                <a:cs typeface="Noto Sans JP"/>
              </a:rPr>
              <a:t> </a:t>
            </a:r>
            <a:r>
              <a:rPr dirty="0" spc="-580"/>
              <a:t>정리</a:t>
            </a:r>
            <a:r>
              <a:rPr dirty="0" spc="-315"/>
              <a:t> </a:t>
            </a:r>
            <a:r>
              <a:rPr dirty="0" spc="-580"/>
              <a:t>및</a:t>
            </a:r>
            <a:r>
              <a:rPr dirty="0" spc="-320"/>
              <a:t> </a:t>
            </a:r>
            <a:r>
              <a:rPr dirty="0" sz="3000" spc="-185">
                <a:latin typeface="Noto Sans JP"/>
                <a:cs typeface="Noto Sans JP"/>
              </a:rPr>
              <a:t>Q&amp;A</a:t>
            </a:r>
            <a:endParaRPr sz="3000">
              <a:latin typeface="Noto Sans JP"/>
              <a:cs typeface="Noto Sans JP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96899" y="1614932"/>
            <a:ext cx="1415415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핵심</a:t>
            </a:r>
            <a:r>
              <a:rPr dirty="0" sz="2000" spc="-20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내용</a:t>
            </a:r>
            <a:r>
              <a:rPr dirty="0" sz="2000" spc="-20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1D40AF"/>
                </a:solidFill>
                <a:latin typeface="Malgun Gothic"/>
                <a:cs typeface="Malgun Gothic"/>
              </a:rPr>
              <a:t>정리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235699" y="1614932"/>
            <a:ext cx="2320925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프로젝트</a:t>
            </a:r>
            <a:r>
              <a:rPr dirty="0" sz="2000" spc="-20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추진</a:t>
            </a:r>
            <a:r>
              <a:rPr dirty="0" sz="2000" spc="-20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단계</a:t>
            </a:r>
            <a:r>
              <a:rPr dirty="0" sz="2000" spc="-20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1D40AF"/>
                </a:solidFill>
                <a:latin typeface="Malgun Gothic"/>
                <a:cs typeface="Malgun Gothic"/>
              </a:rPr>
              <a:t>요약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09599" y="4991099"/>
            <a:ext cx="10972800" cy="1943100"/>
            <a:chOff x="609599" y="4991099"/>
            <a:chExt cx="10972800" cy="1943100"/>
          </a:xfrm>
        </p:grpSpPr>
        <p:sp>
          <p:nvSpPr>
            <p:cNvPr id="6" name="object 6" descr=""/>
            <p:cNvSpPr/>
            <p:nvPr/>
          </p:nvSpPr>
          <p:spPr>
            <a:xfrm>
              <a:off x="628649" y="4991099"/>
              <a:ext cx="10953750" cy="1943100"/>
            </a:xfrm>
            <a:custGeom>
              <a:avLst/>
              <a:gdLst/>
              <a:ahLst/>
              <a:cxnLst/>
              <a:rect l="l" t="t" r="r" b="b"/>
              <a:pathLst>
                <a:path w="10953750" h="1943100">
                  <a:moveTo>
                    <a:pt x="10920701" y="1943099"/>
                  </a:moveTo>
                  <a:lnTo>
                    <a:pt x="16523" y="1943099"/>
                  </a:lnTo>
                  <a:lnTo>
                    <a:pt x="14093" y="1942131"/>
                  </a:lnTo>
                  <a:lnTo>
                    <a:pt x="0" y="1910051"/>
                  </a:lnTo>
                  <a:lnTo>
                    <a:pt x="0" y="19049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10920701" y="0"/>
                  </a:lnTo>
                  <a:lnTo>
                    <a:pt x="10952780" y="28186"/>
                  </a:lnTo>
                  <a:lnTo>
                    <a:pt x="10953748" y="33047"/>
                  </a:lnTo>
                  <a:lnTo>
                    <a:pt x="10953748" y="1910051"/>
                  </a:lnTo>
                  <a:lnTo>
                    <a:pt x="10925560" y="1942132"/>
                  </a:lnTo>
                  <a:lnTo>
                    <a:pt x="10920701" y="1943099"/>
                  </a:lnTo>
                  <a:close/>
                </a:path>
              </a:pathLst>
            </a:custGeom>
            <a:solidFill>
              <a:srgbClr val="EBF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09599" y="4991099"/>
              <a:ext cx="38100" cy="1943100"/>
            </a:xfrm>
            <a:custGeom>
              <a:avLst/>
              <a:gdLst/>
              <a:ahLst/>
              <a:cxnLst/>
              <a:rect l="l" t="t" r="r" b="b"/>
              <a:pathLst>
                <a:path w="38100" h="1943100">
                  <a:moveTo>
                    <a:pt x="38099" y="1943099"/>
                  </a:moveTo>
                  <a:lnTo>
                    <a:pt x="2789" y="1919625"/>
                  </a:lnTo>
                  <a:lnTo>
                    <a:pt x="0" y="19049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943099"/>
                  </a:lnTo>
                  <a:close/>
                </a:path>
              </a:pathLst>
            </a:custGeom>
            <a:solidFill>
              <a:srgbClr val="4199E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299" y="6134099"/>
              <a:ext cx="190499" cy="1904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2253" y="6476999"/>
              <a:ext cx="130961" cy="190499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50165" marR="2087880">
              <a:lnSpc>
                <a:spcPct val="111100"/>
              </a:lnSpc>
              <a:spcBef>
                <a:spcPts val="85"/>
              </a:spcBef>
            </a:pPr>
            <a:r>
              <a:rPr dirty="0" spc="-270"/>
              <a:t>체계적인</a:t>
            </a:r>
            <a:r>
              <a:rPr dirty="0" spc="-125"/>
              <a:t> </a:t>
            </a:r>
            <a:r>
              <a:rPr dirty="0" spc="-270"/>
              <a:t>프로젝트</a:t>
            </a:r>
            <a:r>
              <a:rPr dirty="0" spc="-125"/>
              <a:t> </a:t>
            </a:r>
            <a:r>
              <a:rPr dirty="0" spc="-270"/>
              <a:t>기획과</a:t>
            </a:r>
            <a:r>
              <a:rPr dirty="0" spc="-125"/>
              <a:t> </a:t>
            </a:r>
            <a:r>
              <a:rPr dirty="0" spc="-270"/>
              <a:t>동료</a:t>
            </a:r>
            <a:r>
              <a:rPr dirty="0" spc="-125"/>
              <a:t> </a:t>
            </a:r>
            <a:r>
              <a:rPr dirty="0" spc="-270"/>
              <a:t>피드백을</a:t>
            </a:r>
            <a:r>
              <a:rPr dirty="0" spc="-125"/>
              <a:t> </a:t>
            </a:r>
            <a:r>
              <a:rPr dirty="0" spc="-270"/>
              <a:t>통해</a:t>
            </a:r>
            <a:r>
              <a:rPr dirty="0" spc="-125"/>
              <a:t> </a:t>
            </a:r>
            <a:r>
              <a:rPr dirty="0" spc="-270"/>
              <a:t>실행</a:t>
            </a:r>
            <a:r>
              <a:rPr dirty="0" spc="-125"/>
              <a:t> </a:t>
            </a:r>
            <a:r>
              <a:rPr dirty="0" spc="-270"/>
              <a:t>가능한</a:t>
            </a:r>
            <a:r>
              <a:rPr dirty="0" spc="-125"/>
              <a:t> </a:t>
            </a:r>
            <a:r>
              <a:rPr dirty="0" spc="-270"/>
              <a:t>교육</a:t>
            </a:r>
            <a:r>
              <a:rPr dirty="0" spc="-125"/>
              <a:t> </a:t>
            </a:r>
            <a:r>
              <a:rPr dirty="0" spc="-295"/>
              <a:t>프로그 </a:t>
            </a:r>
            <a:r>
              <a:rPr dirty="0" spc="-270"/>
              <a:t>램을</a:t>
            </a:r>
            <a:r>
              <a:rPr dirty="0" spc="-125"/>
              <a:t> </a:t>
            </a:r>
            <a:r>
              <a:rPr dirty="0" spc="-270"/>
              <a:t>개발할</a:t>
            </a:r>
            <a:r>
              <a:rPr dirty="0" spc="-125"/>
              <a:t> </a:t>
            </a:r>
            <a:r>
              <a:rPr dirty="0" spc="-270"/>
              <a:t>수</a:t>
            </a:r>
            <a:r>
              <a:rPr dirty="0" spc="-125"/>
              <a:t> </a:t>
            </a:r>
            <a:r>
              <a:rPr dirty="0" spc="-25"/>
              <a:t>있습니다</a:t>
            </a:r>
            <a:r>
              <a:rPr dirty="0" sz="1600" spc="-25">
                <a:latin typeface="Noto Sans JP"/>
                <a:cs typeface="Noto Sans JP"/>
              </a:rPr>
              <a:t>.</a:t>
            </a:r>
            <a:endParaRPr sz="1600">
              <a:latin typeface="Noto Sans JP"/>
              <a:cs typeface="Noto Sans JP"/>
            </a:endParaRPr>
          </a:p>
          <a:p>
            <a:pPr>
              <a:lnSpc>
                <a:spcPct val="100000"/>
              </a:lnSpc>
              <a:spcBef>
                <a:spcPts val="1739"/>
              </a:spcBef>
            </a:pPr>
            <a:endParaRPr sz="1350">
              <a:latin typeface="Noto Sans JP"/>
              <a:cs typeface="Noto Sans JP"/>
            </a:endParaRPr>
          </a:p>
          <a:p>
            <a:pPr marL="12700">
              <a:lnSpc>
                <a:spcPct val="100000"/>
              </a:lnSpc>
            </a:pPr>
            <a:r>
              <a:rPr dirty="0" sz="2000" spc="-380" b="1">
                <a:solidFill>
                  <a:srgbClr val="1D40AF"/>
                </a:solidFill>
                <a:latin typeface="Malgun Gothic"/>
                <a:cs typeface="Malgun Gothic"/>
              </a:rPr>
              <a:t>질의응답</a:t>
            </a:r>
            <a:endParaRPr sz="2000">
              <a:latin typeface="Malgun Gothic"/>
              <a:cs typeface="Malgun Gothic"/>
            </a:endParaRPr>
          </a:p>
          <a:p>
            <a:pPr marL="278765" marR="5080" indent="-266700">
              <a:lnSpc>
                <a:spcPts val="3300"/>
              </a:lnSpc>
              <a:spcBef>
                <a:spcPts val="260"/>
              </a:spcBef>
            </a:pPr>
            <a:r>
              <a:rPr dirty="0" sz="1600" spc="-185">
                <a:latin typeface="Noto Sans JP"/>
                <a:cs typeface="Noto Sans JP"/>
              </a:rPr>
              <a:t>AIDT</a:t>
            </a:r>
            <a:r>
              <a:rPr dirty="0" spc="-185"/>
              <a:t>와</a:t>
            </a:r>
            <a:r>
              <a:rPr dirty="0" spc="-120"/>
              <a:t> </a:t>
            </a:r>
            <a:r>
              <a:rPr dirty="0" sz="1600" spc="-190">
                <a:latin typeface="Noto Sans JP"/>
                <a:cs typeface="Noto Sans JP"/>
              </a:rPr>
              <a:t>HTHT</a:t>
            </a:r>
            <a:r>
              <a:rPr dirty="0" sz="1600" spc="20">
                <a:latin typeface="Noto Sans JP"/>
                <a:cs typeface="Noto Sans JP"/>
              </a:rPr>
              <a:t> </a:t>
            </a:r>
            <a:r>
              <a:rPr dirty="0" spc="-270"/>
              <a:t>모델을</a:t>
            </a:r>
            <a:r>
              <a:rPr dirty="0" spc="-120"/>
              <a:t> </a:t>
            </a:r>
            <a:r>
              <a:rPr dirty="0" spc="-270"/>
              <a:t>활용한</a:t>
            </a:r>
            <a:r>
              <a:rPr dirty="0" spc="-120"/>
              <a:t> </a:t>
            </a:r>
            <a:r>
              <a:rPr dirty="0" spc="-270"/>
              <a:t>학급</a:t>
            </a:r>
            <a:r>
              <a:rPr dirty="0" spc="-120"/>
              <a:t> </a:t>
            </a:r>
            <a:r>
              <a:rPr dirty="0" spc="-270"/>
              <a:t>문제</a:t>
            </a:r>
            <a:r>
              <a:rPr dirty="0" spc="-120"/>
              <a:t> </a:t>
            </a:r>
            <a:r>
              <a:rPr dirty="0" spc="-270"/>
              <a:t>해결</a:t>
            </a:r>
            <a:r>
              <a:rPr dirty="0" spc="-120"/>
              <a:t> </a:t>
            </a:r>
            <a:r>
              <a:rPr dirty="0" spc="-270"/>
              <a:t>프로젝트에</a:t>
            </a:r>
            <a:r>
              <a:rPr dirty="0" spc="-120"/>
              <a:t> </a:t>
            </a:r>
            <a:r>
              <a:rPr dirty="0" spc="-270"/>
              <a:t>대한</a:t>
            </a:r>
            <a:r>
              <a:rPr dirty="0" spc="-120"/>
              <a:t> </a:t>
            </a:r>
            <a:r>
              <a:rPr dirty="0" spc="-270"/>
              <a:t>질문이나</a:t>
            </a:r>
            <a:r>
              <a:rPr dirty="0" spc="-114"/>
              <a:t> </a:t>
            </a:r>
            <a:r>
              <a:rPr dirty="0" spc="-270"/>
              <a:t>의견을</a:t>
            </a:r>
            <a:r>
              <a:rPr dirty="0" spc="-120"/>
              <a:t> </a:t>
            </a:r>
            <a:r>
              <a:rPr dirty="0" spc="-270"/>
              <a:t>자유롭게</a:t>
            </a:r>
            <a:r>
              <a:rPr dirty="0" spc="-120"/>
              <a:t> </a:t>
            </a:r>
            <a:r>
              <a:rPr dirty="0" spc="-160"/>
              <a:t>나눠주세요</a:t>
            </a:r>
            <a:r>
              <a:rPr dirty="0" sz="1600" spc="-160">
                <a:latin typeface="Noto Sans JP"/>
                <a:cs typeface="Noto Sans JP"/>
              </a:rPr>
              <a:t>. </a:t>
            </a:r>
            <a:r>
              <a:rPr dirty="0" spc="-270">
                <a:solidFill>
                  <a:srgbClr val="1C4ED8"/>
                </a:solidFill>
              </a:rPr>
              <a:t>프로젝트</a:t>
            </a:r>
            <a:r>
              <a:rPr dirty="0" spc="-125">
                <a:solidFill>
                  <a:srgbClr val="1C4ED8"/>
                </a:solidFill>
              </a:rPr>
              <a:t> </a:t>
            </a:r>
            <a:r>
              <a:rPr dirty="0" spc="-270">
                <a:solidFill>
                  <a:srgbClr val="1C4ED8"/>
                </a:solidFill>
              </a:rPr>
              <a:t>진행</a:t>
            </a:r>
            <a:r>
              <a:rPr dirty="0" spc="-125">
                <a:solidFill>
                  <a:srgbClr val="1C4ED8"/>
                </a:solidFill>
              </a:rPr>
              <a:t> </a:t>
            </a:r>
            <a:r>
              <a:rPr dirty="0" spc="-270">
                <a:solidFill>
                  <a:srgbClr val="1C4ED8"/>
                </a:solidFill>
              </a:rPr>
              <a:t>중</a:t>
            </a:r>
            <a:r>
              <a:rPr dirty="0" spc="-125">
                <a:solidFill>
                  <a:srgbClr val="1C4ED8"/>
                </a:solidFill>
              </a:rPr>
              <a:t> </a:t>
            </a:r>
            <a:r>
              <a:rPr dirty="0" spc="-270">
                <a:solidFill>
                  <a:srgbClr val="1C4ED8"/>
                </a:solidFill>
              </a:rPr>
              <a:t>어려움이</a:t>
            </a:r>
            <a:r>
              <a:rPr dirty="0" spc="-125">
                <a:solidFill>
                  <a:srgbClr val="1C4ED8"/>
                </a:solidFill>
              </a:rPr>
              <a:t> </a:t>
            </a:r>
            <a:r>
              <a:rPr dirty="0" spc="-270">
                <a:solidFill>
                  <a:srgbClr val="1C4ED8"/>
                </a:solidFill>
              </a:rPr>
              <a:t>있을</a:t>
            </a:r>
            <a:r>
              <a:rPr dirty="0" spc="-125">
                <a:solidFill>
                  <a:srgbClr val="1C4ED8"/>
                </a:solidFill>
              </a:rPr>
              <a:t> </a:t>
            </a:r>
            <a:r>
              <a:rPr dirty="0" spc="-270">
                <a:solidFill>
                  <a:srgbClr val="1C4ED8"/>
                </a:solidFill>
              </a:rPr>
              <a:t>때</a:t>
            </a:r>
            <a:r>
              <a:rPr dirty="0" spc="-125">
                <a:solidFill>
                  <a:srgbClr val="1C4ED8"/>
                </a:solidFill>
              </a:rPr>
              <a:t> </a:t>
            </a:r>
            <a:r>
              <a:rPr dirty="0" spc="-270">
                <a:solidFill>
                  <a:srgbClr val="1C4ED8"/>
                </a:solidFill>
              </a:rPr>
              <a:t>추가</a:t>
            </a:r>
            <a:r>
              <a:rPr dirty="0" spc="-125">
                <a:solidFill>
                  <a:srgbClr val="1C4ED8"/>
                </a:solidFill>
              </a:rPr>
              <a:t> </a:t>
            </a:r>
            <a:r>
              <a:rPr dirty="0" spc="-270">
                <a:solidFill>
                  <a:srgbClr val="1C4ED8"/>
                </a:solidFill>
              </a:rPr>
              <a:t>지원은</a:t>
            </a:r>
            <a:r>
              <a:rPr dirty="0" spc="-125">
                <a:solidFill>
                  <a:srgbClr val="1C4ED8"/>
                </a:solidFill>
              </a:rPr>
              <a:t> </a:t>
            </a:r>
            <a:r>
              <a:rPr dirty="0" spc="-270">
                <a:solidFill>
                  <a:srgbClr val="1C4ED8"/>
                </a:solidFill>
              </a:rPr>
              <a:t>어떻게</a:t>
            </a:r>
            <a:r>
              <a:rPr dirty="0" spc="-125">
                <a:solidFill>
                  <a:srgbClr val="1C4ED8"/>
                </a:solidFill>
              </a:rPr>
              <a:t> </a:t>
            </a:r>
            <a:r>
              <a:rPr dirty="0" spc="-270">
                <a:solidFill>
                  <a:srgbClr val="1C4ED8"/>
                </a:solidFill>
              </a:rPr>
              <a:t>받을</a:t>
            </a:r>
            <a:r>
              <a:rPr dirty="0" spc="-125">
                <a:solidFill>
                  <a:srgbClr val="1C4ED8"/>
                </a:solidFill>
              </a:rPr>
              <a:t> </a:t>
            </a:r>
            <a:r>
              <a:rPr dirty="0" spc="-270">
                <a:solidFill>
                  <a:srgbClr val="1C4ED8"/>
                </a:solidFill>
              </a:rPr>
              <a:t>수</a:t>
            </a:r>
            <a:r>
              <a:rPr dirty="0" spc="-125">
                <a:solidFill>
                  <a:srgbClr val="1C4ED8"/>
                </a:solidFill>
              </a:rPr>
              <a:t> </a:t>
            </a:r>
            <a:r>
              <a:rPr dirty="0" spc="-20">
                <a:solidFill>
                  <a:srgbClr val="1C4ED8"/>
                </a:solidFill>
              </a:rPr>
              <a:t>있나요</a:t>
            </a:r>
            <a:r>
              <a:rPr dirty="0" spc="-20">
                <a:solidFill>
                  <a:srgbClr val="1C4ED8"/>
                </a:solidFill>
                <a:latin typeface="SimSun"/>
                <a:cs typeface="SimSun"/>
              </a:rPr>
              <a:t>?</a:t>
            </a:r>
            <a:endParaRPr sz="1600">
              <a:latin typeface="SimSun"/>
              <a:cs typeface="SimSun"/>
            </a:endParaRPr>
          </a:p>
          <a:p>
            <a:pPr marL="231140">
              <a:lnSpc>
                <a:spcPct val="100000"/>
              </a:lnSpc>
              <a:spcBef>
                <a:spcPts val="540"/>
              </a:spcBef>
            </a:pPr>
            <a:r>
              <a:rPr dirty="0" spc="-270">
                <a:solidFill>
                  <a:srgbClr val="047857"/>
                </a:solidFill>
              </a:rPr>
              <a:t>추가</a:t>
            </a:r>
            <a:r>
              <a:rPr dirty="0" spc="-114">
                <a:solidFill>
                  <a:srgbClr val="047857"/>
                </a:solidFill>
              </a:rPr>
              <a:t> </a:t>
            </a:r>
            <a:r>
              <a:rPr dirty="0" spc="-270">
                <a:solidFill>
                  <a:srgbClr val="047857"/>
                </a:solidFill>
              </a:rPr>
              <a:t>자료와</a:t>
            </a:r>
            <a:r>
              <a:rPr dirty="0" spc="-114">
                <a:solidFill>
                  <a:srgbClr val="047857"/>
                </a:solidFill>
              </a:rPr>
              <a:t> </a:t>
            </a:r>
            <a:r>
              <a:rPr dirty="0" spc="-270">
                <a:solidFill>
                  <a:srgbClr val="047857"/>
                </a:solidFill>
              </a:rPr>
              <a:t>프로젝트</a:t>
            </a:r>
            <a:r>
              <a:rPr dirty="0" spc="-114">
                <a:solidFill>
                  <a:srgbClr val="047857"/>
                </a:solidFill>
              </a:rPr>
              <a:t> </a:t>
            </a:r>
            <a:r>
              <a:rPr dirty="0" spc="-270">
                <a:solidFill>
                  <a:srgbClr val="047857"/>
                </a:solidFill>
              </a:rPr>
              <a:t>사례는</a:t>
            </a:r>
            <a:r>
              <a:rPr dirty="0" spc="-114">
                <a:solidFill>
                  <a:srgbClr val="047857"/>
                </a:solidFill>
              </a:rPr>
              <a:t> </a:t>
            </a:r>
            <a:r>
              <a:rPr dirty="0" sz="1450" spc="-155" b="0">
                <a:solidFill>
                  <a:srgbClr val="047857"/>
                </a:solidFill>
                <a:latin typeface="Noto Sans JP Medium"/>
                <a:cs typeface="Noto Sans JP Medium"/>
              </a:rPr>
              <a:t>AIEDAP</a:t>
            </a:r>
            <a:r>
              <a:rPr dirty="0" spc="-155">
                <a:solidFill>
                  <a:srgbClr val="047857"/>
                </a:solidFill>
              </a:rPr>
              <a:t>수도권역</a:t>
            </a:r>
            <a:r>
              <a:rPr dirty="0" spc="-114">
                <a:solidFill>
                  <a:srgbClr val="047857"/>
                </a:solidFill>
              </a:rPr>
              <a:t> </a:t>
            </a:r>
            <a:r>
              <a:rPr dirty="0" spc="-270">
                <a:solidFill>
                  <a:srgbClr val="047857"/>
                </a:solidFill>
              </a:rPr>
              <a:t>홈페이지에서</a:t>
            </a:r>
            <a:r>
              <a:rPr dirty="0" spc="-114">
                <a:solidFill>
                  <a:srgbClr val="047857"/>
                </a:solidFill>
              </a:rPr>
              <a:t> </a:t>
            </a:r>
            <a:r>
              <a:rPr dirty="0" spc="-270">
                <a:solidFill>
                  <a:srgbClr val="047857"/>
                </a:solidFill>
              </a:rPr>
              <a:t>확인하실</a:t>
            </a:r>
            <a:r>
              <a:rPr dirty="0" spc="-114">
                <a:solidFill>
                  <a:srgbClr val="047857"/>
                </a:solidFill>
              </a:rPr>
              <a:t> </a:t>
            </a:r>
            <a:r>
              <a:rPr dirty="0" spc="-270">
                <a:solidFill>
                  <a:srgbClr val="047857"/>
                </a:solidFill>
              </a:rPr>
              <a:t>수</a:t>
            </a:r>
            <a:r>
              <a:rPr dirty="0" spc="-110">
                <a:solidFill>
                  <a:srgbClr val="047857"/>
                </a:solidFill>
              </a:rPr>
              <a:t> </a:t>
            </a:r>
            <a:r>
              <a:rPr dirty="0" spc="-10">
                <a:solidFill>
                  <a:srgbClr val="047857"/>
                </a:solidFill>
              </a:rPr>
              <a:t>있습니다</a:t>
            </a:r>
            <a:r>
              <a:rPr dirty="0" sz="1450" spc="-10" b="0">
                <a:solidFill>
                  <a:srgbClr val="047857"/>
                </a:solidFill>
                <a:latin typeface="Noto Sans JP Medium"/>
                <a:cs typeface="Noto Sans JP Medium"/>
              </a:rPr>
              <a:t>.</a:t>
            </a:r>
            <a:endParaRPr sz="1450">
              <a:latin typeface="Noto Sans JP Medium"/>
              <a:cs typeface="Noto Sans JP Medium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609599" y="7238999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7145" y="276224"/>
                </a:moveTo>
                <a:lnTo>
                  <a:pt x="97333" y="270320"/>
                </a:lnTo>
                <a:lnTo>
                  <a:pt x="60951" y="253110"/>
                </a:lnTo>
                <a:lnTo>
                  <a:pt x="31129" y="226084"/>
                </a:lnTo>
                <a:lnTo>
                  <a:pt x="10439" y="191562"/>
                </a:lnTo>
                <a:lnTo>
                  <a:pt x="658" y="152522"/>
                </a:lnTo>
                <a:lnTo>
                  <a:pt x="0" y="139079"/>
                </a:lnTo>
                <a:lnTo>
                  <a:pt x="164" y="130407"/>
                </a:lnTo>
                <a:lnTo>
                  <a:pt x="8013" y="90948"/>
                </a:lnTo>
                <a:lnTo>
                  <a:pt x="26993" y="55439"/>
                </a:lnTo>
                <a:lnTo>
                  <a:pt x="55440" y="26992"/>
                </a:lnTo>
                <a:lnTo>
                  <a:pt x="90949" y="8012"/>
                </a:lnTo>
                <a:lnTo>
                  <a:pt x="130407" y="164"/>
                </a:lnTo>
                <a:lnTo>
                  <a:pt x="139079" y="0"/>
                </a:lnTo>
                <a:lnTo>
                  <a:pt x="145817" y="164"/>
                </a:lnTo>
                <a:lnTo>
                  <a:pt x="185275" y="8012"/>
                </a:lnTo>
                <a:lnTo>
                  <a:pt x="220784" y="26993"/>
                </a:lnTo>
                <a:lnTo>
                  <a:pt x="249231" y="55439"/>
                </a:lnTo>
                <a:lnTo>
                  <a:pt x="268211" y="90948"/>
                </a:lnTo>
                <a:lnTo>
                  <a:pt x="276060" y="130407"/>
                </a:lnTo>
                <a:lnTo>
                  <a:pt x="276224" y="139079"/>
                </a:lnTo>
                <a:lnTo>
                  <a:pt x="276060" y="145817"/>
                </a:lnTo>
                <a:lnTo>
                  <a:pt x="268211" y="185274"/>
                </a:lnTo>
                <a:lnTo>
                  <a:pt x="249231" y="220783"/>
                </a:lnTo>
                <a:lnTo>
                  <a:pt x="220784" y="249230"/>
                </a:lnTo>
                <a:lnTo>
                  <a:pt x="185275" y="268210"/>
                </a:lnTo>
                <a:lnTo>
                  <a:pt x="145817" y="276060"/>
                </a:lnTo>
                <a:lnTo>
                  <a:pt x="137145" y="276224"/>
                </a:lnTo>
                <a:close/>
              </a:path>
            </a:pathLst>
          </a:custGeom>
          <a:solidFill>
            <a:srgbClr val="C6F5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947390" y="7254113"/>
            <a:ext cx="76962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사회적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95">
                <a:solidFill>
                  <a:srgbClr val="333333"/>
                </a:solidFill>
                <a:latin typeface="Dotum"/>
                <a:cs typeface="Dotum"/>
              </a:rPr>
              <a:t>인식</a:t>
            </a:r>
            <a:endParaRPr sz="1350">
              <a:latin typeface="Dotum"/>
              <a:cs typeface="Dotum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857374" y="7238999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7145" y="276224"/>
                </a:moveTo>
                <a:lnTo>
                  <a:pt x="97333" y="270320"/>
                </a:lnTo>
                <a:lnTo>
                  <a:pt x="60950" y="253110"/>
                </a:lnTo>
                <a:lnTo>
                  <a:pt x="31128" y="226084"/>
                </a:lnTo>
                <a:lnTo>
                  <a:pt x="10439" y="191562"/>
                </a:lnTo>
                <a:lnTo>
                  <a:pt x="658" y="152522"/>
                </a:lnTo>
                <a:lnTo>
                  <a:pt x="0" y="139079"/>
                </a:lnTo>
                <a:lnTo>
                  <a:pt x="164" y="130407"/>
                </a:lnTo>
                <a:lnTo>
                  <a:pt x="8013" y="90948"/>
                </a:lnTo>
                <a:lnTo>
                  <a:pt x="26992" y="55439"/>
                </a:lnTo>
                <a:lnTo>
                  <a:pt x="55440" y="26992"/>
                </a:lnTo>
                <a:lnTo>
                  <a:pt x="90949" y="8012"/>
                </a:lnTo>
                <a:lnTo>
                  <a:pt x="130407" y="164"/>
                </a:lnTo>
                <a:lnTo>
                  <a:pt x="139079" y="0"/>
                </a:lnTo>
                <a:lnTo>
                  <a:pt x="145817" y="164"/>
                </a:lnTo>
                <a:lnTo>
                  <a:pt x="185274" y="8012"/>
                </a:lnTo>
                <a:lnTo>
                  <a:pt x="220783" y="26993"/>
                </a:lnTo>
                <a:lnTo>
                  <a:pt x="249231" y="55439"/>
                </a:lnTo>
                <a:lnTo>
                  <a:pt x="268211" y="90948"/>
                </a:lnTo>
                <a:lnTo>
                  <a:pt x="276060" y="130407"/>
                </a:lnTo>
                <a:lnTo>
                  <a:pt x="276224" y="139079"/>
                </a:lnTo>
                <a:lnTo>
                  <a:pt x="276060" y="145817"/>
                </a:lnTo>
                <a:lnTo>
                  <a:pt x="268211" y="185274"/>
                </a:lnTo>
                <a:lnTo>
                  <a:pt x="249231" y="220783"/>
                </a:lnTo>
                <a:lnTo>
                  <a:pt x="220783" y="249230"/>
                </a:lnTo>
                <a:lnTo>
                  <a:pt x="185274" y="268210"/>
                </a:lnTo>
                <a:lnTo>
                  <a:pt x="145817" y="276060"/>
                </a:lnTo>
                <a:lnTo>
                  <a:pt x="137145" y="276224"/>
                </a:lnTo>
                <a:close/>
              </a:path>
            </a:pathLst>
          </a:custGeom>
          <a:solidFill>
            <a:srgbClr val="BEE3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642590" y="7229195"/>
            <a:ext cx="1455420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259205" algn="l"/>
              </a:tabLst>
            </a:pPr>
            <a:r>
              <a:rPr dirty="0" sz="1600" spc="265">
                <a:solidFill>
                  <a:srgbClr val="2E8559"/>
                </a:solidFill>
                <a:latin typeface="BIZ UDPGothic"/>
                <a:cs typeface="BIZ UDPGothic"/>
              </a:rPr>
              <a:t>♧</a:t>
            </a:r>
            <a:r>
              <a:rPr dirty="0" sz="1600">
                <a:solidFill>
                  <a:srgbClr val="2E8559"/>
                </a:solidFill>
                <a:latin typeface="BIZ UDPGothic"/>
                <a:cs typeface="BIZ UDPGothic"/>
              </a:rPr>
              <a:t>	</a:t>
            </a:r>
            <a:r>
              <a:rPr dirty="0" sz="1600" spc="254">
                <a:solidFill>
                  <a:srgbClr val="2B5281"/>
                </a:solidFill>
                <a:latin typeface="BIZ UDPGothic"/>
                <a:cs typeface="BIZ UDPGothic"/>
              </a:rPr>
              <a:t>♤</a:t>
            </a:r>
            <a:endParaRPr sz="1600">
              <a:latin typeface="BIZ UDPGothic"/>
              <a:cs typeface="BIZ UDPGothic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194123" y="7254113"/>
            <a:ext cx="62928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관계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95">
                <a:solidFill>
                  <a:srgbClr val="333333"/>
                </a:solidFill>
                <a:latin typeface="Dotum"/>
                <a:cs typeface="Dotum"/>
              </a:rPr>
              <a:t>기술</a:t>
            </a:r>
            <a:endParaRPr sz="1350">
              <a:latin typeface="Dotum"/>
              <a:cs typeface="Dotum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2962274" y="7238999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7145" y="276224"/>
                </a:moveTo>
                <a:lnTo>
                  <a:pt x="97333" y="270320"/>
                </a:lnTo>
                <a:lnTo>
                  <a:pt x="60950" y="253110"/>
                </a:lnTo>
                <a:lnTo>
                  <a:pt x="31129" y="226084"/>
                </a:lnTo>
                <a:lnTo>
                  <a:pt x="10439" y="191562"/>
                </a:lnTo>
                <a:lnTo>
                  <a:pt x="658" y="152522"/>
                </a:lnTo>
                <a:lnTo>
                  <a:pt x="0" y="139079"/>
                </a:lnTo>
                <a:lnTo>
                  <a:pt x="164" y="130407"/>
                </a:lnTo>
                <a:lnTo>
                  <a:pt x="8013" y="90948"/>
                </a:lnTo>
                <a:lnTo>
                  <a:pt x="26992" y="55439"/>
                </a:lnTo>
                <a:lnTo>
                  <a:pt x="55440" y="26992"/>
                </a:lnTo>
                <a:lnTo>
                  <a:pt x="90949" y="8012"/>
                </a:lnTo>
                <a:lnTo>
                  <a:pt x="130407" y="164"/>
                </a:lnTo>
                <a:lnTo>
                  <a:pt x="139079" y="0"/>
                </a:lnTo>
                <a:lnTo>
                  <a:pt x="145817" y="164"/>
                </a:lnTo>
                <a:lnTo>
                  <a:pt x="185274" y="8012"/>
                </a:lnTo>
                <a:lnTo>
                  <a:pt x="220783" y="26993"/>
                </a:lnTo>
                <a:lnTo>
                  <a:pt x="249231" y="55439"/>
                </a:lnTo>
                <a:lnTo>
                  <a:pt x="268211" y="90948"/>
                </a:lnTo>
                <a:lnTo>
                  <a:pt x="276060" y="130407"/>
                </a:lnTo>
                <a:lnTo>
                  <a:pt x="276224" y="139079"/>
                </a:lnTo>
                <a:lnTo>
                  <a:pt x="276060" y="145817"/>
                </a:lnTo>
                <a:lnTo>
                  <a:pt x="268211" y="185274"/>
                </a:lnTo>
                <a:lnTo>
                  <a:pt x="249231" y="220783"/>
                </a:lnTo>
                <a:lnTo>
                  <a:pt x="220783" y="249230"/>
                </a:lnTo>
                <a:lnTo>
                  <a:pt x="185274" y="268210"/>
                </a:lnTo>
                <a:lnTo>
                  <a:pt x="145817" y="276060"/>
                </a:lnTo>
                <a:lnTo>
                  <a:pt x="137145" y="276224"/>
                </a:lnTo>
                <a:close/>
              </a:path>
            </a:pathLst>
          </a:custGeom>
          <a:solidFill>
            <a:srgbClr val="E8D8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2995860" y="7229195"/>
            <a:ext cx="208279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-120">
                <a:solidFill>
                  <a:srgbClr val="6A45C1"/>
                </a:solidFill>
                <a:latin typeface="SimSun"/>
                <a:cs typeface="SimSun"/>
              </a:rPr>
              <a:t>★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300660" y="7254113"/>
            <a:ext cx="123253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책임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있는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0">
                <a:solidFill>
                  <a:srgbClr val="333333"/>
                </a:solidFill>
                <a:latin typeface="Dotum"/>
                <a:cs typeface="Dotum"/>
              </a:rPr>
              <a:t>의사결정</a:t>
            </a:r>
            <a:endParaRPr sz="1350">
              <a:latin typeface="Dotum"/>
              <a:cs typeface="Dotum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96899" y="7723161"/>
            <a:ext cx="1364615" cy="406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dirty="0" sz="1150" spc="-70">
                <a:solidFill>
                  <a:srgbClr val="4A5462"/>
                </a:solidFill>
                <a:latin typeface="Noto Sans JP"/>
                <a:cs typeface="Noto Sans JP"/>
              </a:rPr>
              <a:t>AIDT-</a:t>
            </a:r>
            <a:r>
              <a:rPr dirty="0" sz="1150" spc="-60">
                <a:solidFill>
                  <a:srgbClr val="4A5462"/>
                </a:solidFill>
                <a:latin typeface="Noto Sans JP"/>
                <a:cs typeface="Noto Sans JP"/>
              </a:rPr>
              <a:t>HTHT</a:t>
            </a:r>
            <a:r>
              <a:rPr dirty="0" sz="1150" spc="4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교육연구회</a:t>
            </a:r>
            <a:r>
              <a:rPr dirty="0" sz="1150" spc="-135">
                <a:solidFill>
                  <a:srgbClr val="4A5462"/>
                </a:solidFill>
                <a:latin typeface="Dotum"/>
                <a:cs typeface="Dotum"/>
              </a:rPr>
              <a:t> 강사</a:t>
            </a:r>
            <a:r>
              <a:rPr dirty="0" sz="1150" spc="-135">
                <a:solidFill>
                  <a:srgbClr val="4A5462"/>
                </a:solidFill>
                <a:latin typeface="Noto Sans JP"/>
                <a:cs typeface="Noto Sans JP"/>
              </a:rPr>
              <a:t>:</a:t>
            </a:r>
            <a:r>
              <a:rPr dirty="0" sz="1150" spc="4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Dotum"/>
                <a:cs typeface="Dotum"/>
              </a:rPr>
              <a:t>김준오</a:t>
            </a:r>
            <a:endParaRPr sz="1150">
              <a:latin typeface="Dotum"/>
              <a:cs typeface="Dotum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0884792" y="7926223"/>
            <a:ext cx="71056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65">
                <a:solidFill>
                  <a:srgbClr val="4A5462"/>
                </a:solidFill>
                <a:latin typeface="Noto Sans JP"/>
                <a:cs typeface="Noto Sans JP"/>
              </a:rPr>
              <a:t>2025-</a:t>
            </a:r>
            <a:r>
              <a:rPr dirty="0" sz="1150" spc="-60">
                <a:solidFill>
                  <a:srgbClr val="4A5462"/>
                </a:solidFill>
                <a:latin typeface="Noto Sans JP"/>
                <a:cs typeface="Noto Sans JP"/>
              </a:rPr>
              <a:t>07-</a:t>
            </a:r>
            <a:r>
              <a:rPr dirty="0" sz="1150" spc="-25">
                <a:solidFill>
                  <a:srgbClr val="4A5462"/>
                </a:solidFill>
                <a:latin typeface="Noto Sans JP"/>
                <a:cs typeface="Noto Sans JP"/>
              </a:rPr>
              <a:t>25</a:t>
            </a:r>
            <a:endParaRPr sz="1150">
              <a:latin typeface="Noto Sans JP"/>
              <a:cs typeface="Noto Sans JP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901700" y="2066894"/>
            <a:ext cx="5024755" cy="558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95"/>
              </a:spcBef>
            </a:pP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학급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문제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해결을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위한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600" spc="-165">
                <a:solidFill>
                  <a:srgbClr val="333333"/>
                </a:solidFill>
                <a:latin typeface="Noto Sans JP"/>
                <a:cs typeface="Noto Sans JP"/>
              </a:rPr>
              <a:t>AIDT</a:t>
            </a:r>
            <a:r>
              <a:rPr dirty="0" sz="1600" spc="2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활용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프로젝트는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데이터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분석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또는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챗봇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320">
                <a:solidFill>
                  <a:srgbClr val="333333"/>
                </a:solidFill>
                <a:latin typeface="Dotum"/>
                <a:cs typeface="Dotum"/>
              </a:rPr>
              <a:t>개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 발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등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실질적인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문제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해결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과정을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통해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학습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효과를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10">
                <a:solidFill>
                  <a:srgbClr val="333333"/>
                </a:solidFill>
                <a:latin typeface="Dotum"/>
                <a:cs typeface="Dotum"/>
              </a:rPr>
              <a:t>높입니다</a:t>
            </a:r>
            <a:r>
              <a:rPr dirty="0" sz="1600" spc="-1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endParaRPr sz="1600">
              <a:latin typeface="Noto Sans JP"/>
              <a:cs typeface="Noto Sans JP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2171699"/>
            <a:ext cx="114300" cy="114299"/>
          </a:xfrm>
          <a:prstGeom prst="rect">
            <a:avLst/>
          </a:prstGeom>
        </p:spPr>
      </p:pic>
      <p:sp>
        <p:nvSpPr>
          <p:cNvPr id="23" name="object 23" descr=""/>
          <p:cNvSpPr txBox="1"/>
          <p:nvPr/>
        </p:nvSpPr>
        <p:spPr>
          <a:xfrm>
            <a:off x="901700" y="2752694"/>
            <a:ext cx="5022850" cy="558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95"/>
              </a:spcBef>
            </a:pPr>
            <a:r>
              <a:rPr dirty="0" sz="1600" spc="-190">
                <a:solidFill>
                  <a:srgbClr val="333333"/>
                </a:solidFill>
                <a:latin typeface="Noto Sans JP"/>
                <a:cs typeface="Noto Sans JP"/>
              </a:rPr>
              <a:t>HTHT</a:t>
            </a:r>
            <a:r>
              <a:rPr dirty="0" sz="1600" spc="3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접근법을</a:t>
            </a:r>
            <a:r>
              <a:rPr dirty="0" sz="150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통해</a:t>
            </a:r>
            <a:r>
              <a:rPr dirty="0" sz="150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기술</a:t>
            </a:r>
            <a:r>
              <a:rPr dirty="0" sz="150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170">
                <a:solidFill>
                  <a:srgbClr val="333333"/>
                </a:solidFill>
                <a:latin typeface="Dotum"/>
                <a:cs typeface="Dotum"/>
              </a:rPr>
              <a:t>활용</a:t>
            </a:r>
            <a:r>
              <a:rPr dirty="0" sz="1600" spc="-170">
                <a:solidFill>
                  <a:srgbClr val="333333"/>
                </a:solidFill>
                <a:latin typeface="Noto Sans JP"/>
                <a:cs typeface="Noto Sans JP"/>
              </a:rPr>
              <a:t>(High-</a:t>
            </a:r>
            <a:r>
              <a:rPr dirty="0" sz="1600" spc="-185">
                <a:solidFill>
                  <a:srgbClr val="333333"/>
                </a:solidFill>
                <a:latin typeface="Noto Sans JP"/>
                <a:cs typeface="Noto Sans JP"/>
              </a:rPr>
              <a:t>Tech)</a:t>
            </a:r>
            <a:r>
              <a:rPr dirty="0" sz="1500" spc="-185">
                <a:solidFill>
                  <a:srgbClr val="333333"/>
                </a:solidFill>
                <a:latin typeface="Dotum"/>
                <a:cs typeface="Dotum"/>
              </a:rPr>
              <a:t>과</a:t>
            </a:r>
            <a:r>
              <a:rPr dirty="0" sz="150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인간적</a:t>
            </a:r>
            <a:r>
              <a:rPr dirty="0" sz="150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150">
                <a:solidFill>
                  <a:srgbClr val="333333"/>
                </a:solidFill>
                <a:latin typeface="Dotum"/>
                <a:cs typeface="Dotum"/>
              </a:rPr>
              <a:t>상호작용</a:t>
            </a:r>
            <a:r>
              <a:rPr dirty="0" sz="1600" spc="-150">
                <a:solidFill>
                  <a:srgbClr val="333333"/>
                </a:solidFill>
                <a:latin typeface="Noto Sans JP"/>
                <a:cs typeface="Noto Sans JP"/>
              </a:rPr>
              <a:t>(High- </a:t>
            </a:r>
            <a:r>
              <a:rPr dirty="0" sz="1600" spc="-185">
                <a:solidFill>
                  <a:srgbClr val="333333"/>
                </a:solidFill>
                <a:latin typeface="Noto Sans JP"/>
                <a:cs typeface="Noto Sans JP"/>
              </a:rPr>
              <a:t>Touch)</a:t>
            </a:r>
            <a:r>
              <a:rPr dirty="0" sz="1500" spc="-185">
                <a:solidFill>
                  <a:srgbClr val="333333"/>
                </a:solidFill>
                <a:latin typeface="Dotum"/>
                <a:cs typeface="Dotum"/>
              </a:rPr>
              <a:t>의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균형을</a:t>
            </a:r>
            <a:r>
              <a:rPr dirty="0" sz="1500" spc="-114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유지하여</a:t>
            </a:r>
            <a:r>
              <a:rPr dirty="0" sz="1500" spc="-114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수업</a:t>
            </a:r>
            <a:r>
              <a:rPr dirty="0" sz="1500" spc="-114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효과를</a:t>
            </a:r>
            <a:r>
              <a:rPr dirty="0" sz="1500" spc="-114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75">
                <a:solidFill>
                  <a:srgbClr val="333333"/>
                </a:solidFill>
                <a:latin typeface="Dotum"/>
                <a:cs typeface="Dotum"/>
              </a:rPr>
              <a:t>극대화합니다</a:t>
            </a:r>
            <a:r>
              <a:rPr dirty="0" sz="1600" spc="-75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endParaRPr sz="1600">
              <a:latin typeface="Noto Sans JP"/>
              <a:cs typeface="Noto Sans JP"/>
            </a:endParaRPr>
          </a:p>
        </p:txBody>
      </p:sp>
      <p:pic>
        <p:nvPicPr>
          <p:cNvPr id="24" name="object 2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2857499"/>
            <a:ext cx="114300" cy="114299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901700" y="3438495"/>
            <a:ext cx="5012690" cy="558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95"/>
              </a:spcBef>
            </a:pPr>
            <a:r>
              <a:rPr dirty="0" sz="1600" spc="-160">
                <a:solidFill>
                  <a:srgbClr val="333333"/>
                </a:solidFill>
                <a:latin typeface="Noto Sans JP"/>
                <a:cs typeface="Noto Sans JP"/>
              </a:rPr>
              <a:t>SEL</a:t>
            </a:r>
            <a:r>
              <a:rPr dirty="0" sz="1600" spc="1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역량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함양에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중점을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둔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프로젝트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설계로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학생들의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사회정서적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333333"/>
                </a:solidFill>
                <a:latin typeface="Dotum"/>
                <a:cs typeface="Dotum"/>
              </a:rPr>
              <a:t>성장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을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75">
                <a:solidFill>
                  <a:srgbClr val="333333"/>
                </a:solidFill>
                <a:latin typeface="Dotum"/>
                <a:cs typeface="Dotum"/>
              </a:rPr>
              <a:t>지원합니다</a:t>
            </a:r>
            <a:r>
              <a:rPr dirty="0" sz="1600" spc="-75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endParaRPr sz="1600">
              <a:latin typeface="Noto Sans JP"/>
              <a:cs typeface="Noto Sans JP"/>
            </a:endParaRPr>
          </a:p>
        </p:txBody>
      </p:sp>
      <p:pic>
        <p:nvPicPr>
          <p:cNvPr id="26" name="object 2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3543300"/>
            <a:ext cx="114300" cy="114299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4229099"/>
            <a:ext cx="114300" cy="114299"/>
          </a:xfrm>
          <a:prstGeom prst="rect">
            <a:avLst/>
          </a:prstGeom>
        </p:spPr>
      </p:pic>
      <p:sp>
        <p:nvSpPr>
          <p:cNvPr id="28" name="object 28" descr=""/>
          <p:cNvSpPr txBox="1"/>
          <p:nvPr/>
        </p:nvSpPr>
        <p:spPr>
          <a:xfrm>
            <a:off x="6540500" y="2098611"/>
            <a:ext cx="252158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185" b="1">
                <a:solidFill>
                  <a:srgbClr val="1C4ED8"/>
                </a:solidFill>
                <a:latin typeface="IBM Plex Sans"/>
                <a:cs typeface="IBM Plex Sans"/>
              </a:rPr>
              <a:t>1</a:t>
            </a:r>
            <a:r>
              <a:rPr dirty="0" sz="1500" spc="-185" b="1">
                <a:solidFill>
                  <a:srgbClr val="1C4ED8"/>
                </a:solidFill>
                <a:latin typeface="Malgun Gothic"/>
                <a:cs typeface="Malgun Gothic"/>
              </a:rPr>
              <a:t>단계</a:t>
            </a:r>
            <a:r>
              <a:rPr dirty="0" sz="1500" spc="-185" b="1">
                <a:solidFill>
                  <a:srgbClr val="1C4ED8"/>
                </a:solidFill>
                <a:latin typeface="IBM Plex Sans"/>
                <a:cs typeface="IBM Plex Sans"/>
              </a:rPr>
              <a:t>:</a:t>
            </a:r>
            <a:r>
              <a:rPr dirty="0" sz="1500" spc="25" b="1">
                <a:solidFill>
                  <a:srgbClr val="1C4ED8"/>
                </a:solidFill>
                <a:latin typeface="IBM Plex Sans"/>
                <a:cs typeface="IBM Plex Sans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학급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문제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분석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주제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333333"/>
                </a:solidFill>
                <a:latin typeface="Dotum"/>
                <a:cs typeface="Dotum"/>
              </a:rPr>
              <a:t>선정</a:t>
            </a:r>
            <a:endParaRPr sz="1500">
              <a:latin typeface="Dotum"/>
              <a:cs typeface="Dotum"/>
            </a:endParaRPr>
          </a:p>
        </p:txBody>
      </p:sp>
      <p:pic>
        <p:nvPicPr>
          <p:cNvPr id="29" name="object 2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48398" y="2171699"/>
            <a:ext cx="114300" cy="114299"/>
          </a:xfrm>
          <a:prstGeom prst="rect">
            <a:avLst/>
          </a:prstGeom>
        </p:spPr>
      </p:pic>
      <p:sp>
        <p:nvSpPr>
          <p:cNvPr id="30" name="object 30" descr=""/>
          <p:cNvSpPr txBox="1"/>
          <p:nvPr/>
        </p:nvSpPr>
        <p:spPr>
          <a:xfrm>
            <a:off x="6540500" y="2505225"/>
            <a:ext cx="3402965" cy="273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-185" b="1">
                <a:solidFill>
                  <a:srgbClr val="1C4ED8"/>
                </a:solidFill>
                <a:latin typeface="IBM Plex Sans"/>
                <a:cs typeface="IBM Plex Sans"/>
              </a:rPr>
              <a:t>2</a:t>
            </a:r>
            <a:r>
              <a:rPr dirty="0" sz="1500" spc="-185" b="1">
                <a:solidFill>
                  <a:srgbClr val="1C4ED8"/>
                </a:solidFill>
                <a:latin typeface="Malgun Gothic"/>
                <a:cs typeface="Malgun Gothic"/>
              </a:rPr>
              <a:t>단계</a:t>
            </a:r>
            <a:r>
              <a:rPr dirty="0" sz="1500" spc="-185" b="1">
                <a:solidFill>
                  <a:srgbClr val="1C4ED8"/>
                </a:solidFill>
                <a:latin typeface="IBM Plex Sans"/>
                <a:cs typeface="IBM Plex Sans"/>
              </a:rPr>
              <a:t>:</a:t>
            </a:r>
            <a:r>
              <a:rPr dirty="0" sz="1500" spc="25" b="1">
                <a:solidFill>
                  <a:srgbClr val="1C4ED8"/>
                </a:solidFill>
                <a:latin typeface="IBM Plex Sans"/>
                <a:cs typeface="IBM Plex Sans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문제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해결을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위한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600" spc="-130">
                <a:solidFill>
                  <a:srgbClr val="333333"/>
                </a:solidFill>
                <a:latin typeface="Noto Sans JP"/>
                <a:cs typeface="Noto Sans JP"/>
              </a:rPr>
              <a:t>AI</a:t>
            </a:r>
            <a:r>
              <a:rPr dirty="0" sz="1600" spc="2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도구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데이터</a:t>
            </a:r>
            <a:r>
              <a:rPr dirty="0" sz="1500" spc="-114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333333"/>
                </a:solidFill>
                <a:latin typeface="Dotum"/>
                <a:cs typeface="Dotum"/>
              </a:rPr>
              <a:t>선정</a:t>
            </a:r>
            <a:endParaRPr sz="1500">
              <a:latin typeface="Dotum"/>
              <a:cs typeface="Dotum"/>
            </a:endParaRPr>
          </a:p>
        </p:txBody>
      </p:sp>
      <p:pic>
        <p:nvPicPr>
          <p:cNvPr id="31" name="object 3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48398" y="2590799"/>
            <a:ext cx="114300" cy="114299"/>
          </a:xfrm>
          <a:prstGeom prst="rect">
            <a:avLst/>
          </a:prstGeom>
        </p:spPr>
      </p:pic>
      <p:sp>
        <p:nvSpPr>
          <p:cNvPr id="32" name="object 32" descr=""/>
          <p:cNvSpPr txBox="1"/>
          <p:nvPr/>
        </p:nvSpPr>
        <p:spPr>
          <a:xfrm>
            <a:off x="6540500" y="2924325"/>
            <a:ext cx="2717165" cy="273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-185" b="1">
                <a:solidFill>
                  <a:srgbClr val="1C4ED8"/>
                </a:solidFill>
                <a:latin typeface="IBM Plex Sans"/>
                <a:cs typeface="IBM Plex Sans"/>
              </a:rPr>
              <a:t>3</a:t>
            </a:r>
            <a:r>
              <a:rPr dirty="0" sz="1500" spc="-185" b="1">
                <a:solidFill>
                  <a:srgbClr val="1C4ED8"/>
                </a:solidFill>
                <a:latin typeface="Malgun Gothic"/>
                <a:cs typeface="Malgun Gothic"/>
              </a:rPr>
              <a:t>단계</a:t>
            </a:r>
            <a:r>
              <a:rPr dirty="0" sz="1500" spc="-185" b="1">
                <a:solidFill>
                  <a:srgbClr val="1C4ED8"/>
                </a:solidFill>
                <a:latin typeface="IBM Plex Sans"/>
                <a:cs typeface="IBM Plex Sans"/>
              </a:rPr>
              <a:t>:</a:t>
            </a:r>
            <a:r>
              <a:rPr dirty="0" sz="1500" spc="35" b="1">
                <a:solidFill>
                  <a:srgbClr val="1C4ED8"/>
                </a:solidFill>
                <a:latin typeface="IBM Plex Sans"/>
                <a:cs typeface="IBM Plex Sans"/>
              </a:rPr>
              <a:t> </a:t>
            </a:r>
            <a:r>
              <a:rPr dirty="0" sz="1600" spc="-185">
                <a:solidFill>
                  <a:srgbClr val="333333"/>
                </a:solidFill>
                <a:latin typeface="Noto Sans JP"/>
                <a:cs typeface="Noto Sans JP"/>
              </a:rPr>
              <a:t>HTHT×SEL</a:t>
            </a:r>
            <a:r>
              <a:rPr dirty="0" sz="1600" spc="3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역량</a:t>
            </a:r>
            <a:r>
              <a:rPr dirty="0" sz="150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요소</a:t>
            </a:r>
            <a:r>
              <a:rPr dirty="0" sz="150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333333"/>
                </a:solidFill>
                <a:latin typeface="Dotum"/>
                <a:cs typeface="Dotum"/>
              </a:rPr>
              <a:t>명확화</a:t>
            </a:r>
            <a:endParaRPr sz="1500">
              <a:latin typeface="Dotum"/>
              <a:cs typeface="Dotum"/>
            </a:endParaRPr>
          </a:p>
        </p:txBody>
      </p:sp>
      <p:pic>
        <p:nvPicPr>
          <p:cNvPr id="33" name="object 3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48398" y="3009899"/>
            <a:ext cx="114300" cy="114299"/>
          </a:xfrm>
          <a:prstGeom prst="rect">
            <a:avLst/>
          </a:prstGeom>
        </p:spPr>
      </p:pic>
      <p:sp>
        <p:nvSpPr>
          <p:cNvPr id="34" name="object 34" descr=""/>
          <p:cNvSpPr txBox="1"/>
          <p:nvPr/>
        </p:nvSpPr>
        <p:spPr>
          <a:xfrm>
            <a:off x="6540500" y="3355911"/>
            <a:ext cx="283654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185" b="1">
                <a:solidFill>
                  <a:srgbClr val="1C4ED8"/>
                </a:solidFill>
                <a:latin typeface="IBM Plex Sans"/>
                <a:cs typeface="IBM Plex Sans"/>
              </a:rPr>
              <a:t>4</a:t>
            </a:r>
            <a:r>
              <a:rPr dirty="0" sz="1500" spc="-185" b="1">
                <a:solidFill>
                  <a:srgbClr val="1C4ED8"/>
                </a:solidFill>
                <a:latin typeface="Malgun Gothic"/>
                <a:cs typeface="Malgun Gothic"/>
              </a:rPr>
              <a:t>단계</a:t>
            </a:r>
            <a:r>
              <a:rPr dirty="0" sz="1500" spc="-185" b="1">
                <a:solidFill>
                  <a:srgbClr val="1C4ED8"/>
                </a:solidFill>
                <a:latin typeface="IBM Plex Sans"/>
                <a:cs typeface="IBM Plex Sans"/>
              </a:rPr>
              <a:t>:</a:t>
            </a:r>
            <a:r>
              <a:rPr dirty="0" sz="1500" spc="25" b="1">
                <a:solidFill>
                  <a:srgbClr val="1C4ED8"/>
                </a:solidFill>
                <a:latin typeface="IBM Plex Sans"/>
                <a:cs typeface="IBM Plex Sans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프로젝트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세부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계획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수립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333333"/>
                </a:solidFill>
                <a:latin typeface="Dotum"/>
                <a:cs typeface="Dotum"/>
              </a:rPr>
              <a:t>실행</a:t>
            </a:r>
            <a:endParaRPr sz="1500">
              <a:latin typeface="Dotum"/>
              <a:cs typeface="Dotum"/>
            </a:endParaRPr>
          </a:p>
        </p:txBody>
      </p:sp>
      <p:pic>
        <p:nvPicPr>
          <p:cNvPr id="35" name="object 3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48398" y="3428999"/>
            <a:ext cx="114300" cy="114299"/>
          </a:xfrm>
          <a:prstGeom prst="rect">
            <a:avLst/>
          </a:prstGeom>
        </p:spPr>
      </p:pic>
      <p:sp>
        <p:nvSpPr>
          <p:cNvPr id="36" name="object 36" descr=""/>
          <p:cNvSpPr txBox="1"/>
          <p:nvPr/>
        </p:nvSpPr>
        <p:spPr>
          <a:xfrm>
            <a:off x="6540500" y="3775011"/>
            <a:ext cx="231584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185" b="1">
                <a:solidFill>
                  <a:srgbClr val="1C4ED8"/>
                </a:solidFill>
                <a:latin typeface="IBM Plex Sans"/>
                <a:cs typeface="IBM Plex Sans"/>
              </a:rPr>
              <a:t>5</a:t>
            </a:r>
            <a:r>
              <a:rPr dirty="0" sz="1500" spc="-185" b="1">
                <a:solidFill>
                  <a:srgbClr val="1C4ED8"/>
                </a:solidFill>
                <a:latin typeface="Malgun Gothic"/>
                <a:cs typeface="Malgun Gothic"/>
              </a:rPr>
              <a:t>단계</a:t>
            </a:r>
            <a:r>
              <a:rPr dirty="0" sz="1500" spc="-185" b="1">
                <a:solidFill>
                  <a:srgbClr val="1C4ED8"/>
                </a:solidFill>
                <a:latin typeface="IBM Plex Sans"/>
                <a:cs typeface="IBM Plex Sans"/>
              </a:rPr>
              <a:t>:</a:t>
            </a:r>
            <a:r>
              <a:rPr dirty="0" sz="1500" spc="25" b="1">
                <a:solidFill>
                  <a:srgbClr val="1C4ED8"/>
                </a:solidFill>
                <a:latin typeface="IBM Plex Sans"/>
                <a:cs typeface="IBM Plex Sans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결과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분석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500" spc="-114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개선점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333333"/>
                </a:solidFill>
                <a:latin typeface="Dotum"/>
                <a:cs typeface="Dotum"/>
              </a:rPr>
              <a:t>도출</a:t>
            </a:r>
            <a:endParaRPr sz="1500">
              <a:latin typeface="Dotum"/>
              <a:cs typeface="Dotum"/>
            </a:endParaRPr>
          </a:p>
        </p:txBody>
      </p:sp>
      <p:pic>
        <p:nvPicPr>
          <p:cNvPr id="37" name="object 3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48398" y="3848100"/>
            <a:ext cx="114300" cy="114299"/>
          </a:xfrm>
          <a:prstGeom prst="rect">
            <a:avLst/>
          </a:prstGeom>
        </p:spPr>
      </p:pic>
      <p:sp>
        <p:nvSpPr>
          <p:cNvPr id="38" name="object 38" descr=""/>
          <p:cNvSpPr/>
          <p:nvPr/>
        </p:nvSpPr>
        <p:spPr>
          <a:xfrm>
            <a:off x="0" y="8201024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19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9"/>
                </a:lnTo>
                <a:close/>
              </a:path>
            </a:pathLst>
          </a:custGeom>
          <a:solidFill>
            <a:srgbClr val="2B52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 txBox="1"/>
          <p:nvPr/>
        </p:nvSpPr>
        <p:spPr>
          <a:xfrm>
            <a:off x="292099" y="8315273"/>
            <a:ext cx="2473960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80"/>
              </a:lnSpc>
            </a:pPr>
            <a:r>
              <a:rPr dirty="0" sz="1200" spc="-75">
                <a:solidFill>
                  <a:srgbClr val="FFFFFF"/>
                </a:solidFill>
                <a:latin typeface="Noto Sans JP"/>
                <a:cs typeface="Noto Sans JP"/>
              </a:rPr>
              <a:t>AIDT</a:t>
            </a:r>
            <a:r>
              <a:rPr dirty="0" sz="1200" spc="35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dirty="0" sz="1200" spc="-225">
                <a:solidFill>
                  <a:srgbClr val="FFFFFF"/>
                </a:solidFill>
                <a:latin typeface="Dotum"/>
                <a:cs typeface="Dotum"/>
              </a:rPr>
              <a:t>사례</a:t>
            </a:r>
            <a:r>
              <a:rPr dirty="0" sz="1200" spc="-9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200" spc="-225">
                <a:solidFill>
                  <a:srgbClr val="FFFFFF"/>
                </a:solidFill>
                <a:latin typeface="Dotum"/>
                <a:cs typeface="Dotum"/>
              </a:rPr>
              <a:t>체험으로</a:t>
            </a:r>
            <a:r>
              <a:rPr dirty="0" sz="1200" spc="-9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200" spc="-225">
                <a:solidFill>
                  <a:srgbClr val="FFFFFF"/>
                </a:solidFill>
                <a:latin typeface="Dotum"/>
                <a:cs typeface="Dotum"/>
              </a:rPr>
              <a:t>이해하는</a:t>
            </a:r>
            <a:r>
              <a:rPr dirty="0" sz="1200" spc="-9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200" spc="-65">
                <a:solidFill>
                  <a:srgbClr val="FFFFFF"/>
                </a:solidFill>
                <a:latin typeface="Noto Sans JP"/>
                <a:cs typeface="Noto Sans JP"/>
              </a:rPr>
              <a:t>HTHT×SEL</a:t>
            </a:r>
            <a:endParaRPr sz="1200">
              <a:latin typeface="Noto Sans JP"/>
              <a:cs typeface="Noto Sans JP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1696848" y="8315273"/>
            <a:ext cx="241300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80"/>
              </a:lnSpc>
            </a:pPr>
            <a:r>
              <a:rPr dirty="0" sz="1200" spc="-25">
                <a:solidFill>
                  <a:srgbClr val="FFFFFF"/>
                </a:solidFill>
                <a:latin typeface="Noto Sans JP"/>
                <a:cs typeface="Noto Sans JP"/>
              </a:rPr>
              <a:t>12</a:t>
            </a:r>
            <a:endParaRPr sz="120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50" spc="-440">
                <a:latin typeface="Trebuchet MS"/>
                <a:cs typeface="Trebuchet MS"/>
              </a:rPr>
              <a:t>1</a:t>
            </a:r>
            <a:r>
              <a:rPr dirty="0" spc="-440"/>
              <a:t>차시</a:t>
            </a:r>
            <a:r>
              <a:rPr dirty="0" spc="-315"/>
              <a:t> </a:t>
            </a:r>
            <a:r>
              <a:rPr dirty="0" spc="-580"/>
              <a:t>강의</a:t>
            </a:r>
            <a:r>
              <a:rPr dirty="0" spc="-320"/>
              <a:t> </a:t>
            </a:r>
            <a:r>
              <a:rPr dirty="0" spc="-605"/>
              <a:t>목표</a:t>
            </a:r>
            <a:endParaRPr sz="295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609599" y="4210049"/>
            <a:ext cx="10972800" cy="1143000"/>
            <a:chOff x="609599" y="4210049"/>
            <a:chExt cx="10972800" cy="1143000"/>
          </a:xfrm>
        </p:grpSpPr>
        <p:sp>
          <p:nvSpPr>
            <p:cNvPr id="4" name="object 4" descr=""/>
            <p:cNvSpPr/>
            <p:nvPr/>
          </p:nvSpPr>
          <p:spPr>
            <a:xfrm>
              <a:off x="609599" y="4210049"/>
              <a:ext cx="10972800" cy="1143000"/>
            </a:xfrm>
            <a:custGeom>
              <a:avLst/>
              <a:gdLst/>
              <a:ahLst/>
              <a:cxnLst/>
              <a:rect l="l" t="t" r="r" b="b"/>
              <a:pathLst>
                <a:path w="10972800" h="1143000">
                  <a:moveTo>
                    <a:pt x="10901602" y="1142999"/>
                  </a:moveTo>
                  <a:lnTo>
                    <a:pt x="71196" y="1142999"/>
                  </a:lnTo>
                  <a:lnTo>
                    <a:pt x="66241" y="1142511"/>
                  </a:lnTo>
                  <a:lnTo>
                    <a:pt x="29705" y="1127377"/>
                  </a:lnTo>
                  <a:lnTo>
                    <a:pt x="3885" y="1091337"/>
                  </a:lnTo>
                  <a:lnTo>
                    <a:pt x="0" y="1071803"/>
                  </a:lnTo>
                  <a:lnTo>
                    <a:pt x="0" y="1066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0901602" y="0"/>
                  </a:lnTo>
                  <a:lnTo>
                    <a:pt x="10943091" y="15621"/>
                  </a:lnTo>
                  <a:lnTo>
                    <a:pt x="10968911" y="51661"/>
                  </a:lnTo>
                  <a:lnTo>
                    <a:pt x="10972798" y="71196"/>
                  </a:lnTo>
                  <a:lnTo>
                    <a:pt x="10972798" y="1071803"/>
                  </a:lnTo>
                  <a:lnTo>
                    <a:pt x="10957175" y="1113294"/>
                  </a:lnTo>
                  <a:lnTo>
                    <a:pt x="10921136" y="1139114"/>
                  </a:lnTo>
                  <a:lnTo>
                    <a:pt x="10906556" y="1142511"/>
                  </a:lnTo>
                  <a:lnTo>
                    <a:pt x="10901602" y="1142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38199" y="4857749"/>
              <a:ext cx="276225" cy="266700"/>
            </a:xfrm>
            <a:custGeom>
              <a:avLst/>
              <a:gdLst/>
              <a:ahLst/>
              <a:cxnLst/>
              <a:rect l="l" t="t" r="r" b="b"/>
              <a:pathLst>
                <a:path w="276225" h="266700">
                  <a:moveTo>
                    <a:pt x="133349" y="266699"/>
                  </a:moveTo>
                  <a:lnTo>
                    <a:pt x="94639" y="260958"/>
                  </a:lnTo>
                  <a:lnTo>
                    <a:pt x="59264" y="244225"/>
                  </a:lnTo>
                  <a:lnTo>
                    <a:pt x="30267" y="217946"/>
                  </a:lnTo>
                  <a:lnTo>
                    <a:pt x="10150" y="184379"/>
                  </a:lnTo>
                  <a:lnTo>
                    <a:pt x="640" y="146420"/>
                  </a:lnTo>
                  <a:lnTo>
                    <a:pt x="0" y="133349"/>
                  </a:lnTo>
                  <a:lnTo>
                    <a:pt x="160" y="126798"/>
                  </a:lnTo>
                  <a:lnTo>
                    <a:pt x="7791" y="88432"/>
                  </a:lnTo>
                  <a:lnTo>
                    <a:pt x="26246" y="53906"/>
                  </a:lnTo>
                  <a:lnTo>
                    <a:pt x="53906" y="26245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42874" y="0"/>
                  </a:lnTo>
                  <a:lnTo>
                    <a:pt x="149426" y="160"/>
                  </a:lnTo>
                  <a:lnTo>
                    <a:pt x="187791" y="7791"/>
                  </a:lnTo>
                  <a:lnTo>
                    <a:pt x="222318" y="26245"/>
                  </a:lnTo>
                  <a:lnTo>
                    <a:pt x="249978" y="53906"/>
                  </a:lnTo>
                  <a:lnTo>
                    <a:pt x="268433" y="88432"/>
                  </a:lnTo>
                  <a:lnTo>
                    <a:pt x="276064" y="126798"/>
                  </a:lnTo>
                  <a:lnTo>
                    <a:pt x="276224" y="133349"/>
                  </a:lnTo>
                  <a:lnTo>
                    <a:pt x="276064" y="139901"/>
                  </a:lnTo>
                  <a:lnTo>
                    <a:pt x="268433" y="178266"/>
                  </a:lnTo>
                  <a:lnTo>
                    <a:pt x="249978" y="212792"/>
                  </a:lnTo>
                  <a:lnTo>
                    <a:pt x="222318" y="240453"/>
                  </a:lnTo>
                  <a:lnTo>
                    <a:pt x="187791" y="258907"/>
                  </a:lnTo>
                  <a:lnTo>
                    <a:pt x="149426" y="266539"/>
                  </a:lnTo>
                  <a:lnTo>
                    <a:pt x="133349" y="266699"/>
                  </a:lnTo>
                  <a:close/>
                </a:path>
              </a:pathLst>
            </a:custGeom>
            <a:solidFill>
              <a:srgbClr val="C6F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257424" y="4857749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133349" y="266699"/>
                  </a:moveTo>
                  <a:lnTo>
                    <a:pt x="94639" y="260958"/>
                  </a:lnTo>
                  <a:lnTo>
                    <a:pt x="59264" y="244225"/>
                  </a:lnTo>
                  <a:lnTo>
                    <a:pt x="30267" y="217946"/>
                  </a:lnTo>
                  <a:lnTo>
                    <a:pt x="10150" y="184379"/>
                  </a:lnTo>
                  <a:lnTo>
                    <a:pt x="640" y="146420"/>
                  </a:lnTo>
                  <a:lnTo>
                    <a:pt x="0" y="133349"/>
                  </a:lnTo>
                  <a:lnTo>
                    <a:pt x="160" y="126798"/>
                  </a:lnTo>
                  <a:lnTo>
                    <a:pt x="7791" y="88432"/>
                  </a:lnTo>
                  <a:lnTo>
                    <a:pt x="26245" y="53906"/>
                  </a:lnTo>
                  <a:lnTo>
                    <a:pt x="53906" y="26245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139901" y="160"/>
                  </a:lnTo>
                  <a:lnTo>
                    <a:pt x="178266" y="7791"/>
                  </a:lnTo>
                  <a:lnTo>
                    <a:pt x="212793" y="26245"/>
                  </a:lnTo>
                  <a:lnTo>
                    <a:pt x="240453" y="53906"/>
                  </a:lnTo>
                  <a:lnTo>
                    <a:pt x="258908" y="88432"/>
                  </a:lnTo>
                  <a:lnTo>
                    <a:pt x="266539" y="126798"/>
                  </a:lnTo>
                  <a:lnTo>
                    <a:pt x="266699" y="133349"/>
                  </a:lnTo>
                  <a:lnTo>
                    <a:pt x="266539" y="139901"/>
                  </a:lnTo>
                  <a:lnTo>
                    <a:pt x="258907" y="178266"/>
                  </a:lnTo>
                  <a:lnTo>
                    <a:pt x="240453" y="212792"/>
                  </a:lnTo>
                  <a:lnTo>
                    <a:pt x="212793" y="240453"/>
                  </a:lnTo>
                  <a:lnTo>
                    <a:pt x="178266" y="258907"/>
                  </a:lnTo>
                  <a:lnTo>
                    <a:pt x="139901" y="266539"/>
                  </a:lnTo>
                  <a:lnTo>
                    <a:pt x="133349" y="266699"/>
                  </a:lnTo>
                  <a:close/>
                </a:path>
              </a:pathLst>
            </a:custGeom>
            <a:solidFill>
              <a:srgbClr val="BEE3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514724" y="4857749"/>
              <a:ext cx="276225" cy="266700"/>
            </a:xfrm>
            <a:custGeom>
              <a:avLst/>
              <a:gdLst/>
              <a:ahLst/>
              <a:cxnLst/>
              <a:rect l="l" t="t" r="r" b="b"/>
              <a:pathLst>
                <a:path w="276225" h="266700">
                  <a:moveTo>
                    <a:pt x="133349" y="266699"/>
                  </a:moveTo>
                  <a:lnTo>
                    <a:pt x="94639" y="260958"/>
                  </a:lnTo>
                  <a:lnTo>
                    <a:pt x="59264" y="244225"/>
                  </a:lnTo>
                  <a:lnTo>
                    <a:pt x="30267" y="217946"/>
                  </a:lnTo>
                  <a:lnTo>
                    <a:pt x="10150" y="184379"/>
                  </a:lnTo>
                  <a:lnTo>
                    <a:pt x="640" y="146420"/>
                  </a:lnTo>
                  <a:lnTo>
                    <a:pt x="0" y="133349"/>
                  </a:lnTo>
                  <a:lnTo>
                    <a:pt x="159" y="126798"/>
                  </a:lnTo>
                  <a:lnTo>
                    <a:pt x="7790" y="88432"/>
                  </a:lnTo>
                  <a:lnTo>
                    <a:pt x="26245" y="53906"/>
                  </a:lnTo>
                  <a:lnTo>
                    <a:pt x="53906" y="26245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42874" y="0"/>
                  </a:lnTo>
                  <a:lnTo>
                    <a:pt x="149425" y="160"/>
                  </a:lnTo>
                  <a:lnTo>
                    <a:pt x="187791" y="7791"/>
                  </a:lnTo>
                  <a:lnTo>
                    <a:pt x="222317" y="26245"/>
                  </a:lnTo>
                  <a:lnTo>
                    <a:pt x="249978" y="53906"/>
                  </a:lnTo>
                  <a:lnTo>
                    <a:pt x="268432" y="88432"/>
                  </a:lnTo>
                  <a:lnTo>
                    <a:pt x="276064" y="126798"/>
                  </a:lnTo>
                  <a:lnTo>
                    <a:pt x="276224" y="133349"/>
                  </a:lnTo>
                  <a:lnTo>
                    <a:pt x="276064" y="139901"/>
                  </a:lnTo>
                  <a:lnTo>
                    <a:pt x="268432" y="178266"/>
                  </a:lnTo>
                  <a:lnTo>
                    <a:pt x="249977" y="212792"/>
                  </a:lnTo>
                  <a:lnTo>
                    <a:pt x="222317" y="240453"/>
                  </a:lnTo>
                  <a:lnTo>
                    <a:pt x="187791" y="258907"/>
                  </a:lnTo>
                  <a:lnTo>
                    <a:pt x="149425" y="266539"/>
                  </a:lnTo>
                  <a:lnTo>
                    <a:pt x="133349" y="266699"/>
                  </a:lnTo>
                  <a:close/>
                </a:path>
              </a:pathLst>
            </a:custGeom>
            <a:solidFill>
              <a:srgbClr val="E8D8F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825500" y="4261929"/>
            <a:ext cx="4408170" cy="859790"/>
          </a:xfrm>
          <a:prstGeom prst="rect">
            <a:avLst/>
          </a:prstGeom>
        </p:spPr>
        <p:txBody>
          <a:bodyPr wrap="square" lIns="0" tIns="170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중점</a:t>
            </a:r>
            <a:r>
              <a:rPr dirty="0" sz="2000" spc="-15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254" b="1">
                <a:solidFill>
                  <a:srgbClr val="1D40AF"/>
                </a:solidFill>
                <a:latin typeface="Malgun Gothic"/>
                <a:cs typeface="Malgun Gothic"/>
              </a:rPr>
              <a:t>사회정서학습</a:t>
            </a:r>
            <a:r>
              <a:rPr dirty="0" sz="2000" spc="-254" b="1">
                <a:solidFill>
                  <a:srgbClr val="1D40AF"/>
                </a:solidFill>
                <a:latin typeface="Noto Sans JP"/>
                <a:cs typeface="Noto Sans JP"/>
              </a:rPr>
              <a:t>(SEL)</a:t>
            </a:r>
            <a:r>
              <a:rPr dirty="0" sz="2000" spc="105" b="1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dirty="0" sz="2000" spc="-385" b="1">
                <a:solidFill>
                  <a:srgbClr val="1D40AF"/>
                </a:solidFill>
                <a:latin typeface="Malgun Gothic"/>
                <a:cs typeface="Malgun Gothic"/>
              </a:rPr>
              <a:t>역량</a:t>
            </a:r>
            <a:endParaRPr sz="2000">
              <a:latin typeface="Malgun Gothic"/>
              <a:cs typeface="Malgun Gothic"/>
            </a:endParaRPr>
          </a:p>
          <a:p>
            <a:pPr marL="57785">
              <a:lnSpc>
                <a:spcPct val="100000"/>
              </a:lnSpc>
              <a:spcBef>
                <a:spcPts val="1000"/>
              </a:spcBef>
              <a:tabLst>
                <a:tab pos="1473835" algn="l"/>
                <a:tab pos="2731770" algn="l"/>
              </a:tabLst>
            </a:pPr>
            <a:r>
              <a:rPr dirty="0" sz="1600" spc="315">
                <a:solidFill>
                  <a:srgbClr val="2E8559"/>
                </a:solidFill>
                <a:latin typeface="BIZ UDPGothic"/>
                <a:cs typeface="BIZ UDPGothic"/>
              </a:rPr>
              <a:t>♧</a:t>
            </a:r>
            <a:r>
              <a:rPr dirty="0" sz="1600" spc="425">
                <a:solidFill>
                  <a:srgbClr val="2E8559"/>
                </a:solidFill>
                <a:latin typeface="BIZ UDPGothic"/>
                <a:cs typeface="BIZ UDPGothic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사회적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333333"/>
                </a:solidFill>
                <a:latin typeface="Dotum"/>
                <a:cs typeface="Dotum"/>
              </a:rPr>
              <a:t>인식</a:t>
            </a:r>
            <a:r>
              <a:rPr dirty="0" sz="1500">
                <a:solidFill>
                  <a:srgbClr val="333333"/>
                </a:solidFill>
                <a:latin typeface="Dotum"/>
                <a:cs typeface="Dotum"/>
              </a:rPr>
              <a:t>	</a:t>
            </a:r>
            <a:r>
              <a:rPr dirty="0" sz="1600" spc="315">
                <a:solidFill>
                  <a:srgbClr val="2B5281"/>
                </a:solidFill>
                <a:latin typeface="BIZ UDPGothic"/>
                <a:cs typeface="BIZ UDPGothic"/>
              </a:rPr>
              <a:t>♤</a:t>
            </a:r>
            <a:r>
              <a:rPr dirty="0" sz="1600" spc="425">
                <a:solidFill>
                  <a:srgbClr val="2B5281"/>
                </a:solidFill>
                <a:latin typeface="BIZ UDPGothic"/>
                <a:cs typeface="BIZ UDPGothic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관계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333333"/>
                </a:solidFill>
                <a:latin typeface="Dotum"/>
                <a:cs typeface="Dotum"/>
              </a:rPr>
              <a:t>기술</a:t>
            </a:r>
            <a:r>
              <a:rPr dirty="0" sz="1500">
                <a:solidFill>
                  <a:srgbClr val="333333"/>
                </a:solidFill>
                <a:latin typeface="Dotum"/>
                <a:cs typeface="Dotum"/>
              </a:rPr>
              <a:t>	</a:t>
            </a:r>
            <a:r>
              <a:rPr dirty="0" sz="1600">
                <a:solidFill>
                  <a:srgbClr val="6A45C1"/>
                </a:solidFill>
                <a:latin typeface="SimSun"/>
                <a:cs typeface="SimSun"/>
              </a:rPr>
              <a:t>★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책임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있는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90">
                <a:solidFill>
                  <a:srgbClr val="333333"/>
                </a:solidFill>
                <a:latin typeface="Dotum"/>
                <a:cs typeface="Dotum"/>
              </a:rPr>
              <a:t>의사결정</a:t>
            </a:r>
            <a:endParaRPr sz="1500">
              <a:latin typeface="Dotum"/>
              <a:cs typeface="Dotum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54100" y="1606684"/>
            <a:ext cx="7860665" cy="690880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800" spc="-145">
                <a:solidFill>
                  <a:srgbClr val="333333"/>
                </a:solidFill>
                <a:latin typeface="Noto Sans JP"/>
                <a:cs typeface="Noto Sans JP"/>
              </a:rPr>
              <a:t>AI</a:t>
            </a:r>
            <a:r>
              <a:rPr dirty="0" sz="1800" spc="6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800" spc="-150">
                <a:solidFill>
                  <a:srgbClr val="333333"/>
                </a:solidFill>
                <a:latin typeface="Noto Sans JP"/>
                <a:cs typeface="Noto Sans JP"/>
              </a:rPr>
              <a:t>Digital</a:t>
            </a:r>
            <a:r>
              <a:rPr dirty="0" sz="1800" spc="6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800" spc="-195">
                <a:solidFill>
                  <a:srgbClr val="333333"/>
                </a:solidFill>
                <a:latin typeface="Noto Sans JP"/>
                <a:cs typeface="Noto Sans JP"/>
              </a:rPr>
              <a:t>Textbook(AIDT)</a:t>
            </a:r>
            <a:r>
              <a:rPr dirty="0" sz="1700" spc="-195">
                <a:solidFill>
                  <a:srgbClr val="333333"/>
                </a:solidFill>
                <a:latin typeface="Dotum"/>
                <a:cs typeface="Dotum"/>
              </a:rPr>
              <a:t>의</a:t>
            </a:r>
            <a:r>
              <a:rPr dirty="0" sz="170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의미와</a:t>
            </a:r>
            <a:r>
              <a:rPr dirty="0" sz="170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800" spc="-165">
                <a:solidFill>
                  <a:srgbClr val="333333"/>
                </a:solidFill>
                <a:latin typeface="Noto Sans JP"/>
                <a:cs typeface="Noto Sans JP"/>
              </a:rPr>
              <a:t>High-</a:t>
            </a:r>
            <a:r>
              <a:rPr dirty="0" sz="1800" spc="-210">
                <a:solidFill>
                  <a:srgbClr val="333333"/>
                </a:solidFill>
                <a:latin typeface="Noto Sans JP"/>
                <a:cs typeface="Noto Sans JP"/>
              </a:rPr>
              <a:t>Tech</a:t>
            </a:r>
            <a:r>
              <a:rPr dirty="0" sz="1800" spc="6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800" spc="-310">
                <a:solidFill>
                  <a:srgbClr val="333333"/>
                </a:solidFill>
                <a:latin typeface="Noto Sans JP"/>
                <a:cs typeface="Noto Sans JP"/>
              </a:rPr>
              <a:t>×</a:t>
            </a:r>
            <a:r>
              <a:rPr dirty="0" sz="1800" spc="6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800" spc="-165">
                <a:solidFill>
                  <a:srgbClr val="333333"/>
                </a:solidFill>
                <a:latin typeface="Noto Sans JP"/>
                <a:cs typeface="Noto Sans JP"/>
              </a:rPr>
              <a:t>High-</a:t>
            </a:r>
            <a:r>
              <a:rPr dirty="0" sz="1800" spc="-204">
                <a:solidFill>
                  <a:srgbClr val="333333"/>
                </a:solidFill>
                <a:latin typeface="Noto Sans JP"/>
                <a:cs typeface="Noto Sans JP"/>
              </a:rPr>
              <a:t>Touch(HTHT)</a:t>
            </a:r>
            <a:r>
              <a:rPr dirty="0" sz="1700" spc="-204">
                <a:solidFill>
                  <a:srgbClr val="333333"/>
                </a:solidFill>
                <a:latin typeface="Dotum"/>
                <a:cs typeface="Dotum"/>
              </a:rPr>
              <a:t>의</a:t>
            </a:r>
            <a:r>
              <a:rPr dirty="0" sz="170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핵심</a:t>
            </a:r>
            <a:r>
              <a:rPr dirty="0" sz="170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구조를</a:t>
            </a:r>
            <a:r>
              <a:rPr dirty="0" sz="170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285">
                <a:solidFill>
                  <a:srgbClr val="333333"/>
                </a:solidFill>
                <a:latin typeface="Dotum"/>
                <a:cs typeface="Dotum"/>
              </a:rPr>
              <a:t>이해한다</a:t>
            </a:r>
            <a:r>
              <a:rPr dirty="0" sz="1800" spc="-285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endParaRPr sz="1800">
              <a:latin typeface="Noto Sans JP"/>
              <a:cs typeface="Noto Sans JP"/>
            </a:endParaRPr>
          </a:p>
          <a:p>
            <a:pPr marL="50165">
              <a:lnSpc>
                <a:spcPct val="100000"/>
              </a:lnSpc>
              <a:spcBef>
                <a:spcPts val="590"/>
              </a:spcBef>
            </a:pPr>
            <a:r>
              <a:rPr dirty="0" sz="1450">
                <a:solidFill>
                  <a:srgbClr val="1C4ED8"/>
                </a:solidFill>
                <a:latin typeface="Noto Sans JP"/>
                <a:cs typeface="Noto Sans JP"/>
              </a:rPr>
              <a:t>-</a:t>
            </a:r>
            <a:r>
              <a:rPr dirty="0" sz="1450" spc="30">
                <a:solidFill>
                  <a:srgbClr val="1C4ED8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기술</a:t>
            </a:r>
            <a:r>
              <a:rPr dirty="0" sz="1350" spc="-9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기반</a:t>
            </a:r>
            <a:r>
              <a:rPr dirty="0" sz="1350" spc="-9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개별화</a:t>
            </a:r>
            <a:r>
              <a:rPr dirty="0" sz="1350" spc="-9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160">
                <a:solidFill>
                  <a:srgbClr val="1C4ED8"/>
                </a:solidFill>
                <a:latin typeface="Dotum"/>
                <a:cs typeface="Dotum"/>
              </a:rPr>
              <a:t>학습</a:t>
            </a:r>
            <a:r>
              <a:rPr dirty="0" sz="1450" spc="-160">
                <a:solidFill>
                  <a:srgbClr val="1C4ED8"/>
                </a:solidFill>
                <a:latin typeface="Noto Sans JP"/>
                <a:cs typeface="Noto Sans JP"/>
              </a:rPr>
              <a:t>(High-</a:t>
            </a:r>
            <a:r>
              <a:rPr dirty="0" sz="1450" spc="-175">
                <a:solidFill>
                  <a:srgbClr val="1C4ED8"/>
                </a:solidFill>
                <a:latin typeface="Noto Sans JP"/>
                <a:cs typeface="Noto Sans JP"/>
              </a:rPr>
              <a:t>Tech)</a:t>
            </a:r>
            <a:r>
              <a:rPr dirty="0" sz="1350" spc="-175">
                <a:solidFill>
                  <a:srgbClr val="1C4ED8"/>
                </a:solidFill>
                <a:latin typeface="Dotum"/>
                <a:cs typeface="Dotum"/>
              </a:rPr>
              <a:t>과</a:t>
            </a:r>
            <a:r>
              <a:rPr dirty="0" sz="1350" spc="-9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교사의</a:t>
            </a:r>
            <a:r>
              <a:rPr dirty="0" sz="1350" spc="-9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정서적</a:t>
            </a:r>
            <a:r>
              <a:rPr dirty="0" sz="1350" spc="-9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160">
                <a:solidFill>
                  <a:srgbClr val="1C4ED8"/>
                </a:solidFill>
                <a:latin typeface="Dotum"/>
                <a:cs typeface="Dotum"/>
              </a:rPr>
              <a:t>지원</a:t>
            </a:r>
            <a:r>
              <a:rPr dirty="0" sz="1450" spc="-160">
                <a:solidFill>
                  <a:srgbClr val="1C4ED8"/>
                </a:solidFill>
                <a:latin typeface="Noto Sans JP"/>
                <a:cs typeface="Noto Sans JP"/>
              </a:rPr>
              <a:t>(High-</a:t>
            </a:r>
            <a:r>
              <a:rPr dirty="0" sz="1450" spc="-175">
                <a:solidFill>
                  <a:srgbClr val="1C4ED8"/>
                </a:solidFill>
                <a:latin typeface="Noto Sans JP"/>
                <a:cs typeface="Noto Sans JP"/>
              </a:rPr>
              <a:t>Touch)</a:t>
            </a:r>
            <a:r>
              <a:rPr dirty="0" sz="1350" spc="-175">
                <a:solidFill>
                  <a:srgbClr val="1C4ED8"/>
                </a:solidFill>
                <a:latin typeface="Dotum"/>
                <a:cs typeface="Dotum"/>
              </a:rPr>
              <a:t>의</a:t>
            </a:r>
            <a:r>
              <a:rPr dirty="0" sz="1350" spc="-9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C4ED8"/>
                </a:solidFill>
                <a:latin typeface="Dotum"/>
                <a:cs typeface="Dotum"/>
              </a:rPr>
              <a:t>융합</a:t>
            </a:r>
            <a:endParaRPr sz="1350">
              <a:latin typeface="Dotum"/>
              <a:cs typeface="Dotum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609599" y="174307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60" y="298239"/>
                </a:lnTo>
                <a:lnTo>
                  <a:pt x="67731" y="279115"/>
                </a:lnTo>
                <a:lnTo>
                  <a:pt x="34591" y="249082"/>
                </a:lnTo>
                <a:lnTo>
                  <a:pt x="11600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5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4" y="61607"/>
                </a:lnTo>
                <a:lnTo>
                  <a:pt x="295895" y="101065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5" y="203733"/>
                </a:lnTo>
                <a:lnTo>
                  <a:pt x="274804" y="243192"/>
                </a:lnTo>
                <a:lnTo>
                  <a:pt x="243192" y="274803"/>
                </a:lnTo>
                <a:lnTo>
                  <a:pt x="203733" y="295895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704205" y="1779234"/>
            <a:ext cx="11557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54100" y="2428215"/>
            <a:ext cx="8330565" cy="66929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00" spc="-225">
                <a:solidFill>
                  <a:srgbClr val="333333"/>
                </a:solidFill>
                <a:latin typeface="Noto Sans JP"/>
                <a:cs typeface="Noto Sans JP"/>
              </a:rPr>
              <a:t>SEL</a:t>
            </a:r>
            <a:r>
              <a:rPr dirty="0" sz="1700" spc="-225">
                <a:solidFill>
                  <a:srgbClr val="333333"/>
                </a:solidFill>
                <a:latin typeface="Dotum"/>
                <a:cs typeface="Dotum"/>
              </a:rPr>
              <a:t>의</a:t>
            </a:r>
            <a:r>
              <a:rPr dirty="0" sz="1700" spc="-14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800" spc="-254">
                <a:solidFill>
                  <a:srgbClr val="333333"/>
                </a:solidFill>
                <a:latin typeface="Noto Sans JP"/>
                <a:cs typeface="Noto Sans JP"/>
              </a:rPr>
              <a:t>5</a:t>
            </a:r>
            <a:r>
              <a:rPr dirty="0" sz="1700" spc="-254">
                <a:solidFill>
                  <a:srgbClr val="333333"/>
                </a:solidFill>
                <a:latin typeface="Dotum"/>
                <a:cs typeface="Dotum"/>
              </a:rPr>
              <a:t>대</a:t>
            </a:r>
            <a:r>
              <a:rPr dirty="0" sz="1700" spc="-13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270">
                <a:solidFill>
                  <a:srgbClr val="333333"/>
                </a:solidFill>
                <a:latin typeface="Dotum"/>
                <a:cs typeface="Dotum"/>
              </a:rPr>
              <a:t>역량</a:t>
            </a:r>
            <a:r>
              <a:rPr dirty="0" sz="1800" spc="-270">
                <a:solidFill>
                  <a:srgbClr val="333333"/>
                </a:solidFill>
                <a:latin typeface="Noto Sans JP"/>
                <a:cs typeface="Noto Sans JP"/>
              </a:rPr>
              <a:t>(</a:t>
            </a:r>
            <a:r>
              <a:rPr dirty="0" sz="1700" spc="-270">
                <a:solidFill>
                  <a:srgbClr val="333333"/>
                </a:solidFill>
                <a:latin typeface="Dotum"/>
                <a:cs typeface="Dotum"/>
              </a:rPr>
              <a:t>자기인식</a:t>
            </a:r>
            <a:r>
              <a:rPr dirty="0" sz="1800" spc="-27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dirty="0" sz="1800" spc="2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700" spc="-275">
                <a:solidFill>
                  <a:srgbClr val="333333"/>
                </a:solidFill>
                <a:latin typeface="Dotum"/>
                <a:cs typeface="Dotum"/>
              </a:rPr>
              <a:t>자기관리</a:t>
            </a:r>
            <a:r>
              <a:rPr dirty="0" sz="1800" spc="-275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dirty="0" sz="1800" spc="3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사회적</a:t>
            </a:r>
            <a:r>
              <a:rPr dirty="0" sz="1700" spc="-13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250">
                <a:solidFill>
                  <a:srgbClr val="333333"/>
                </a:solidFill>
                <a:latin typeface="Dotum"/>
                <a:cs typeface="Dotum"/>
              </a:rPr>
              <a:t>인식</a:t>
            </a:r>
            <a:r>
              <a:rPr dirty="0" sz="1800" spc="-25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dirty="0" sz="1800" spc="2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관계</a:t>
            </a:r>
            <a:r>
              <a:rPr dirty="0" sz="1700" spc="-13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250">
                <a:solidFill>
                  <a:srgbClr val="333333"/>
                </a:solidFill>
                <a:latin typeface="Dotum"/>
                <a:cs typeface="Dotum"/>
              </a:rPr>
              <a:t>기술</a:t>
            </a:r>
            <a:r>
              <a:rPr dirty="0" sz="1800" spc="-25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dirty="0" sz="1800" spc="3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책임</a:t>
            </a:r>
            <a:r>
              <a:rPr dirty="0" sz="1700" spc="-14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있는</a:t>
            </a:r>
            <a:r>
              <a:rPr dirty="0" sz="1700" spc="-13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290">
                <a:solidFill>
                  <a:srgbClr val="333333"/>
                </a:solidFill>
                <a:latin typeface="Dotum"/>
                <a:cs typeface="Dotum"/>
              </a:rPr>
              <a:t>의사결정</a:t>
            </a:r>
            <a:r>
              <a:rPr dirty="0" sz="1800" spc="-290">
                <a:solidFill>
                  <a:srgbClr val="333333"/>
                </a:solidFill>
                <a:latin typeface="Noto Sans JP"/>
                <a:cs typeface="Noto Sans JP"/>
              </a:rPr>
              <a:t>)</a:t>
            </a:r>
            <a:r>
              <a:rPr dirty="0" sz="1700" spc="-290">
                <a:solidFill>
                  <a:srgbClr val="333333"/>
                </a:solidFill>
                <a:latin typeface="Dotum"/>
                <a:cs typeface="Dotum"/>
              </a:rPr>
              <a:t>을</a:t>
            </a:r>
            <a:r>
              <a:rPr dirty="0" sz="1700" spc="-13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중점적으로</a:t>
            </a:r>
            <a:r>
              <a:rPr dirty="0" sz="1700" spc="-14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285">
                <a:solidFill>
                  <a:srgbClr val="333333"/>
                </a:solidFill>
                <a:latin typeface="Dotum"/>
                <a:cs typeface="Dotum"/>
              </a:rPr>
              <a:t>살펴본다</a:t>
            </a:r>
            <a:r>
              <a:rPr dirty="0" sz="1800" spc="-285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endParaRPr sz="1800">
              <a:latin typeface="Noto Sans JP"/>
              <a:cs typeface="Noto Sans JP"/>
            </a:endParaRPr>
          </a:p>
          <a:p>
            <a:pPr marL="50165">
              <a:lnSpc>
                <a:spcPct val="100000"/>
              </a:lnSpc>
              <a:spcBef>
                <a:spcPts val="515"/>
              </a:spcBef>
            </a:pPr>
            <a:r>
              <a:rPr dirty="0" sz="1450">
                <a:solidFill>
                  <a:srgbClr val="1C4ED8"/>
                </a:solidFill>
                <a:latin typeface="Noto Sans JP"/>
                <a:cs typeface="Noto Sans JP"/>
              </a:rPr>
              <a:t>-</a:t>
            </a:r>
            <a:r>
              <a:rPr dirty="0" sz="1450" spc="20">
                <a:solidFill>
                  <a:srgbClr val="1C4ED8"/>
                </a:solidFill>
                <a:latin typeface="Noto Sans JP"/>
                <a:cs typeface="Noto Sans JP"/>
              </a:rPr>
              <a:t> </a:t>
            </a:r>
            <a:r>
              <a:rPr dirty="0" sz="1350" spc="-210">
                <a:solidFill>
                  <a:srgbClr val="1C4ED8"/>
                </a:solidFill>
                <a:latin typeface="Dotum"/>
                <a:cs typeface="Dotum"/>
              </a:rPr>
              <a:t>사회정서학습</a:t>
            </a:r>
            <a:r>
              <a:rPr dirty="0" sz="1450" spc="-210">
                <a:solidFill>
                  <a:srgbClr val="1C4ED8"/>
                </a:solidFill>
                <a:latin typeface="Noto Sans JP"/>
                <a:cs typeface="Noto Sans JP"/>
              </a:rPr>
              <a:t>(SEL)</a:t>
            </a:r>
            <a:r>
              <a:rPr dirty="0" sz="1350" spc="-210">
                <a:solidFill>
                  <a:srgbClr val="1C4ED8"/>
                </a:solidFill>
                <a:latin typeface="Dotum"/>
                <a:cs typeface="Dotum"/>
              </a:rPr>
              <a:t>의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실제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교육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적용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방식과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중요성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C4ED8"/>
                </a:solidFill>
                <a:latin typeface="Dotum"/>
                <a:cs typeface="Dotum"/>
              </a:rPr>
              <a:t>이해</a:t>
            </a:r>
            <a:endParaRPr sz="1350">
              <a:latin typeface="Dotum"/>
              <a:cs typeface="Dotum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609599" y="255269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60" y="298238"/>
                </a:lnTo>
                <a:lnTo>
                  <a:pt x="67731" y="279115"/>
                </a:lnTo>
                <a:lnTo>
                  <a:pt x="34591" y="249082"/>
                </a:lnTo>
                <a:lnTo>
                  <a:pt x="11600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6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4" y="61607"/>
                </a:lnTo>
                <a:lnTo>
                  <a:pt x="295895" y="101066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5" y="203733"/>
                </a:lnTo>
                <a:lnTo>
                  <a:pt x="274804" y="243191"/>
                </a:lnTo>
                <a:lnTo>
                  <a:pt x="243192" y="274804"/>
                </a:lnTo>
                <a:lnTo>
                  <a:pt x="203733" y="295894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704205" y="2588859"/>
            <a:ext cx="11557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054100" y="3216409"/>
            <a:ext cx="4658360" cy="690880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실제</a:t>
            </a:r>
            <a:r>
              <a:rPr dirty="0" sz="1700" spc="-15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사례를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체험하며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학습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내용의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적용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가능성을</a:t>
            </a:r>
            <a:r>
              <a:rPr dirty="0" sz="1700" spc="-14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285">
                <a:solidFill>
                  <a:srgbClr val="333333"/>
                </a:solidFill>
                <a:latin typeface="Dotum"/>
                <a:cs typeface="Dotum"/>
              </a:rPr>
              <a:t>탐색한다</a:t>
            </a:r>
            <a:r>
              <a:rPr dirty="0" sz="1800" spc="-285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endParaRPr sz="1800">
              <a:latin typeface="Noto Sans JP"/>
              <a:cs typeface="Noto Sans JP"/>
            </a:endParaRPr>
          </a:p>
          <a:p>
            <a:pPr marL="50165">
              <a:lnSpc>
                <a:spcPct val="100000"/>
              </a:lnSpc>
              <a:spcBef>
                <a:spcPts val="590"/>
              </a:spcBef>
            </a:pPr>
            <a:r>
              <a:rPr dirty="0" sz="1450">
                <a:solidFill>
                  <a:srgbClr val="1C4ED8"/>
                </a:solidFill>
                <a:latin typeface="Noto Sans JP"/>
                <a:cs typeface="Noto Sans JP"/>
              </a:rPr>
              <a:t>-</a:t>
            </a:r>
            <a:r>
              <a:rPr dirty="0" sz="1450" spc="10">
                <a:solidFill>
                  <a:srgbClr val="1C4ED8"/>
                </a:solidFill>
                <a:latin typeface="Noto Sans JP"/>
                <a:cs typeface="Noto Sans JP"/>
              </a:rPr>
              <a:t> </a:t>
            </a:r>
            <a:r>
              <a:rPr dirty="0" sz="1450" spc="-155">
                <a:solidFill>
                  <a:srgbClr val="1C4ED8"/>
                </a:solidFill>
                <a:latin typeface="Noto Sans JP"/>
                <a:cs typeface="Noto Sans JP"/>
              </a:rPr>
              <a:t>AIDT</a:t>
            </a:r>
            <a:r>
              <a:rPr dirty="0" sz="1450" spc="10">
                <a:solidFill>
                  <a:srgbClr val="1C4ED8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사례</a:t>
            </a:r>
            <a:r>
              <a:rPr dirty="0" sz="1350" spc="-114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분석</a:t>
            </a:r>
            <a:r>
              <a:rPr dirty="0" sz="1350" spc="-114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및</a:t>
            </a:r>
            <a:r>
              <a:rPr dirty="0" sz="1350" spc="-114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체험을</a:t>
            </a:r>
            <a:r>
              <a:rPr dirty="0" sz="1350" spc="-114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통한</a:t>
            </a:r>
            <a:r>
              <a:rPr dirty="0" sz="1350" spc="-114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실제적</a:t>
            </a:r>
            <a:r>
              <a:rPr dirty="0" sz="1350" spc="-114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적용</a:t>
            </a:r>
            <a:r>
              <a:rPr dirty="0" sz="1350" spc="-114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방안</a:t>
            </a:r>
            <a:r>
              <a:rPr dirty="0" sz="1350" spc="-114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C4ED8"/>
                </a:solidFill>
                <a:latin typeface="Dotum"/>
                <a:cs typeface="Dotum"/>
              </a:rPr>
              <a:t>모색</a:t>
            </a:r>
            <a:endParaRPr sz="1350">
              <a:latin typeface="Dotum"/>
              <a:cs typeface="Dotum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609599" y="335279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60" y="298239"/>
                </a:lnTo>
                <a:lnTo>
                  <a:pt x="67731" y="279115"/>
                </a:lnTo>
                <a:lnTo>
                  <a:pt x="34591" y="249082"/>
                </a:lnTo>
                <a:lnTo>
                  <a:pt x="11600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6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4" y="61607"/>
                </a:lnTo>
                <a:lnTo>
                  <a:pt x="295895" y="101066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5" y="203733"/>
                </a:lnTo>
                <a:lnTo>
                  <a:pt x="274804" y="243192"/>
                </a:lnTo>
                <a:lnTo>
                  <a:pt x="243192" y="274803"/>
                </a:lnTo>
                <a:lnTo>
                  <a:pt x="203733" y="295894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704205" y="3388959"/>
            <a:ext cx="11557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0" y="6476999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19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9"/>
                </a:lnTo>
                <a:close/>
              </a:path>
            </a:pathLst>
          </a:custGeom>
          <a:solidFill>
            <a:srgbClr val="2B52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80"/>
              </a:lnSpc>
            </a:pPr>
            <a:r>
              <a:rPr dirty="0" spc="-75">
                <a:latin typeface="Noto Sans JP"/>
                <a:cs typeface="Noto Sans JP"/>
              </a:rPr>
              <a:t>AIDT</a:t>
            </a:r>
            <a:r>
              <a:rPr dirty="0" spc="35">
                <a:latin typeface="Noto Sans JP"/>
                <a:cs typeface="Noto Sans JP"/>
              </a:rPr>
              <a:t> </a:t>
            </a:r>
            <a:r>
              <a:rPr dirty="0" spc="-225"/>
              <a:t>사례</a:t>
            </a:r>
            <a:r>
              <a:rPr dirty="0" spc="-90"/>
              <a:t> </a:t>
            </a:r>
            <a:r>
              <a:rPr dirty="0" spc="-225"/>
              <a:t>체험으로</a:t>
            </a:r>
            <a:r>
              <a:rPr dirty="0" spc="-95"/>
              <a:t> </a:t>
            </a:r>
            <a:r>
              <a:rPr dirty="0" spc="-225"/>
              <a:t>이해하는</a:t>
            </a:r>
            <a:r>
              <a:rPr dirty="0" spc="-90"/>
              <a:t> </a:t>
            </a:r>
            <a:r>
              <a:rPr dirty="0" spc="-65">
                <a:latin typeface="Noto Sans JP"/>
                <a:cs typeface="Noto Sans JP"/>
              </a:rPr>
              <a:t>HTHT×SEL</a:t>
            </a: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80"/>
              </a:lnSpc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80">
                <a:latin typeface="Tahoma"/>
                <a:cs typeface="Tahoma"/>
              </a:rPr>
              <a:t>HTHT</a:t>
            </a:r>
            <a:r>
              <a:rPr dirty="0" spc="-280"/>
              <a:t>와</a:t>
            </a:r>
            <a:r>
              <a:rPr dirty="0" spc="-305"/>
              <a:t> </a:t>
            </a:r>
            <a:r>
              <a:rPr dirty="0" sz="3000" spc="-210">
                <a:latin typeface="Tahoma"/>
                <a:cs typeface="Tahoma"/>
              </a:rPr>
              <a:t>SEL</a:t>
            </a:r>
            <a:r>
              <a:rPr dirty="0" sz="3000" spc="-110">
                <a:latin typeface="Tahoma"/>
                <a:cs typeface="Tahoma"/>
              </a:rPr>
              <a:t> </a:t>
            </a:r>
            <a:r>
              <a:rPr dirty="0" spc="-580"/>
              <a:t>개념</a:t>
            </a:r>
            <a:r>
              <a:rPr dirty="0" spc="-300"/>
              <a:t> </a:t>
            </a:r>
            <a:r>
              <a:rPr dirty="0" spc="-605"/>
              <a:t>소개</a:t>
            </a:r>
            <a:endParaRPr sz="3000">
              <a:latin typeface="Tahoma"/>
              <a:cs typeface="Tahom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609599" y="1562099"/>
            <a:ext cx="5372100" cy="3867150"/>
            <a:chOff x="609599" y="1562099"/>
            <a:chExt cx="5372100" cy="3867150"/>
          </a:xfrm>
        </p:grpSpPr>
        <p:sp>
          <p:nvSpPr>
            <p:cNvPr id="4" name="object 4" descr=""/>
            <p:cNvSpPr/>
            <p:nvPr/>
          </p:nvSpPr>
          <p:spPr>
            <a:xfrm>
              <a:off x="619124" y="1571624"/>
              <a:ext cx="5353050" cy="3848100"/>
            </a:xfrm>
            <a:custGeom>
              <a:avLst/>
              <a:gdLst/>
              <a:ahLst/>
              <a:cxnLst/>
              <a:rect l="l" t="t" r="r" b="b"/>
              <a:pathLst>
                <a:path w="5353050" h="3848100">
                  <a:moveTo>
                    <a:pt x="0" y="3781424"/>
                  </a:moveTo>
                  <a:lnTo>
                    <a:pt x="0" y="66674"/>
                  </a:lnTo>
                  <a:lnTo>
                    <a:pt x="0" y="62296"/>
                  </a:lnTo>
                  <a:lnTo>
                    <a:pt x="427" y="57960"/>
                  </a:lnTo>
                  <a:lnTo>
                    <a:pt x="1281" y="53667"/>
                  </a:lnTo>
                  <a:lnTo>
                    <a:pt x="2135" y="49373"/>
                  </a:lnTo>
                  <a:lnTo>
                    <a:pt x="3399" y="45204"/>
                  </a:lnTo>
                  <a:lnTo>
                    <a:pt x="5075" y="41159"/>
                  </a:lnTo>
                  <a:lnTo>
                    <a:pt x="6750" y="37114"/>
                  </a:lnTo>
                  <a:lnTo>
                    <a:pt x="8804" y="33272"/>
                  </a:lnTo>
                  <a:lnTo>
                    <a:pt x="11236" y="29632"/>
                  </a:lnTo>
                  <a:lnTo>
                    <a:pt x="13669" y="25992"/>
                  </a:lnTo>
                  <a:lnTo>
                    <a:pt x="16433" y="22624"/>
                  </a:lnTo>
                  <a:lnTo>
                    <a:pt x="19528" y="19528"/>
                  </a:lnTo>
                  <a:lnTo>
                    <a:pt x="22624" y="16432"/>
                  </a:lnTo>
                  <a:lnTo>
                    <a:pt x="25992" y="13668"/>
                  </a:lnTo>
                  <a:lnTo>
                    <a:pt x="29632" y="11236"/>
                  </a:lnTo>
                  <a:lnTo>
                    <a:pt x="33272" y="8804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5286374" y="0"/>
                  </a:lnTo>
                  <a:lnTo>
                    <a:pt x="5290752" y="0"/>
                  </a:lnTo>
                  <a:lnTo>
                    <a:pt x="5295088" y="427"/>
                  </a:lnTo>
                  <a:lnTo>
                    <a:pt x="5299381" y="1281"/>
                  </a:lnTo>
                  <a:lnTo>
                    <a:pt x="5303675" y="2135"/>
                  </a:lnTo>
                  <a:lnTo>
                    <a:pt x="5307844" y="3399"/>
                  </a:lnTo>
                  <a:lnTo>
                    <a:pt x="5311889" y="5075"/>
                  </a:lnTo>
                  <a:lnTo>
                    <a:pt x="5315933" y="6750"/>
                  </a:lnTo>
                  <a:lnTo>
                    <a:pt x="5319776" y="8804"/>
                  </a:lnTo>
                  <a:lnTo>
                    <a:pt x="5323416" y="11236"/>
                  </a:lnTo>
                  <a:lnTo>
                    <a:pt x="5327057" y="13668"/>
                  </a:lnTo>
                  <a:lnTo>
                    <a:pt x="5330424" y="16432"/>
                  </a:lnTo>
                  <a:lnTo>
                    <a:pt x="5333520" y="19528"/>
                  </a:lnTo>
                  <a:lnTo>
                    <a:pt x="5336616" y="22624"/>
                  </a:lnTo>
                  <a:lnTo>
                    <a:pt x="5339380" y="25992"/>
                  </a:lnTo>
                  <a:lnTo>
                    <a:pt x="5341811" y="29632"/>
                  </a:lnTo>
                  <a:lnTo>
                    <a:pt x="5344244" y="33272"/>
                  </a:lnTo>
                  <a:lnTo>
                    <a:pt x="5346298" y="37114"/>
                  </a:lnTo>
                  <a:lnTo>
                    <a:pt x="5347973" y="41159"/>
                  </a:lnTo>
                  <a:lnTo>
                    <a:pt x="5349649" y="45204"/>
                  </a:lnTo>
                  <a:lnTo>
                    <a:pt x="5350914" y="49373"/>
                  </a:lnTo>
                  <a:lnTo>
                    <a:pt x="5351768" y="53667"/>
                  </a:lnTo>
                  <a:lnTo>
                    <a:pt x="5352622" y="57960"/>
                  </a:lnTo>
                  <a:lnTo>
                    <a:pt x="5353049" y="62296"/>
                  </a:lnTo>
                  <a:lnTo>
                    <a:pt x="5353049" y="66674"/>
                  </a:lnTo>
                  <a:lnTo>
                    <a:pt x="5353049" y="3781424"/>
                  </a:lnTo>
                  <a:lnTo>
                    <a:pt x="5353049" y="3785802"/>
                  </a:lnTo>
                  <a:lnTo>
                    <a:pt x="5352622" y="3790138"/>
                  </a:lnTo>
                  <a:lnTo>
                    <a:pt x="5351768" y="3794432"/>
                  </a:lnTo>
                  <a:lnTo>
                    <a:pt x="5350914" y="3798726"/>
                  </a:lnTo>
                  <a:lnTo>
                    <a:pt x="5349649" y="3802895"/>
                  </a:lnTo>
                  <a:lnTo>
                    <a:pt x="5347973" y="3806939"/>
                  </a:lnTo>
                  <a:lnTo>
                    <a:pt x="5346298" y="3810984"/>
                  </a:lnTo>
                  <a:lnTo>
                    <a:pt x="5344244" y="3814826"/>
                  </a:lnTo>
                  <a:lnTo>
                    <a:pt x="5341811" y="3818467"/>
                  </a:lnTo>
                  <a:lnTo>
                    <a:pt x="5339380" y="3822107"/>
                  </a:lnTo>
                  <a:lnTo>
                    <a:pt x="5323416" y="3836862"/>
                  </a:lnTo>
                  <a:lnTo>
                    <a:pt x="5319776" y="3839294"/>
                  </a:lnTo>
                  <a:lnTo>
                    <a:pt x="5315933" y="3841348"/>
                  </a:lnTo>
                  <a:lnTo>
                    <a:pt x="5311889" y="3843023"/>
                  </a:lnTo>
                  <a:lnTo>
                    <a:pt x="5307844" y="3844699"/>
                  </a:lnTo>
                  <a:lnTo>
                    <a:pt x="5303675" y="3845964"/>
                  </a:lnTo>
                  <a:lnTo>
                    <a:pt x="5299381" y="3846818"/>
                  </a:lnTo>
                  <a:lnTo>
                    <a:pt x="5295088" y="3847672"/>
                  </a:lnTo>
                  <a:lnTo>
                    <a:pt x="5290752" y="3848099"/>
                  </a:lnTo>
                  <a:lnTo>
                    <a:pt x="5286374" y="3848099"/>
                  </a:lnTo>
                  <a:lnTo>
                    <a:pt x="66675" y="3848099"/>
                  </a:lnTo>
                  <a:lnTo>
                    <a:pt x="62297" y="3848099"/>
                  </a:lnTo>
                  <a:lnTo>
                    <a:pt x="57961" y="3847672"/>
                  </a:lnTo>
                  <a:lnTo>
                    <a:pt x="53667" y="3846818"/>
                  </a:lnTo>
                  <a:lnTo>
                    <a:pt x="49373" y="3845964"/>
                  </a:lnTo>
                  <a:lnTo>
                    <a:pt x="45204" y="3844699"/>
                  </a:lnTo>
                  <a:lnTo>
                    <a:pt x="41159" y="3843023"/>
                  </a:lnTo>
                  <a:lnTo>
                    <a:pt x="37114" y="3841348"/>
                  </a:lnTo>
                  <a:lnTo>
                    <a:pt x="8804" y="3814826"/>
                  </a:lnTo>
                  <a:lnTo>
                    <a:pt x="0" y="3785802"/>
                  </a:lnTo>
                  <a:lnTo>
                    <a:pt x="0" y="3781424"/>
                  </a:lnTo>
                  <a:close/>
                </a:path>
              </a:pathLst>
            </a:custGeom>
            <a:ln w="19049">
              <a:solidFill>
                <a:srgbClr val="4199E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28649" y="1581149"/>
              <a:ext cx="5334000" cy="419100"/>
            </a:xfrm>
            <a:custGeom>
              <a:avLst/>
              <a:gdLst/>
              <a:ahLst/>
              <a:cxnLst/>
              <a:rect l="l" t="t" r="r" b="b"/>
              <a:pathLst>
                <a:path w="5334000" h="419100">
                  <a:moveTo>
                    <a:pt x="5333999" y="419099"/>
                  </a:moveTo>
                  <a:lnTo>
                    <a:pt x="0" y="419099"/>
                  </a:lnTo>
                  <a:lnTo>
                    <a:pt x="0" y="53397"/>
                  </a:lnTo>
                  <a:lnTo>
                    <a:pt x="19392" y="14085"/>
                  </a:lnTo>
                  <a:lnTo>
                    <a:pt x="53397" y="0"/>
                  </a:lnTo>
                  <a:lnTo>
                    <a:pt x="5280601" y="0"/>
                  </a:lnTo>
                  <a:lnTo>
                    <a:pt x="5319913" y="19392"/>
                  </a:lnTo>
                  <a:lnTo>
                    <a:pt x="5334000" y="53397"/>
                  </a:lnTo>
                  <a:lnTo>
                    <a:pt x="5333999" y="419099"/>
                  </a:lnTo>
                  <a:close/>
                </a:path>
              </a:pathLst>
            </a:custGeom>
            <a:solidFill>
              <a:srgbClr val="EBF7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768349" y="1623356"/>
            <a:ext cx="2820035" cy="3028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800" spc="-220" b="1">
                <a:solidFill>
                  <a:srgbClr val="2B5281"/>
                </a:solidFill>
                <a:latin typeface="Noto Sans JP"/>
                <a:cs typeface="Noto Sans JP"/>
              </a:rPr>
              <a:t>HTHT</a:t>
            </a:r>
            <a:r>
              <a:rPr dirty="0" sz="1800" spc="80" b="1">
                <a:solidFill>
                  <a:srgbClr val="2B5281"/>
                </a:solidFill>
                <a:latin typeface="Noto Sans JP"/>
                <a:cs typeface="Noto Sans JP"/>
              </a:rPr>
              <a:t> </a:t>
            </a:r>
            <a:r>
              <a:rPr dirty="0" sz="1800" spc="-160" b="1">
                <a:solidFill>
                  <a:srgbClr val="2B5281"/>
                </a:solidFill>
                <a:latin typeface="Noto Sans JP"/>
                <a:cs typeface="Noto Sans JP"/>
              </a:rPr>
              <a:t>(High-</a:t>
            </a:r>
            <a:r>
              <a:rPr dirty="0" sz="1800" spc="-225" b="1">
                <a:solidFill>
                  <a:srgbClr val="2B5281"/>
                </a:solidFill>
                <a:latin typeface="Noto Sans JP"/>
                <a:cs typeface="Noto Sans JP"/>
              </a:rPr>
              <a:t>Tech</a:t>
            </a:r>
            <a:r>
              <a:rPr dirty="0" sz="1800" spc="85" b="1">
                <a:solidFill>
                  <a:srgbClr val="2B5281"/>
                </a:solidFill>
                <a:latin typeface="Noto Sans JP"/>
                <a:cs typeface="Noto Sans JP"/>
              </a:rPr>
              <a:t> </a:t>
            </a:r>
            <a:r>
              <a:rPr dirty="0" sz="1800" spc="-170" b="1">
                <a:solidFill>
                  <a:srgbClr val="2B5281"/>
                </a:solidFill>
                <a:latin typeface="Noto Sans JP"/>
                <a:cs typeface="Noto Sans JP"/>
              </a:rPr>
              <a:t>High-</a:t>
            </a:r>
            <a:r>
              <a:rPr dirty="0" sz="1800" spc="-180" b="1">
                <a:solidFill>
                  <a:srgbClr val="2B5281"/>
                </a:solidFill>
                <a:latin typeface="Noto Sans JP"/>
                <a:cs typeface="Noto Sans JP"/>
              </a:rPr>
              <a:t>Touch)</a:t>
            </a:r>
            <a:endParaRPr sz="1800">
              <a:latin typeface="Noto Sans JP"/>
              <a:cs typeface="Noto Sans JP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68349" y="2155761"/>
            <a:ext cx="315277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기술과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인간의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만남을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통한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혁신적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교육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333333"/>
                </a:solidFill>
                <a:latin typeface="Dotum"/>
                <a:cs typeface="Dotum"/>
              </a:rPr>
              <a:t>모델</a:t>
            </a:r>
            <a:endParaRPr sz="1500">
              <a:latin typeface="Dotum"/>
              <a:cs typeface="Dotum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809624" y="2571749"/>
            <a:ext cx="2714625" cy="1447800"/>
            <a:chOff x="809624" y="2571749"/>
            <a:chExt cx="2714625" cy="1447800"/>
          </a:xfrm>
        </p:grpSpPr>
        <p:sp>
          <p:nvSpPr>
            <p:cNvPr id="9" name="object 9" descr=""/>
            <p:cNvSpPr/>
            <p:nvPr/>
          </p:nvSpPr>
          <p:spPr>
            <a:xfrm>
              <a:off x="3286124" y="2571749"/>
              <a:ext cx="9525" cy="1447800"/>
            </a:xfrm>
            <a:custGeom>
              <a:avLst/>
              <a:gdLst/>
              <a:ahLst/>
              <a:cxnLst/>
              <a:rect l="l" t="t" r="r" b="b"/>
              <a:pathLst>
                <a:path w="9525" h="1447800">
                  <a:moveTo>
                    <a:pt x="9524" y="1447799"/>
                  </a:moveTo>
                  <a:lnTo>
                    <a:pt x="0" y="1447799"/>
                  </a:lnTo>
                  <a:lnTo>
                    <a:pt x="0" y="0"/>
                  </a:lnTo>
                  <a:lnTo>
                    <a:pt x="9524" y="0"/>
                  </a:lnTo>
                  <a:lnTo>
                    <a:pt x="9524" y="1447799"/>
                  </a:lnTo>
                  <a:close/>
                </a:path>
              </a:pathLst>
            </a:custGeom>
            <a:solidFill>
              <a:srgbClr val="BEDA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09612" y="3228974"/>
              <a:ext cx="2714625" cy="733425"/>
            </a:xfrm>
            <a:custGeom>
              <a:avLst/>
              <a:gdLst/>
              <a:ahLst/>
              <a:cxnLst/>
              <a:rect l="l" t="t" r="r" b="b"/>
              <a:pathLst>
                <a:path w="2714625" h="733425">
                  <a:moveTo>
                    <a:pt x="47625" y="706462"/>
                  </a:moveTo>
                  <a:lnTo>
                    <a:pt x="26974" y="685800"/>
                  </a:lnTo>
                  <a:lnTo>
                    <a:pt x="20662" y="685800"/>
                  </a:lnTo>
                  <a:lnTo>
                    <a:pt x="0" y="706462"/>
                  </a:lnTo>
                  <a:lnTo>
                    <a:pt x="0" y="712774"/>
                  </a:lnTo>
                  <a:lnTo>
                    <a:pt x="20662" y="733425"/>
                  </a:lnTo>
                  <a:lnTo>
                    <a:pt x="26974" y="733425"/>
                  </a:lnTo>
                  <a:lnTo>
                    <a:pt x="47625" y="712774"/>
                  </a:lnTo>
                  <a:lnTo>
                    <a:pt x="47625" y="709612"/>
                  </a:lnTo>
                  <a:lnTo>
                    <a:pt x="47625" y="706462"/>
                  </a:lnTo>
                  <a:close/>
                </a:path>
                <a:path w="2714625" h="733425">
                  <a:moveTo>
                    <a:pt x="47625" y="477862"/>
                  </a:moveTo>
                  <a:lnTo>
                    <a:pt x="26974" y="457200"/>
                  </a:lnTo>
                  <a:lnTo>
                    <a:pt x="20662" y="457200"/>
                  </a:lnTo>
                  <a:lnTo>
                    <a:pt x="0" y="477862"/>
                  </a:lnTo>
                  <a:lnTo>
                    <a:pt x="0" y="484174"/>
                  </a:lnTo>
                  <a:lnTo>
                    <a:pt x="20662" y="504825"/>
                  </a:lnTo>
                  <a:lnTo>
                    <a:pt x="26974" y="504825"/>
                  </a:lnTo>
                  <a:lnTo>
                    <a:pt x="47625" y="484174"/>
                  </a:lnTo>
                  <a:lnTo>
                    <a:pt x="47625" y="481012"/>
                  </a:lnTo>
                  <a:lnTo>
                    <a:pt x="47625" y="477862"/>
                  </a:lnTo>
                  <a:close/>
                </a:path>
                <a:path w="2714625" h="733425">
                  <a:moveTo>
                    <a:pt x="47625" y="249262"/>
                  </a:moveTo>
                  <a:lnTo>
                    <a:pt x="26974" y="228600"/>
                  </a:lnTo>
                  <a:lnTo>
                    <a:pt x="20662" y="228600"/>
                  </a:lnTo>
                  <a:lnTo>
                    <a:pt x="0" y="249262"/>
                  </a:lnTo>
                  <a:lnTo>
                    <a:pt x="0" y="255574"/>
                  </a:lnTo>
                  <a:lnTo>
                    <a:pt x="20662" y="276225"/>
                  </a:lnTo>
                  <a:lnTo>
                    <a:pt x="26974" y="276225"/>
                  </a:lnTo>
                  <a:lnTo>
                    <a:pt x="47625" y="255574"/>
                  </a:lnTo>
                  <a:lnTo>
                    <a:pt x="47625" y="252412"/>
                  </a:lnTo>
                  <a:lnTo>
                    <a:pt x="47625" y="249262"/>
                  </a:lnTo>
                  <a:close/>
                </a:path>
                <a:path w="2714625" h="7334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  <a:path w="2714625" h="733425">
                  <a:moveTo>
                    <a:pt x="2714625" y="706462"/>
                  </a:moveTo>
                  <a:lnTo>
                    <a:pt x="2693974" y="685800"/>
                  </a:lnTo>
                  <a:lnTo>
                    <a:pt x="2687663" y="685800"/>
                  </a:lnTo>
                  <a:lnTo>
                    <a:pt x="2667000" y="706462"/>
                  </a:lnTo>
                  <a:lnTo>
                    <a:pt x="2667000" y="712774"/>
                  </a:lnTo>
                  <a:lnTo>
                    <a:pt x="2687663" y="733425"/>
                  </a:lnTo>
                  <a:lnTo>
                    <a:pt x="2693974" y="733425"/>
                  </a:lnTo>
                  <a:lnTo>
                    <a:pt x="2714625" y="712774"/>
                  </a:lnTo>
                  <a:lnTo>
                    <a:pt x="2714625" y="709612"/>
                  </a:lnTo>
                  <a:lnTo>
                    <a:pt x="2714625" y="706462"/>
                  </a:lnTo>
                  <a:close/>
                </a:path>
                <a:path w="2714625" h="733425">
                  <a:moveTo>
                    <a:pt x="2714625" y="477862"/>
                  </a:moveTo>
                  <a:lnTo>
                    <a:pt x="2693974" y="457200"/>
                  </a:lnTo>
                  <a:lnTo>
                    <a:pt x="2687663" y="457200"/>
                  </a:lnTo>
                  <a:lnTo>
                    <a:pt x="2667000" y="477862"/>
                  </a:lnTo>
                  <a:lnTo>
                    <a:pt x="2667000" y="484174"/>
                  </a:lnTo>
                  <a:lnTo>
                    <a:pt x="2687663" y="504825"/>
                  </a:lnTo>
                  <a:lnTo>
                    <a:pt x="2693974" y="504825"/>
                  </a:lnTo>
                  <a:lnTo>
                    <a:pt x="2714625" y="484174"/>
                  </a:lnTo>
                  <a:lnTo>
                    <a:pt x="2714625" y="481012"/>
                  </a:lnTo>
                  <a:lnTo>
                    <a:pt x="2714625" y="477862"/>
                  </a:lnTo>
                  <a:close/>
                </a:path>
                <a:path w="2714625" h="733425">
                  <a:moveTo>
                    <a:pt x="2714625" y="249262"/>
                  </a:moveTo>
                  <a:lnTo>
                    <a:pt x="2693974" y="228600"/>
                  </a:lnTo>
                  <a:lnTo>
                    <a:pt x="2687663" y="228600"/>
                  </a:lnTo>
                  <a:lnTo>
                    <a:pt x="2667000" y="249262"/>
                  </a:lnTo>
                  <a:lnTo>
                    <a:pt x="2667000" y="255574"/>
                  </a:lnTo>
                  <a:lnTo>
                    <a:pt x="2687663" y="276225"/>
                  </a:lnTo>
                  <a:lnTo>
                    <a:pt x="2693974" y="276225"/>
                  </a:lnTo>
                  <a:lnTo>
                    <a:pt x="2714625" y="255574"/>
                  </a:lnTo>
                  <a:lnTo>
                    <a:pt x="2714625" y="252412"/>
                  </a:lnTo>
                  <a:lnTo>
                    <a:pt x="2714625" y="249262"/>
                  </a:lnTo>
                  <a:close/>
                </a:path>
                <a:path w="2714625" h="733425">
                  <a:moveTo>
                    <a:pt x="2714625" y="20662"/>
                  </a:moveTo>
                  <a:lnTo>
                    <a:pt x="2693974" y="0"/>
                  </a:lnTo>
                  <a:lnTo>
                    <a:pt x="2687663" y="0"/>
                  </a:lnTo>
                  <a:lnTo>
                    <a:pt x="2667000" y="20662"/>
                  </a:lnTo>
                  <a:lnTo>
                    <a:pt x="2667000" y="26974"/>
                  </a:lnTo>
                  <a:lnTo>
                    <a:pt x="2687663" y="47625"/>
                  </a:lnTo>
                  <a:lnTo>
                    <a:pt x="2693974" y="47625"/>
                  </a:lnTo>
                  <a:lnTo>
                    <a:pt x="2714625" y="26974"/>
                  </a:lnTo>
                  <a:lnTo>
                    <a:pt x="2714625" y="23812"/>
                  </a:lnTo>
                  <a:lnTo>
                    <a:pt x="2714625" y="2066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768349" y="2531451"/>
            <a:ext cx="1555750" cy="53530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45" b="1">
                <a:solidFill>
                  <a:srgbClr val="1C4ED8"/>
                </a:solidFill>
                <a:latin typeface="Noto Sans JP"/>
                <a:cs typeface="Noto Sans JP"/>
              </a:rPr>
              <a:t>High-</a:t>
            </a:r>
            <a:r>
              <a:rPr dirty="0" sz="1600" spc="-20" b="1">
                <a:solidFill>
                  <a:srgbClr val="1C4ED8"/>
                </a:solidFill>
                <a:latin typeface="Noto Sans JP"/>
                <a:cs typeface="Noto Sans JP"/>
              </a:rPr>
              <a:t>Tech</a:t>
            </a:r>
            <a:endParaRPr sz="1600">
              <a:latin typeface="Noto Sans JP"/>
              <a:cs typeface="Noto Sans JP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기술을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통한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개별화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학습</a:t>
            </a:r>
            <a:endParaRPr sz="1350">
              <a:latin typeface="Dotum"/>
              <a:cs typeface="Dotum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58850" y="3073763"/>
            <a:ext cx="1116330" cy="950594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just" marL="12700" marR="5080">
              <a:lnSpc>
                <a:spcPct val="129200"/>
              </a:lnSpc>
              <a:spcBef>
                <a:spcPts val="60"/>
              </a:spcBef>
            </a:pPr>
            <a:r>
              <a:rPr dirty="0" sz="1250" spc="-110">
                <a:solidFill>
                  <a:srgbClr val="333333"/>
                </a:solidFill>
                <a:latin typeface="Noto Sans JP"/>
                <a:cs typeface="Noto Sans JP"/>
              </a:rPr>
              <a:t>AI</a:t>
            </a:r>
            <a:r>
              <a:rPr dirty="0" sz="1250" spc="5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150" spc="-370">
                <a:solidFill>
                  <a:srgbClr val="333333"/>
                </a:solidFill>
                <a:latin typeface="Dotum"/>
                <a:cs typeface="Dotum"/>
              </a:rPr>
              <a:t>기반</a:t>
            </a:r>
            <a:r>
              <a:rPr dirty="0" sz="1150" spc="27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280">
                <a:solidFill>
                  <a:srgbClr val="333333"/>
                </a:solidFill>
                <a:latin typeface="Dotum"/>
                <a:cs typeface="Dotum"/>
              </a:rPr>
              <a:t>맞춤형</a:t>
            </a:r>
            <a:r>
              <a:rPr dirty="0" sz="1150" spc="1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200">
                <a:solidFill>
                  <a:srgbClr val="333333"/>
                </a:solidFill>
                <a:latin typeface="Dotum"/>
                <a:cs typeface="Dotum"/>
              </a:rPr>
              <a:t>학습</a:t>
            </a:r>
            <a:r>
              <a:rPr dirty="0" sz="1150" spc="5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280">
                <a:solidFill>
                  <a:srgbClr val="333333"/>
                </a:solidFill>
                <a:latin typeface="Dotum"/>
                <a:cs typeface="Dotum"/>
              </a:rPr>
              <a:t>데이터</a:t>
            </a:r>
            <a:r>
              <a:rPr dirty="0" sz="1150" spc="19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370">
                <a:solidFill>
                  <a:srgbClr val="333333"/>
                </a:solidFill>
                <a:latin typeface="Dotum"/>
                <a:cs typeface="Dotum"/>
              </a:rPr>
              <a:t>기반</a:t>
            </a:r>
            <a:r>
              <a:rPr dirty="0" sz="1150" spc="2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05">
                <a:solidFill>
                  <a:srgbClr val="333333"/>
                </a:solidFill>
                <a:latin typeface="Dotum"/>
                <a:cs typeface="Dotum"/>
              </a:rPr>
              <a:t>피드백 </a:t>
            </a:r>
            <a:r>
              <a:rPr dirty="0" sz="1150" spc="-280">
                <a:solidFill>
                  <a:srgbClr val="333333"/>
                </a:solidFill>
                <a:latin typeface="Dotum"/>
                <a:cs typeface="Dotum"/>
              </a:rPr>
              <a:t>디지털</a:t>
            </a:r>
            <a:r>
              <a:rPr dirty="0" sz="1150" spc="19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280">
                <a:solidFill>
                  <a:srgbClr val="333333"/>
                </a:solidFill>
                <a:latin typeface="Dotum"/>
                <a:cs typeface="Dotum"/>
              </a:rPr>
              <a:t>콘텐츠</a:t>
            </a:r>
            <a:r>
              <a:rPr dirty="0" sz="1150" spc="19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활용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적응형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학습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05">
                <a:solidFill>
                  <a:srgbClr val="333333"/>
                </a:solidFill>
                <a:latin typeface="Dotum"/>
                <a:cs typeface="Dotum"/>
              </a:rPr>
              <a:t>시스템</a:t>
            </a:r>
            <a:endParaRPr sz="1150">
              <a:latin typeface="Dotum"/>
              <a:cs typeface="Dotum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435350" y="2531451"/>
            <a:ext cx="1232535" cy="53530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45" b="1">
                <a:solidFill>
                  <a:srgbClr val="1C4ED8"/>
                </a:solidFill>
                <a:latin typeface="Noto Sans JP"/>
                <a:cs typeface="Noto Sans JP"/>
              </a:rPr>
              <a:t>High-</a:t>
            </a:r>
            <a:r>
              <a:rPr dirty="0" sz="1600" spc="-20" b="1">
                <a:solidFill>
                  <a:srgbClr val="1C4ED8"/>
                </a:solidFill>
                <a:latin typeface="Noto Sans JP"/>
                <a:cs typeface="Noto Sans JP"/>
              </a:rPr>
              <a:t>Touch</a:t>
            </a:r>
            <a:endParaRPr sz="1600">
              <a:latin typeface="Noto Sans JP"/>
              <a:cs typeface="Noto Sans JP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교사의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정서적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지원</a:t>
            </a:r>
            <a:endParaRPr sz="1350">
              <a:latin typeface="Dotum"/>
              <a:cs typeface="Dotum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625850" y="3073763"/>
            <a:ext cx="1128395" cy="950594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29200"/>
              </a:lnSpc>
              <a:spcBef>
                <a:spcPts val="60"/>
              </a:spcBef>
            </a:pPr>
            <a:r>
              <a:rPr dirty="0" sz="1150" spc="-155">
                <a:solidFill>
                  <a:srgbClr val="333333"/>
                </a:solidFill>
                <a:latin typeface="Dotum"/>
                <a:cs typeface="Dotum"/>
              </a:rPr>
              <a:t>교사</a:t>
            </a:r>
            <a:r>
              <a:rPr dirty="0" sz="1250" spc="-155">
                <a:solidFill>
                  <a:srgbClr val="333333"/>
                </a:solidFill>
                <a:latin typeface="Noto Sans JP"/>
                <a:cs typeface="Noto Sans JP"/>
              </a:rPr>
              <a:t>-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학생</a:t>
            </a:r>
            <a:r>
              <a:rPr dirty="0" sz="1150" spc="-7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관계</a:t>
            </a:r>
            <a:r>
              <a:rPr dirty="0" sz="1150" spc="-7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210">
                <a:solidFill>
                  <a:srgbClr val="333333"/>
                </a:solidFill>
                <a:latin typeface="Dotum"/>
                <a:cs typeface="Dotum"/>
              </a:rPr>
              <a:t>강화</a:t>
            </a:r>
            <a:r>
              <a:rPr dirty="0" sz="1150" spc="5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협력적</a:t>
            </a:r>
            <a:r>
              <a:rPr dirty="0" sz="1150" spc="-9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학습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35">
                <a:solidFill>
                  <a:srgbClr val="333333"/>
                </a:solidFill>
                <a:latin typeface="Dotum"/>
                <a:cs typeface="Dotum"/>
              </a:rPr>
              <a:t>환경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정서적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지원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70">
                <a:solidFill>
                  <a:srgbClr val="333333"/>
                </a:solidFill>
                <a:latin typeface="Dotum"/>
                <a:cs typeface="Dotum"/>
              </a:rPr>
              <a:t>코칭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인간적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소통과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333333"/>
                </a:solidFill>
                <a:latin typeface="Dotum"/>
                <a:cs typeface="Dotum"/>
              </a:rPr>
              <a:t>교류</a:t>
            </a:r>
            <a:endParaRPr sz="1150">
              <a:latin typeface="Dotum"/>
              <a:cs typeface="Dotum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68349" y="4156326"/>
            <a:ext cx="4972050" cy="40259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60"/>
              </a:spcBef>
            </a:pPr>
            <a:r>
              <a:rPr dirty="0" sz="1200" spc="-165" i="1">
                <a:solidFill>
                  <a:srgbClr val="2562EB"/>
                </a:solidFill>
                <a:latin typeface="Times New Roman"/>
                <a:cs typeface="Times New Roman"/>
              </a:rPr>
              <a:t>※</a:t>
            </a:r>
            <a:r>
              <a:rPr dirty="0" sz="1200" spc="-10" i="1">
                <a:solidFill>
                  <a:srgbClr val="2562EB"/>
                </a:solidFill>
                <a:latin typeface="Times New Roman"/>
                <a:cs typeface="Times New Roman"/>
              </a:rPr>
              <a:t> </a:t>
            </a:r>
            <a:r>
              <a:rPr dirty="0" sz="1150" spc="-80" i="1">
                <a:solidFill>
                  <a:srgbClr val="2562EB"/>
                </a:solidFill>
                <a:latin typeface="Arial"/>
                <a:cs typeface="Arial"/>
              </a:rPr>
              <a:t>HTHT</a:t>
            </a:r>
            <a:r>
              <a:rPr dirty="0" sz="1150" spc="-25" i="1">
                <a:solidFill>
                  <a:srgbClr val="2562EB"/>
                </a:solidFill>
                <a:latin typeface="Arial"/>
                <a:cs typeface="Arial"/>
              </a:rPr>
              <a:t> </a:t>
            </a:r>
            <a:r>
              <a:rPr dirty="0" sz="1200" spc="-240">
                <a:solidFill>
                  <a:srgbClr val="2562EB"/>
                </a:solidFill>
                <a:latin typeface="Dotum"/>
                <a:cs typeface="Dotum"/>
              </a:rPr>
              <a:t>모델은</a:t>
            </a:r>
            <a:r>
              <a:rPr dirty="0" sz="1200" spc="-10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2562EB"/>
                </a:solidFill>
                <a:latin typeface="Dotum"/>
                <a:cs typeface="Dotum"/>
              </a:rPr>
              <a:t>기술</a:t>
            </a:r>
            <a:r>
              <a:rPr dirty="0" sz="1200" spc="-11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2562EB"/>
                </a:solidFill>
                <a:latin typeface="Dotum"/>
                <a:cs typeface="Dotum"/>
              </a:rPr>
              <a:t>혁신과</a:t>
            </a:r>
            <a:r>
              <a:rPr dirty="0" sz="1200" spc="-10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2562EB"/>
                </a:solidFill>
                <a:latin typeface="Dotum"/>
                <a:cs typeface="Dotum"/>
              </a:rPr>
              <a:t>인간적</a:t>
            </a:r>
            <a:r>
              <a:rPr dirty="0" sz="1200" spc="-10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2562EB"/>
                </a:solidFill>
                <a:latin typeface="Dotum"/>
                <a:cs typeface="Dotum"/>
              </a:rPr>
              <a:t>연결을</a:t>
            </a:r>
            <a:r>
              <a:rPr dirty="0" sz="1200" spc="-10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2562EB"/>
                </a:solidFill>
                <a:latin typeface="Dotum"/>
                <a:cs typeface="Dotum"/>
              </a:rPr>
              <a:t>균형있게</a:t>
            </a:r>
            <a:r>
              <a:rPr dirty="0" sz="1200" spc="-11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2562EB"/>
                </a:solidFill>
                <a:latin typeface="Dotum"/>
                <a:cs typeface="Dotum"/>
              </a:rPr>
              <a:t>결합하여</a:t>
            </a:r>
            <a:r>
              <a:rPr dirty="0" sz="1200" spc="-10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2562EB"/>
                </a:solidFill>
                <a:latin typeface="Dotum"/>
                <a:cs typeface="Dotum"/>
              </a:rPr>
              <a:t>미래교육의</a:t>
            </a:r>
            <a:r>
              <a:rPr dirty="0" sz="1200" spc="-10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2562EB"/>
                </a:solidFill>
                <a:latin typeface="Dotum"/>
                <a:cs typeface="Dotum"/>
              </a:rPr>
              <a:t>새로운</a:t>
            </a:r>
            <a:r>
              <a:rPr dirty="0" sz="1200" spc="-10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200" spc="-170">
                <a:solidFill>
                  <a:srgbClr val="2562EB"/>
                </a:solidFill>
                <a:latin typeface="Dotum"/>
                <a:cs typeface="Dotum"/>
              </a:rPr>
              <a:t>패러다 </a:t>
            </a:r>
            <a:r>
              <a:rPr dirty="0" sz="1200" spc="-240">
                <a:solidFill>
                  <a:srgbClr val="2562EB"/>
                </a:solidFill>
                <a:latin typeface="Dotum"/>
                <a:cs typeface="Dotum"/>
              </a:rPr>
              <a:t>임을</a:t>
            </a:r>
            <a:r>
              <a:rPr dirty="0" sz="1200" spc="-11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200" spc="-45">
                <a:solidFill>
                  <a:srgbClr val="2562EB"/>
                </a:solidFill>
                <a:latin typeface="Dotum"/>
                <a:cs typeface="Dotum"/>
              </a:rPr>
              <a:t>제시합니다</a:t>
            </a:r>
            <a:r>
              <a:rPr dirty="0" sz="1150" spc="-45" i="1">
                <a:solidFill>
                  <a:srgbClr val="2562EB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6210298" y="1562099"/>
            <a:ext cx="5372100" cy="3867150"/>
            <a:chOff x="6210298" y="1562099"/>
            <a:chExt cx="5372100" cy="3867150"/>
          </a:xfrm>
        </p:grpSpPr>
        <p:sp>
          <p:nvSpPr>
            <p:cNvPr id="17" name="object 17" descr=""/>
            <p:cNvSpPr/>
            <p:nvPr/>
          </p:nvSpPr>
          <p:spPr>
            <a:xfrm>
              <a:off x="6219823" y="1571624"/>
              <a:ext cx="5353050" cy="3848100"/>
            </a:xfrm>
            <a:custGeom>
              <a:avLst/>
              <a:gdLst/>
              <a:ahLst/>
              <a:cxnLst/>
              <a:rect l="l" t="t" r="r" b="b"/>
              <a:pathLst>
                <a:path w="5353050" h="3848100">
                  <a:moveTo>
                    <a:pt x="0" y="3781424"/>
                  </a:moveTo>
                  <a:lnTo>
                    <a:pt x="0" y="66674"/>
                  </a:lnTo>
                  <a:lnTo>
                    <a:pt x="0" y="62296"/>
                  </a:lnTo>
                  <a:lnTo>
                    <a:pt x="426" y="57960"/>
                  </a:lnTo>
                  <a:lnTo>
                    <a:pt x="1280" y="53667"/>
                  </a:lnTo>
                  <a:lnTo>
                    <a:pt x="2134" y="49373"/>
                  </a:lnTo>
                  <a:lnTo>
                    <a:pt x="3399" y="45204"/>
                  </a:lnTo>
                  <a:lnTo>
                    <a:pt x="19529" y="19528"/>
                  </a:lnTo>
                  <a:lnTo>
                    <a:pt x="22624" y="16432"/>
                  </a:lnTo>
                  <a:lnTo>
                    <a:pt x="25991" y="13668"/>
                  </a:lnTo>
                  <a:lnTo>
                    <a:pt x="29631" y="11236"/>
                  </a:lnTo>
                  <a:lnTo>
                    <a:pt x="33271" y="8804"/>
                  </a:lnTo>
                  <a:lnTo>
                    <a:pt x="37113" y="6750"/>
                  </a:lnTo>
                  <a:lnTo>
                    <a:pt x="41159" y="5075"/>
                  </a:lnTo>
                  <a:lnTo>
                    <a:pt x="45204" y="3399"/>
                  </a:lnTo>
                  <a:lnTo>
                    <a:pt x="49373" y="2135"/>
                  </a:lnTo>
                  <a:lnTo>
                    <a:pt x="53667" y="1281"/>
                  </a:lnTo>
                  <a:lnTo>
                    <a:pt x="57961" y="427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5286375" y="0"/>
                  </a:lnTo>
                  <a:lnTo>
                    <a:pt x="5290752" y="0"/>
                  </a:lnTo>
                  <a:lnTo>
                    <a:pt x="5295088" y="427"/>
                  </a:lnTo>
                  <a:lnTo>
                    <a:pt x="5299382" y="1281"/>
                  </a:lnTo>
                  <a:lnTo>
                    <a:pt x="5303676" y="2135"/>
                  </a:lnTo>
                  <a:lnTo>
                    <a:pt x="5307844" y="3399"/>
                  </a:lnTo>
                  <a:lnTo>
                    <a:pt x="5311889" y="5075"/>
                  </a:lnTo>
                  <a:lnTo>
                    <a:pt x="5315934" y="6750"/>
                  </a:lnTo>
                  <a:lnTo>
                    <a:pt x="5333521" y="19528"/>
                  </a:lnTo>
                  <a:lnTo>
                    <a:pt x="5336617" y="22624"/>
                  </a:lnTo>
                  <a:lnTo>
                    <a:pt x="5347973" y="41159"/>
                  </a:lnTo>
                  <a:lnTo>
                    <a:pt x="5349649" y="45204"/>
                  </a:lnTo>
                  <a:lnTo>
                    <a:pt x="5350914" y="49373"/>
                  </a:lnTo>
                  <a:lnTo>
                    <a:pt x="5351768" y="53667"/>
                  </a:lnTo>
                  <a:lnTo>
                    <a:pt x="5352623" y="57960"/>
                  </a:lnTo>
                  <a:lnTo>
                    <a:pt x="5353050" y="62296"/>
                  </a:lnTo>
                  <a:lnTo>
                    <a:pt x="5353050" y="66674"/>
                  </a:lnTo>
                  <a:lnTo>
                    <a:pt x="5353050" y="3781424"/>
                  </a:lnTo>
                  <a:lnTo>
                    <a:pt x="5353050" y="3785802"/>
                  </a:lnTo>
                  <a:lnTo>
                    <a:pt x="5352623" y="3790138"/>
                  </a:lnTo>
                  <a:lnTo>
                    <a:pt x="5336617" y="3825474"/>
                  </a:lnTo>
                  <a:lnTo>
                    <a:pt x="5311889" y="3843023"/>
                  </a:lnTo>
                  <a:lnTo>
                    <a:pt x="5307844" y="3844699"/>
                  </a:lnTo>
                  <a:lnTo>
                    <a:pt x="5303676" y="3845964"/>
                  </a:lnTo>
                  <a:lnTo>
                    <a:pt x="5299382" y="3846818"/>
                  </a:lnTo>
                  <a:lnTo>
                    <a:pt x="5295088" y="3847672"/>
                  </a:lnTo>
                  <a:lnTo>
                    <a:pt x="5290752" y="3848099"/>
                  </a:lnTo>
                  <a:lnTo>
                    <a:pt x="5286375" y="3848099"/>
                  </a:lnTo>
                  <a:lnTo>
                    <a:pt x="66675" y="3848099"/>
                  </a:lnTo>
                  <a:lnTo>
                    <a:pt x="62297" y="3848099"/>
                  </a:lnTo>
                  <a:lnTo>
                    <a:pt x="57961" y="3847672"/>
                  </a:lnTo>
                  <a:lnTo>
                    <a:pt x="53667" y="3846818"/>
                  </a:lnTo>
                  <a:lnTo>
                    <a:pt x="49373" y="3845964"/>
                  </a:lnTo>
                  <a:lnTo>
                    <a:pt x="45204" y="3844699"/>
                  </a:lnTo>
                  <a:lnTo>
                    <a:pt x="41159" y="3843023"/>
                  </a:lnTo>
                  <a:lnTo>
                    <a:pt x="37113" y="3841348"/>
                  </a:lnTo>
                  <a:lnTo>
                    <a:pt x="19529" y="3828570"/>
                  </a:lnTo>
                  <a:lnTo>
                    <a:pt x="16433" y="3825474"/>
                  </a:lnTo>
                  <a:lnTo>
                    <a:pt x="426" y="3790138"/>
                  </a:lnTo>
                  <a:lnTo>
                    <a:pt x="0" y="3785802"/>
                  </a:lnTo>
                  <a:lnTo>
                    <a:pt x="0" y="3781424"/>
                  </a:lnTo>
                  <a:close/>
                </a:path>
              </a:pathLst>
            </a:custGeom>
            <a:ln w="19049">
              <a:solidFill>
                <a:srgbClr val="4199E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229349" y="1581149"/>
              <a:ext cx="5334000" cy="419100"/>
            </a:xfrm>
            <a:custGeom>
              <a:avLst/>
              <a:gdLst/>
              <a:ahLst/>
              <a:cxnLst/>
              <a:rect l="l" t="t" r="r" b="b"/>
              <a:pathLst>
                <a:path w="5334000" h="419100">
                  <a:moveTo>
                    <a:pt x="5333999" y="419099"/>
                  </a:moveTo>
                  <a:lnTo>
                    <a:pt x="0" y="419099"/>
                  </a:lnTo>
                  <a:lnTo>
                    <a:pt x="0" y="53397"/>
                  </a:lnTo>
                  <a:lnTo>
                    <a:pt x="19391" y="14085"/>
                  </a:lnTo>
                  <a:lnTo>
                    <a:pt x="53397" y="0"/>
                  </a:lnTo>
                  <a:lnTo>
                    <a:pt x="5280601" y="0"/>
                  </a:lnTo>
                  <a:lnTo>
                    <a:pt x="5319913" y="19392"/>
                  </a:lnTo>
                  <a:lnTo>
                    <a:pt x="5333999" y="53397"/>
                  </a:lnTo>
                  <a:lnTo>
                    <a:pt x="5333999" y="419099"/>
                  </a:lnTo>
                  <a:close/>
                </a:path>
              </a:pathLst>
            </a:custGeom>
            <a:solidFill>
              <a:srgbClr val="EBF7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6369049" y="1623356"/>
            <a:ext cx="1620520" cy="3028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800" spc="-195" b="1">
                <a:solidFill>
                  <a:srgbClr val="2B5281"/>
                </a:solidFill>
                <a:latin typeface="Noto Sans JP"/>
                <a:cs typeface="Noto Sans JP"/>
              </a:rPr>
              <a:t>SEL</a:t>
            </a:r>
            <a:r>
              <a:rPr dirty="0" sz="1800" spc="35" b="1">
                <a:solidFill>
                  <a:srgbClr val="2B5281"/>
                </a:solidFill>
                <a:latin typeface="Noto Sans JP"/>
                <a:cs typeface="Noto Sans JP"/>
              </a:rPr>
              <a:t> </a:t>
            </a:r>
            <a:r>
              <a:rPr dirty="0" sz="1800" spc="-280" b="1">
                <a:solidFill>
                  <a:srgbClr val="2B5281"/>
                </a:solidFill>
                <a:latin typeface="Noto Sans JP"/>
                <a:cs typeface="Noto Sans JP"/>
              </a:rPr>
              <a:t>(</a:t>
            </a:r>
            <a:r>
              <a:rPr dirty="0" sz="1700" spc="-280" b="1">
                <a:solidFill>
                  <a:srgbClr val="2B5281"/>
                </a:solidFill>
                <a:latin typeface="Malgun Gothic"/>
                <a:cs typeface="Malgun Gothic"/>
              </a:rPr>
              <a:t>사회정서학습</a:t>
            </a:r>
            <a:r>
              <a:rPr dirty="0" sz="1800" spc="-280" b="1">
                <a:solidFill>
                  <a:srgbClr val="2B5281"/>
                </a:solidFill>
                <a:latin typeface="Noto Sans JP"/>
                <a:cs typeface="Noto Sans JP"/>
              </a:rPr>
              <a:t>)</a:t>
            </a:r>
            <a:endParaRPr sz="1800">
              <a:latin typeface="Noto Sans JP"/>
              <a:cs typeface="Noto Sans JP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369049" y="2155761"/>
            <a:ext cx="3262629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사회정서역량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개발을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위한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체계적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교육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333333"/>
                </a:solidFill>
                <a:latin typeface="Dotum"/>
                <a:cs typeface="Dotum"/>
              </a:rPr>
              <a:t>접근법</a:t>
            </a:r>
            <a:endParaRPr sz="1500">
              <a:latin typeface="Dotum"/>
              <a:cs typeface="Dotum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369049" y="2556713"/>
            <a:ext cx="1963420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사회정서학습의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450" spc="-204">
                <a:solidFill>
                  <a:srgbClr val="333333"/>
                </a:solidFill>
                <a:latin typeface="Noto Sans JP"/>
                <a:cs typeface="Noto Sans JP"/>
              </a:rPr>
              <a:t>5</a:t>
            </a:r>
            <a:r>
              <a:rPr dirty="0" sz="1350" spc="-204">
                <a:solidFill>
                  <a:srgbClr val="333333"/>
                </a:solidFill>
                <a:latin typeface="Dotum"/>
                <a:cs typeface="Dotum"/>
              </a:rPr>
              <a:t>대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핵심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140">
                <a:solidFill>
                  <a:srgbClr val="333333"/>
                </a:solidFill>
                <a:latin typeface="Dotum"/>
                <a:cs typeface="Dotum"/>
              </a:rPr>
              <a:t>역량</a:t>
            </a:r>
            <a:r>
              <a:rPr dirty="0" sz="1450" spc="-140">
                <a:solidFill>
                  <a:srgbClr val="333333"/>
                </a:solidFill>
                <a:latin typeface="Noto Sans JP"/>
                <a:cs typeface="Noto Sans JP"/>
              </a:rPr>
              <a:t>:</a:t>
            </a:r>
            <a:endParaRPr sz="1450">
              <a:latin typeface="Noto Sans JP"/>
              <a:cs typeface="Noto Sans JP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6381749" y="2876549"/>
            <a:ext cx="333375" cy="781050"/>
            <a:chOff x="6381749" y="2876549"/>
            <a:chExt cx="333375" cy="781050"/>
          </a:xfrm>
        </p:grpSpPr>
        <p:sp>
          <p:nvSpPr>
            <p:cNvPr id="23" name="object 23" descr=""/>
            <p:cNvSpPr/>
            <p:nvPr/>
          </p:nvSpPr>
          <p:spPr>
            <a:xfrm>
              <a:off x="6381749" y="2876549"/>
              <a:ext cx="333375" cy="333375"/>
            </a:xfrm>
            <a:custGeom>
              <a:avLst/>
              <a:gdLst/>
              <a:ahLst/>
              <a:cxnLst/>
              <a:rect l="l" t="t" r="r" b="b"/>
              <a:pathLst>
                <a:path w="333375" h="333375">
                  <a:moveTo>
                    <a:pt x="166687" y="333374"/>
                  </a:moveTo>
                  <a:lnTo>
                    <a:pt x="126175" y="328377"/>
                  </a:lnTo>
                  <a:lnTo>
                    <a:pt x="88109" y="313694"/>
                  </a:lnTo>
                  <a:lnTo>
                    <a:pt x="54752" y="290201"/>
                  </a:lnTo>
                  <a:lnTo>
                    <a:pt x="28090" y="259294"/>
                  </a:lnTo>
                  <a:lnTo>
                    <a:pt x="9738" y="222833"/>
                  </a:lnTo>
                  <a:lnTo>
                    <a:pt x="800" y="183025"/>
                  </a:lnTo>
                  <a:lnTo>
                    <a:pt x="0" y="166687"/>
                  </a:lnTo>
                  <a:lnTo>
                    <a:pt x="199" y="158498"/>
                  </a:lnTo>
                  <a:lnTo>
                    <a:pt x="7174" y="118299"/>
                  </a:lnTo>
                  <a:lnTo>
                    <a:pt x="23707" y="81000"/>
                  </a:lnTo>
                  <a:lnTo>
                    <a:pt x="48820" y="48821"/>
                  </a:lnTo>
                  <a:lnTo>
                    <a:pt x="81000" y="23708"/>
                  </a:lnTo>
                  <a:lnTo>
                    <a:pt x="118299" y="7175"/>
                  </a:lnTo>
                  <a:lnTo>
                    <a:pt x="158498" y="200"/>
                  </a:lnTo>
                  <a:lnTo>
                    <a:pt x="166687" y="0"/>
                  </a:lnTo>
                  <a:lnTo>
                    <a:pt x="174875" y="200"/>
                  </a:lnTo>
                  <a:lnTo>
                    <a:pt x="215074" y="7175"/>
                  </a:lnTo>
                  <a:lnTo>
                    <a:pt x="252373" y="23708"/>
                  </a:lnTo>
                  <a:lnTo>
                    <a:pt x="284552" y="48821"/>
                  </a:lnTo>
                  <a:lnTo>
                    <a:pt x="309664" y="81000"/>
                  </a:lnTo>
                  <a:lnTo>
                    <a:pt x="326198" y="118299"/>
                  </a:lnTo>
                  <a:lnTo>
                    <a:pt x="333174" y="158498"/>
                  </a:lnTo>
                  <a:lnTo>
                    <a:pt x="333374" y="166687"/>
                  </a:lnTo>
                  <a:lnTo>
                    <a:pt x="333174" y="174876"/>
                  </a:lnTo>
                  <a:lnTo>
                    <a:pt x="326198" y="215074"/>
                  </a:lnTo>
                  <a:lnTo>
                    <a:pt x="309664" y="252373"/>
                  </a:lnTo>
                  <a:lnTo>
                    <a:pt x="284552" y="284553"/>
                  </a:lnTo>
                  <a:lnTo>
                    <a:pt x="252373" y="309665"/>
                  </a:lnTo>
                  <a:lnTo>
                    <a:pt x="215074" y="326198"/>
                  </a:lnTo>
                  <a:lnTo>
                    <a:pt x="174875" y="333174"/>
                  </a:lnTo>
                  <a:lnTo>
                    <a:pt x="166687" y="333374"/>
                  </a:lnTo>
                  <a:close/>
                </a:path>
              </a:pathLst>
            </a:custGeom>
            <a:solidFill>
              <a:srgbClr val="FED6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381749" y="3324224"/>
              <a:ext cx="333375" cy="333375"/>
            </a:xfrm>
            <a:custGeom>
              <a:avLst/>
              <a:gdLst/>
              <a:ahLst/>
              <a:cxnLst/>
              <a:rect l="l" t="t" r="r" b="b"/>
              <a:pathLst>
                <a:path w="333375" h="333375">
                  <a:moveTo>
                    <a:pt x="166687" y="333374"/>
                  </a:moveTo>
                  <a:lnTo>
                    <a:pt x="126175" y="328377"/>
                  </a:lnTo>
                  <a:lnTo>
                    <a:pt x="88109" y="313694"/>
                  </a:lnTo>
                  <a:lnTo>
                    <a:pt x="54752" y="290201"/>
                  </a:lnTo>
                  <a:lnTo>
                    <a:pt x="28090" y="259293"/>
                  </a:lnTo>
                  <a:lnTo>
                    <a:pt x="9738" y="222833"/>
                  </a:lnTo>
                  <a:lnTo>
                    <a:pt x="800" y="183025"/>
                  </a:lnTo>
                  <a:lnTo>
                    <a:pt x="0" y="166687"/>
                  </a:lnTo>
                  <a:lnTo>
                    <a:pt x="199" y="158498"/>
                  </a:lnTo>
                  <a:lnTo>
                    <a:pt x="7174" y="118299"/>
                  </a:lnTo>
                  <a:lnTo>
                    <a:pt x="23707" y="81000"/>
                  </a:lnTo>
                  <a:lnTo>
                    <a:pt x="48820" y="48821"/>
                  </a:lnTo>
                  <a:lnTo>
                    <a:pt x="81000" y="23708"/>
                  </a:lnTo>
                  <a:lnTo>
                    <a:pt x="118299" y="7175"/>
                  </a:lnTo>
                  <a:lnTo>
                    <a:pt x="158498" y="200"/>
                  </a:lnTo>
                  <a:lnTo>
                    <a:pt x="166687" y="0"/>
                  </a:lnTo>
                  <a:lnTo>
                    <a:pt x="174875" y="200"/>
                  </a:lnTo>
                  <a:lnTo>
                    <a:pt x="215074" y="7175"/>
                  </a:lnTo>
                  <a:lnTo>
                    <a:pt x="252373" y="23708"/>
                  </a:lnTo>
                  <a:lnTo>
                    <a:pt x="284552" y="48821"/>
                  </a:lnTo>
                  <a:lnTo>
                    <a:pt x="309664" y="81000"/>
                  </a:lnTo>
                  <a:lnTo>
                    <a:pt x="326198" y="118299"/>
                  </a:lnTo>
                  <a:lnTo>
                    <a:pt x="333174" y="158498"/>
                  </a:lnTo>
                  <a:lnTo>
                    <a:pt x="333374" y="166687"/>
                  </a:lnTo>
                  <a:lnTo>
                    <a:pt x="333174" y="174876"/>
                  </a:lnTo>
                  <a:lnTo>
                    <a:pt x="326198" y="215074"/>
                  </a:lnTo>
                  <a:lnTo>
                    <a:pt x="309664" y="252373"/>
                  </a:lnTo>
                  <a:lnTo>
                    <a:pt x="284552" y="284552"/>
                  </a:lnTo>
                  <a:lnTo>
                    <a:pt x="252373" y="309665"/>
                  </a:lnTo>
                  <a:lnTo>
                    <a:pt x="215074" y="326198"/>
                  </a:lnTo>
                  <a:lnTo>
                    <a:pt x="174875" y="333174"/>
                  </a:lnTo>
                  <a:lnTo>
                    <a:pt x="166687" y="333374"/>
                  </a:lnTo>
                  <a:close/>
                </a:path>
              </a:pathLst>
            </a:custGeom>
            <a:solidFill>
              <a:srgbClr val="FEEBC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6780410" y="2929763"/>
            <a:ext cx="40767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 b="1">
                <a:solidFill>
                  <a:srgbClr val="333333"/>
                </a:solidFill>
                <a:latin typeface="Malgun Gothic"/>
                <a:cs typeface="Malgun Gothic"/>
              </a:rPr>
              <a:t>자기</a:t>
            </a:r>
            <a:r>
              <a:rPr dirty="0" sz="1350" spc="-11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350" spc="-260" b="1">
                <a:solidFill>
                  <a:srgbClr val="333333"/>
                </a:solidFill>
                <a:latin typeface="Malgun Gothic"/>
                <a:cs typeface="Malgun Gothic"/>
              </a:rPr>
              <a:t>인식</a:t>
            </a:r>
            <a:r>
              <a:rPr dirty="0" sz="1350" spc="35" b="1">
                <a:solidFill>
                  <a:srgbClr val="333333"/>
                </a:solidFill>
                <a:latin typeface="Malgun Gothic"/>
                <a:cs typeface="Malgun Gothic"/>
              </a:rPr>
              <a:t>  </a:t>
            </a:r>
            <a:r>
              <a:rPr dirty="0" sz="1250" spc="-90">
                <a:solidFill>
                  <a:srgbClr val="333333"/>
                </a:solidFill>
                <a:latin typeface="Noto Sans JP"/>
                <a:cs typeface="Noto Sans JP"/>
              </a:rPr>
              <a:t>(Self-</a:t>
            </a:r>
            <a:r>
              <a:rPr dirty="0" sz="1250" spc="-114">
                <a:solidFill>
                  <a:srgbClr val="333333"/>
                </a:solidFill>
                <a:latin typeface="Noto Sans JP"/>
                <a:cs typeface="Noto Sans JP"/>
              </a:rPr>
              <a:t>awareness):</a:t>
            </a:r>
            <a:r>
              <a:rPr dirty="0" sz="1250" spc="4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자신의</a:t>
            </a:r>
            <a:r>
              <a:rPr dirty="0" sz="1150" spc="-7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50">
                <a:solidFill>
                  <a:srgbClr val="333333"/>
                </a:solidFill>
                <a:latin typeface="Dotum"/>
                <a:cs typeface="Dotum"/>
              </a:rPr>
              <a:t>감정</a:t>
            </a:r>
            <a:r>
              <a:rPr dirty="0" sz="1250" spc="-15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dirty="0" sz="1250" spc="3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150" spc="-150">
                <a:solidFill>
                  <a:srgbClr val="333333"/>
                </a:solidFill>
                <a:latin typeface="Dotum"/>
                <a:cs typeface="Dotum"/>
              </a:rPr>
              <a:t>생각</a:t>
            </a:r>
            <a:r>
              <a:rPr dirty="0" sz="1250" spc="-15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dirty="0" sz="1250" spc="4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가치를</a:t>
            </a:r>
            <a:r>
              <a:rPr dirty="0" sz="1150" spc="-7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인식하는</a:t>
            </a:r>
            <a:r>
              <a:rPr dirty="0" sz="1150" spc="-6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20">
                <a:solidFill>
                  <a:srgbClr val="333333"/>
                </a:solidFill>
                <a:latin typeface="Dotum"/>
                <a:cs typeface="Dotum"/>
              </a:rPr>
              <a:t>능력</a:t>
            </a:r>
            <a:endParaRPr sz="1150">
              <a:latin typeface="Dotum"/>
              <a:cs typeface="Dotum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429920" y="2762615"/>
            <a:ext cx="238760" cy="880110"/>
          </a:xfrm>
          <a:prstGeom prst="rect">
            <a:avLst/>
          </a:prstGeom>
        </p:spPr>
        <p:txBody>
          <a:bodyPr wrap="square" lIns="0" tIns="161290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1270"/>
              </a:spcBef>
            </a:pPr>
            <a:r>
              <a:rPr dirty="0" sz="1650" spc="-50">
                <a:solidFill>
                  <a:srgbClr val="C42F2F"/>
                </a:solidFill>
                <a:latin typeface="DejaVu Sans"/>
                <a:cs typeface="DejaVu Sans"/>
              </a:rPr>
              <a:t>✪</a:t>
            </a:r>
            <a:endParaRPr sz="16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1900" spc="325">
                <a:solidFill>
                  <a:srgbClr val="DD6A20"/>
                </a:solidFill>
                <a:latin typeface="Cambria"/>
                <a:cs typeface="Cambria"/>
              </a:rPr>
              <a:t>♢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780410" y="3377438"/>
            <a:ext cx="401383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 b="1">
                <a:solidFill>
                  <a:srgbClr val="333333"/>
                </a:solidFill>
                <a:latin typeface="Malgun Gothic"/>
                <a:cs typeface="Malgun Gothic"/>
              </a:rPr>
              <a:t>자기</a:t>
            </a:r>
            <a:r>
              <a:rPr dirty="0" sz="1350" spc="-12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350" spc="-260" b="1">
                <a:solidFill>
                  <a:srgbClr val="333333"/>
                </a:solidFill>
                <a:latin typeface="Malgun Gothic"/>
                <a:cs typeface="Malgun Gothic"/>
              </a:rPr>
              <a:t>관리</a:t>
            </a:r>
            <a:r>
              <a:rPr dirty="0" sz="1350" spc="15" b="1">
                <a:solidFill>
                  <a:srgbClr val="333333"/>
                </a:solidFill>
                <a:latin typeface="Malgun Gothic"/>
                <a:cs typeface="Malgun Gothic"/>
              </a:rPr>
              <a:t>  </a:t>
            </a:r>
            <a:r>
              <a:rPr dirty="0" sz="1250" spc="-90">
                <a:solidFill>
                  <a:srgbClr val="333333"/>
                </a:solidFill>
                <a:latin typeface="Noto Sans JP"/>
                <a:cs typeface="Noto Sans JP"/>
              </a:rPr>
              <a:t>(Self-</a:t>
            </a:r>
            <a:r>
              <a:rPr dirty="0" sz="1250" spc="-120">
                <a:solidFill>
                  <a:srgbClr val="333333"/>
                </a:solidFill>
                <a:latin typeface="Noto Sans JP"/>
                <a:cs typeface="Noto Sans JP"/>
              </a:rPr>
              <a:t>management):</a:t>
            </a:r>
            <a:r>
              <a:rPr dirty="0" sz="1250" spc="3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자신의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감정과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행동을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조절하는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14">
                <a:solidFill>
                  <a:srgbClr val="333333"/>
                </a:solidFill>
                <a:latin typeface="Dotum"/>
                <a:cs typeface="Dotum"/>
              </a:rPr>
              <a:t>능력</a:t>
            </a:r>
            <a:endParaRPr sz="1150">
              <a:latin typeface="Dotum"/>
              <a:cs typeface="Dotum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6381749" y="3771899"/>
            <a:ext cx="333375" cy="342900"/>
          </a:xfrm>
          <a:custGeom>
            <a:avLst/>
            <a:gdLst/>
            <a:ahLst/>
            <a:cxnLst/>
            <a:rect l="l" t="t" r="r" b="b"/>
            <a:pathLst>
              <a:path w="333375" h="342900">
                <a:moveTo>
                  <a:pt x="166687" y="342899"/>
                </a:moveTo>
                <a:lnTo>
                  <a:pt x="126175" y="337902"/>
                </a:lnTo>
                <a:lnTo>
                  <a:pt x="88109" y="323218"/>
                </a:lnTo>
                <a:lnTo>
                  <a:pt x="54752" y="299726"/>
                </a:lnTo>
                <a:lnTo>
                  <a:pt x="28090" y="268818"/>
                </a:lnTo>
                <a:lnTo>
                  <a:pt x="9738" y="232358"/>
                </a:lnTo>
                <a:lnTo>
                  <a:pt x="800" y="192550"/>
                </a:lnTo>
                <a:lnTo>
                  <a:pt x="0" y="176212"/>
                </a:lnTo>
                <a:lnTo>
                  <a:pt x="0" y="166687"/>
                </a:lnTo>
                <a:lnTo>
                  <a:pt x="4996" y="126175"/>
                </a:lnTo>
                <a:lnTo>
                  <a:pt x="19679" y="88110"/>
                </a:lnTo>
                <a:lnTo>
                  <a:pt x="43171" y="54753"/>
                </a:lnTo>
                <a:lnTo>
                  <a:pt x="74080" y="28091"/>
                </a:lnTo>
                <a:lnTo>
                  <a:pt x="110540" y="9739"/>
                </a:lnTo>
                <a:lnTo>
                  <a:pt x="150348" y="800"/>
                </a:lnTo>
                <a:lnTo>
                  <a:pt x="166687" y="0"/>
                </a:lnTo>
                <a:lnTo>
                  <a:pt x="174875" y="200"/>
                </a:lnTo>
                <a:lnTo>
                  <a:pt x="215074" y="7175"/>
                </a:lnTo>
                <a:lnTo>
                  <a:pt x="252373" y="23708"/>
                </a:lnTo>
                <a:lnTo>
                  <a:pt x="284552" y="48821"/>
                </a:lnTo>
                <a:lnTo>
                  <a:pt x="309664" y="81000"/>
                </a:lnTo>
                <a:lnTo>
                  <a:pt x="326198" y="118299"/>
                </a:lnTo>
                <a:lnTo>
                  <a:pt x="333174" y="158498"/>
                </a:lnTo>
                <a:lnTo>
                  <a:pt x="333374" y="166687"/>
                </a:lnTo>
                <a:lnTo>
                  <a:pt x="333374" y="176212"/>
                </a:lnTo>
                <a:lnTo>
                  <a:pt x="328377" y="216723"/>
                </a:lnTo>
                <a:lnTo>
                  <a:pt x="313693" y="254788"/>
                </a:lnTo>
                <a:lnTo>
                  <a:pt x="290201" y="288145"/>
                </a:lnTo>
                <a:lnTo>
                  <a:pt x="259292" y="314807"/>
                </a:lnTo>
                <a:lnTo>
                  <a:pt x="222833" y="333160"/>
                </a:lnTo>
                <a:lnTo>
                  <a:pt x="183025" y="342098"/>
                </a:lnTo>
                <a:lnTo>
                  <a:pt x="166687" y="342899"/>
                </a:lnTo>
                <a:close/>
              </a:path>
            </a:pathLst>
          </a:custGeom>
          <a:solidFill>
            <a:srgbClr val="C6F5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6429920" y="3775278"/>
            <a:ext cx="23876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290">
                <a:solidFill>
                  <a:srgbClr val="2E8559"/>
                </a:solidFill>
                <a:latin typeface="BIZ UDPGothic"/>
                <a:cs typeface="BIZ UDPGothic"/>
              </a:rPr>
              <a:t>♧</a:t>
            </a:r>
            <a:endParaRPr sz="1900">
              <a:latin typeface="BIZ UDPGothic"/>
              <a:cs typeface="BIZ UDPGothic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6780410" y="3825113"/>
            <a:ext cx="424878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 b="1">
                <a:solidFill>
                  <a:srgbClr val="333333"/>
                </a:solidFill>
                <a:latin typeface="Malgun Gothic"/>
                <a:cs typeface="Malgun Gothic"/>
              </a:rPr>
              <a:t>사회적</a:t>
            </a:r>
            <a:r>
              <a:rPr dirty="0" sz="1350" spc="-11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350" spc="-260" b="1">
                <a:solidFill>
                  <a:srgbClr val="333333"/>
                </a:solidFill>
                <a:latin typeface="Malgun Gothic"/>
                <a:cs typeface="Malgun Gothic"/>
              </a:rPr>
              <a:t>인식</a:t>
            </a:r>
            <a:r>
              <a:rPr dirty="0" sz="1350" spc="30" b="1">
                <a:solidFill>
                  <a:srgbClr val="333333"/>
                </a:solidFill>
                <a:latin typeface="Malgun Gothic"/>
                <a:cs typeface="Malgun Gothic"/>
              </a:rPr>
              <a:t>  </a:t>
            </a:r>
            <a:r>
              <a:rPr dirty="0" sz="1250" spc="-95">
                <a:solidFill>
                  <a:srgbClr val="333333"/>
                </a:solidFill>
                <a:latin typeface="Noto Sans JP"/>
                <a:cs typeface="Noto Sans JP"/>
              </a:rPr>
              <a:t>(Social-</a:t>
            </a:r>
            <a:r>
              <a:rPr dirty="0" sz="1250" spc="-114">
                <a:solidFill>
                  <a:srgbClr val="333333"/>
                </a:solidFill>
                <a:latin typeface="Noto Sans JP"/>
                <a:cs typeface="Noto Sans JP"/>
              </a:rPr>
              <a:t>awareness):</a:t>
            </a:r>
            <a:r>
              <a:rPr dirty="0" sz="1250" spc="4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타인의</a:t>
            </a:r>
            <a:r>
              <a:rPr dirty="0" sz="1150" spc="-7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관점을</a:t>
            </a:r>
            <a:r>
              <a:rPr dirty="0" sz="1150" spc="-7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이해하고</a:t>
            </a:r>
            <a:r>
              <a:rPr dirty="0" sz="1150" spc="-7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공감하는</a:t>
            </a:r>
            <a:r>
              <a:rPr dirty="0" sz="1150" spc="-6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14">
                <a:solidFill>
                  <a:srgbClr val="333333"/>
                </a:solidFill>
                <a:latin typeface="Dotum"/>
                <a:cs typeface="Dotum"/>
              </a:rPr>
              <a:t>능력</a:t>
            </a:r>
            <a:endParaRPr sz="1150">
              <a:latin typeface="Dotum"/>
              <a:cs typeface="Dotum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6381749" y="4286249"/>
            <a:ext cx="323850" cy="333375"/>
          </a:xfrm>
          <a:custGeom>
            <a:avLst/>
            <a:gdLst/>
            <a:ahLst/>
            <a:cxnLst/>
            <a:rect l="l" t="t" r="r" b="b"/>
            <a:pathLst>
              <a:path w="323850" h="333375">
                <a:moveTo>
                  <a:pt x="159137" y="333374"/>
                </a:moveTo>
                <a:lnTo>
                  <a:pt x="120460" y="328377"/>
                </a:lnTo>
                <a:lnTo>
                  <a:pt x="84119" y="313693"/>
                </a:lnTo>
                <a:lnTo>
                  <a:pt x="52273" y="290201"/>
                </a:lnTo>
                <a:lnTo>
                  <a:pt x="26819" y="259293"/>
                </a:lnTo>
                <a:lnTo>
                  <a:pt x="9298" y="222833"/>
                </a:lnTo>
                <a:lnTo>
                  <a:pt x="763" y="183025"/>
                </a:lnTo>
                <a:lnTo>
                  <a:pt x="0" y="166687"/>
                </a:lnTo>
                <a:lnTo>
                  <a:pt x="190" y="158498"/>
                </a:lnTo>
                <a:lnTo>
                  <a:pt x="6850" y="118299"/>
                </a:lnTo>
                <a:lnTo>
                  <a:pt x="22634" y="81000"/>
                </a:lnTo>
                <a:lnTo>
                  <a:pt x="46609" y="48821"/>
                </a:lnTo>
                <a:lnTo>
                  <a:pt x="77332" y="23708"/>
                </a:lnTo>
                <a:lnTo>
                  <a:pt x="112941" y="7175"/>
                </a:lnTo>
                <a:lnTo>
                  <a:pt x="151319" y="200"/>
                </a:lnTo>
                <a:lnTo>
                  <a:pt x="164712" y="0"/>
                </a:lnTo>
                <a:lnTo>
                  <a:pt x="172529" y="200"/>
                </a:lnTo>
                <a:lnTo>
                  <a:pt x="210906" y="7175"/>
                </a:lnTo>
                <a:lnTo>
                  <a:pt x="246516" y="23708"/>
                </a:lnTo>
                <a:lnTo>
                  <a:pt x="277238" y="48821"/>
                </a:lnTo>
                <a:lnTo>
                  <a:pt x="301213" y="81000"/>
                </a:lnTo>
                <a:lnTo>
                  <a:pt x="316998" y="118299"/>
                </a:lnTo>
                <a:lnTo>
                  <a:pt x="323658" y="158498"/>
                </a:lnTo>
                <a:lnTo>
                  <a:pt x="323849" y="166687"/>
                </a:lnTo>
                <a:lnTo>
                  <a:pt x="323658" y="174876"/>
                </a:lnTo>
                <a:lnTo>
                  <a:pt x="316998" y="215074"/>
                </a:lnTo>
                <a:lnTo>
                  <a:pt x="301213" y="252373"/>
                </a:lnTo>
                <a:lnTo>
                  <a:pt x="277238" y="284552"/>
                </a:lnTo>
                <a:lnTo>
                  <a:pt x="246516" y="309665"/>
                </a:lnTo>
                <a:lnTo>
                  <a:pt x="210906" y="326198"/>
                </a:lnTo>
                <a:lnTo>
                  <a:pt x="172529" y="333174"/>
                </a:lnTo>
                <a:lnTo>
                  <a:pt x="159137" y="333374"/>
                </a:lnTo>
                <a:close/>
              </a:path>
            </a:pathLst>
          </a:custGeom>
          <a:solidFill>
            <a:srgbClr val="BEE3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6422330" y="4289628"/>
            <a:ext cx="23876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290">
                <a:solidFill>
                  <a:srgbClr val="2B5281"/>
                </a:solidFill>
                <a:latin typeface="BIZ UDPGothic"/>
                <a:cs typeface="BIZ UDPGothic"/>
              </a:rPr>
              <a:t>♤</a:t>
            </a:r>
            <a:endParaRPr sz="1900">
              <a:latin typeface="BIZ UDPGothic"/>
              <a:cs typeface="BIZ UDPGothic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765230" y="4175480"/>
            <a:ext cx="4594860" cy="5060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123500"/>
              </a:lnSpc>
              <a:spcBef>
                <a:spcPts val="114"/>
              </a:spcBef>
            </a:pPr>
            <a:r>
              <a:rPr dirty="0" sz="1350" spc="-260" b="1">
                <a:solidFill>
                  <a:srgbClr val="333333"/>
                </a:solidFill>
                <a:latin typeface="Malgun Gothic"/>
                <a:cs typeface="Malgun Gothic"/>
              </a:rPr>
              <a:t>관계</a:t>
            </a:r>
            <a:r>
              <a:rPr dirty="0" sz="1350" spc="-114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350" spc="-260" b="1">
                <a:solidFill>
                  <a:srgbClr val="333333"/>
                </a:solidFill>
                <a:latin typeface="Malgun Gothic"/>
                <a:cs typeface="Malgun Gothic"/>
              </a:rPr>
              <a:t>기술</a:t>
            </a:r>
            <a:r>
              <a:rPr dirty="0" sz="1350" spc="25" b="1">
                <a:solidFill>
                  <a:srgbClr val="333333"/>
                </a:solidFill>
                <a:latin typeface="Malgun Gothic"/>
                <a:cs typeface="Malgun Gothic"/>
              </a:rPr>
              <a:t>  </a:t>
            </a:r>
            <a:r>
              <a:rPr dirty="0" sz="1250" spc="-110">
                <a:solidFill>
                  <a:srgbClr val="333333"/>
                </a:solidFill>
                <a:latin typeface="Noto Sans JP"/>
                <a:cs typeface="Noto Sans JP"/>
              </a:rPr>
              <a:t>(Relationship</a:t>
            </a:r>
            <a:r>
              <a:rPr dirty="0" sz="1250" spc="4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250" spc="-80">
                <a:solidFill>
                  <a:srgbClr val="333333"/>
                </a:solidFill>
                <a:latin typeface="Noto Sans JP"/>
                <a:cs typeface="Noto Sans JP"/>
              </a:rPr>
              <a:t>skills):</a:t>
            </a:r>
            <a:r>
              <a:rPr dirty="0" sz="1250" spc="3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다양한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개인</a:t>
            </a:r>
            <a:r>
              <a:rPr dirty="0" sz="1150" spc="-7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그룹과</a:t>
            </a:r>
            <a:r>
              <a:rPr dirty="0" sz="1150" spc="-7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건강한</a:t>
            </a:r>
            <a:r>
              <a:rPr dirty="0" sz="1150" spc="-7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관계를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80">
                <a:solidFill>
                  <a:srgbClr val="333333"/>
                </a:solidFill>
                <a:latin typeface="Dotum"/>
                <a:cs typeface="Dotum"/>
              </a:rPr>
              <a:t>형성하는 </a:t>
            </a:r>
            <a:r>
              <a:rPr dirty="0" sz="1150" spc="-25">
                <a:solidFill>
                  <a:srgbClr val="333333"/>
                </a:solidFill>
                <a:latin typeface="Dotum"/>
                <a:cs typeface="Dotum"/>
              </a:rPr>
              <a:t>능력</a:t>
            </a:r>
            <a:endParaRPr sz="1150">
              <a:latin typeface="Dotum"/>
              <a:cs typeface="Dotum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6381749" y="4857749"/>
            <a:ext cx="266700" cy="333375"/>
          </a:xfrm>
          <a:custGeom>
            <a:avLst/>
            <a:gdLst/>
            <a:ahLst/>
            <a:cxnLst/>
            <a:rect l="l" t="t" r="r" b="b"/>
            <a:pathLst>
              <a:path w="266700" h="333375">
                <a:moveTo>
                  <a:pt x="131158" y="333374"/>
                </a:moveTo>
                <a:lnTo>
                  <a:pt x="93084" y="326198"/>
                </a:lnTo>
                <a:lnTo>
                  <a:pt x="58290" y="305281"/>
                </a:lnTo>
                <a:lnTo>
                  <a:pt x="29769" y="272433"/>
                </a:lnTo>
                <a:lnTo>
                  <a:pt x="12594" y="237964"/>
                </a:lnTo>
                <a:lnTo>
                  <a:pt x="2519" y="199205"/>
                </a:lnTo>
                <a:lnTo>
                  <a:pt x="0" y="166687"/>
                </a:lnTo>
                <a:lnTo>
                  <a:pt x="157" y="158498"/>
                </a:lnTo>
                <a:lnTo>
                  <a:pt x="5646" y="118299"/>
                </a:lnTo>
                <a:lnTo>
                  <a:pt x="18654" y="81000"/>
                </a:lnTo>
                <a:lnTo>
                  <a:pt x="43082" y="43172"/>
                </a:lnTo>
                <a:lnTo>
                  <a:pt x="75073" y="16006"/>
                </a:lnTo>
                <a:lnTo>
                  <a:pt x="111920" y="1801"/>
                </a:lnTo>
                <a:lnTo>
                  <a:pt x="135541" y="0"/>
                </a:lnTo>
                <a:lnTo>
                  <a:pt x="141984" y="200"/>
                </a:lnTo>
                <a:lnTo>
                  <a:pt x="179719" y="9739"/>
                </a:lnTo>
                <a:lnTo>
                  <a:pt x="213678" y="32807"/>
                </a:lnTo>
                <a:lnTo>
                  <a:pt x="240884" y="67382"/>
                </a:lnTo>
                <a:lnTo>
                  <a:pt x="256715" y="102898"/>
                </a:lnTo>
                <a:lnTo>
                  <a:pt x="265282" y="142238"/>
                </a:lnTo>
                <a:lnTo>
                  <a:pt x="266699" y="166687"/>
                </a:lnTo>
                <a:lnTo>
                  <a:pt x="266542" y="174876"/>
                </a:lnTo>
                <a:lnTo>
                  <a:pt x="261053" y="215074"/>
                </a:lnTo>
                <a:lnTo>
                  <a:pt x="248043" y="252373"/>
                </a:lnTo>
                <a:lnTo>
                  <a:pt x="223616" y="290201"/>
                </a:lnTo>
                <a:lnTo>
                  <a:pt x="191624" y="317366"/>
                </a:lnTo>
                <a:lnTo>
                  <a:pt x="154777" y="331573"/>
                </a:lnTo>
                <a:lnTo>
                  <a:pt x="131158" y="333374"/>
                </a:lnTo>
                <a:close/>
              </a:path>
            </a:pathLst>
          </a:custGeom>
          <a:solidFill>
            <a:srgbClr val="E8D8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6394201" y="4861128"/>
            <a:ext cx="23876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170">
                <a:solidFill>
                  <a:srgbClr val="6A45C1"/>
                </a:solidFill>
                <a:latin typeface="SimSun"/>
                <a:cs typeface="SimSun"/>
              </a:rPr>
              <a:t>★</a:t>
            </a:r>
            <a:endParaRPr sz="1900">
              <a:latin typeface="SimSun"/>
              <a:cs typeface="SimSun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6708973" y="4746980"/>
            <a:ext cx="4646930" cy="5060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123500"/>
              </a:lnSpc>
              <a:spcBef>
                <a:spcPts val="114"/>
              </a:spcBef>
            </a:pPr>
            <a:r>
              <a:rPr dirty="0" sz="1350" spc="-260" b="1">
                <a:solidFill>
                  <a:srgbClr val="333333"/>
                </a:solidFill>
                <a:latin typeface="Malgun Gothic"/>
                <a:cs typeface="Malgun Gothic"/>
              </a:rPr>
              <a:t>책임</a:t>
            </a:r>
            <a:r>
              <a:rPr dirty="0" sz="1350" spc="-114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350" spc="-260" b="1">
                <a:solidFill>
                  <a:srgbClr val="333333"/>
                </a:solidFill>
                <a:latin typeface="Malgun Gothic"/>
                <a:cs typeface="Malgun Gothic"/>
              </a:rPr>
              <a:t>있는</a:t>
            </a:r>
            <a:r>
              <a:rPr dirty="0" sz="1350" spc="-114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350" spc="-260" b="1">
                <a:solidFill>
                  <a:srgbClr val="333333"/>
                </a:solidFill>
                <a:latin typeface="Malgun Gothic"/>
                <a:cs typeface="Malgun Gothic"/>
              </a:rPr>
              <a:t>의사결정</a:t>
            </a:r>
            <a:r>
              <a:rPr dirty="0" sz="1350" spc="25" b="1">
                <a:solidFill>
                  <a:srgbClr val="333333"/>
                </a:solidFill>
                <a:latin typeface="Malgun Gothic"/>
                <a:cs typeface="Malgun Gothic"/>
              </a:rPr>
              <a:t>  </a:t>
            </a:r>
            <a:r>
              <a:rPr dirty="0" sz="1250" spc="-105">
                <a:solidFill>
                  <a:srgbClr val="333333"/>
                </a:solidFill>
                <a:latin typeface="Noto Sans JP"/>
                <a:cs typeface="Noto Sans JP"/>
              </a:rPr>
              <a:t>(Responsible</a:t>
            </a:r>
            <a:r>
              <a:rPr dirty="0" sz="1250" spc="3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250" spc="-105">
                <a:solidFill>
                  <a:srgbClr val="333333"/>
                </a:solidFill>
                <a:latin typeface="Noto Sans JP"/>
                <a:cs typeface="Noto Sans JP"/>
              </a:rPr>
              <a:t>decision-</a:t>
            </a:r>
            <a:r>
              <a:rPr dirty="0" sz="1250" spc="-110">
                <a:solidFill>
                  <a:srgbClr val="333333"/>
                </a:solidFill>
                <a:latin typeface="Noto Sans JP"/>
                <a:cs typeface="Noto Sans JP"/>
              </a:rPr>
              <a:t>making):</a:t>
            </a:r>
            <a:r>
              <a:rPr dirty="0" sz="1250" spc="3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개인행동과</a:t>
            </a:r>
            <a:r>
              <a:rPr dirty="0" sz="1150" spc="-7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사회적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40">
                <a:solidFill>
                  <a:srgbClr val="333333"/>
                </a:solidFill>
                <a:latin typeface="Dotum"/>
                <a:cs typeface="Dotum"/>
              </a:rPr>
              <a:t>상호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작용에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대한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건설적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333333"/>
                </a:solidFill>
                <a:latin typeface="Dotum"/>
                <a:cs typeface="Dotum"/>
              </a:rPr>
              <a:t>선택</a:t>
            </a:r>
            <a:endParaRPr sz="1150">
              <a:latin typeface="Dotum"/>
              <a:cs typeface="Dotum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609599" y="5810249"/>
            <a:ext cx="10972800" cy="1104900"/>
          </a:xfrm>
          <a:custGeom>
            <a:avLst/>
            <a:gdLst/>
            <a:ahLst/>
            <a:cxnLst/>
            <a:rect l="l" t="t" r="r" b="b"/>
            <a:pathLst>
              <a:path w="10972800" h="1104900">
                <a:moveTo>
                  <a:pt x="10901602" y="1104899"/>
                </a:moveTo>
                <a:lnTo>
                  <a:pt x="71196" y="1104899"/>
                </a:lnTo>
                <a:lnTo>
                  <a:pt x="66241" y="1104410"/>
                </a:lnTo>
                <a:lnTo>
                  <a:pt x="29705" y="1089277"/>
                </a:lnTo>
                <a:lnTo>
                  <a:pt x="3885" y="1053237"/>
                </a:lnTo>
                <a:lnTo>
                  <a:pt x="0" y="1033703"/>
                </a:lnTo>
                <a:lnTo>
                  <a:pt x="0" y="10286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10901602" y="0"/>
                </a:lnTo>
                <a:lnTo>
                  <a:pt x="10943091" y="15621"/>
                </a:lnTo>
                <a:lnTo>
                  <a:pt x="10968911" y="51661"/>
                </a:lnTo>
                <a:lnTo>
                  <a:pt x="10972798" y="71196"/>
                </a:lnTo>
                <a:lnTo>
                  <a:pt x="10972798" y="1033703"/>
                </a:lnTo>
                <a:lnTo>
                  <a:pt x="10957175" y="1075193"/>
                </a:lnTo>
                <a:lnTo>
                  <a:pt x="10921136" y="1101012"/>
                </a:lnTo>
                <a:lnTo>
                  <a:pt x="10906556" y="1104410"/>
                </a:lnTo>
                <a:lnTo>
                  <a:pt x="10901602" y="11048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749299" y="5868246"/>
            <a:ext cx="10677525" cy="896619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1500" spc="-145" b="1">
                <a:solidFill>
                  <a:srgbClr val="1D40AF"/>
                </a:solidFill>
                <a:latin typeface="Tahoma"/>
                <a:cs typeface="Tahoma"/>
              </a:rPr>
              <a:t>HTHT</a:t>
            </a:r>
            <a:r>
              <a:rPr dirty="0" sz="1500" spc="-145" b="1">
                <a:solidFill>
                  <a:srgbClr val="1D40AF"/>
                </a:solidFill>
                <a:latin typeface="Malgun Gothic"/>
                <a:cs typeface="Malgun Gothic"/>
              </a:rPr>
              <a:t>와</a:t>
            </a:r>
            <a:r>
              <a:rPr dirty="0" sz="1500" spc="-125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500" spc="-145" b="1">
                <a:solidFill>
                  <a:srgbClr val="1D40AF"/>
                </a:solidFill>
                <a:latin typeface="Tahoma"/>
                <a:cs typeface="Tahoma"/>
              </a:rPr>
              <a:t>SEL</a:t>
            </a:r>
            <a:r>
              <a:rPr dirty="0" sz="1500" spc="-145" b="1">
                <a:solidFill>
                  <a:srgbClr val="1D40AF"/>
                </a:solidFill>
                <a:latin typeface="Malgun Gothic"/>
                <a:cs typeface="Malgun Gothic"/>
              </a:rPr>
              <a:t>의</a:t>
            </a:r>
            <a:r>
              <a:rPr dirty="0" sz="1500" spc="-12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500" spc="-295" b="1">
                <a:solidFill>
                  <a:srgbClr val="1D40AF"/>
                </a:solidFill>
                <a:latin typeface="Malgun Gothic"/>
                <a:cs typeface="Malgun Gothic"/>
              </a:rPr>
              <a:t>융합</a:t>
            </a:r>
            <a:endParaRPr sz="1500">
              <a:latin typeface="Malgun Gothic"/>
              <a:cs typeface="Malgun Gothic"/>
            </a:endParaRPr>
          </a:p>
          <a:p>
            <a:pPr marL="12700" marR="5080">
              <a:lnSpc>
                <a:spcPct val="103400"/>
              </a:lnSpc>
              <a:spcBef>
                <a:spcPts val="670"/>
              </a:spcBef>
            </a:pPr>
            <a:r>
              <a:rPr dirty="0" sz="1450" spc="-120">
                <a:solidFill>
                  <a:srgbClr val="333333"/>
                </a:solidFill>
                <a:latin typeface="Noto Sans JP"/>
                <a:cs typeface="Noto Sans JP"/>
              </a:rPr>
              <a:t>AI</a:t>
            </a:r>
            <a:r>
              <a:rPr dirty="0" sz="1450" spc="4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450" spc="-120">
                <a:solidFill>
                  <a:srgbClr val="333333"/>
                </a:solidFill>
                <a:latin typeface="Noto Sans JP"/>
                <a:cs typeface="Noto Sans JP"/>
              </a:rPr>
              <a:t>Digital</a:t>
            </a:r>
            <a:r>
              <a:rPr dirty="0" sz="1450" spc="4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450" spc="-160">
                <a:solidFill>
                  <a:srgbClr val="333333"/>
                </a:solidFill>
                <a:latin typeface="Noto Sans JP"/>
                <a:cs typeface="Noto Sans JP"/>
              </a:rPr>
              <a:t>Textbook(AIDT)</a:t>
            </a:r>
            <a:r>
              <a:rPr dirty="0" sz="1350" spc="-160">
                <a:solidFill>
                  <a:srgbClr val="333333"/>
                </a:solidFill>
                <a:latin typeface="Dotum"/>
                <a:cs typeface="Dotum"/>
              </a:rPr>
              <a:t>를</a:t>
            </a:r>
            <a:r>
              <a:rPr dirty="0" sz="13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활용한</a:t>
            </a:r>
            <a:r>
              <a:rPr dirty="0" sz="13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450" spc="-180">
                <a:solidFill>
                  <a:srgbClr val="333333"/>
                </a:solidFill>
                <a:latin typeface="Noto Sans JP"/>
                <a:cs typeface="Noto Sans JP"/>
              </a:rPr>
              <a:t>HTHT</a:t>
            </a:r>
            <a:r>
              <a:rPr dirty="0" sz="1450" spc="4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수업</a:t>
            </a:r>
            <a:r>
              <a:rPr dirty="0" sz="13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모델은</a:t>
            </a:r>
            <a:r>
              <a:rPr dirty="0" sz="13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160">
                <a:solidFill>
                  <a:srgbClr val="333333"/>
                </a:solidFill>
                <a:latin typeface="Dotum"/>
                <a:cs typeface="Dotum"/>
              </a:rPr>
              <a:t>기술</a:t>
            </a:r>
            <a:r>
              <a:rPr dirty="0" sz="1450" spc="-160">
                <a:solidFill>
                  <a:srgbClr val="333333"/>
                </a:solidFill>
                <a:latin typeface="Noto Sans JP"/>
                <a:cs typeface="Noto Sans JP"/>
              </a:rPr>
              <a:t>(High-</a:t>
            </a:r>
            <a:r>
              <a:rPr dirty="0" sz="1450" spc="-175">
                <a:solidFill>
                  <a:srgbClr val="333333"/>
                </a:solidFill>
                <a:latin typeface="Noto Sans JP"/>
                <a:cs typeface="Noto Sans JP"/>
              </a:rPr>
              <a:t>Tech)</a:t>
            </a:r>
            <a:r>
              <a:rPr dirty="0" sz="1350" spc="-175">
                <a:solidFill>
                  <a:srgbClr val="333333"/>
                </a:solidFill>
                <a:latin typeface="Dotum"/>
                <a:cs typeface="Dotum"/>
              </a:rPr>
              <a:t>을</a:t>
            </a:r>
            <a:r>
              <a:rPr dirty="0" sz="13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통해</a:t>
            </a:r>
            <a:r>
              <a:rPr dirty="0" sz="13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개인화된</a:t>
            </a:r>
            <a:r>
              <a:rPr dirty="0" sz="13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학습을</a:t>
            </a:r>
            <a:r>
              <a:rPr dirty="0" sz="13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40">
                <a:solidFill>
                  <a:srgbClr val="333333"/>
                </a:solidFill>
                <a:latin typeface="Dotum"/>
                <a:cs typeface="Dotum"/>
              </a:rPr>
              <a:t>제공하면서도</a:t>
            </a:r>
            <a:r>
              <a:rPr dirty="0" sz="1450" spc="-24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dirty="0" sz="1450" spc="4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교사의</a:t>
            </a:r>
            <a:r>
              <a:rPr dirty="0" sz="13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정서적</a:t>
            </a:r>
            <a:r>
              <a:rPr dirty="0" sz="13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160">
                <a:solidFill>
                  <a:srgbClr val="333333"/>
                </a:solidFill>
                <a:latin typeface="Dotum"/>
                <a:cs typeface="Dotum"/>
              </a:rPr>
              <a:t>지원</a:t>
            </a:r>
            <a:r>
              <a:rPr dirty="0" sz="1450" spc="-160">
                <a:solidFill>
                  <a:srgbClr val="333333"/>
                </a:solidFill>
                <a:latin typeface="Noto Sans JP"/>
                <a:cs typeface="Noto Sans JP"/>
              </a:rPr>
              <a:t>(High-</a:t>
            </a:r>
            <a:r>
              <a:rPr dirty="0" sz="1450" spc="-175">
                <a:solidFill>
                  <a:srgbClr val="333333"/>
                </a:solidFill>
                <a:latin typeface="Noto Sans JP"/>
                <a:cs typeface="Noto Sans JP"/>
              </a:rPr>
              <a:t>Touch)</a:t>
            </a:r>
            <a:r>
              <a:rPr dirty="0" sz="1350" spc="-175">
                <a:solidFill>
                  <a:srgbClr val="333333"/>
                </a:solidFill>
                <a:latin typeface="Dotum"/>
                <a:cs typeface="Dotum"/>
              </a:rPr>
              <a:t>을</a:t>
            </a:r>
            <a:r>
              <a:rPr dirty="0" sz="13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통해</a:t>
            </a:r>
            <a:r>
              <a:rPr dirty="0" sz="13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450" spc="-155">
                <a:solidFill>
                  <a:srgbClr val="333333"/>
                </a:solidFill>
                <a:latin typeface="Noto Sans JP"/>
                <a:cs typeface="Noto Sans JP"/>
              </a:rPr>
              <a:t>SEL</a:t>
            </a:r>
            <a:r>
              <a:rPr dirty="0" sz="1450" spc="4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역량</a:t>
            </a:r>
            <a:r>
              <a:rPr dirty="0" sz="13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310">
                <a:solidFill>
                  <a:srgbClr val="333333"/>
                </a:solidFill>
                <a:latin typeface="Dotum"/>
                <a:cs typeface="Dotum"/>
              </a:rPr>
              <a:t>개</a:t>
            </a:r>
            <a:r>
              <a:rPr dirty="0" sz="1350" spc="5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발에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중점을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둠으로써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학생들의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학업적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성취와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사회정서적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발달을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균형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있게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10">
                <a:solidFill>
                  <a:srgbClr val="333333"/>
                </a:solidFill>
                <a:latin typeface="Dotum"/>
                <a:cs typeface="Dotum"/>
              </a:rPr>
              <a:t>도모합니다</a:t>
            </a:r>
            <a:r>
              <a:rPr dirty="0" sz="1450" spc="-10">
                <a:solidFill>
                  <a:srgbClr val="333333"/>
                </a:solidFill>
                <a:latin typeface="Noto Sans JP"/>
                <a:cs typeface="Noto Sans JP"/>
              </a:rPr>
              <a:t>.</a:t>
            </a:r>
            <a:endParaRPr sz="1450">
              <a:latin typeface="Noto Sans JP"/>
              <a:cs typeface="Noto Sans JP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0" y="6991349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19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9"/>
                </a:lnTo>
                <a:close/>
              </a:path>
            </a:pathLst>
          </a:custGeom>
          <a:solidFill>
            <a:srgbClr val="2B52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 txBox="1"/>
          <p:nvPr/>
        </p:nvSpPr>
        <p:spPr>
          <a:xfrm>
            <a:off x="292099" y="7105598"/>
            <a:ext cx="2473960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80"/>
              </a:lnSpc>
            </a:pPr>
            <a:r>
              <a:rPr dirty="0" sz="1200" spc="-75">
                <a:solidFill>
                  <a:srgbClr val="FFFFFF"/>
                </a:solidFill>
                <a:latin typeface="Noto Sans JP"/>
                <a:cs typeface="Noto Sans JP"/>
              </a:rPr>
              <a:t>AIDT</a:t>
            </a:r>
            <a:r>
              <a:rPr dirty="0" sz="1200" spc="35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dirty="0" sz="1200" spc="-225">
                <a:solidFill>
                  <a:srgbClr val="FFFFFF"/>
                </a:solidFill>
                <a:latin typeface="Dotum"/>
                <a:cs typeface="Dotum"/>
              </a:rPr>
              <a:t>사례</a:t>
            </a:r>
            <a:r>
              <a:rPr dirty="0" sz="1200" spc="-9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200" spc="-225">
                <a:solidFill>
                  <a:srgbClr val="FFFFFF"/>
                </a:solidFill>
                <a:latin typeface="Dotum"/>
                <a:cs typeface="Dotum"/>
              </a:rPr>
              <a:t>체험으로</a:t>
            </a:r>
            <a:r>
              <a:rPr dirty="0" sz="1200" spc="-9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200" spc="-225">
                <a:solidFill>
                  <a:srgbClr val="FFFFFF"/>
                </a:solidFill>
                <a:latin typeface="Dotum"/>
                <a:cs typeface="Dotum"/>
              </a:rPr>
              <a:t>이해하는</a:t>
            </a:r>
            <a:r>
              <a:rPr dirty="0" sz="1200" spc="-9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200" spc="-65">
                <a:solidFill>
                  <a:srgbClr val="FFFFFF"/>
                </a:solidFill>
                <a:latin typeface="Noto Sans JP"/>
                <a:cs typeface="Noto Sans JP"/>
              </a:rPr>
              <a:t>HTHT×SEL</a:t>
            </a:r>
            <a:endParaRPr sz="1200">
              <a:latin typeface="Noto Sans JP"/>
              <a:cs typeface="Noto Sans JP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11772899" y="7105598"/>
            <a:ext cx="165100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80"/>
              </a:lnSpc>
            </a:pPr>
            <a:fld id="{81D60167-4931-47E6-BA6A-407CBD079E47}" type="slidenum">
              <a:rPr dirty="0" sz="1200" spc="-50">
                <a:solidFill>
                  <a:srgbClr val="FFFFFF"/>
                </a:solidFill>
                <a:latin typeface="Noto Sans JP"/>
                <a:cs typeface="Noto Sans JP"/>
              </a:rPr>
              <a:t>4</a:t>
            </a:fld>
            <a:endParaRPr sz="120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867181"/>
            <a:ext cx="7063740" cy="52451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250" spc="-310">
                <a:latin typeface="Noto Sans JP"/>
                <a:cs typeface="Noto Sans JP"/>
              </a:rPr>
              <a:t>AIDT(AI</a:t>
            </a:r>
            <a:r>
              <a:rPr dirty="0" sz="3250" spc="25">
                <a:latin typeface="Noto Sans JP"/>
                <a:cs typeface="Noto Sans JP"/>
              </a:rPr>
              <a:t> </a:t>
            </a:r>
            <a:r>
              <a:rPr dirty="0" sz="3250" spc="-275">
                <a:latin typeface="Noto Sans JP"/>
                <a:cs typeface="Noto Sans JP"/>
              </a:rPr>
              <a:t>Digital</a:t>
            </a:r>
            <a:r>
              <a:rPr dirty="0" sz="3250" spc="25">
                <a:latin typeface="Noto Sans JP"/>
                <a:cs typeface="Noto Sans JP"/>
              </a:rPr>
              <a:t> </a:t>
            </a:r>
            <a:r>
              <a:rPr dirty="0" sz="3250" spc="-380">
                <a:latin typeface="Noto Sans JP"/>
                <a:cs typeface="Noto Sans JP"/>
              </a:rPr>
              <a:t>Textbook)</a:t>
            </a:r>
            <a:r>
              <a:rPr dirty="0" spc="-380"/>
              <a:t>와</a:t>
            </a:r>
            <a:r>
              <a:rPr dirty="0" spc="-310"/>
              <a:t> </a:t>
            </a:r>
            <a:r>
              <a:rPr dirty="0" sz="3250" spc="-395">
                <a:latin typeface="Noto Sans JP"/>
                <a:cs typeface="Noto Sans JP"/>
              </a:rPr>
              <a:t>HTHT</a:t>
            </a:r>
            <a:r>
              <a:rPr dirty="0" sz="3250" spc="25">
                <a:latin typeface="Noto Sans JP"/>
                <a:cs typeface="Noto Sans JP"/>
              </a:rPr>
              <a:t> </a:t>
            </a:r>
            <a:r>
              <a:rPr dirty="0" spc="-580"/>
              <a:t>수업</a:t>
            </a:r>
            <a:r>
              <a:rPr dirty="0" spc="-310"/>
              <a:t> </a:t>
            </a:r>
            <a:r>
              <a:rPr dirty="0" spc="-605"/>
              <a:t>모델</a:t>
            </a:r>
            <a:endParaRPr sz="3250">
              <a:latin typeface="Noto Sans JP"/>
              <a:cs typeface="Noto Sans JP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96899" y="1331502"/>
            <a:ext cx="10243820" cy="911225"/>
          </a:xfrm>
          <a:prstGeom prst="rect">
            <a:avLst/>
          </a:prstGeom>
        </p:spPr>
        <p:txBody>
          <a:bodyPr wrap="square" lIns="0" tIns="2051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dirty="0" sz="2150" spc="-190" b="1">
                <a:solidFill>
                  <a:srgbClr val="1D40AF"/>
                </a:solidFill>
                <a:latin typeface="Noto Sans JP"/>
                <a:cs typeface="Noto Sans JP"/>
              </a:rPr>
              <a:t>AI</a:t>
            </a:r>
            <a:r>
              <a:rPr dirty="0" sz="2150" spc="45" b="1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dirty="0" sz="2150" spc="-185" b="1">
                <a:solidFill>
                  <a:srgbClr val="1D40AF"/>
                </a:solidFill>
                <a:latin typeface="Noto Sans JP"/>
                <a:cs typeface="Noto Sans JP"/>
              </a:rPr>
              <a:t>Digital</a:t>
            </a:r>
            <a:r>
              <a:rPr dirty="0" sz="2150" spc="55" b="1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dirty="0" sz="2150" spc="-170" b="1">
                <a:solidFill>
                  <a:srgbClr val="1D40AF"/>
                </a:solidFill>
                <a:latin typeface="Noto Sans JP"/>
                <a:cs typeface="Noto Sans JP"/>
              </a:rPr>
              <a:t>Textbook(AIDT)</a:t>
            </a:r>
            <a:r>
              <a:rPr dirty="0" sz="2000" spc="-170" b="1">
                <a:solidFill>
                  <a:srgbClr val="1D40AF"/>
                </a:solidFill>
                <a:latin typeface="Malgun Gothic"/>
                <a:cs typeface="Malgun Gothic"/>
              </a:rPr>
              <a:t>란</a:t>
            </a:r>
            <a:r>
              <a:rPr dirty="0" sz="2150" spc="-170" b="1">
                <a:solidFill>
                  <a:srgbClr val="1D40AF"/>
                </a:solidFill>
                <a:latin typeface="Noto Sans JP"/>
                <a:cs typeface="Noto Sans JP"/>
              </a:rPr>
              <a:t>?</a:t>
            </a:r>
            <a:endParaRPr sz="2150">
              <a:latin typeface="Noto Sans JP"/>
              <a:cs typeface="Noto Sans JP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인공지능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기술이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적용된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디지털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29">
                <a:solidFill>
                  <a:srgbClr val="333333"/>
                </a:solidFill>
                <a:latin typeface="Dotum"/>
                <a:cs typeface="Dotum"/>
              </a:rPr>
              <a:t>교과서로</a:t>
            </a:r>
            <a:r>
              <a:rPr dirty="0" sz="1500" spc="-229">
                <a:solidFill>
                  <a:srgbClr val="333333"/>
                </a:solidFill>
                <a:latin typeface="Microsoft Sans Serif"/>
                <a:cs typeface="Microsoft Sans Serif"/>
              </a:rPr>
              <a:t>,</a:t>
            </a:r>
            <a:r>
              <a:rPr dirty="0" sz="1500" spc="-2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학습자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개인의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수준과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특성에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맞춘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개별화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학습과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협력적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활동을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지원하는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디지털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교수학습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100">
                <a:solidFill>
                  <a:srgbClr val="333333"/>
                </a:solidFill>
                <a:latin typeface="Dotum"/>
                <a:cs typeface="Dotum"/>
              </a:rPr>
              <a:t>도구입니다</a:t>
            </a:r>
            <a:r>
              <a:rPr dirty="0" sz="1500" spc="-100">
                <a:solidFill>
                  <a:srgbClr val="333333"/>
                </a:solidFill>
                <a:latin typeface="Microsoft Sans Serif"/>
                <a:cs typeface="Microsoft Sans Serif"/>
              </a:rPr>
              <a:t>.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609599" y="2438399"/>
            <a:ext cx="38100" cy="723900"/>
          </a:xfrm>
          <a:custGeom>
            <a:avLst/>
            <a:gdLst/>
            <a:ahLst/>
            <a:cxnLst/>
            <a:rect l="l" t="t" r="r" b="b"/>
            <a:pathLst>
              <a:path w="38100" h="723900">
                <a:moveTo>
                  <a:pt x="38099" y="723899"/>
                </a:moveTo>
                <a:lnTo>
                  <a:pt x="0" y="723899"/>
                </a:lnTo>
                <a:lnTo>
                  <a:pt x="0" y="0"/>
                </a:lnTo>
                <a:lnTo>
                  <a:pt x="38099" y="0"/>
                </a:lnTo>
                <a:lnTo>
                  <a:pt x="38099" y="7238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787399" y="2391410"/>
            <a:ext cx="3226435" cy="77089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700" spc="-325" b="1">
                <a:solidFill>
                  <a:srgbClr val="1C4ED8"/>
                </a:solidFill>
                <a:latin typeface="Malgun Gothic"/>
                <a:cs typeface="Malgun Gothic"/>
              </a:rPr>
              <a:t>개인</a:t>
            </a:r>
            <a:r>
              <a:rPr dirty="0" sz="1700" spc="-175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C4ED8"/>
                </a:solidFill>
                <a:latin typeface="Malgun Gothic"/>
                <a:cs typeface="Malgun Gothic"/>
              </a:rPr>
              <a:t>맞춤형</a:t>
            </a:r>
            <a:r>
              <a:rPr dirty="0" sz="1700" spc="-175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700" spc="-350" b="1">
                <a:solidFill>
                  <a:srgbClr val="1C4ED8"/>
                </a:solidFill>
                <a:latin typeface="Malgun Gothic"/>
                <a:cs typeface="Malgun Gothic"/>
              </a:rPr>
              <a:t>학습</a:t>
            </a:r>
            <a:endParaRPr sz="1700">
              <a:latin typeface="Malgun Gothic"/>
              <a:cs typeface="Malgun Gothic"/>
            </a:endParaRPr>
          </a:p>
          <a:p>
            <a:pPr marL="12700" marR="5080">
              <a:lnSpc>
                <a:spcPct val="111100"/>
              </a:lnSpc>
              <a:spcBef>
                <a:spcPts val="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학습자의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수준과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진도에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맞춘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개별화된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학습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경로와</a:t>
            </a:r>
            <a:r>
              <a:rPr dirty="0" sz="1350" spc="5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피드백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95">
                <a:solidFill>
                  <a:srgbClr val="333333"/>
                </a:solidFill>
                <a:latin typeface="Dotum"/>
                <a:cs typeface="Dotum"/>
              </a:rPr>
              <a:t>제공</a:t>
            </a:r>
            <a:endParaRPr sz="1350">
              <a:latin typeface="Dotum"/>
              <a:cs typeface="Dotum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343399" y="2438399"/>
            <a:ext cx="38100" cy="723900"/>
          </a:xfrm>
          <a:custGeom>
            <a:avLst/>
            <a:gdLst/>
            <a:ahLst/>
            <a:cxnLst/>
            <a:rect l="l" t="t" r="r" b="b"/>
            <a:pathLst>
              <a:path w="38100" h="723900">
                <a:moveTo>
                  <a:pt x="38099" y="723899"/>
                </a:moveTo>
                <a:lnTo>
                  <a:pt x="0" y="723899"/>
                </a:lnTo>
                <a:lnTo>
                  <a:pt x="0" y="0"/>
                </a:lnTo>
                <a:lnTo>
                  <a:pt x="38099" y="0"/>
                </a:lnTo>
                <a:lnTo>
                  <a:pt x="38099" y="7238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4521200" y="2391410"/>
            <a:ext cx="3183255" cy="77089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700" spc="-325" b="1">
                <a:solidFill>
                  <a:srgbClr val="1C4ED8"/>
                </a:solidFill>
                <a:latin typeface="Malgun Gothic"/>
                <a:cs typeface="Malgun Gothic"/>
              </a:rPr>
              <a:t>실시간</a:t>
            </a:r>
            <a:r>
              <a:rPr dirty="0" sz="1700" spc="-175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C4ED8"/>
                </a:solidFill>
                <a:latin typeface="Malgun Gothic"/>
                <a:cs typeface="Malgun Gothic"/>
              </a:rPr>
              <a:t>분석과</a:t>
            </a:r>
            <a:r>
              <a:rPr dirty="0" sz="1700" spc="-175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700" spc="-350" b="1">
                <a:solidFill>
                  <a:srgbClr val="1C4ED8"/>
                </a:solidFill>
                <a:latin typeface="Malgun Gothic"/>
                <a:cs typeface="Malgun Gothic"/>
              </a:rPr>
              <a:t>적용</a:t>
            </a:r>
            <a:endParaRPr sz="1700">
              <a:latin typeface="Malgun Gothic"/>
              <a:cs typeface="Malgun Gothic"/>
            </a:endParaRPr>
          </a:p>
          <a:p>
            <a:pPr marL="12700" marR="5080">
              <a:lnSpc>
                <a:spcPct val="111100"/>
              </a:lnSpc>
              <a:spcBef>
                <a:spcPts val="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학습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활동과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데이터를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실시간으로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분석하여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교육적</a:t>
            </a:r>
            <a:r>
              <a:rPr dirty="0" sz="1350" spc="5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의사결정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지원</a:t>
            </a:r>
            <a:endParaRPr sz="1350">
              <a:latin typeface="Dotum"/>
              <a:cs typeface="Dotum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8077199" y="2438399"/>
            <a:ext cx="38100" cy="723900"/>
          </a:xfrm>
          <a:custGeom>
            <a:avLst/>
            <a:gdLst/>
            <a:ahLst/>
            <a:cxnLst/>
            <a:rect l="l" t="t" r="r" b="b"/>
            <a:pathLst>
              <a:path w="38100" h="723900">
                <a:moveTo>
                  <a:pt x="38099" y="723899"/>
                </a:moveTo>
                <a:lnTo>
                  <a:pt x="0" y="723899"/>
                </a:lnTo>
                <a:lnTo>
                  <a:pt x="0" y="0"/>
                </a:lnTo>
                <a:lnTo>
                  <a:pt x="38099" y="0"/>
                </a:lnTo>
                <a:lnTo>
                  <a:pt x="38099" y="7238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8255000" y="2391410"/>
            <a:ext cx="3268979" cy="77089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700" spc="-325" b="1">
                <a:solidFill>
                  <a:srgbClr val="1C4ED8"/>
                </a:solidFill>
                <a:latin typeface="Malgun Gothic"/>
                <a:cs typeface="Malgun Gothic"/>
              </a:rPr>
              <a:t>협력적</a:t>
            </a:r>
            <a:r>
              <a:rPr dirty="0" sz="1700" spc="-175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700" spc="-345" b="1">
                <a:solidFill>
                  <a:srgbClr val="1C4ED8"/>
                </a:solidFill>
                <a:latin typeface="Malgun Gothic"/>
                <a:cs typeface="Malgun Gothic"/>
              </a:rPr>
              <a:t>상호작용</a:t>
            </a:r>
            <a:endParaRPr sz="1700">
              <a:latin typeface="Malgun Gothic"/>
              <a:cs typeface="Malgun Gothic"/>
            </a:endParaRPr>
          </a:p>
          <a:p>
            <a:pPr marL="12700" marR="5080">
              <a:lnSpc>
                <a:spcPct val="111100"/>
              </a:lnSpc>
              <a:spcBef>
                <a:spcPts val="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학습자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간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상호작용을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통한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협력적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문제해결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95">
                <a:solidFill>
                  <a:srgbClr val="333333"/>
                </a:solidFill>
                <a:latin typeface="Dotum"/>
                <a:cs typeface="Dotum"/>
              </a:rPr>
              <a:t>프로</a:t>
            </a:r>
            <a:r>
              <a:rPr dirty="0" sz="1350" spc="5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젝트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95">
                <a:solidFill>
                  <a:srgbClr val="333333"/>
                </a:solidFill>
                <a:latin typeface="Dotum"/>
                <a:cs typeface="Dotum"/>
              </a:rPr>
              <a:t>지원</a:t>
            </a:r>
            <a:endParaRPr sz="1350">
              <a:latin typeface="Dotum"/>
              <a:cs typeface="Dotum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96899" y="3767937"/>
            <a:ext cx="2111375" cy="3581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50" spc="-254" b="1">
                <a:solidFill>
                  <a:srgbClr val="1D40AF"/>
                </a:solidFill>
                <a:latin typeface="Noto Sans JP"/>
                <a:cs typeface="Noto Sans JP"/>
              </a:rPr>
              <a:t>HTHT</a:t>
            </a:r>
            <a:r>
              <a:rPr dirty="0" sz="2150" spc="20" b="1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융합</a:t>
            </a:r>
            <a:r>
              <a:rPr dirty="0" sz="2000" spc="-20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수업</a:t>
            </a:r>
            <a:r>
              <a:rPr dirty="0" sz="2000" spc="-20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1D40AF"/>
                </a:solidFill>
                <a:latin typeface="Malgun Gothic"/>
                <a:cs typeface="Malgun Gothic"/>
              </a:rPr>
              <a:t>모델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09599" y="4229099"/>
            <a:ext cx="5372100" cy="1676400"/>
            <a:chOff x="609599" y="4229099"/>
            <a:chExt cx="5372100" cy="1676400"/>
          </a:xfrm>
        </p:grpSpPr>
        <p:sp>
          <p:nvSpPr>
            <p:cNvPr id="12" name="object 12" descr=""/>
            <p:cNvSpPr/>
            <p:nvPr/>
          </p:nvSpPr>
          <p:spPr>
            <a:xfrm>
              <a:off x="638174" y="4229099"/>
              <a:ext cx="5343525" cy="1676400"/>
            </a:xfrm>
            <a:custGeom>
              <a:avLst/>
              <a:gdLst/>
              <a:ahLst/>
              <a:cxnLst/>
              <a:rect l="l" t="t" r="r" b="b"/>
              <a:pathLst>
                <a:path w="5343525" h="1676400">
                  <a:moveTo>
                    <a:pt x="5272327" y="1676399"/>
                  </a:moveTo>
                  <a:lnTo>
                    <a:pt x="44497" y="1676399"/>
                  </a:lnTo>
                  <a:lnTo>
                    <a:pt x="41400" y="1675912"/>
                  </a:lnTo>
                  <a:lnTo>
                    <a:pt x="11737" y="1650543"/>
                  </a:lnTo>
                  <a:lnTo>
                    <a:pt x="305" y="1610158"/>
                  </a:lnTo>
                  <a:lnTo>
                    <a:pt x="0" y="1605203"/>
                  </a:lnTo>
                  <a:lnTo>
                    <a:pt x="0" y="1600199"/>
                  </a:lnTo>
                  <a:lnTo>
                    <a:pt x="0" y="71196"/>
                  </a:lnTo>
                  <a:lnTo>
                    <a:pt x="9763" y="29705"/>
                  </a:lnTo>
                  <a:lnTo>
                    <a:pt x="41400" y="488"/>
                  </a:lnTo>
                  <a:lnTo>
                    <a:pt x="44497" y="0"/>
                  </a:lnTo>
                  <a:lnTo>
                    <a:pt x="5272327" y="0"/>
                  </a:lnTo>
                  <a:lnTo>
                    <a:pt x="5313818" y="15621"/>
                  </a:lnTo>
                  <a:lnTo>
                    <a:pt x="5339637" y="51661"/>
                  </a:lnTo>
                  <a:lnTo>
                    <a:pt x="5343524" y="71196"/>
                  </a:lnTo>
                  <a:lnTo>
                    <a:pt x="5343524" y="1605203"/>
                  </a:lnTo>
                  <a:lnTo>
                    <a:pt x="5327901" y="1646694"/>
                  </a:lnTo>
                  <a:lnTo>
                    <a:pt x="5291862" y="1672514"/>
                  </a:lnTo>
                  <a:lnTo>
                    <a:pt x="5277282" y="1675912"/>
                  </a:lnTo>
                  <a:lnTo>
                    <a:pt x="5272327" y="1676399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09599" y="4229099"/>
              <a:ext cx="74295" cy="1676400"/>
            </a:xfrm>
            <a:custGeom>
              <a:avLst/>
              <a:gdLst/>
              <a:ahLst/>
              <a:cxnLst/>
              <a:rect l="l" t="t" r="r" b="b"/>
              <a:pathLst>
                <a:path w="74295" h="1676400">
                  <a:moveTo>
                    <a:pt x="73680" y="1676399"/>
                  </a:moveTo>
                  <a:lnTo>
                    <a:pt x="33857" y="1663569"/>
                  </a:lnTo>
                  <a:lnTo>
                    <a:pt x="5800" y="1629360"/>
                  </a:lnTo>
                  <a:lnTo>
                    <a:pt x="0" y="160020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3679" y="0"/>
                  </a:lnTo>
                  <a:lnTo>
                    <a:pt x="71243" y="1933"/>
                  </a:lnTo>
                  <a:lnTo>
                    <a:pt x="66575" y="9667"/>
                  </a:lnTo>
                  <a:lnTo>
                    <a:pt x="57965" y="54113"/>
                  </a:lnTo>
                  <a:lnTo>
                    <a:pt x="57240" y="68693"/>
                  </a:lnTo>
                  <a:lnTo>
                    <a:pt x="57240" y="1607706"/>
                  </a:lnTo>
                  <a:lnTo>
                    <a:pt x="60943" y="1646936"/>
                  </a:lnTo>
                  <a:lnTo>
                    <a:pt x="71243" y="1674466"/>
                  </a:lnTo>
                  <a:lnTo>
                    <a:pt x="73680" y="1676399"/>
                  </a:lnTo>
                  <a:close/>
                </a:path>
              </a:pathLst>
            </a:custGeom>
            <a:solidFill>
              <a:srgbClr val="3181C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806449" y="4224788"/>
            <a:ext cx="1746885" cy="76073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170" b="1">
                <a:solidFill>
                  <a:srgbClr val="1C4ED8"/>
                </a:solidFill>
                <a:latin typeface="Noto Sans JP"/>
                <a:cs typeface="Noto Sans JP"/>
              </a:rPr>
              <a:t>High-</a:t>
            </a:r>
            <a:r>
              <a:rPr dirty="0" sz="1800" spc="-20" b="1">
                <a:solidFill>
                  <a:srgbClr val="1C4ED8"/>
                </a:solidFill>
                <a:latin typeface="Noto Sans JP"/>
                <a:cs typeface="Noto Sans JP"/>
              </a:rPr>
              <a:t>Tech</a:t>
            </a:r>
            <a:endParaRPr sz="1800">
              <a:latin typeface="Noto Sans JP"/>
              <a:cs typeface="Noto Sans JP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기술을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통한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개인화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333333"/>
                </a:solidFill>
                <a:latin typeface="Dotum"/>
                <a:cs typeface="Dotum"/>
              </a:rPr>
              <a:t>학습</a:t>
            </a:r>
            <a:endParaRPr sz="1500">
              <a:latin typeface="Dotum"/>
              <a:cs typeface="Dotum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866762" y="5162549"/>
            <a:ext cx="57150" cy="514350"/>
          </a:xfrm>
          <a:custGeom>
            <a:avLst/>
            <a:gdLst/>
            <a:ahLst/>
            <a:cxnLst/>
            <a:rect l="l" t="t" r="r" b="b"/>
            <a:pathLst>
              <a:path w="57150" h="514350">
                <a:moveTo>
                  <a:pt x="57150" y="481990"/>
                </a:moveTo>
                <a:lnTo>
                  <a:pt x="32372" y="457200"/>
                </a:lnTo>
                <a:lnTo>
                  <a:pt x="24790" y="457200"/>
                </a:lnTo>
                <a:lnTo>
                  <a:pt x="0" y="481990"/>
                </a:lnTo>
                <a:lnTo>
                  <a:pt x="0" y="489572"/>
                </a:lnTo>
                <a:lnTo>
                  <a:pt x="24790" y="514350"/>
                </a:lnTo>
                <a:lnTo>
                  <a:pt x="32372" y="514350"/>
                </a:lnTo>
                <a:lnTo>
                  <a:pt x="57150" y="489572"/>
                </a:lnTo>
                <a:lnTo>
                  <a:pt x="57150" y="485775"/>
                </a:lnTo>
                <a:lnTo>
                  <a:pt x="57150" y="481990"/>
                </a:lnTo>
                <a:close/>
              </a:path>
              <a:path w="57150" h="514350">
                <a:moveTo>
                  <a:pt x="57150" y="253390"/>
                </a:moveTo>
                <a:lnTo>
                  <a:pt x="32372" y="228600"/>
                </a:lnTo>
                <a:lnTo>
                  <a:pt x="24790" y="228600"/>
                </a:lnTo>
                <a:lnTo>
                  <a:pt x="0" y="253390"/>
                </a:lnTo>
                <a:lnTo>
                  <a:pt x="0" y="260972"/>
                </a:lnTo>
                <a:lnTo>
                  <a:pt x="24790" y="285750"/>
                </a:lnTo>
                <a:lnTo>
                  <a:pt x="32372" y="285750"/>
                </a:lnTo>
                <a:lnTo>
                  <a:pt x="57150" y="260972"/>
                </a:lnTo>
                <a:lnTo>
                  <a:pt x="57150" y="257175"/>
                </a:lnTo>
                <a:lnTo>
                  <a:pt x="57150" y="253390"/>
                </a:lnTo>
                <a:close/>
              </a:path>
              <a:path w="57150" h="514350">
                <a:moveTo>
                  <a:pt x="57150" y="24790"/>
                </a:moveTo>
                <a:lnTo>
                  <a:pt x="32372" y="0"/>
                </a:lnTo>
                <a:lnTo>
                  <a:pt x="24790" y="0"/>
                </a:lnTo>
                <a:lnTo>
                  <a:pt x="0" y="24790"/>
                </a:lnTo>
                <a:lnTo>
                  <a:pt x="0" y="32372"/>
                </a:lnTo>
                <a:lnTo>
                  <a:pt x="24790" y="57150"/>
                </a:lnTo>
                <a:lnTo>
                  <a:pt x="32372" y="57150"/>
                </a:lnTo>
                <a:lnTo>
                  <a:pt x="57150" y="32372"/>
                </a:lnTo>
                <a:lnTo>
                  <a:pt x="57150" y="28575"/>
                </a:lnTo>
                <a:lnTo>
                  <a:pt x="57150" y="2479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1035050" y="5041417"/>
            <a:ext cx="2662555" cy="711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dirty="0" sz="1300">
                <a:solidFill>
                  <a:srgbClr val="333333"/>
                </a:solidFill>
                <a:latin typeface="Noto Sans JP"/>
                <a:cs typeface="Noto Sans JP"/>
              </a:rPr>
              <a:t>AI</a:t>
            </a:r>
            <a:r>
              <a:rPr dirty="0" sz="1300" spc="-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기반</a:t>
            </a:r>
            <a:r>
              <a:rPr dirty="0" sz="1350" spc="-114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학습자</a:t>
            </a:r>
            <a:r>
              <a:rPr dirty="0" sz="1350" spc="-114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분석과</a:t>
            </a:r>
            <a:r>
              <a:rPr dirty="0" sz="1350" spc="-114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맞춤형</a:t>
            </a:r>
            <a:r>
              <a:rPr dirty="0" sz="1350" spc="-114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컨텐츠</a:t>
            </a:r>
            <a:r>
              <a:rPr dirty="0" sz="1350" spc="-114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제공</a:t>
            </a:r>
            <a:r>
              <a:rPr dirty="0" sz="1350" spc="5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데이터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기반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개별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학습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진단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처방</a:t>
            </a:r>
            <a:r>
              <a:rPr dirty="0" sz="1350" spc="5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자기주도적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학습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경로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설계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지원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6210299" y="4229099"/>
            <a:ext cx="5372100" cy="1676400"/>
            <a:chOff x="6210299" y="4229099"/>
            <a:chExt cx="5372100" cy="1676400"/>
          </a:xfrm>
        </p:grpSpPr>
        <p:sp>
          <p:nvSpPr>
            <p:cNvPr id="18" name="object 18" descr=""/>
            <p:cNvSpPr/>
            <p:nvPr/>
          </p:nvSpPr>
          <p:spPr>
            <a:xfrm>
              <a:off x="6238873" y="4229099"/>
              <a:ext cx="5343525" cy="1676400"/>
            </a:xfrm>
            <a:custGeom>
              <a:avLst/>
              <a:gdLst/>
              <a:ahLst/>
              <a:cxnLst/>
              <a:rect l="l" t="t" r="r" b="b"/>
              <a:pathLst>
                <a:path w="5343525" h="1676400">
                  <a:moveTo>
                    <a:pt x="5272328" y="1676399"/>
                  </a:moveTo>
                  <a:lnTo>
                    <a:pt x="44498" y="1676399"/>
                  </a:lnTo>
                  <a:lnTo>
                    <a:pt x="41400" y="1675912"/>
                  </a:lnTo>
                  <a:lnTo>
                    <a:pt x="11737" y="1650543"/>
                  </a:lnTo>
                  <a:lnTo>
                    <a:pt x="305" y="1610158"/>
                  </a:lnTo>
                  <a:lnTo>
                    <a:pt x="0" y="1605203"/>
                  </a:lnTo>
                  <a:lnTo>
                    <a:pt x="0" y="1600199"/>
                  </a:lnTo>
                  <a:lnTo>
                    <a:pt x="0" y="71196"/>
                  </a:lnTo>
                  <a:lnTo>
                    <a:pt x="9763" y="29705"/>
                  </a:lnTo>
                  <a:lnTo>
                    <a:pt x="41400" y="488"/>
                  </a:lnTo>
                  <a:lnTo>
                    <a:pt x="44498" y="0"/>
                  </a:lnTo>
                  <a:lnTo>
                    <a:pt x="5272328" y="0"/>
                  </a:lnTo>
                  <a:lnTo>
                    <a:pt x="5313817" y="15621"/>
                  </a:lnTo>
                  <a:lnTo>
                    <a:pt x="5339637" y="51661"/>
                  </a:lnTo>
                  <a:lnTo>
                    <a:pt x="5343524" y="71196"/>
                  </a:lnTo>
                  <a:lnTo>
                    <a:pt x="5343524" y="1605203"/>
                  </a:lnTo>
                  <a:lnTo>
                    <a:pt x="5327901" y="1646694"/>
                  </a:lnTo>
                  <a:lnTo>
                    <a:pt x="5291862" y="1672514"/>
                  </a:lnTo>
                  <a:lnTo>
                    <a:pt x="5277282" y="1675912"/>
                  </a:lnTo>
                  <a:lnTo>
                    <a:pt x="5272328" y="1676399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210299" y="4229099"/>
              <a:ext cx="74295" cy="1676400"/>
            </a:xfrm>
            <a:custGeom>
              <a:avLst/>
              <a:gdLst/>
              <a:ahLst/>
              <a:cxnLst/>
              <a:rect l="l" t="t" r="r" b="b"/>
              <a:pathLst>
                <a:path w="74295" h="1676400">
                  <a:moveTo>
                    <a:pt x="73680" y="1676399"/>
                  </a:moveTo>
                  <a:lnTo>
                    <a:pt x="33857" y="1663569"/>
                  </a:lnTo>
                  <a:lnTo>
                    <a:pt x="5800" y="1629360"/>
                  </a:lnTo>
                  <a:lnTo>
                    <a:pt x="0" y="160020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3679" y="0"/>
                  </a:lnTo>
                  <a:lnTo>
                    <a:pt x="71243" y="1933"/>
                  </a:lnTo>
                  <a:lnTo>
                    <a:pt x="66574" y="9667"/>
                  </a:lnTo>
                  <a:lnTo>
                    <a:pt x="57964" y="54113"/>
                  </a:lnTo>
                  <a:lnTo>
                    <a:pt x="57240" y="68693"/>
                  </a:lnTo>
                  <a:lnTo>
                    <a:pt x="57240" y="1607706"/>
                  </a:lnTo>
                  <a:lnTo>
                    <a:pt x="60942" y="1646936"/>
                  </a:lnTo>
                  <a:lnTo>
                    <a:pt x="71243" y="1674466"/>
                  </a:lnTo>
                  <a:lnTo>
                    <a:pt x="73680" y="1676399"/>
                  </a:lnTo>
                  <a:close/>
                </a:path>
              </a:pathLst>
            </a:custGeom>
            <a:solidFill>
              <a:srgbClr val="3181C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6407149" y="4224788"/>
            <a:ext cx="1905000" cy="76073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170" b="1">
                <a:solidFill>
                  <a:srgbClr val="1C4ED8"/>
                </a:solidFill>
                <a:latin typeface="Noto Sans JP"/>
                <a:cs typeface="Noto Sans JP"/>
              </a:rPr>
              <a:t>High-</a:t>
            </a:r>
            <a:r>
              <a:rPr dirty="0" sz="1800" spc="-25" b="1">
                <a:solidFill>
                  <a:srgbClr val="1C4ED8"/>
                </a:solidFill>
                <a:latin typeface="Noto Sans JP"/>
                <a:cs typeface="Noto Sans JP"/>
              </a:rPr>
              <a:t>Touch</a:t>
            </a:r>
            <a:endParaRPr sz="1800">
              <a:latin typeface="Noto Sans JP"/>
              <a:cs typeface="Noto Sans JP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교사의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정서적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지원과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333333"/>
                </a:solidFill>
                <a:latin typeface="Dotum"/>
                <a:cs typeface="Dotum"/>
              </a:rPr>
              <a:t>협력</a:t>
            </a:r>
            <a:endParaRPr sz="1500">
              <a:latin typeface="Dotum"/>
              <a:cs typeface="Dotum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6467462" y="5162549"/>
            <a:ext cx="57150" cy="514350"/>
          </a:xfrm>
          <a:custGeom>
            <a:avLst/>
            <a:gdLst/>
            <a:ahLst/>
            <a:cxnLst/>
            <a:rect l="l" t="t" r="r" b="b"/>
            <a:pathLst>
              <a:path w="57150" h="514350">
                <a:moveTo>
                  <a:pt x="57150" y="481990"/>
                </a:moveTo>
                <a:lnTo>
                  <a:pt x="32372" y="457200"/>
                </a:lnTo>
                <a:lnTo>
                  <a:pt x="24790" y="457200"/>
                </a:lnTo>
                <a:lnTo>
                  <a:pt x="0" y="481990"/>
                </a:lnTo>
                <a:lnTo>
                  <a:pt x="0" y="489572"/>
                </a:lnTo>
                <a:lnTo>
                  <a:pt x="24790" y="514350"/>
                </a:lnTo>
                <a:lnTo>
                  <a:pt x="32372" y="514350"/>
                </a:lnTo>
                <a:lnTo>
                  <a:pt x="57150" y="489572"/>
                </a:lnTo>
                <a:lnTo>
                  <a:pt x="57150" y="485775"/>
                </a:lnTo>
                <a:lnTo>
                  <a:pt x="57150" y="481990"/>
                </a:lnTo>
                <a:close/>
              </a:path>
              <a:path w="57150" h="514350">
                <a:moveTo>
                  <a:pt x="57150" y="253390"/>
                </a:moveTo>
                <a:lnTo>
                  <a:pt x="32372" y="228600"/>
                </a:lnTo>
                <a:lnTo>
                  <a:pt x="24790" y="228600"/>
                </a:lnTo>
                <a:lnTo>
                  <a:pt x="0" y="253390"/>
                </a:lnTo>
                <a:lnTo>
                  <a:pt x="0" y="260972"/>
                </a:lnTo>
                <a:lnTo>
                  <a:pt x="24790" y="285750"/>
                </a:lnTo>
                <a:lnTo>
                  <a:pt x="32372" y="285750"/>
                </a:lnTo>
                <a:lnTo>
                  <a:pt x="57150" y="260972"/>
                </a:lnTo>
                <a:lnTo>
                  <a:pt x="57150" y="257175"/>
                </a:lnTo>
                <a:lnTo>
                  <a:pt x="57150" y="253390"/>
                </a:lnTo>
                <a:close/>
              </a:path>
              <a:path w="57150" h="514350">
                <a:moveTo>
                  <a:pt x="57150" y="24790"/>
                </a:moveTo>
                <a:lnTo>
                  <a:pt x="32372" y="0"/>
                </a:lnTo>
                <a:lnTo>
                  <a:pt x="24790" y="0"/>
                </a:lnTo>
                <a:lnTo>
                  <a:pt x="0" y="24790"/>
                </a:lnTo>
                <a:lnTo>
                  <a:pt x="0" y="32372"/>
                </a:lnTo>
                <a:lnTo>
                  <a:pt x="24790" y="57150"/>
                </a:lnTo>
                <a:lnTo>
                  <a:pt x="32372" y="57150"/>
                </a:lnTo>
                <a:lnTo>
                  <a:pt x="57150" y="32372"/>
                </a:lnTo>
                <a:lnTo>
                  <a:pt x="57150" y="28575"/>
                </a:lnTo>
                <a:lnTo>
                  <a:pt x="57150" y="2479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6635750" y="5041417"/>
            <a:ext cx="2718435" cy="711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dirty="0" sz="1350" spc="-190">
                <a:solidFill>
                  <a:srgbClr val="333333"/>
                </a:solidFill>
                <a:latin typeface="Dotum"/>
                <a:cs typeface="Dotum"/>
              </a:rPr>
              <a:t>교사</a:t>
            </a:r>
            <a:r>
              <a:rPr dirty="0" sz="1300" spc="-190">
                <a:solidFill>
                  <a:srgbClr val="333333"/>
                </a:solidFill>
                <a:latin typeface="Noto Sans JP"/>
                <a:cs typeface="Noto Sans JP"/>
              </a:rPr>
              <a:t>-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학생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간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의미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있는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상호작용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피드백</a:t>
            </a:r>
            <a:r>
              <a:rPr dirty="0" sz="1350" spc="5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협력적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문제해결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프로젝트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활동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촉진</a:t>
            </a:r>
            <a:r>
              <a:rPr dirty="0" sz="1350" spc="5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사회정서적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역량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강화를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위한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인간적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접근</a:t>
            </a:r>
            <a:endParaRPr sz="1350">
              <a:latin typeface="Dotum"/>
              <a:cs typeface="Dotum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609599" y="6515099"/>
            <a:ext cx="10972800" cy="1905000"/>
          </a:xfrm>
          <a:custGeom>
            <a:avLst/>
            <a:gdLst/>
            <a:ahLst/>
            <a:cxnLst/>
            <a:rect l="l" t="t" r="r" b="b"/>
            <a:pathLst>
              <a:path w="10972800" h="1905000">
                <a:moveTo>
                  <a:pt x="10901602" y="1904999"/>
                </a:moveTo>
                <a:lnTo>
                  <a:pt x="71196" y="1904999"/>
                </a:lnTo>
                <a:lnTo>
                  <a:pt x="66241" y="1904510"/>
                </a:lnTo>
                <a:lnTo>
                  <a:pt x="29705" y="1889376"/>
                </a:lnTo>
                <a:lnTo>
                  <a:pt x="3885" y="1853337"/>
                </a:lnTo>
                <a:lnTo>
                  <a:pt x="0" y="1833802"/>
                </a:lnTo>
                <a:lnTo>
                  <a:pt x="0" y="18287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10901602" y="0"/>
                </a:lnTo>
                <a:lnTo>
                  <a:pt x="10943091" y="15619"/>
                </a:lnTo>
                <a:lnTo>
                  <a:pt x="10968911" y="51661"/>
                </a:lnTo>
                <a:lnTo>
                  <a:pt x="10972798" y="71196"/>
                </a:lnTo>
                <a:lnTo>
                  <a:pt x="10972798" y="1833802"/>
                </a:lnTo>
                <a:lnTo>
                  <a:pt x="10957175" y="1875294"/>
                </a:lnTo>
                <a:lnTo>
                  <a:pt x="10921136" y="1901112"/>
                </a:lnTo>
                <a:lnTo>
                  <a:pt x="10906556" y="1904510"/>
                </a:lnTo>
                <a:lnTo>
                  <a:pt x="10901602" y="19049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787399" y="6687184"/>
            <a:ext cx="3021965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105" b="1">
                <a:solidFill>
                  <a:srgbClr val="1D40AF"/>
                </a:solidFill>
                <a:latin typeface="Noto Sans JP"/>
                <a:cs typeface="Noto Sans JP"/>
              </a:rPr>
              <a:t>AIDT-</a:t>
            </a:r>
            <a:r>
              <a:rPr dirty="0" sz="1650" spc="-114" b="1">
                <a:solidFill>
                  <a:srgbClr val="1D40AF"/>
                </a:solidFill>
                <a:latin typeface="Noto Sans JP"/>
                <a:cs typeface="Noto Sans JP"/>
              </a:rPr>
              <a:t>HTHT</a:t>
            </a:r>
            <a:r>
              <a:rPr dirty="0" sz="1650" spc="55" b="1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dirty="0" sz="1700" spc="-325" b="1">
                <a:solidFill>
                  <a:srgbClr val="1D40AF"/>
                </a:solidFill>
                <a:latin typeface="Malgun Gothic"/>
                <a:cs typeface="Malgun Gothic"/>
              </a:rPr>
              <a:t>융합</a:t>
            </a:r>
            <a:r>
              <a:rPr dirty="0" sz="1700" spc="-165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D40AF"/>
                </a:solidFill>
                <a:latin typeface="Malgun Gothic"/>
                <a:cs typeface="Malgun Gothic"/>
              </a:rPr>
              <a:t>수업의</a:t>
            </a:r>
            <a:r>
              <a:rPr dirty="0" sz="1700" spc="-17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D40AF"/>
                </a:solidFill>
                <a:latin typeface="Malgun Gothic"/>
                <a:cs typeface="Malgun Gothic"/>
              </a:rPr>
              <a:t>교육적</a:t>
            </a:r>
            <a:r>
              <a:rPr dirty="0" sz="1700" spc="-165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700" spc="-350" b="1">
                <a:solidFill>
                  <a:srgbClr val="1D40AF"/>
                </a:solidFill>
                <a:latin typeface="Malgun Gothic"/>
                <a:cs typeface="Malgun Gothic"/>
              </a:rPr>
              <a:t>가치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87399" y="7022617"/>
            <a:ext cx="3086100" cy="55880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350" spc="-610">
                <a:solidFill>
                  <a:srgbClr val="1C4ED8"/>
                </a:solidFill>
                <a:latin typeface="Calibri"/>
                <a:cs typeface="Calibri"/>
              </a:rPr>
              <a:t>①</a:t>
            </a:r>
            <a:r>
              <a:rPr dirty="0" sz="1350" spc="35">
                <a:solidFill>
                  <a:srgbClr val="1C4ED8"/>
                </a:solidFill>
                <a:latin typeface="Calibri"/>
                <a:cs typeface="Calibri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개별화와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협력의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C4ED8"/>
                </a:solidFill>
                <a:latin typeface="Dotum"/>
                <a:cs typeface="Dotum"/>
              </a:rPr>
              <a:t>균형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기술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기반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개인화와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인간적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상호작용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경험의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조화</a:t>
            </a:r>
            <a:endParaRPr sz="1350">
              <a:latin typeface="Dotum"/>
              <a:cs typeface="Dotum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159499" y="7022617"/>
            <a:ext cx="2805430" cy="55880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350" spc="-610">
                <a:solidFill>
                  <a:srgbClr val="1C4ED8"/>
                </a:solidFill>
                <a:latin typeface="Calibri"/>
                <a:cs typeface="Calibri"/>
              </a:rPr>
              <a:t>②</a:t>
            </a:r>
            <a:r>
              <a:rPr dirty="0" sz="1350" spc="35">
                <a:solidFill>
                  <a:srgbClr val="1C4ED8"/>
                </a:solidFill>
                <a:latin typeface="Calibri"/>
                <a:cs typeface="Calibri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교사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역할의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C4ED8"/>
                </a:solidFill>
                <a:latin typeface="Dotum"/>
                <a:cs typeface="Dotum"/>
              </a:rPr>
              <a:t>변화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지식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전달자에서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학습</a:t>
            </a:r>
            <a:r>
              <a:rPr dirty="0" sz="1350" spc="-9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10">
                <a:solidFill>
                  <a:srgbClr val="333333"/>
                </a:solidFill>
                <a:latin typeface="Dotum"/>
                <a:cs typeface="Dotum"/>
              </a:rPr>
              <a:t>촉진자</a:t>
            </a:r>
            <a:r>
              <a:rPr dirty="0" sz="1300" spc="-210">
                <a:solidFill>
                  <a:srgbClr val="333333"/>
                </a:solidFill>
                <a:latin typeface="Noto Sans JP"/>
                <a:cs typeface="Noto Sans JP"/>
              </a:rPr>
              <a:t>,</a:t>
            </a:r>
            <a:r>
              <a:rPr dirty="0" sz="1300" spc="5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코치로의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전환</a:t>
            </a:r>
            <a:endParaRPr sz="1350">
              <a:latin typeface="Dotum"/>
              <a:cs typeface="Dotum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787399" y="7670317"/>
            <a:ext cx="2971165" cy="55880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350" spc="-610">
                <a:solidFill>
                  <a:srgbClr val="1C4ED8"/>
                </a:solidFill>
                <a:latin typeface="Calibri"/>
                <a:cs typeface="Calibri"/>
              </a:rPr>
              <a:t>③</a:t>
            </a:r>
            <a:r>
              <a:rPr dirty="0" sz="1350" spc="40">
                <a:solidFill>
                  <a:srgbClr val="1C4ED8"/>
                </a:solidFill>
                <a:latin typeface="Calibri"/>
                <a:cs typeface="Calibri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사회정서역량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C4ED8"/>
                </a:solidFill>
                <a:latin typeface="Dotum"/>
                <a:cs typeface="Dotum"/>
              </a:rPr>
              <a:t>강화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기술</a:t>
            </a:r>
            <a:r>
              <a:rPr dirty="0" sz="1350" spc="-114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활용과</a:t>
            </a:r>
            <a:r>
              <a:rPr dirty="0" sz="1350" spc="-114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함께</a:t>
            </a:r>
            <a:r>
              <a:rPr dirty="0" sz="1350" spc="-114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00" spc="-40">
                <a:solidFill>
                  <a:srgbClr val="333333"/>
                </a:solidFill>
                <a:latin typeface="Noto Sans JP"/>
                <a:cs typeface="Noto Sans JP"/>
              </a:rPr>
              <a:t>SEL</a:t>
            </a:r>
            <a:r>
              <a:rPr dirty="0" sz="1300" spc="2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역량</a:t>
            </a:r>
            <a:r>
              <a:rPr dirty="0" sz="1350" spc="-114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함양을</a:t>
            </a:r>
            <a:r>
              <a:rPr dirty="0" sz="1350" spc="-114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동시에</a:t>
            </a:r>
            <a:r>
              <a:rPr dirty="0" sz="1350" spc="-114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추구</a:t>
            </a:r>
            <a:endParaRPr sz="1350">
              <a:latin typeface="Dotum"/>
              <a:cs typeface="Dotum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159499" y="7670317"/>
            <a:ext cx="2762885" cy="55880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350" spc="-610">
                <a:solidFill>
                  <a:srgbClr val="1C4ED8"/>
                </a:solidFill>
                <a:latin typeface="Calibri"/>
                <a:cs typeface="Calibri"/>
              </a:rPr>
              <a:t>④</a:t>
            </a:r>
            <a:r>
              <a:rPr dirty="0" sz="1350" spc="35">
                <a:solidFill>
                  <a:srgbClr val="1C4ED8"/>
                </a:solidFill>
                <a:latin typeface="Calibri"/>
                <a:cs typeface="Calibri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미래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교육의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C4ED8"/>
                </a:solidFill>
                <a:latin typeface="Dotum"/>
                <a:cs typeface="Dotum"/>
              </a:rPr>
              <a:t>방향성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에듀테크와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인간중심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교육의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융합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모델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제시</a:t>
            </a:r>
            <a:endParaRPr sz="1350">
              <a:latin typeface="Dotum"/>
              <a:cs typeface="Dotum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0" y="8496299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19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9"/>
                </a:lnTo>
                <a:close/>
              </a:path>
            </a:pathLst>
          </a:custGeom>
          <a:solidFill>
            <a:srgbClr val="2B52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292099" y="8610548"/>
            <a:ext cx="2473960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80"/>
              </a:lnSpc>
            </a:pPr>
            <a:r>
              <a:rPr dirty="0" sz="1200" spc="-75">
                <a:solidFill>
                  <a:srgbClr val="FFFFFF"/>
                </a:solidFill>
                <a:latin typeface="Noto Sans JP"/>
                <a:cs typeface="Noto Sans JP"/>
              </a:rPr>
              <a:t>AIDT</a:t>
            </a:r>
            <a:r>
              <a:rPr dirty="0" sz="1200" spc="35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dirty="0" sz="1200" spc="-225">
                <a:solidFill>
                  <a:srgbClr val="FFFFFF"/>
                </a:solidFill>
                <a:latin typeface="Dotum"/>
                <a:cs typeface="Dotum"/>
              </a:rPr>
              <a:t>사례</a:t>
            </a:r>
            <a:r>
              <a:rPr dirty="0" sz="1200" spc="-9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200" spc="-225">
                <a:solidFill>
                  <a:srgbClr val="FFFFFF"/>
                </a:solidFill>
                <a:latin typeface="Dotum"/>
                <a:cs typeface="Dotum"/>
              </a:rPr>
              <a:t>체험으로</a:t>
            </a:r>
            <a:r>
              <a:rPr dirty="0" sz="1200" spc="-9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200" spc="-225">
                <a:solidFill>
                  <a:srgbClr val="FFFFFF"/>
                </a:solidFill>
                <a:latin typeface="Dotum"/>
                <a:cs typeface="Dotum"/>
              </a:rPr>
              <a:t>이해하는</a:t>
            </a:r>
            <a:r>
              <a:rPr dirty="0" sz="1200" spc="-9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200" spc="-65">
                <a:solidFill>
                  <a:srgbClr val="FFFFFF"/>
                </a:solidFill>
                <a:latin typeface="Noto Sans JP"/>
                <a:cs typeface="Noto Sans JP"/>
              </a:rPr>
              <a:t>HTHT×SEL</a:t>
            </a:r>
            <a:endParaRPr sz="1200">
              <a:latin typeface="Noto Sans JP"/>
              <a:cs typeface="Noto Sans JP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1772899" y="8610548"/>
            <a:ext cx="165100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80"/>
              </a:lnSpc>
            </a:pPr>
            <a:fld id="{81D60167-4931-47E6-BA6A-407CBD079E47}" type="slidenum">
              <a:rPr dirty="0" sz="1200" spc="-50">
                <a:solidFill>
                  <a:srgbClr val="FFFFFF"/>
                </a:solidFill>
                <a:latin typeface="Noto Sans JP"/>
                <a:cs typeface="Noto Sans JP"/>
              </a:rPr>
              <a:t>5</a:t>
            </a:fld>
            <a:endParaRPr sz="120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사례</a:t>
            </a:r>
            <a:r>
              <a:rPr dirty="0" spc="-320"/>
              <a:t> </a:t>
            </a:r>
            <a:r>
              <a:rPr dirty="0" spc="-605"/>
              <a:t>소개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609599" y="1562099"/>
            <a:ext cx="10972800" cy="2752725"/>
            <a:chOff x="609599" y="1562099"/>
            <a:chExt cx="10972800" cy="2752725"/>
          </a:xfrm>
        </p:grpSpPr>
        <p:sp>
          <p:nvSpPr>
            <p:cNvPr id="4" name="object 4" descr=""/>
            <p:cNvSpPr/>
            <p:nvPr/>
          </p:nvSpPr>
          <p:spPr>
            <a:xfrm>
              <a:off x="628649" y="1562099"/>
              <a:ext cx="10953750" cy="2752725"/>
            </a:xfrm>
            <a:custGeom>
              <a:avLst/>
              <a:gdLst/>
              <a:ahLst/>
              <a:cxnLst/>
              <a:rect l="l" t="t" r="r" b="b"/>
              <a:pathLst>
                <a:path w="10953750" h="2752725">
                  <a:moveTo>
                    <a:pt x="10882552" y="2752724"/>
                  </a:moveTo>
                  <a:lnTo>
                    <a:pt x="53397" y="2752724"/>
                  </a:lnTo>
                  <a:lnTo>
                    <a:pt x="49680" y="2752236"/>
                  </a:lnTo>
                  <a:lnTo>
                    <a:pt x="14085" y="2726867"/>
                  </a:lnTo>
                  <a:lnTo>
                    <a:pt x="366" y="2686483"/>
                  </a:lnTo>
                  <a:lnTo>
                    <a:pt x="0" y="2681527"/>
                  </a:lnTo>
                  <a:lnTo>
                    <a:pt x="0" y="2676524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10882552" y="0"/>
                  </a:lnTo>
                  <a:lnTo>
                    <a:pt x="10924041" y="15621"/>
                  </a:lnTo>
                  <a:lnTo>
                    <a:pt x="10949861" y="51661"/>
                  </a:lnTo>
                  <a:lnTo>
                    <a:pt x="10953747" y="71196"/>
                  </a:lnTo>
                  <a:lnTo>
                    <a:pt x="10953747" y="2681527"/>
                  </a:lnTo>
                  <a:lnTo>
                    <a:pt x="10938125" y="2723018"/>
                  </a:lnTo>
                  <a:lnTo>
                    <a:pt x="10902086" y="2748838"/>
                  </a:lnTo>
                  <a:lnTo>
                    <a:pt x="10887506" y="2752236"/>
                  </a:lnTo>
                  <a:lnTo>
                    <a:pt x="10882552" y="275272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09599" y="1562377"/>
              <a:ext cx="70485" cy="2752725"/>
            </a:xfrm>
            <a:custGeom>
              <a:avLst/>
              <a:gdLst/>
              <a:ahLst/>
              <a:cxnLst/>
              <a:rect l="l" t="t" r="r" b="b"/>
              <a:pathLst>
                <a:path w="70484" h="2752725">
                  <a:moveTo>
                    <a:pt x="70450" y="2752169"/>
                  </a:moveTo>
                  <a:lnTo>
                    <a:pt x="33857" y="2739616"/>
                  </a:lnTo>
                  <a:lnTo>
                    <a:pt x="5800" y="2705406"/>
                  </a:lnTo>
                  <a:lnTo>
                    <a:pt x="0" y="2676247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2676247"/>
                  </a:lnTo>
                  <a:lnTo>
                    <a:pt x="44514" y="2718589"/>
                  </a:lnTo>
                  <a:lnTo>
                    <a:pt x="66287" y="2750513"/>
                  </a:lnTo>
                  <a:lnTo>
                    <a:pt x="70450" y="2752169"/>
                  </a:lnTo>
                  <a:close/>
                </a:path>
              </a:pathLst>
            </a:custGeom>
            <a:solidFill>
              <a:srgbClr val="4199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52499" y="17907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9"/>
                  </a:lnTo>
                  <a:lnTo>
                    <a:pt x="127441" y="433736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2" y="176658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5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8" y="191345"/>
                  </a:lnTo>
                  <a:lnTo>
                    <a:pt x="457199" y="221112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3" y="322998"/>
                  </a:lnTo>
                  <a:lnTo>
                    <a:pt x="414514" y="361828"/>
                  </a:lnTo>
                  <a:lnTo>
                    <a:pt x="384950" y="395538"/>
                  </a:lnTo>
                  <a:lnTo>
                    <a:pt x="349377" y="422833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43555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038224" y="1904196"/>
              <a:ext cx="285750" cy="229870"/>
            </a:xfrm>
            <a:custGeom>
              <a:avLst/>
              <a:gdLst/>
              <a:ahLst/>
              <a:cxnLst/>
              <a:rect l="l" t="t" r="r" b="b"/>
              <a:pathLst>
                <a:path w="285750" h="229869">
                  <a:moveTo>
                    <a:pt x="114300" y="229403"/>
                  </a:moveTo>
                  <a:lnTo>
                    <a:pt x="21431" y="229403"/>
                  </a:lnTo>
                  <a:lnTo>
                    <a:pt x="13091" y="227718"/>
                  </a:lnTo>
                  <a:lnTo>
                    <a:pt x="6278" y="223124"/>
                  </a:lnTo>
                  <a:lnTo>
                    <a:pt x="1684" y="216312"/>
                  </a:lnTo>
                  <a:lnTo>
                    <a:pt x="0" y="207972"/>
                  </a:lnTo>
                  <a:lnTo>
                    <a:pt x="0" y="65097"/>
                  </a:lnTo>
                  <a:lnTo>
                    <a:pt x="1684" y="56757"/>
                  </a:lnTo>
                  <a:lnTo>
                    <a:pt x="6278" y="49944"/>
                  </a:lnTo>
                  <a:lnTo>
                    <a:pt x="13091" y="45350"/>
                  </a:lnTo>
                  <a:lnTo>
                    <a:pt x="21431" y="43666"/>
                  </a:lnTo>
                  <a:lnTo>
                    <a:pt x="74250" y="43666"/>
                  </a:lnTo>
                  <a:lnTo>
                    <a:pt x="139749" y="0"/>
                  </a:lnTo>
                  <a:lnTo>
                    <a:pt x="146000" y="0"/>
                  </a:lnTo>
                  <a:lnTo>
                    <a:pt x="206141" y="40094"/>
                  </a:lnTo>
                  <a:lnTo>
                    <a:pt x="137664" y="40094"/>
                  </a:lnTo>
                  <a:lnTo>
                    <a:pt x="132652" y="41091"/>
                  </a:lnTo>
                  <a:lnTo>
                    <a:pt x="104581" y="69162"/>
                  </a:lnTo>
                  <a:lnTo>
                    <a:pt x="103584" y="74174"/>
                  </a:lnTo>
                  <a:lnTo>
                    <a:pt x="103584" y="84595"/>
                  </a:lnTo>
                  <a:lnTo>
                    <a:pt x="103968" y="86528"/>
                  </a:lnTo>
                  <a:lnTo>
                    <a:pt x="38933" y="86528"/>
                  </a:lnTo>
                  <a:lnTo>
                    <a:pt x="35718" y="89743"/>
                  </a:lnTo>
                  <a:lnTo>
                    <a:pt x="35718" y="126176"/>
                  </a:lnTo>
                  <a:lnTo>
                    <a:pt x="38933" y="129391"/>
                  </a:lnTo>
                  <a:lnTo>
                    <a:pt x="285750" y="129391"/>
                  </a:lnTo>
                  <a:lnTo>
                    <a:pt x="285750" y="143678"/>
                  </a:lnTo>
                  <a:lnTo>
                    <a:pt x="38933" y="143678"/>
                  </a:lnTo>
                  <a:lnTo>
                    <a:pt x="35718" y="146893"/>
                  </a:lnTo>
                  <a:lnTo>
                    <a:pt x="35718" y="183326"/>
                  </a:lnTo>
                  <a:lnTo>
                    <a:pt x="38933" y="186541"/>
                  </a:lnTo>
                  <a:lnTo>
                    <a:pt x="114300" y="186541"/>
                  </a:lnTo>
                  <a:lnTo>
                    <a:pt x="114300" y="229403"/>
                  </a:lnTo>
                  <a:close/>
                </a:path>
                <a:path w="285750" h="229869">
                  <a:moveTo>
                    <a:pt x="221456" y="118675"/>
                  </a:moveTo>
                  <a:lnTo>
                    <a:pt x="148085" y="118675"/>
                  </a:lnTo>
                  <a:lnTo>
                    <a:pt x="153097" y="117678"/>
                  </a:lnTo>
                  <a:lnTo>
                    <a:pt x="162724" y="113690"/>
                  </a:lnTo>
                  <a:lnTo>
                    <a:pt x="166973" y="110851"/>
                  </a:lnTo>
                  <a:lnTo>
                    <a:pt x="174341" y="103483"/>
                  </a:lnTo>
                  <a:lnTo>
                    <a:pt x="177180" y="99234"/>
                  </a:lnTo>
                  <a:lnTo>
                    <a:pt x="181112" y="89743"/>
                  </a:lnTo>
                  <a:lnTo>
                    <a:pt x="181168" y="89607"/>
                  </a:lnTo>
                  <a:lnTo>
                    <a:pt x="182165" y="84595"/>
                  </a:lnTo>
                  <a:lnTo>
                    <a:pt x="182165" y="74174"/>
                  </a:lnTo>
                  <a:lnTo>
                    <a:pt x="153097" y="41091"/>
                  </a:lnTo>
                  <a:lnTo>
                    <a:pt x="148085" y="40094"/>
                  </a:lnTo>
                  <a:lnTo>
                    <a:pt x="206141" y="40094"/>
                  </a:lnTo>
                  <a:lnTo>
                    <a:pt x="211499" y="43666"/>
                  </a:lnTo>
                  <a:lnTo>
                    <a:pt x="264318" y="43666"/>
                  </a:lnTo>
                  <a:lnTo>
                    <a:pt x="272658" y="45350"/>
                  </a:lnTo>
                  <a:lnTo>
                    <a:pt x="279471" y="49944"/>
                  </a:lnTo>
                  <a:lnTo>
                    <a:pt x="284065" y="56757"/>
                  </a:lnTo>
                  <a:lnTo>
                    <a:pt x="285750" y="65097"/>
                  </a:lnTo>
                  <a:lnTo>
                    <a:pt x="285750" y="86528"/>
                  </a:lnTo>
                  <a:lnTo>
                    <a:pt x="224670" y="86528"/>
                  </a:lnTo>
                  <a:lnTo>
                    <a:pt x="221456" y="89743"/>
                  </a:lnTo>
                  <a:lnTo>
                    <a:pt x="221456" y="118675"/>
                  </a:lnTo>
                  <a:close/>
                </a:path>
                <a:path w="285750" h="229869">
                  <a:moveTo>
                    <a:pt x="161091" y="86528"/>
                  </a:moveTo>
                  <a:lnTo>
                    <a:pt x="138945" y="86528"/>
                  </a:lnTo>
                  <a:lnTo>
                    <a:pt x="135731" y="83313"/>
                  </a:lnTo>
                  <a:lnTo>
                    <a:pt x="135731" y="61168"/>
                  </a:lnTo>
                  <a:lnTo>
                    <a:pt x="138945" y="57953"/>
                  </a:lnTo>
                  <a:lnTo>
                    <a:pt x="146804" y="57953"/>
                  </a:lnTo>
                  <a:lnTo>
                    <a:pt x="150018" y="61168"/>
                  </a:lnTo>
                  <a:lnTo>
                    <a:pt x="150018" y="72241"/>
                  </a:lnTo>
                  <a:lnTo>
                    <a:pt x="161091" y="72241"/>
                  </a:lnTo>
                  <a:lnTo>
                    <a:pt x="164306" y="75455"/>
                  </a:lnTo>
                  <a:lnTo>
                    <a:pt x="164306" y="83313"/>
                  </a:lnTo>
                  <a:lnTo>
                    <a:pt x="161091" y="86528"/>
                  </a:lnTo>
                  <a:close/>
                </a:path>
                <a:path w="285750" h="229869">
                  <a:moveTo>
                    <a:pt x="224670" y="129391"/>
                  </a:moveTo>
                  <a:lnTo>
                    <a:pt x="61079" y="129391"/>
                  </a:lnTo>
                  <a:lnTo>
                    <a:pt x="64293" y="126176"/>
                  </a:lnTo>
                  <a:lnTo>
                    <a:pt x="64293" y="89743"/>
                  </a:lnTo>
                  <a:lnTo>
                    <a:pt x="61079" y="86528"/>
                  </a:lnTo>
                  <a:lnTo>
                    <a:pt x="103968" y="86528"/>
                  </a:lnTo>
                  <a:lnTo>
                    <a:pt x="104581" y="89607"/>
                  </a:lnTo>
                  <a:lnTo>
                    <a:pt x="108569" y="99234"/>
                  </a:lnTo>
                  <a:lnTo>
                    <a:pt x="137664" y="118675"/>
                  </a:lnTo>
                  <a:lnTo>
                    <a:pt x="221456" y="118675"/>
                  </a:lnTo>
                  <a:lnTo>
                    <a:pt x="221456" y="126176"/>
                  </a:lnTo>
                  <a:lnTo>
                    <a:pt x="224670" y="129391"/>
                  </a:lnTo>
                  <a:close/>
                </a:path>
                <a:path w="285750" h="229869">
                  <a:moveTo>
                    <a:pt x="285750" y="129391"/>
                  </a:moveTo>
                  <a:lnTo>
                    <a:pt x="246816" y="129391"/>
                  </a:lnTo>
                  <a:lnTo>
                    <a:pt x="250031" y="126176"/>
                  </a:lnTo>
                  <a:lnTo>
                    <a:pt x="250031" y="89743"/>
                  </a:lnTo>
                  <a:lnTo>
                    <a:pt x="246816" y="86528"/>
                  </a:lnTo>
                  <a:lnTo>
                    <a:pt x="285750" y="86528"/>
                  </a:lnTo>
                  <a:lnTo>
                    <a:pt x="285750" y="129391"/>
                  </a:lnTo>
                  <a:close/>
                </a:path>
                <a:path w="285750" h="229869">
                  <a:moveTo>
                    <a:pt x="114300" y="186541"/>
                  </a:moveTo>
                  <a:lnTo>
                    <a:pt x="61079" y="186541"/>
                  </a:lnTo>
                  <a:lnTo>
                    <a:pt x="64293" y="183326"/>
                  </a:lnTo>
                  <a:lnTo>
                    <a:pt x="64293" y="146893"/>
                  </a:lnTo>
                  <a:lnTo>
                    <a:pt x="61079" y="143678"/>
                  </a:lnTo>
                  <a:lnTo>
                    <a:pt x="224670" y="143678"/>
                  </a:lnTo>
                  <a:lnTo>
                    <a:pt x="221456" y="146893"/>
                  </a:lnTo>
                  <a:lnTo>
                    <a:pt x="221456" y="157966"/>
                  </a:lnTo>
                  <a:lnTo>
                    <a:pt x="142875" y="157966"/>
                  </a:lnTo>
                  <a:lnTo>
                    <a:pt x="131761" y="160214"/>
                  </a:lnTo>
                  <a:lnTo>
                    <a:pt x="122677" y="166343"/>
                  </a:lnTo>
                  <a:lnTo>
                    <a:pt x="116548" y="175427"/>
                  </a:lnTo>
                  <a:lnTo>
                    <a:pt x="114300" y="186541"/>
                  </a:lnTo>
                  <a:close/>
                </a:path>
                <a:path w="285750" h="229869">
                  <a:moveTo>
                    <a:pt x="285750" y="186541"/>
                  </a:moveTo>
                  <a:lnTo>
                    <a:pt x="246816" y="186541"/>
                  </a:lnTo>
                  <a:lnTo>
                    <a:pt x="250031" y="183326"/>
                  </a:lnTo>
                  <a:lnTo>
                    <a:pt x="250031" y="146893"/>
                  </a:lnTo>
                  <a:lnTo>
                    <a:pt x="246816" y="143678"/>
                  </a:lnTo>
                  <a:lnTo>
                    <a:pt x="285750" y="143678"/>
                  </a:lnTo>
                  <a:lnTo>
                    <a:pt x="285750" y="186541"/>
                  </a:lnTo>
                  <a:close/>
                </a:path>
                <a:path w="285750" h="229869">
                  <a:moveTo>
                    <a:pt x="264318" y="229403"/>
                  </a:moveTo>
                  <a:lnTo>
                    <a:pt x="171450" y="229403"/>
                  </a:lnTo>
                  <a:lnTo>
                    <a:pt x="171450" y="186541"/>
                  </a:lnTo>
                  <a:lnTo>
                    <a:pt x="169201" y="175427"/>
                  </a:lnTo>
                  <a:lnTo>
                    <a:pt x="163072" y="166343"/>
                  </a:lnTo>
                  <a:lnTo>
                    <a:pt x="153988" y="160214"/>
                  </a:lnTo>
                  <a:lnTo>
                    <a:pt x="142875" y="157966"/>
                  </a:lnTo>
                  <a:lnTo>
                    <a:pt x="221456" y="157966"/>
                  </a:lnTo>
                  <a:lnTo>
                    <a:pt x="221456" y="183326"/>
                  </a:lnTo>
                  <a:lnTo>
                    <a:pt x="224670" y="186541"/>
                  </a:lnTo>
                  <a:lnTo>
                    <a:pt x="285750" y="186541"/>
                  </a:lnTo>
                  <a:lnTo>
                    <a:pt x="285750" y="207972"/>
                  </a:lnTo>
                  <a:lnTo>
                    <a:pt x="284065" y="216312"/>
                  </a:lnTo>
                  <a:lnTo>
                    <a:pt x="279471" y="223124"/>
                  </a:lnTo>
                  <a:lnTo>
                    <a:pt x="272658" y="227718"/>
                  </a:lnTo>
                  <a:lnTo>
                    <a:pt x="264318" y="229403"/>
                  </a:lnTo>
                  <a:close/>
                </a:path>
              </a:pathLst>
            </a:custGeom>
            <a:solidFill>
              <a:srgbClr val="2B528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4" y="2962274"/>
              <a:ext cx="66675" cy="6667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4" y="3228974"/>
              <a:ext cx="66675" cy="6667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4" y="3495674"/>
              <a:ext cx="66675" cy="66674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1549399" y="1767332"/>
            <a:ext cx="4022725" cy="18846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15" b="1">
                <a:solidFill>
                  <a:srgbClr val="1D40AF"/>
                </a:solidFill>
                <a:latin typeface="Noto Sans JP"/>
                <a:cs typeface="Noto Sans JP"/>
              </a:rPr>
              <a:t>A</a:t>
            </a:r>
            <a:r>
              <a:rPr dirty="0" sz="2000" spc="-315" b="1">
                <a:solidFill>
                  <a:srgbClr val="1D40AF"/>
                </a:solidFill>
                <a:latin typeface="Malgun Gothic"/>
                <a:cs typeface="Malgun Gothic"/>
              </a:rPr>
              <a:t>고등학교</a:t>
            </a:r>
            <a:r>
              <a:rPr dirty="0" sz="2000" spc="-20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285" b="1">
                <a:solidFill>
                  <a:srgbClr val="1D40AF"/>
                </a:solidFill>
                <a:latin typeface="Noto Sans JP"/>
                <a:cs typeface="Noto Sans JP"/>
              </a:rPr>
              <a:t>2</a:t>
            </a:r>
            <a:r>
              <a:rPr dirty="0" sz="2000" spc="-285" b="1">
                <a:solidFill>
                  <a:srgbClr val="1D40AF"/>
                </a:solidFill>
                <a:latin typeface="Malgun Gothic"/>
                <a:cs typeface="Malgun Gothic"/>
              </a:rPr>
              <a:t>학년</a:t>
            </a:r>
            <a:r>
              <a:rPr dirty="0" sz="2000" spc="-195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문학</a:t>
            </a:r>
            <a:r>
              <a:rPr dirty="0" sz="2000" spc="-195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1D40AF"/>
                </a:solidFill>
                <a:latin typeface="Malgun Gothic"/>
                <a:cs typeface="Malgun Gothic"/>
              </a:rPr>
              <a:t>수업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30">
                <a:solidFill>
                  <a:srgbClr val="2562EB"/>
                </a:solidFill>
                <a:latin typeface="Noto Sans JP"/>
                <a:cs typeface="Noto Sans JP"/>
              </a:rPr>
              <a:t>AI</a:t>
            </a:r>
            <a:r>
              <a:rPr dirty="0" sz="1600" spc="30">
                <a:solidFill>
                  <a:srgbClr val="2562EB"/>
                </a:solidFill>
                <a:latin typeface="Noto Sans JP"/>
                <a:cs typeface="Noto Sans JP"/>
              </a:rPr>
              <a:t> </a:t>
            </a:r>
            <a:r>
              <a:rPr dirty="0" sz="1600" spc="-125">
                <a:solidFill>
                  <a:srgbClr val="2562EB"/>
                </a:solidFill>
                <a:latin typeface="Noto Sans JP"/>
                <a:cs typeface="Noto Sans JP"/>
              </a:rPr>
              <a:t>Digital</a:t>
            </a:r>
            <a:r>
              <a:rPr dirty="0" sz="1600" spc="30">
                <a:solidFill>
                  <a:srgbClr val="2562EB"/>
                </a:solidFill>
                <a:latin typeface="Noto Sans JP"/>
                <a:cs typeface="Noto Sans JP"/>
              </a:rPr>
              <a:t> </a:t>
            </a:r>
            <a:r>
              <a:rPr dirty="0" sz="1600" spc="-185">
                <a:solidFill>
                  <a:srgbClr val="2562EB"/>
                </a:solidFill>
                <a:latin typeface="Noto Sans JP"/>
                <a:cs typeface="Noto Sans JP"/>
              </a:rPr>
              <a:t>Textbook</a:t>
            </a:r>
            <a:r>
              <a:rPr dirty="0" sz="1500" spc="-185">
                <a:solidFill>
                  <a:srgbClr val="2562EB"/>
                </a:solidFill>
                <a:latin typeface="Dotum"/>
                <a:cs typeface="Dotum"/>
              </a:rPr>
              <a:t>을</a:t>
            </a:r>
            <a:r>
              <a:rPr dirty="0" sz="1500" spc="-10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2562EB"/>
                </a:solidFill>
                <a:latin typeface="Dotum"/>
                <a:cs typeface="Dotum"/>
              </a:rPr>
              <a:t>활용한</a:t>
            </a:r>
            <a:r>
              <a:rPr dirty="0" sz="1500" spc="-11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2562EB"/>
                </a:solidFill>
                <a:latin typeface="Dotum"/>
                <a:cs typeface="Dotum"/>
              </a:rPr>
              <a:t>협력적</a:t>
            </a:r>
            <a:r>
              <a:rPr dirty="0" sz="1500" spc="-11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2562EB"/>
                </a:solidFill>
                <a:latin typeface="Dotum"/>
                <a:cs typeface="Dotum"/>
              </a:rPr>
              <a:t>문학</a:t>
            </a:r>
            <a:r>
              <a:rPr dirty="0" sz="1500" spc="-10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2562EB"/>
                </a:solidFill>
                <a:latin typeface="Dotum"/>
                <a:cs typeface="Dotum"/>
              </a:rPr>
              <a:t>감상</a:t>
            </a:r>
            <a:r>
              <a:rPr dirty="0" sz="1500" spc="-11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2562EB"/>
                </a:solidFill>
                <a:latin typeface="Dotum"/>
                <a:cs typeface="Dotum"/>
              </a:rPr>
              <a:t>및</a:t>
            </a:r>
            <a:r>
              <a:rPr dirty="0" sz="1500" spc="-10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2562EB"/>
                </a:solidFill>
                <a:latin typeface="Dotum"/>
                <a:cs typeface="Dotum"/>
              </a:rPr>
              <a:t>창작</a:t>
            </a:r>
            <a:endParaRPr sz="15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수업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95" b="1">
                <a:solidFill>
                  <a:srgbClr val="333333"/>
                </a:solidFill>
                <a:latin typeface="Malgun Gothic"/>
                <a:cs typeface="Malgun Gothic"/>
              </a:rPr>
              <a:t>설계</a:t>
            </a:r>
            <a:endParaRPr sz="1500">
              <a:latin typeface="Malgun Gothic"/>
              <a:cs typeface="Malgun Gothic"/>
            </a:endParaRPr>
          </a:p>
          <a:p>
            <a:pPr marL="240665" marR="15240">
              <a:lnSpc>
                <a:spcPct val="116700"/>
              </a:lnSpc>
              <a:spcBef>
                <a:spcPts val="600"/>
              </a:spcBef>
            </a:pPr>
            <a:r>
              <a:rPr dirty="0" sz="1450" spc="-55">
                <a:solidFill>
                  <a:srgbClr val="333333"/>
                </a:solidFill>
                <a:latin typeface="Noto Sans JP"/>
                <a:cs typeface="Noto Sans JP"/>
              </a:rPr>
              <a:t>AIDT</a:t>
            </a:r>
            <a:r>
              <a:rPr dirty="0" sz="1450" spc="-1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챗봇을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통해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시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작품의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개별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분석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감상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333333"/>
                </a:solidFill>
                <a:latin typeface="Dotum"/>
                <a:cs typeface="Dotum"/>
              </a:rPr>
              <a:t>지원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모둠별로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다양한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해석을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공유하며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비평적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사고력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333333"/>
                </a:solidFill>
                <a:latin typeface="Dotum"/>
                <a:cs typeface="Dotum"/>
              </a:rPr>
              <a:t>향상 </a:t>
            </a:r>
            <a:r>
              <a:rPr dirty="0" sz="1450" spc="-125">
                <a:solidFill>
                  <a:srgbClr val="333333"/>
                </a:solidFill>
                <a:latin typeface="Noto Sans JP"/>
                <a:cs typeface="Noto Sans JP"/>
              </a:rPr>
              <a:t>AI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와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협업하여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모둠별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창작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활동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333333"/>
                </a:solidFill>
                <a:latin typeface="Dotum"/>
                <a:cs typeface="Dotum"/>
              </a:rPr>
              <a:t>진행</a:t>
            </a:r>
            <a:endParaRPr sz="1500">
              <a:latin typeface="Dotum"/>
              <a:cs typeface="Dotum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2809874" y="3809999"/>
            <a:ext cx="1524000" cy="276225"/>
            <a:chOff x="2809874" y="3809999"/>
            <a:chExt cx="1524000" cy="276225"/>
          </a:xfrm>
        </p:grpSpPr>
        <p:sp>
          <p:nvSpPr>
            <p:cNvPr id="13" name="object 13" descr=""/>
            <p:cNvSpPr/>
            <p:nvPr/>
          </p:nvSpPr>
          <p:spPr>
            <a:xfrm>
              <a:off x="2809874" y="3809999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145" y="276224"/>
                  </a:moveTo>
                  <a:lnTo>
                    <a:pt x="97333" y="270320"/>
                  </a:lnTo>
                  <a:lnTo>
                    <a:pt x="60950" y="253111"/>
                  </a:lnTo>
                  <a:lnTo>
                    <a:pt x="31128" y="226084"/>
                  </a:lnTo>
                  <a:lnTo>
                    <a:pt x="10439" y="191562"/>
                  </a:lnTo>
                  <a:lnTo>
                    <a:pt x="658" y="152522"/>
                  </a:lnTo>
                  <a:lnTo>
                    <a:pt x="0" y="139079"/>
                  </a:lnTo>
                  <a:lnTo>
                    <a:pt x="164" y="130407"/>
                  </a:lnTo>
                  <a:lnTo>
                    <a:pt x="8013" y="90949"/>
                  </a:lnTo>
                  <a:lnTo>
                    <a:pt x="26992" y="55440"/>
                  </a:lnTo>
                  <a:lnTo>
                    <a:pt x="55440" y="26992"/>
                  </a:lnTo>
                  <a:lnTo>
                    <a:pt x="90949" y="8013"/>
                  </a:lnTo>
                  <a:lnTo>
                    <a:pt x="130407" y="164"/>
                  </a:lnTo>
                  <a:lnTo>
                    <a:pt x="139079" y="0"/>
                  </a:lnTo>
                  <a:lnTo>
                    <a:pt x="145817" y="164"/>
                  </a:lnTo>
                  <a:lnTo>
                    <a:pt x="185274" y="8013"/>
                  </a:lnTo>
                  <a:lnTo>
                    <a:pt x="220783" y="26992"/>
                  </a:lnTo>
                  <a:lnTo>
                    <a:pt x="249231" y="55440"/>
                  </a:lnTo>
                  <a:lnTo>
                    <a:pt x="268211" y="90949"/>
                  </a:lnTo>
                  <a:lnTo>
                    <a:pt x="276060" y="130407"/>
                  </a:lnTo>
                  <a:lnTo>
                    <a:pt x="276224" y="139079"/>
                  </a:lnTo>
                  <a:lnTo>
                    <a:pt x="276060" y="145817"/>
                  </a:lnTo>
                  <a:lnTo>
                    <a:pt x="268211" y="185274"/>
                  </a:lnTo>
                  <a:lnTo>
                    <a:pt x="249231" y="220783"/>
                  </a:lnTo>
                  <a:lnTo>
                    <a:pt x="220783" y="249231"/>
                  </a:lnTo>
                  <a:lnTo>
                    <a:pt x="185274" y="268211"/>
                  </a:lnTo>
                  <a:lnTo>
                    <a:pt x="145817" y="276060"/>
                  </a:lnTo>
                  <a:lnTo>
                    <a:pt x="137145" y="276224"/>
                  </a:lnTo>
                  <a:close/>
                </a:path>
              </a:pathLst>
            </a:custGeom>
            <a:solidFill>
              <a:srgbClr val="C6F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057649" y="3809999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145" y="276224"/>
                  </a:moveTo>
                  <a:lnTo>
                    <a:pt x="97333" y="270320"/>
                  </a:lnTo>
                  <a:lnTo>
                    <a:pt x="60950" y="253111"/>
                  </a:lnTo>
                  <a:lnTo>
                    <a:pt x="31128" y="226084"/>
                  </a:lnTo>
                  <a:lnTo>
                    <a:pt x="10439" y="191562"/>
                  </a:lnTo>
                  <a:lnTo>
                    <a:pt x="658" y="152522"/>
                  </a:lnTo>
                  <a:lnTo>
                    <a:pt x="0" y="139079"/>
                  </a:lnTo>
                  <a:lnTo>
                    <a:pt x="164" y="130407"/>
                  </a:lnTo>
                  <a:lnTo>
                    <a:pt x="8012" y="90949"/>
                  </a:lnTo>
                  <a:lnTo>
                    <a:pt x="26992" y="55440"/>
                  </a:lnTo>
                  <a:lnTo>
                    <a:pt x="55440" y="26992"/>
                  </a:lnTo>
                  <a:lnTo>
                    <a:pt x="90949" y="8013"/>
                  </a:lnTo>
                  <a:lnTo>
                    <a:pt x="130407" y="164"/>
                  </a:lnTo>
                  <a:lnTo>
                    <a:pt x="139079" y="0"/>
                  </a:lnTo>
                  <a:lnTo>
                    <a:pt x="145817" y="164"/>
                  </a:lnTo>
                  <a:lnTo>
                    <a:pt x="185274" y="8013"/>
                  </a:lnTo>
                  <a:lnTo>
                    <a:pt x="220783" y="26992"/>
                  </a:lnTo>
                  <a:lnTo>
                    <a:pt x="249231" y="55440"/>
                  </a:lnTo>
                  <a:lnTo>
                    <a:pt x="268211" y="90949"/>
                  </a:lnTo>
                  <a:lnTo>
                    <a:pt x="276060" y="130407"/>
                  </a:lnTo>
                  <a:lnTo>
                    <a:pt x="276224" y="139079"/>
                  </a:lnTo>
                  <a:lnTo>
                    <a:pt x="276060" y="145817"/>
                  </a:lnTo>
                  <a:lnTo>
                    <a:pt x="268211" y="185274"/>
                  </a:lnTo>
                  <a:lnTo>
                    <a:pt x="249231" y="220783"/>
                  </a:lnTo>
                  <a:lnTo>
                    <a:pt x="220783" y="249231"/>
                  </a:lnTo>
                  <a:lnTo>
                    <a:pt x="185274" y="268211"/>
                  </a:lnTo>
                  <a:lnTo>
                    <a:pt x="145817" y="276060"/>
                  </a:lnTo>
                  <a:lnTo>
                    <a:pt x="137145" y="276224"/>
                  </a:lnTo>
                  <a:close/>
                </a:path>
              </a:pathLst>
            </a:custGeom>
            <a:solidFill>
              <a:srgbClr val="BEE3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549399" y="3800195"/>
            <a:ext cx="2747645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304925" algn="l"/>
                <a:tab pos="2551430" algn="l"/>
              </a:tabLst>
            </a:pP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중점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85" b="1">
                <a:solidFill>
                  <a:srgbClr val="333333"/>
                </a:solidFill>
                <a:latin typeface="Noto Sans JP"/>
                <a:cs typeface="Noto Sans JP"/>
              </a:rPr>
              <a:t>SEL</a:t>
            </a:r>
            <a:r>
              <a:rPr dirty="0" sz="1500" spc="15" b="1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500" spc="-25" b="1">
                <a:solidFill>
                  <a:srgbClr val="333333"/>
                </a:solidFill>
                <a:latin typeface="Malgun Gothic"/>
                <a:cs typeface="Malgun Gothic"/>
              </a:rPr>
              <a:t>역량</a:t>
            </a:r>
            <a:r>
              <a:rPr dirty="0" sz="1500" spc="-25" b="1">
                <a:solidFill>
                  <a:srgbClr val="333333"/>
                </a:solidFill>
                <a:latin typeface="Noto Sans JP"/>
                <a:cs typeface="Noto Sans JP"/>
              </a:rPr>
              <a:t>:</a:t>
            </a:r>
            <a:r>
              <a:rPr dirty="0" sz="1500" b="1">
                <a:solidFill>
                  <a:srgbClr val="333333"/>
                </a:solidFill>
                <a:latin typeface="Noto Sans JP"/>
                <a:cs typeface="Noto Sans JP"/>
              </a:rPr>
              <a:t>	</a:t>
            </a:r>
            <a:r>
              <a:rPr dirty="0" sz="1600" spc="265">
                <a:solidFill>
                  <a:srgbClr val="2E8559"/>
                </a:solidFill>
                <a:latin typeface="BIZ UDPGothic"/>
                <a:cs typeface="BIZ UDPGothic"/>
              </a:rPr>
              <a:t>♧</a:t>
            </a:r>
            <a:r>
              <a:rPr dirty="0" sz="1600">
                <a:solidFill>
                  <a:srgbClr val="2E8559"/>
                </a:solidFill>
                <a:latin typeface="BIZ UDPGothic"/>
                <a:cs typeface="BIZ UDPGothic"/>
              </a:rPr>
              <a:t>	</a:t>
            </a:r>
            <a:r>
              <a:rPr dirty="0" sz="1600" spc="265">
                <a:solidFill>
                  <a:srgbClr val="2B5281"/>
                </a:solidFill>
                <a:latin typeface="BIZ UDPGothic"/>
                <a:cs typeface="BIZ UDPGothic"/>
              </a:rPr>
              <a:t>♤</a:t>
            </a:r>
            <a:endParaRPr sz="1600">
              <a:latin typeface="BIZ UDPGothic"/>
              <a:cs typeface="BIZ UDPGothic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146772" y="3825113"/>
            <a:ext cx="1875789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9205" algn="l"/>
              </a:tabLst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사회적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95">
                <a:solidFill>
                  <a:srgbClr val="333333"/>
                </a:solidFill>
                <a:latin typeface="Dotum"/>
                <a:cs typeface="Dotum"/>
              </a:rPr>
              <a:t>인식</a:t>
            </a:r>
            <a:r>
              <a:rPr dirty="0" sz="1350">
                <a:solidFill>
                  <a:srgbClr val="333333"/>
                </a:solidFill>
                <a:latin typeface="Dotum"/>
                <a:cs typeface="Dotum"/>
              </a:rPr>
              <a:t>	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관계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기술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609599" y="4543424"/>
            <a:ext cx="10972800" cy="2752725"/>
            <a:chOff x="609599" y="4543424"/>
            <a:chExt cx="10972800" cy="2752725"/>
          </a:xfrm>
        </p:grpSpPr>
        <p:sp>
          <p:nvSpPr>
            <p:cNvPr id="18" name="object 18" descr=""/>
            <p:cNvSpPr/>
            <p:nvPr/>
          </p:nvSpPr>
          <p:spPr>
            <a:xfrm>
              <a:off x="628649" y="4543424"/>
              <a:ext cx="10953750" cy="2752725"/>
            </a:xfrm>
            <a:custGeom>
              <a:avLst/>
              <a:gdLst/>
              <a:ahLst/>
              <a:cxnLst/>
              <a:rect l="l" t="t" r="r" b="b"/>
              <a:pathLst>
                <a:path w="10953750" h="2752725">
                  <a:moveTo>
                    <a:pt x="10882552" y="2752724"/>
                  </a:moveTo>
                  <a:lnTo>
                    <a:pt x="53397" y="2752724"/>
                  </a:lnTo>
                  <a:lnTo>
                    <a:pt x="49680" y="2752236"/>
                  </a:lnTo>
                  <a:lnTo>
                    <a:pt x="14085" y="2726868"/>
                  </a:lnTo>
                  <a:lnTo>
                    <a:pt x="366" y="2686482"/>
                  </a:lnTo>
                  <a:lnTo>
                    <a:pt x="0" y="2681527"/>
                  </a:lnTo>
                  <a:lnTo>
                    <a:pt x="0" y="2676524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10882552" y="0"/>
                  </a:lnTo>
                  <a:lnTo>
                    <a:pt x="10924041" y="15621"/>
                  </a:lnTo>
                  <a:lnTo>
                    <a:pt x="10949861" y="51661"/>
                  </a:lnTo>
                  <a:lnTo>
                    <a:pt x="10953747" y="71196"/>
                  </a:lnTo>
                  <a:lnTo>
                    <a:pt x="10953747" y="2681527"/>
                  </a:lnTo>
                  <a:lnTo>
                    <a:pt x="10938125" y="2723019"/>
                  </a:lnTo>
                  <a:lnTo>
                    <a:pt x="10902086" y="2748838"/>
                  </a:lnTo>
                  <a:lnTo>
                    <a:pt x="10887506" y="2752236"/>
                  </a:lnTo>
                  <a:lnTo>
                    <a:pt x="10882552" y="275272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09599" y="4543702"/>
              <a:ext cx="70485" cy="2752725"/>
            </a:xfrm>
            <a:custGeom>
              <a:avLst/>
              <a:gdLst/>
              <a:ahLst/>
              <a:cxnLst/>
              <a:rect l="l" t="t" r="r" b="b"/>
              <a:pathLst>
                <a:path w="70484" h="2752725">
                  <a:moveTo>
                    <a:pt x="70450" y="2752169"/>
                  </a:moveTo>
                  <a:lnTo>
                    <a:pt x="33857" y="2739615"/>
                  </a:lnTo>
                  <a:lnTo>
                    <a:pt x="5800" y="2705406"/>
                  </a:lnTo>
                  <a:lnTo>
                    <a:pt x="0" y="2676247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2676247"/>
                  </a:lnTo>
                  <a:lnTo>
                    <a:pt x="44514" y="2718588"/>
                  </a:lnTo>
                  <a:lnTo>
                    <a:pt x="66287" y="2750512"/>
                  </a:lnTo>
                  <a:lnTo>
                    <a:pt x="70450" y="2752169"/>
                  </a:lnTo>
                  <a:close/>
                </a:path>
              </a:pathLst>
            </a:custGeom>
            <a:solidFill>
              <a:srgbClr val="4199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52499" y="477202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9"/>
                  </a:lnTo>
                  <a:lnTo>
                    <a:pt x="127441" y="433735"/>
                  </a:lnTo>
                  <a:lnTo>
                    <a:pt x="89365" y="410059"/>
                  </a:lnTo>
                  <a:lnTo>
                    <a:pt x="56639" y="379410"/>
                  </a:lnTo>
                  <a:lnTo>
                    <a:pt x="30522" y="342963"/>
                  </a:lnTo>
                  <a:lnTo>
                    <a:pt x="12016" y="302122"/>
                  </a:lnTo>
                  <a:lnTo>
                    <a:pt x="1834" y="258457"/>
                  </a:lnTo>
                  <a:lnTo>
                    <a:pt x="0" y="236087"/>
                  </a:lnTo>
                  <a:lnTo>
                    <a:pt x="0" y="221112"/>
                  </a:lnTo>
                  <a:lnTo>
                    <a:pt x="5852" y="176658"/>
                  </a:lnTo>
                  <a:lnTo>
                    <a:pt x="20266" y="134200"/>
                  </a:lnTo>
                  <a:lnTo>
                    <a:pt x="42685" y="95370"/>
                  </a:lnTo>
                  <a:lnTo>
                    <a:pt x="72249" y="61660"/>
                  </a:lnTo>
                  <a:lnTo>
                    <a:pt x="107821" y="34366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2"/>
                  </a:lnTo>
                  <a:lnTo>
                    <a:pt x="322998" y="20265"/>
                  </a:lnTo>
                  <a:lnTo>
                    <a:pt x="361828" y="42684"/>
                  </a:lnTo>
                  <a:lnTo>
                    <a:pt x="395538" y="72249"/>
                  </a:lnTo>
                  <a:lnTo>
                    <a:pt x="422833" y="107820"/>
                  </a:lnTo>
                  <a:lnTo>
                    <a:pt x="442663" y="148035"/>
                  </a:lnTo>
                  <a:lnTo>
                    <a:pt x="454268" y="191344"/>
                  </a:lnTo>
                  <a:lnTo>
                    <a:pt x="457199" y="221112"/>
                  </a:lnTo>
                  <a:lnTo>
                    <a:pt x="457199" y="228599"/>
                  </a:lnTo>
                  <a:lnTo>
                    <a:pt x="457199" y="236087"/>
                  </a:lnTo>
                  <a:lnTo>
                    <a:pt x="451346" y="280540"/>
                  </a:lnTo>
                  <a:lnTo>
                    <a:pt x="436933" y="322998"/>
                  </a:lnTo>
                  <a:lnTo>
                    <a:pt x="414514" y="361828"/>
                  </a:lnTo>
                  <a:lnTo>
                    <a:pt x="384950" y="395538"/>
                  </a:lnTo>
                  <a:lnTo>
                    <a:pt x="349377" y="422833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43555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5849" y="4886324"/>
              <a:ext cx="200025" cy="22860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4" y="5943599"/>
              <a:ext cx="66675" cy="66674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4" y="6210299"/>
              <a:ext cx="66675" cy="66674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4" y="6476999"/>
              <a:ext cx="66675" cy="66674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/>
          <p:nvPr/>
        </p:nvSpPr>
        <p:spPr>
          <a:xfrm>
            <a:off x="1549399" y="4748656"/>
            <a:ext cx="4108450" cy="18846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20" b="1">
                <a:solidFill>
                  <a:srgbClr val="1D40AF"/>
                </a:solidFill>
                <a:latin typeface="Noto Sans JP"/>
                <a:cs typeface="Noto Sans JP"/>
              </a:rPr>
              <a:t>B</a:t>
            </a:r>
            <a:r>
              <a:rPr dirty="0" sz="2000" spc="-320" b="1">
                <a:solidFill>
                  <a:srgbClr val="1D40AF"/>
                </a:solidFill>
                <a:latin typeface="Malgun Gothic"/>
                <a:cs typeface="Malgun Gothic"/>
              </a:rPr>
              <a:t>고등학교</a:t>
            </a:r>
            <a:r>
              <a:rPr dirty="0" sz="2000" spc="-195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285" b="1">
                <a:solidFill>
                  <a:srgbClr val="1D40AF"/>
                </a:solidFill>
                <a:latin typeface="Noto Sans JP"/>
                <a:cs typeface="Noto Sans JP"/>
              </a:rPr>
              <a:t>1</a:t>
            </a:r>
            <a:r>
              <a:rPr dirty="0" sz="2000" spc="-285" b="1">
                <a:solidFill>
                  <a:srgbClr val="1D40AF"/>
                </a:solidFill>
                <a:latin typeface="Malgun Gothic"/>
                <a:cs typeface="Malgun Gothic"/>
              </a:rPr>
              <a:t>학년</a:t>
            </a:r>
            <a:r>
              <a:rPr dirty="0" sz="2000" spc="-19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과학</a:t>
            </a:r>
            <a:r>
              <a:rPr dirty="0" sz="2000" spc="-19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1D40AF"/>
                </a:solidFill>
                <a:latin typeface="Malgun Gothic"/>
                <a:cs typeface="Malgun Gothic"/>
              </a:rPr>
              <a:t>탐구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65">
                <a:solidFill>
                  <a:srgbClr val="2562EB"/>
                </a:solidFill>
                <a:latin typeface="Noto Sans JP"/>
                <a:cs typeface="Noto Sans JP"/>
              </a:rPr>
              <a:t>AIDT</a:t>
            </a:r>
            <a:r>
              <a:rPr dirty="0" sz="1600" spc="15">
                <a:solidFill>
                  <a:srgbClr val="2562EB"/>
                </a:solidFill>
                <a:latin typeface="Noto Sans JP"/>
                <a:cs typeface="Noto Sans JP"/>
              </a:rPr>
              <a:t> </a:t>
            </a:r>
            <a:r>
              <a:rPr dirty="0" sz="1500" spc="-270">
                <a:solidFill>
                  <a:srgbClr val="2562EB"/>
                </a:solidFill>
                <a:latin typeface="Dotum"/>
                <a:cs typeface="Dotum"/>
              </a:rPr>
              <a:t>데이터</a:t>
            </a:r>
            <a:r>
              <a:rPr dirty="0" sz="1500" spc="-12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2562EB"/>
                </a:solidFill>
                <a:latin typeface="Dotum"/>
                <a:cs typeface="Dotum"/>
              </a:rPr>
              <a:t>분석</a:t>
            </a:r>
            <a:r>
              <a:rPr dirty="0" sz="1500" spc="-12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2562EB"/>
                </a:solidFill>
                <a:latin typeface="Dotum"/>
                <a:cs typeface="Dotum"/>
              </a:rPr>
              <a:t>기능을</a:t>
            </a:r>
            <a:r>
              <a:rPr dirty="0" sz="1500" spc="-12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2562EB"/>
                </a:solidFill>
                <a:latin typeface="Dotum"/>
                <a:cs typeface="Dotum"/>
              </a:rPr>
              <a:t>활용한</a:t>
            </a:r>
            <a:r>
              <a:rPr dirty="0" sz="1500" spc="-12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2562EB"/>
                </a:solidFill>
                <a:latin typeface="Dotum"/>
                <a:cs typeface="Dotum"/>
              </a:rPr>
              <a:t>환경</a:t>
            </a:r>
            <a:r>
              <a:rPr dirty="0" sz="1500" spc="-12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2562EB"/>
                </a:solidFill>
                <a:latin typeface="Dotum"/>
                <a:cs typeface="Dotum"/>
              </a:rPr>
              <a:t>문제</a:t>
            </a:r>
            <a:r>
              <a:rPr dirty="0" sz="1500" spc="-12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500" spc="-290">
                <a:solidFill>
                  <a:srgbClr val="2562EB"/>
                </a:solidFill>
                <a:latin typeface="Dotum"/>
                <a:cs typeface="Dotum"/>
              </a:rPr>
              <a:t>프로젝트</a:t>
            </a:r>
            <a:endParaRPr sz="15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적용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배경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및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주요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95" b="1">
                <a:solidFill>
                  <a:srgbClr val="333333"/>
                </a:solidFill>
                <a:latin typeface="Malgun Gothic"/>
                <a:cs typeface="Malgun Gothic"/>
              </a:rPr>
              <a:t>활동</a:t>
            </a:r>
            <a:endParaRPr sz="1500">
              <a:latin typeface="Malgun Gothic"/>
              <a:cs typeface="Malgun Gothic"/>
            </a:endParaRPr>
          </a:p>
          <a:p>
            <a:pPr marL="240665" marR="5080">
              <a:lnSpc>
                <a:spcPct val="116700"/>
              </a:lnSpc>
              <a:spcBef>
                <a:spcPts val="600"/>
              </a:spcBef>
            </a:pP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지역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환경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데이터를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450" spc="-120">
                <a:solidFill>
                  <a:srgbClr val="333333"/>
                </a:solidFill>
                <a:latin typeface="Noto Sans JP"/>
                <a:cs typeface="Noto Sans JP"/>
              </a:rPr>
              <a:t>AIDT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로</a:t>
            </a:r>
            <a:r>
              <a:rPr dirty="0" sz="1500" spc="-114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분석하여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문제</a:t>
            </a:r>
            <a:r>
              <a:rPr dirty="0" sz="1500" spc="-12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상황</a:t>
            </a:r>
            <a:r>
              <a:rPr dirty="0" sz="1500" spc="-114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333333"/>
                </a:solidFill>
                <a:latin typeface="Dotum"/>
                <a:cs typeface="Dotum"/>
              </a:rPr>
              <a:t>파악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개인별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맞춤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분석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과정과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모둠별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해결책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도출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단계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333333"/>
                </a:solidFill>
                <a:latin typeface="Dotum"/>
                <a:cs typeface="Dotum"/>
              </a:rPr>
              <a:t>연계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데이터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기반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의사결정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과정에서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상호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피드백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333333"/>
                </a:solidFill>
                <a:latin typeface="Dotum"/>
                <a:cs typeface="Dotum"/>
              </a:rPr>
              <a:t>협력</a:t>
            </a:r>
            <a:endParaRPr sz="1500">
              <a:latin typeface="Dotum"/>
              <a:cs typeface="Dotum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2809874" y="6791324"/>
            <a:ext cx="1524000" cy="276225"/>
            <a:chOff x="2809874" y="6791324"/>
            <a:chExt cx="1524000" cy="276225"/>
          </a:xfrm>
        </p:grpSpPr>
        <p:sp>
          <p:nvSpPr>
            <p:cNvPr id="27" name="object 27" descr=""/>
            <p:cNvSpPr/>
            <p:nvPr/>
          </p:nvSpPr>
          <p:spPr>
            <a:xfrm>
              <a:off x="2809874" y="6791324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145" y="276224"/>
                  </a:moveTo>
                  <a:lnTo>
                    <a:pt x="97333" y="270320"/>
                  </a:lnTo>
                  <a:lnTo>
                    <a:pt x="60950" y="253111"/>
                  </a:lnTo>
                  <a:lnTo>
                    <a:pt x="31128" y="226083"/>
                  </a:lnTo>
                  <a:lnTo>
                    <a:pt x="10439" y="191562"/>
                  </a:lnTo>
                  <a:lnTo>
                    <a:pt x="658" y="152522"/>
                  </a:lnTo>
                  <a:lnTo>
                    <a:pt x="0" y="139079"/>
                  </a:lnTo>
                  <a:lnTo>
                    <a:pt x="164" y="130407"/>
                  </a:lnTo>
                  <a:lnTo>
                    <a:pt x="8013" y="90948"/>
                  </a:lnTo>
                  <a:lnTo>
                    <a:pt x="26992" y="55439"/>
                  </a:lnTo>
                  <a:lnTo>
                    <a:pt x="55440" y="26992"/>
                  </a:lnTo>
                  <a:lnTo>
                    <a:pt x="90949" y="8012"/>
                  </a:lnTo>
                  <a:lnTo>
                    <a:pt x="130407" y="164"/>
                  </a:lnTo>
                  <a:lnTo>
                    <a:pt x="139079" y="0"/>
                  </a:lnTo>
                  <a:lnTo>
                    <a:pt x="145817" y="164"/>
                  </a:lnTo>
                  <a:lnTo>
                    <a:pt x="185274" y="8012"/>
                  </a:lnTo>
                  <a:lnTo>
                    <a:pt x="220783" y="26993"/>
                  </a:lnTo>
                  <a:lnTo>
                    <a:pt x="249231" y="55439"/>
                  </a:lnTo>
                  <a:lnTo>
                    <a:pt x="268211" y="90948"/>
                  </a:lnTo>
                  <a:lnTo>
                    <a:pt x="276060" y="130407"/>
                  </a:lnTo>
                  <a:lnTo>
                    <a:pt x="276224" y="139079"/>
                  </a:lnTo>
                  <a:lnTo>
                    <a:pt x="276060" y="145817"/>
                  </a:lnTo>
                  <a:lnTo>
                    <a:pt x="268211" y="185274"/>
                  </a:lnTo>
                  <a:lnTo>
                    <a:pt x="249231" y="220782"/>
                  </a:lnTo>
                  <a:lnTo>
                    <a:pt x="220783" y="249231"/>
                  </a:lnTo>
                  <a:lnTo>
                    <a:pt x="185274" y="268210"/>
                  </a:lnTo>
                  <a:lnTo>
                    <a:pt x="145817" y="276059"/>
                  </a:lnTo>
                  <a:lnTo>
                    <a:pt x="137145" y="276224"/>
                  </a:lnTo>
                  <a:close/>
                </a:path>
              </a:pathLst>
            </a:custGeom>
            <a:solidFill>
              <a:srgbClr val="C6F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057649" y="6791324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145" y="276224"/>
                  </a:moveTo>
                  <a:lnTo>
                    <a:pt x="97333" y="270320"/>
                  </a:lnTo>
                  <a:lnTo>
                    <a:pt x="60950" y="253111"/>
                  </a:lnTo>
                  <a:lnTo>
                    <a:pt x="31128" y="226083"/>
                  </a:lnTo>
                  <a:lnTo>
                    <a:pt x="10439" y="191562"/>
                  </a:lnTo>
                  <a:lnTo>
                    <a:pt x="658" y="152522"/>
                  </a:lnTo>
                  <a:lnTo>
                    <a:pt x="0" y="139079"/>
                  </a:lnTo>
                  <a:lnTo>
                    <a:pt x="164" y="130407"/>
                  </a:lnTo>
                  <a:lnTo>
                    <a:pt x="8012" y="90948"/>
                  </a:lnTo>
                  <a:lnTo>
                    <a:pt x="26992" y="55439"/>
                  </a:lnTo>
                  <a:lnTo>
                    <a:pt x="55440" y="26992"/>
                  </a:lnTo>
                  <a:lnTo>
                    <a:pt x="90949" y="8012"/>
                  </a:lnTo>
                  <a:lnTo>
                    <a:pt x="130407" y="164"/>
                  </a:lnTo>
                  <a:lnTo>
                    <a:pt x="139079" y="0"/>
                  </a:lnTo>
                  <a:lnTo>
                    <a:pt x="145817" y="164"/>
                  </a:lnTo>
                  <a:lnTo>
                    <a:pt x="185274" y="8012"/>
                  </a:lnTo>
                  <a:lnTo>
                    <a:pt x="220783" y="26993"/>
                  </a:lnTo>
                  <a:lnTo>
                    <a:pt x="249231" y="55439"/>
                  </a:lnTo>
                  <a:lnTo>
                    <a:pt x="268211" y="90948"/>
                  </a:lnTo>
                  <a:lnTo>
                    <a:pt x="276060" y="130407"/>
                  </a:lnTo>
                  <a:lnTo>
                    <a:pt x="276224" y="139079"/>
                  </a:lnTo>
                  <a:lnTo>
                    <a:pt x="276060" y="145817"/>
                  </a:lnTo>
                  <a:lnTo>
                    <a:pt x="268211" y="185274"/>
                  </a:lnTo>
                  <a:lnTo>
                    <a:pt x="249231" y="220782"/>
                  </a:lnTo>
                  <a:lnTo>
                    <a:pt x="220783" y="249231"/>
                  </a:lnTo>
                  <a:lnTo>
                    <a:pt x="185274" y="268210"/>
                  </a:lnTo>
                  <a:lnTo>
                    <a:pt x="145817" y="276059"/>
                  </a:lnTo>
                  <a:lnTo>
                    <a:pt x="137145" y="276224"/>
                  </a:lnTo>
                  <a:close/>
                </a:path>
              </a:pathLst>
            </a:custGeom>
            <a:solidFill>
              <a:srgbClr val="E8D8F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1549399" y="6781520"/>
            <a:ext cx="2747645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304925" algn="l"/>
                <a:tab pos="2551430" algn="l"/>
              </a:tabLst>
            </a:pP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중점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85" b="1">
                <a:solidFill>
                  <a:srgbClr val="333333"/>
                </a:solidFill>
                <a:latin typeface="Noto Sans JP"/>
                <a:cs typeface="Noto Sans JP"/>
              </a:rPr>
              <a:t>SEL</a:t>
            </a:r>
            <a:r>
              <a:rPr dirty="0" sz="1500" spc="15" b="1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500" spc="-25" b="1">
                <a:solidFill>
                  <a:srgbClr val="333333"/>
                </a:solidFill>
                <a:latin typeface="Malgun Gothic"/>
                <a:cs typeface="Malgun Gothic"/>
              </a:rPr>
              <a:t>역량</a:t>
            </a:r>
            <a:r>
              <a:rPr dirty="0" sz="1500" spc="-25" b="1">
                <a:solidFill>
                  <a:srgbClr val="333333"/>
                </a:solidFill>
                <a:latin typeface="Noto Sans JP"/>
                <a:cs typeface="Noto Sans JP"/>
              </a:rPr>
              <a:t>:</a:t>
            </a:r>
            <a:r>
              <a:rPr dirty="0" sz="1500" b="1">
                <a:solidFill>
                  <a:srgbClr val="333333"/>
                </a:solidFill>
                <a:latin typeface="Noto Sans JP"/>
                <a:cs typeface="Noto Sans JP"/>
              </a:rPr>
              <a:t>	</a:t>
            </a:r>
            <a:r>
              <a:rPr dirty="0" sz="1600" spc="265">
                <a:solidFill>
                  <a:srgbClr val="2E8559"/>
                </a:solidFill>
                <a:latin typeface="BIZ UDPGothic"/>
                <a:cs typeface="BIZ UDPGothic"/>
              </a:rPr>
              <a:t>♧</a:t>
            </a:r>
            <a:r>
              <a:rPr dirty="0" sz="1600">
                <a:solidFill>
                  <a:srgbClr val="2E8559"/>
                </a:solidFill>
                <a:latin typeface="BIZ UDPGothic"/>
                <a:cs typeface="BIZ UDPGothic"/>
              </a:rPr>
              <a:t>	</a:t>
            </a:r>
            <a:r>
              <a:rPr dirty="0" sz="1600" spc="-105">
                <a:solidFill>
                  <a:srgbClr val="6A45C1"/>
                </a:solidFill>
                <a:latin typeface="SimSun"/>
                <a:cs typeface="SimSun"/>
              </a:rPr>
              <a:t>★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3146772" y="6806438"/>
            <a:ext cx="247967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9205" algn="l"/>
              </a:tabLst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사회적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95">
                <a:solidFill>
                  <a:srgbClr val="333333"/>
                </a:solidFill>
                <a:latin typeface="Dotum"/>
                <a:cs typeface="Dotum"/>
              </a:rPr>
              <a:t>인식</a:t>
            </a:r>
            <a:r>
              <a:rPr dirty="0" sz="1350">
                <a:solidFill>
                  <a:srgbClr val="333333"/>
                </a:solidFill>
                <a:latin typeface="Dotum"/>
                <a:cs typeface="Dotum"/>
              </a:rPr>
              <a:t>	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책임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있는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0">
                <a:solidFill>
                  <a:srgbClr val="333333"/>
                </a:solidFill>
                <a:latin typeface="Dotum"/>
                <a:cs typeface="Dotum"/>
              </a:rPr>
              <a:t>의사결정</a:t>
            </a:r>
            <a:endParaRPr sz="1350">
              <a:latin typeface="Dotum"/>
              <a:cs typeface="Dotum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96899" y="7432926"/>
            <a:ext cx="6497320" cy="2120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-165">
                <a:solidFill>
                  <a:srgbClr val="4A5462"/>
                </a:solidFill>
                <a:latin typeface="Dotum"/>
                <a:cs typeface="Dotum"/>
              </a:rPr>
              <a:t>※</a:t>
            </a:r>
            <a:r>
              <a:rPr dirty="0" sz="120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4A5462"/>
                </a:solidFill>
                <a:latin typeface="Dotum"/>
                <a:cs typeface="Dotum"/>
              </a:rPr>
              <a:t>위</a:t>
            </a:r>
            <a:r>
              <a:rPr dirty="0" sz="120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4A5462"/>
                </a:solidFill>
                <a:latin typeface="Dotum"/>
                <a:cs typeface="Dotum"/>
              </a:rPr>
              <a:t>사례들은</a:t>
            </a:r>
            <a:r>
              <a:rPr dirty="0" sz="120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80" i="1">
                <a:solidFill>
                  <a:srgbClr val="4A5462"/>
                </a:solidFill>
                <a:latin typeface="Arial"/>
                <a:cs typeface="Arial"/>
              </a:rPr>
              <a:t>HTHT</a:t>
            </a:r>
            <a:r>
              <a:rPr dirty="0" sz="1150" spc="-15" i="1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00" spc="-240">
                <a:solidFill>
                  <a:srgbClr val="4A5462"/>
                </a:solidFill>
                <a:latin typeface="Dotum"/>
                <a:cs typeface="Dotum"/>
              </a:rPr>
              <a:t>모델의</a:t>
            </a:r>
            <a:r>
              <a:rPr dirty="0" sz="120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4A5462"/>
                </a:solidFill>
                <a:latin typeface="Dotum"/>
                <a:cs typeface="Dotum"/>
              </a:rPr>
              <a:t>핵심인</a:t>
            </a:r>
            <a:r>
              <a:rPr dirty="0" sz="120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70" i="1">
                <a:solidFill>
                  <a:srgbClr val="4A5462"/>
                </a:solidFill>
                <a:latin typeface="Arial"/>
                <a:cs typeface="Arial"/>
              </a:rPr>
              <a:t>'</a:t>
            </a:r>
            <a:r>
              <a:rPr dirty="0" sz="1200" spc="-170">
                <a:solidFill>
                  <a:srgbClr val="4A5462"/>
                </a:solidFill>
                <a:latin typeface="Dotum"/>
                <a:cs typeface="Dotum"/>
              </a:rPr>
              <a:t>기술을</a:t>
            </a:r>
            <a:r>
              <a:rPr dirty="0" sz="120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4A5462"/>
                </a:solidFill>
                <a:latin typeface="Dotum"/>
                <a:cs typeface="Dotum"/>
              </a:rPr>
              <a:t>통한</a:t>
            </a:r>
            <a:r>
              <a:rPr dirty="0" sz="120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185">
                <a:solidFill>
                  <a:srgbClr val="4A5462"/>
                </a:solidFill>
                <a:latin typeface="Dotum"/>
                <a:cs typeface="Dotum"/>
              </a:rPr>
              <a:t>개인화</a:t>
            </a:r>
            <a:r>
              <a:rPr dirty="0" sz="1150" spc="-185" i="1">
                <a:solidFill>
                  <a:srgbClr val="4A5462"/>
                </a:solidFill>
                <a:latin typeface="Arial"/>
                <a:cs typeface="Arial"/>
              </a:rPr>
              <a:t>'</a:t>
            </a:r>
            <a:r>
              <a:rPr dirty="0" sz="1200" spc="-185">
                <a:solidFill>
                  <a:srgbClr val="4A5462"/>
                </a:solidFill>
                <a:latin typeface="Dotum"/>
                <a:cs typeface="Dotum"/>
              </a:rPr>
              <a:t>와</a:t>
            </a:r>
            <a:r>
              <a:rPr dirty="0" sz="120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70" i="1">
                <a:solidFill>
                  <a:srgbClr val="4A5462"/>
                </a:solidFill>
                <a:latin typeface="Arial"/>
                <a:cs typeface="Arial"/>
              </a:rPr>
              <a:t>'</a:t>
            </a:r>
            <a:r>
              <a:rPr dirty="0" sz="1200" spc="-170">
                <a:solidFill>
                  <a:srgbClr val="4A5462"/>
                </a:solidFill>
                <a:latin typeface="Dotum"/>
                <a:cs typeface="Dotum"/>
              </a:rPr>
              <a:t>협력적</a:t>
            </a:r>
            <a:r>
              <a:rPr dirty="0" sz="120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195">
                <a:solidFill>
                  <a:srgbClr val="4A5462"/>
                </a:solidFill>
                <a:latin typeface="Dotum"/>
                <a:cs typeface="Dotum"/>
              </a:rPr>
              <a:t>상호작용</a:t>
            </a:r>
            <a:r>
              <a:rPr dirty="0" sz="1150" spc="-195" i="1">
                <a:solidFill>
                  <a:srgbClr val="4A5462"/>
                </a:solidFill>
                <a:latin typeface="Arial"/>
                <a:cs typeface="Arial"/>
              </a:rPr>
              <a:t>'</a:t>
            </a:r>
            <a:r>
              <a:rPr dirty="0" sz="1200" spc="-195">
                <a:solidFill>
                  <a:srgbClr val="4A5462"/>
                </a:solidFill>
                <a:latin typeface="Dotum"/>
                <a:cs typeface="Dotum"/>
              </a:rPr>
              <a:t>의</a:t>
            </a:r>
            <a:r>
              <a:rPr dirty="0" sz="120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4A5462"/>
                </a:solidFill>
                <a:latin typeface="Dotum"/>
                <a:cs typeface="Dotum"/>
              </a:rPr>
              <a:t>균형을</a:t>
            </a:r>
            <a:r>
              <a:rPr dirty="0" sz="120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4A5462"/>
                </a:solidFill>
                <a:latin typeface="Dotum"/>
                <a:cs typeface="Dotum"/>
              </a:rPr>
              <a:t>보여주는</a:t>
            </a:r>
            <a:r>
              <a:rPr dirty="0" sz="120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4A5462"/>
                </a:solidFill>
                <a:latin typeface="Dotum"/>
                <a:cs typeface="Dotum"/>
              </a:rPr>
              <a:t>대표적</a:t>
            </a:r>
            <a:r>
              <a:rPr dirty="0" sz="120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150">
                <a:solidFill>
                  <a:srgbClr val="4A5462"/>
                </a:solidFill>
                <a:latin typeface="Dotum"/>
                <a:cs typeface="Dotum"/>
              </a:rPr>
              <a:t>예시입니다</a:t>
            </a:r>
            <a:r>
              <a:rPr dirty="0" sz="1150" spc="-150" i="1">
                <a:solidFill>
                  <a:srgbClr val="4A5462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0" y="7715249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19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9"/>
                </a:lnTo>
                <a:close/>
              </a:path>
            </a:pathLst>
          </a:custGeom>
          <a:solidFill>
            <a:srgbClr val="2B52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292099" y="7829498"/>
            <a:ext cx="2473960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80"/>
              </a:lnSpc>
            </a:pPr>
            <a:r>
              <a:rPr dirty="0" sz="1200" spc="-75">
                <a:solidFill>
                  <a:srgbClr val="FFFFFF"/>
                </a:solidFill>
                <a:latin typeface="Noto Sans JP"/>
                <a:cs typeface="Noto Sans JP"/>
              </a:rPr>
              <a:t>AIDT</a:t>
            </a:r>
            <a:r>
              <a:rPr dirty="0" sz="1200" spc="35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dirty="0" sz="1200" spc="-225">
                <a:solidFill>
                  <a:srgbClr val="FFFFFF"/>
                </a:solidFill>
                <a:latin typeface="Dotum"/>
                <a:cs typeface="Dotum"/>
              </a:rPr>
              <a:t>사례</a:t>
            </a:r>
            <a:r>
              <a:rPr dirty="0" sz="1200" spc="-9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200" spc="-225">
                <a:solidFill>
                  <a:srgbClr val="FFFFFF"/>
                </a:solidFill>
                <a:latin typeface="Dotum"/>
                <a:cs typeface="Dotum"/>
              </a:rPr>
              <a:t>체험으로</a:t>
            </a:r>
            <a:r>
              <a:rPr dirty="0" sz="1200" spc="-9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200" spc="-225">
                <a:solidFill>
                  <a:srgbClr val="FFFFFF"/>
                </a:solidFill>
                <a:latin typeface="Dotum"/>
                <a:cs typeface="Dotum"/>
              </a:rPr>
              <a:t>이해하는</a:t>
            </a:r>
            <a:r>
              <a:rPr dirty="0" sz="1200" spc="-9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200" spc="-65">
                <a:solidFill>
                  <a:srgbClr val="FFFFFF"/>
                </a:solidFill>
                <a:latin typeface="Noto Sans JP"/>
                <a:cs typeface="Noto Sans JP"/>
              </a:rPr>
              <a:t>HTHT×SEL</a:t>
            </a:r>
            <a:endParaRPr sz="1200">
              <a:latin typeface="Noto Sans JP"/>
              <a:cs typeface="Noto Sans JP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1772899" y="7829498"/>
            <a:ext cx="165100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80"/>
              </a:lnSpc>
            </a:pPr>
            <a:fld id="{81D60167-4931-47E6-BA6A-407CBD079E47}" type="slidenum">
              <a:rPr dirty="0" sz="1200" spc="-50">
                <a:solidFill>
                  <a:srgbClr val="FFFFFF"/>
                </a:solidFill>
                <a:latin typeface="Noto Sans JP"/>
                <a:cs typeface="Noto Sans JP"/>
              </a:rPr>
              <a:t>6</a:t>
            </a:fld>
            <a:endParaRPr sz="120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사례</a:t>
            </a:r>
            <a:r>
              <a:rPr dirty="0" spc="-330"/>
              <a:t> </a:t>
            </a:r>
            <a:r>
              <a:rPr dirty="0" spc="-580"/>
              <a:t>체험</a:t>
            </a:r>
            <a:r>
              <a:rPr dirty="0" spc="-320"/>
              <a:t> </a:t>
            </a:r>
            <a:r>
              <a:rPr dirty="0" spc="-580"/>
              <a:t>및</a:t>
            </a:r>
            <a:r>
              <a:rPr dirty="0" spc="-315"/>
              <a:t> </a:t>
            </a:r>
            <a:r>
              <a:rPr dirty="0" spc="-605"/>
              <a:t>분석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609599" y="1562099"/>
            <a:ext cx="5334000" cy="4343400"/>
            <a:chOff x="609599" y="1562099"/>
            <a:chExt cx="5334000" cy="4343400"/>
          </a:xfrm>
        </p:grpSpPr>
        <p:sp>
          <p:nvSpPr>
            <p:cNvPr id="4" name="object 4" descr=""/>
            <p:cNvSpPr/>
            <p:nvPr/>
          </p:nvSpPr>
          <p:spPr>
            <a:xfrm>
              <a:off x="609599" y="1562099"/>
              <a:ext cx="5334000" cy="4343400"/>
            </a:xfrm>
            <a:custGeom>
              <a:avLst/>
              <a:gdLst/>
              <a:ahLst/>
              <a:cxnLst/>
              <a:rect l="l" t="t" r="r" b="b"/>
              <a:pathLst>
                <a:path w="5334000" h="4343400">
                  <a:moveTo>
                    <a:pt x="5262802" y="4343399"/>
                  </a:moveTo>
                  <a:lnTo>
                    <a:pt x="71196" y="4343399"/>
                  </a:lnTo>
                  <a:lnTo>
                    <a:pt x="66241" y="4342911"/>
                  </a:lnTo>
                  <a:lnTo>
                    <a:pt x="29705" y="4327777"/>
                  </a:lnTo>
                  <a:lnTo>
                    <a:pt x="3885" y="4291737"/>
                  </a:lnTo>
                  <a:lnTo>
                    <a:pt x="0" y="4272202"/>
                  </a:lnTo>
                  <a:lnTo>
                    <a:pt x="0" y="4267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262802" y="0"/>
                  </a:lnTo>
                  <a:lnTo>
                    <a:pt x="5304293" y="15621"/>
                  </a:lnTo>
                  <a:lnTo>
                    <a:pt x="5330113" y="51661"/>
                  </a:lnTo>
                  <a:lnTo>
                    <a:pt x="5333999" y="71196"/>
                  </a:lnTo>
                  <a:lnTo>
                    <a:pt x="5333999" y="4272202"/>
                  </a:lnTo>
                  <a:lnTo>
                    <a:pt x="5318377" y="4313693"/>
                  </a:lnTo>
                  <a:lnTo>
                    <a:pt x="5282337" y="4339513"/>
                  </a:lnTo>
                  <a:lnTo>
                    <a:pt x="5267757" y="4342911"/>
                  </a:lnTo>
                  <a:lnTo>
                    <a:pt x="5262802" y="43433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38187" y="2247899"/>
              <a:ext cx="38100" cy="2895600"/>
            </a:xfrm>
            <a:custGeom>
              <a:avLst/>
              <a:gdLst/>
              <a:ahLst/>
              <a:cxnLst/>
              <a:rect l="l" t="t" r="r" b="b"/>
              <a:pathLst>
                <a:path w="38100" h="2895600">
                  <a:moveTo>
                    <a:pt x="38100" y="1676400"/>
                  </a:moveTo>
                  <a:lnTo>
                    <a:pt x="0" y="1676400"/>
                  </a:lnTo>
                  <a:lnTo>
                    <a:pt x="0" y="2895600"/>
                  </a:lnTo>
                  <a:lnTo>
                    <a:pt x="38100" y="2895600"/>
                  </a:lnTo>
                  <a:lnTo>
                    <a:pt x="38100" y="1676400"/>
                  </a:lnTo>
                  <a:close/>
                </a:path>
                <a:path w="38100" h="2895600">
                  <a:moveTo>
                    <a:pt x="381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38100" y="15240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4199E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825500" y="1767332"/>
            <a:ext cx="1141095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참여형</a:t>
            </a:r>
            <a:r>
              <a:rPr dirty="0" sz="2000" spc="-20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1D40AF"/>
                </a:solidFill>
                <a:latin typeface="Malgun Gothic"/>
                <a:cs typeface="Malgun Gothic"/>
              </a:rPr>
              <a:t>체험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16000" y="2126190"/>
            <a:ext cx="4584700" cy="695325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1700" spc="-325" b="1">
                <a:solidFill>
                  <a:srgbClr val="333333"/>
                </a:solidFill>
                <a:latin typeface="Malgun Gothic"/>
                <a:cs typeface="Malgun Gothic"/>
              </a:rPr>
              <a:t>문학</a:t>
            </a:r>
            <a:r>
              <a:rPr dirty="0" sz="1700" spc="-18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333333"/>
                </a:solidFill>
                <a:latin typeface="Malgun Gothic"/>
                <a:cs typeface="Malgun Gothic"/>
              </a:rPr>
              <a:t>작품</a:t>
            </a:r>
            <a:r>
              <a:rPr dirty="0" sz="1700" spc="-18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333333"/>
                </a:solidFill>
                <a:latin typeface="Malgun Gothic"/>
                <a:cs typeface="Malgun Gothic"/>
              </a:rPr>
              <a:t>분석</a:t>
            </a:r>
            <a:r>
              <a:rPr dirty="0" sz="1700" spc="-18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650" spc="-30" b="1">
                <a:solidFill>
                  <a:srgbClr val="333333"/>
                </a:solidFill>
                <a:latin typeface="Noto Sans JP"/>
                <a:cs typeface="Noto Sans JP"/>
              </a:rPr>
              <a:t>AI</a:t>
            </a:r>
            <a:r>
              <a:rPr dirty="0" sz="1650" spc="-45" b="1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700" spc="-350" b="1">
                <a:solidFill>
                  <a:srgbClr val="333333"/>
                </a:solidFill>
                <a:latin typeface="Malgun Gothic"/>
                <a:cs typeface="Malgun Gothic"/>
              </a:rPr>
              <a:t>튜터링</a:t>
            </a:r>
            <a:endParaRPr sz="17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현대</a:t>
            </a:r>
            <a:r>
              <a:rPr dirty="0" sz="1350" spc="-9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소설</a:t>
            </a:r>
            <a:r>
              <a:rPr dirty="0" sz="1350" spc="-9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170">
                <a:solidFill>
                  <a:srgbClr val="333333"/>
                </a:solidFill>
                <a:latin typeface="SimSun"/>
                <a:cs typeface="SimSun"/>
              </a:rPr>
              <a:t>「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소나기</a:t>
            </a:r>
            <a:r>
              <a:rPr dirty="0" sz="1350" spc="-170">
                <a:solidFill>
                  <a:srgbClr val="333333"/>
                </a:solidFill>
                <a:latin typeface="SimSun"/>
                <a:cs typeface="SimSun"/>
              </a:rPr>
              <a:t>」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를</a:t>
            </a:r>
            <a:r>
              <a:rPr dirty="0" sz="1350" spc="-9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450" spc="-120">
                <a:solidFill>
                  <a:srgbClr val="333333"/>
                </a:solidFill>
                <a:latin typeface="Noto Sans JP"/>
                <a:cs typeface="Noto Sans JP"/>
              </a:rPr>
              <a:t>AI</a:t>
            </a:r>
            <a:r>
              <a:rPr dirty="0" sz="1450" spc="35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450" spc="-120">
                <a:solidFill>
                  <a:srgbClr val="333333"/>
                </a:solidFill>
                <a:latin typeface="Noto Sans JP"/>
                <a:cs typeface="Noto Sans JP"/>
              </a:rPr>
              <a:t>Digital</a:t>
            </a:r>
            <a:r>
              <a:rPr dirty="0" sz="1450" spc="4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450" spc="-185">
                <a:solidFill>
                  <a:srgbClr val="333333"/>
                </a:solidFill>
                <a:latin typeface="Noto Sans JP"/>
                <a:cs typeface="Noto Sans JP"/>
              </a:rPr>
              <a:t>Textbook</a:t>
            </a:r>
            <a:r>
              <a:rPr dirty="0" sz="1350" spc="-185">
                <a:solidFill>
                  <a:srgbClr val="333333"/>
                </a:solidFill>
                <a:latin typeface="Dotum"/>
                <a:cs typeface="Dotum"/>
              </a:rPr>
              <a:t>으로</a:t>
            </a:r>
            <a:r>
              <a:rPr dirty="0" sz="1350" spc="-9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분석하고</a:t>
            </a:r>
            <a:r>
              <a:rPr dirty="0" sz="1350" spc="-9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모둠별</a:t>
            </a:r>
            <a:r>
              <a:rPr dirty="0" sz="1350" spc="-9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토론</a:t>
            </a:r>
            <a:endParaRPr sz="1350">
              <a:latin typeface="Dotum"/>
              <a:cs typeface="Dotum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038212" y="3028949"/>
            <a:ext cx="57150" cy="2038350"/>
          </a:xfrm>
          <a:custGeom>
            <a:avLst/>
            <a:gdLst/>
            <a:ahLst/>
            <a:cxnLst/>
            <a:rect l="l" t="t" r="r" b="b"/>
            <a:pathLst>
              <a:path w="57150" h="2038350">
                <a:moveTo>
                  <a:pt x="57150" y="2005990"/>
                </a:moveTo>
                <a:lnTo>
                  <a:pt x="32372" y="1981200"/>
                </a:lnTo>
                <a:lnTo>
                  <a:pt x="24790" y="1981200"/>
                </a:lnTo>
                <a:lnTo>
                  <a:pt x="0" y="2005990"/>
                </a:lnTo>
                <a:lnTo>
                  <a:pt x="0" y="2013572"/>
                </a:lnTo>
                <a:lnTo>
                  <a:pt x="24790" y="2038350"/>
                </a:lnTo>
                <a:lnTo>
                  <a:pt x="32372" y="2038350"/>
                </a:lnTo>
                <a:lnTo>
                  <a:pt x="57150" y="2013572"/>
                </a:lnTo>
                <a:lnTo>
                  <a:pt x="57150" y="2009775"/>
                </a:lnTo>
                <a:lnTo>
                  <a:pt x="57150" y="2005990"/>
                </a:lnTo>
                <a:close/>
              </a:path>
              <a:path w="57150" h="2038350">
                <a:moveTo>
                  <a:pt x="57150" y="1701190"/>
                </a:moveTo>
                <a:lnTo>
                  <a:pt x="32372" y="1676400"/>
                </a:lnTo>
                <a:lnTo>
                  <a:pt x="24790" y="1676400"/>
                </a:lnTo>
                <a:lnTo>
                  <a:pt x="0" y="1701190"/>
                </a:lnTo>
                <a:lnTo>
                  <a:pt x="0" y="1708772"/>
                </a:lnTo>
                <a:lnTo>
                  <a:pt x="24790" y="1733550"/>
                </a:lnTo>
                <a:lnTo>
                  <a:pt x="32372" y="1733550"/>
                </a:lnTo>
                <a:lnTo>
                  <a:pt x="57150" y="1708772"/>
                </a:lnTo>
                <a:lnTo>
                  <a:pt x="57150" y="1704975"/>
                </a:lnTo>
                <a:lnTo>
                  <a:pt x="57150" y="1701190"/>
                </a:lnTo>
                <a:close/>
              </a:path>
              <a:path w="57150" h="2038350">
                <a:moveTo>
                  <a:pt x="57150" y="634390"/>
                </a:moveTo>
                <a:lnTo>
                  <a:pt x="32372" y="609600"/>
                </a:lnTo>
                <a:lnTo>
                  <a:pt x="24790" y="609600"/>
                </a:lnTo>
                <a:lnTo>
                  <a:pt x="0" y="634390"/>
                </a:lnTo>
                <a:lnTo>
                  <a:pt x="0" y="641972"/>
                </a:lnTo>
                <a:lnTo>
                  <a:pt x="24790" y="666750"/>
                </a:lnTo>
                <a:lnTo>
                  <a:pt x="32372" y="666750"/>
                </a:lnTo>
                <a:lnTo>
                  <a:pt x="57150" y="641972"/>
                </a:lnTo>
                <a:lnTo>
                  <a:pt x="57150" y="638175"/>
                </a:lnTo>
                <a:lnTo>
                  <a:pt x="57150" y="634390"/>
                </a:lnTo>
                <a:close/>
              </a:path>
              <a:path w="57150" h="2038350">
                <a:moveTo>
                  <a:pt x="57150" y="329590"/>
                </a:moveTo>
                <a:lnTo>
                  <a:pt x="32372" y="304800"/>
                </a:lnTo>
                <a:lnTo>
                  <a:pt x="24790" y="304800"/>
                </a:lnTo>
                <a:lnTo>
                  <a:pt x="0" y="329590"/>
                </a:lnTo>
                <a:lnTo>
                  <a:pt x="0" y="337172"/>
                </a:lnTo>
                <a:lnTo>
                  <a:pt x="24790" y="361950"/>
                </a:lnTo>
                <a:lnTo>
                  <a:pt x="32372" y="361950"/>
                </a:lnTo>
                <a:lnTo>
                  <a:pt x="57150" y="337172"/>
                </a:lnTo>
                <a:lnTo>
                  <a:pt x="57150" y="333375"/>
                </a:lnTo>
                <a:lnTo>
                  <a:pt x="57150" y="329590"/>
                </a:lnTo>
                <a:close/>
              </a:path>
              <a:path w="57150" h="2038350">
                <a:moveTo>
                  <a:pt x="57150" y="24790"/>
                </a:moveTo>
                <a:lnTo>
                  <a:pt x="32372" y="0"/>
                </a:lnTo>
                <a:lnTo>
                  <a:pt x="24790" y="0"/>
                </a:lnTo>
                <a:lnTo>
                  <a:pt x="0" y="24790"/>
                </a:lnTo>
                <a:lnTo>
                  <a:pt x="0" y="32372"/>
                </a:lnTo>
                <a:lnTo>
                  <a:pt x="24790" y="57150"/>
                </a:lnTo>
                <a:lnTo>
                  <a:pt x="32372" y="57150"/>
                </a:lnTo>
                <a:lnTo>
                  <a:pt x="57150" y="32372"/>
                </a:lnTo>
                <a:lnTo>
                  <a:pt x="57150" y="28575"/>
                </a:lnTo>
                <a:lnTo>
                  <a:pt x="57150" y="24790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206499" y="2833837"/>
            <a:ext cx="4178935" cy="937894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각자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450" spc="-120">
                <a:solidFill>
                  <a:srgbClr val="374050"/>
                </a:solidFill>
                <a:latin typeface="Noto Sans JP"/>
                <a:cs typeface="Noto Sans JP"/>
              </a:rPr>
              <a:t>AI</a:t>
            </a:r>
            <a:r>
              <a:rPr dirty="0" sz="1450" spc="2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분석을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통해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개인별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관점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형성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450" spc="-125">
                <a:solidFill>
                  <a:srgbClr val="374050"/>
                </a:solidFill>
                <a:latin typeface="Noto Sans JP"/>
                <a:cs typeface="Noto Sans JP"/>
              </a:rPr>
              <a:t>(High-</a:t>
            </a:r>
            <a:r>
              <a:rPr dirty="0" sz="1450" spc="-10">
                <a:solidFill>
                  <a:srgbClr val="374050"/>
                </a:solidFill>
                <a:latin typeface="Noto Sans JP"/>
                <a:cs typeface="Noto Sans JP"/>
              </a:rPr>
              <a:t>Tech)</a:t>
            </a:r>
            <a:endParaRPr sz="1450">
              <a:latin typeface="Noto Sans JP"/>
              <a:cs typeface="Noto Sans JP"/>
            </a:endParaRPr>
          </a:p>
          <a:p>
            <a:pPr marL="12700" marR="5080">
              <a:lnSpc>
                <a:spcPts val="2400"/>
              </a:lnSpc>
              <a:spcBef>
                <a:spcPts val="80"/>
              </a:spcBef>
            </a:pP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모둠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내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의견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교환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토론을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통한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사회적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의미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구성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450" spc="-125">
                <a:solidFill>
                  <a:srgbClr val="374050"/>
                </a:solidFill>
                <a:latin typeface="Noto Sans JP"/>
                <a:cs typeface="Noto Sans JP"/>
              </a:rPr>
              <a:t>(High-</a:t>
            </a:r>
            <a:r>
              <a:rPr dirty="0" sz="1450" spc="-120">
                <a:solidFill>
                  <a:srgbClr val="374050"/>
                </a:solidFill>
                <a:latin typeface="Noto Sans JP"/>
                <a:cs typeface="Noto Sans JP"/>
              </a:rPr>
              <a:t>Touch)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교사의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피드백과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전체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학급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공유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활동</a:t>
            </a:r>
            <a:endParaRPr sz="1350">
              <a:latin typeface="Dotum"/>
              <a:cs typeface="Dotum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16000" y="3782059"/>
            <a:ext cx="3872229" cy="713740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1700" spc="-325" b="1">
                <a:solidFill>
                  <a:srgbClr val="333333"/>
                </a:solidFill>
                <a:latin typeface="Malgun Gothic"/>
                <a:cs typeface="Malgun Gothic"/>
              </a:rPr>
              <a:t>데이터</a:t>
            </a:r>
            <a:r>
              <a:rPr dirty="0" sz="1700" spc="-18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333333"/>
                </a:solidFill>
                <a:latin typeface="Malgun Gothic"/>
                <a:cs typeface="Malgun Gothic"/>
              </a:rPr>
              <a:t>기반</a:t>
            </a:r>
            <a:r>
              <a:rPr dirty="0" sz="1700" spc="-17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333333"/>
                </a:solidFill>
                <a:latin typeface="Malgun Gothic"/>
                <a:cs typeface="Malgun Gothic"/>
              </a:rPr>
              <a:t>문학</a:t>
            </a:r>
            <a:r>
              <a:rPr dirty="0" sz="1700" spc="-17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00" spc="-350" b="1">
                <a:solidFill>
                  <a:srgbClr val="333333"/>
                </a:solidFill>
                <a:latin typeface="Malgun Gothic"/>
                <a:cs typeface="Malgun Gothic"/>
              </a:rPr>
              <a:t>감상</a:t>
            </a:r>
            <a:endParaRPr sz="17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작품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내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감정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데이터를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시각화하여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새로운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관점에서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작품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이해</a:t>
            </a:r>
            <a:endParaRPr sz="1350">
              <a:latin typeface="Dotum"/>
              <a:cs typeface="Dotum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206499" y="4606162"/>
            <a:ext cx="276288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텍스트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마이닝을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통한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작품의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감정선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시각화</a:t>
            </a:r>
            <a:endParaRPr sz="1350">
              <a:latin typeface="Dotum"/>
              <a:cs typeface="Dotum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206499" y="4910962"/>
            <a:ext cx="234188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데이터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기반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해석과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개인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감상의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통합</a:t>
            </a:r>
            <a:endParaRPr sz="1350">
              <a:latin typeface="Dotum"/>
              <a:cs typeface="Dotum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235699" y="1538732"/>
            <a:ext cx="1410335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135" b="1">
                <a:solidFill>
                  <a:srgbClr val="1D40AF"/>
                </a:solidFill>
                <a:latin typeface="Tahoma"/>
                <a:cs typeface="Tahoma"/>
              </a:rPr>
              <a:t>SEL</a:t>
            </a:r>
            <a:r>
              <a:rPr dirty="0" sz="2000" spc="-80" b="1">
                <a:solidFill>
                  <a:srgbClr val="1D40AF"/>
                </a:solidFill>
                <a:latin typeface="Tahoma"/>
                <a:cs typeface="Tahoma"/>
              </a:rPr>
              <a:t> </a:t>
            </a:r>
            <a:r>
              <a:rPr dirty="0" sz="2000" spc="-360" b="1">
                <a:solidFill>
                  <a:srgbClr val="1D40AF"/>
                </a:solidFill>
                <a:latin typeface="Malgun Gothic"/>
                <a:cs typeface="Malgun Gothic"/>
              </a:rPr>
              <a:t>역량</a:t>
            </a:r>
            <a:r>
              <a:rPr dirty="0" sz="2000" spc="-19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1D40AF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616700" y="1942332"/>
            <a:ext cx="4936490" cy="83883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700" spc="-345" b="1">
                <a:solidFill>
                  <a:srgbClr val="333333"/>
                </a:solidFill>
                <a:latin typeface="Malgun Gothic"/>
                <a:cs typeface="Malgun Gothic"/>
              </a:rPr>
              <a:t>자기인식</a:t>
            </a:r>
            <a:endParaRPr sz="1700">
              <a:latin typeface="Malgun Gothic"/>
              <a:cs typeface="Malgun Gothic"/>
            </a:endParaRPr>
          </a:p>
          <a:p>
            <a:pPr marL="12700" marR="5080">
              <a:lnSpc>
                <a:spcPct val="109200"/>
              </a:lnSpc>
              <a:spcBef>
                <a:spcPts val="225"/>
              </a:spcBef>
            </a:pPr>
            <a:r>
              <a:rPr dirty="0" sz="1450" spc="-190">
                <a:solidFill>
                  <a:srgbClr val="374050"/>
                </a:solidFill>
                <a:latin typeface="Noto Sans JP"/>
                <a:cs typeface="Noto Sans JP"/>
              </a:rPr>
              <a:t>AI</a:t>
            </a:r>
            <a:r>
              <a:rPr dirty="0" sz="1350" spc="-190">
                <a:solidFill>
                  <a:srgbClr val="374050"/>
                </a:solidFill>
                <a:latin typeface="Dotum"/>
                <a:cs typeface="Dotum"/>
              </a:rPr>
              <a:t>와의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상호작용을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통해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자신의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문학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해석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방식과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성향을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인식하고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메타인지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310">
                <a:solidFill>
                  <a:srgbClr val="374050"/>
                </a:solidFill>
                <a:latin typeface="Dotum"/>
                <a:cs typeface="Dotum"/>
              </a:rPr>
              <a:t>능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력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향상</a:t>
            </a:r>
            <a:endParaRPr sz="1350">
              <a:latin typeface="Dotum"/>
              <a:cs typeface="Dotum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6248399" y="2047874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7145" y="276224"/>
                </a:moveTo>
                <a:lnTo>
                  <a:pt x="97332" y="270320"/>
                </a:lnTo>
                <a:lnTo>
                  <a:pt x="60950" y="253111"/>
                </a:lnTo>
                <a:lnTo>
                  <a:pt x="31128" y="226084"/>
                </a:lnTo>
                <a:lnTo>
                  <a:pt x="10438" y="191562"/>
                </a:lnTo>
                <a:lnTo>
                  <a:pt x="658" y="152522"/>
                </a:lnTo>
                <a:lnTo>
                  <a:pt x="0" y="139079"/>
                </a:lnTo>
                <a:lnTo>
                  <a:pt x="164" y="130407"/>
                </a:lnTo>
                <a:lnTo>
                  <a:pt x="8012" y="90949"/>
                </a:lnTo>
                <a:lnTo>
                  <a:pt x="26992" y="55440"/>
                </a:lnTo>
                <a:lnTo>
                  <a:pt x="55439" y="26993"/>
                </a:lnTo>
                <a:lnTo>
                  <a:pt x="90948" y="8013"/>
                </a:lnTo>
                <a:lnTo>
                  <a:pt x="130407" y="164"/>
                </a:lnTo>
                <a:lnTo>
                  <a:pt x="139079" y="0"/>
                </a:lnTo>
                <a:lnTo>
                  <a:pt x="145817" y="164"/>
                </a:lnTo>
                <a:lnTo>
                  <a:pt x="185274" y="8013"/>
                </a:lnTo>
                <a:lnTo>
                  <a:pt x="220783" y="26993"/>
                </a:lnTo>
                <a:lnTo>
                  <a:pt x="249231" y="55440"/>
                </a:lnTo>
                <a:lnTo>
                  <a:pt x="268210" y="90949"/>
                </a:lnTo>
                <a:lnTo>
                  <a:pt x="276060" y="130407"/>
                </a:lnTo>
                <a:lnTo>
                  <a:pt x="276224" y="139079"/>
                </a:lnTo>
                <a:lnTo>
                  <a:pt x="276060" y="145817"/>
                </a:lnTo>
                <a:lnTo>
                  <a:pt x="268210" y="185274"/>
                </a:lnTo>
                <a:lnTo>
                  <a:pt x="249231" y="220783"/>
                </a:lnTo>
                <a:lnTo>
                  <a:pt x="220783" y="249231"/>
                </a:lnTo>
                <a:lnTo>
                  <a:pt x="185274" y="268211"/>
                </a:lnTo>
                <a:lnTo>
                  <a:pt x="145817" y="276060"/>
                </a:lnTo>
                <a:lnTo>
                  <a:pt x="137145" y="276224"/>
                </a:lnTo>
                <a:close/>
              </a:path>
            </a:pathLst>
          </a:custGeom>
          <a:solidFill>
            <a:srgbClr val="FE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6296272" y="2061845"/>
            <a:ext cx="179070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50">
                <a:solidFill>
                  <a:srgbClr val="C42F2F"/>
                </a:solidFill>
                <a:latin typeface="DejaVu Sans"/>
                <a:cs typeface="DejaVu Sans"/>
              </a:rPr>
              <a:t>✪</a:t>
            </a:r>
            <a:endParaRPr sz="1450">
              <a:latin typeface="DejaVu Sans"/>
              <a:cs typeface="DejaVu San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616700" y="2877185"/>
            <a:ext cx="4012565" cy="62801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700" spc="-345" b="1">
                <a:solidFill>
                  <a:srgbClr val="333333"/>
                </a:solidFill>
                <a:latin typeface="Malgun Gothic"/>
                <a:cs typeface="Malgun Gothic"/>
              </a:rPr>
              <a:t>자기관리</a:t>
            </a:r>
            <a:endParaRPr sz="17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개별화된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학습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과정에서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자기주도적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학습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관리와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시간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배분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경험</a:t>
            </a:r>
            <a:endParaRPr sz="1350">
              <a:latin typeface="Dotum"/>
              <a:cs typeface="Dotum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6248399" y="3000374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7145" y="276224"/>
                </a:moveTo>
                <a:lnTo>
                  <a:pt x="97332" y="270320"/>
                </a:lnTo>
                <a:lnTo>
                  <a:pt x="60950" y="253111"/>
                </a:lnTo>
                <a:lnTo>
                  <a:pt x="31128" y="226084"/>
                </a:lnTo>
                <a:lnTo>
                  <a:pt x="10438" y="191562"/>
                </a:lnTo>
                <a:lnTo>
                  <a:pt x="658" y="152522"/>
                </a:lnTo>
                <a:lnTo>
                  <a:pt x="0" y="139079"/>
                </a:lnTo>
                <a:lnTo>
                  <a:pt x="164" y="130407"/>
                </a:lnTo>
                <a:lnTo>
                  <a:pt x="8012" y="90949"/>
                </a:lnTo>
                <a:lnTo>
                  <a:pt x="26992" y="55440"/>
                </a:lnTo>
                <a:lnTo>
                  <a:pt x="55439" y="26993"/>
                </a:lnTo>
                <a:lnTo>
                  <a:pt x="90948" y="8013"/>
                </a:lnTo>
                <a:lnTo>
                  <a:pt x="130407" y="164"/>
                </a:lnTo>
                <a:lnTo>
                  <a:pt x="139079" y="0"/>
                </a:lnTo>
                <a:lnTo>
                  <a:pt x="145817" y="164"/>
                </a:lnTo>
                <a:lnTo>
                  <a:pt x="185274" y="8013"/>
                </a:lnTo>
                <a:lnTo>
                  <a:pt x="220783" y="26992"/>
                </a:lnTo>
                <a:lnTo>
                  <a:pt x="249231" y="55440"/>
                </a:lnTo>
                <a:lnTo>
                  <a:pt x="268210" y="90949"/>
                </a:lnTo>
                <a:lnTo>
                  <a:pt x="276060" y="130407"/>
                </a:lnTo>
                <a:lnTo>
                  <a:pt x="276224" y="139079"/>
                </a:lnTo>
                <a:lnTo>
                  <a:pt x="276060" y="145817"/>
                </a:lnTo>
                <a:lnTo>
                  <a:pt x="268210" y="185275"/>
                </a:lnTo>
                <a:lnTo>
                  <a:pt x="249231" y="220783"/>
                </a:lnTo>
                <a:lnTo>
                  <a:pt x="220783" y="249231"/>
                </a:lnTo>
                <a:lnTo>
                  <a:pt x="185274" y="268211"/>
                </a:lnTo>
                <a:lnTo>
                  <a:pt x="145817" y="276060"/>
                </a:lnTo>
                <a:lnTo>
                  <a:pt x="137145" y="276224"/>
                </a:lnTo>
                <a:close/>
              </a:path>
            </a:pathLst>
          </a:custGeom>
          <a:solidFill>
            <a:srgbClr val="FEEB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6281389" y="2990570"/>
            <a:ext cx="208279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295">
                <a:solidFill>
                  <a:srgbClr val="BF5620"/>
                </a:solidFill>
                <a:latin typeface="Cambria"/>
                <a:cs typeface="Cambria"/>
              </a:rPr>
              <a:t>♢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616700" y="3601084"/>
            <a:ext cx="4195445" cy="62801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700" spc="-325" b="1">
                <a:solidFill>
                  <a:srgbClr val="333333"/>
                </a:solidFill>
                <a:latin typeface="Malgun Gothic"/>
                <a:cs typeface="Malgun Gothic"/>
              </a:rPr>
              <a:t>사회적</a:t>
            </a:r>
            <a:r>
              <a:rPr dirty="0" sz="1700" spc="-17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00" spc="-350" b="1">
                <a:solidFill>
                  <a:srgbClr val="333333"/>
                </a:solidFill>
                <a:latin typeface="Malgun Gothic"/>
                <a:cs typeface="Malgun Gothic"/>
              </a:rPr>
              <a:t>인식</a:t>
            </a:r>
            <a:endParaRPr sz="17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다양한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관점의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해석을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접하며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타인의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시각과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감정에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대한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이해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증진</a:t>
            </a:r>
            <a:endParaRPr sz="1350">
              <a:latin typeface="Dotum"/>
              <a:cs typeface="Dotum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6248399" y="3724274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7145" y="276224"/>
                </a:moveTo>
                <a:lnTo>
                  <a:pt x="97332" y="270320"/>
                </a:lnTo>
                <a:lnTo>
                  <a:pt x="60950" y="253111"/>
                </a:lnTo>
                <a:lnTo>
                  <a:pt x="31128" y="226084"/>
                </a:lnTo>
                <a:lnTo>
                  <a:pt x="10438" y="191562"/>
                </a:lnTo>
                <a:lnTo>
                  <a:pt x="658" y="152522"/>
                </a:lnTo>
                <a:lnTo>
                  <a:pt x="0" y="139079"/>
                </a:lnTo>
                <a:lnTo>
                  <a:pt x="164" y="130407"/>
                </a:lnTo>
                <a:lnTo>
                  <a:pt x="8012" y="90949"/>
                </a:lnTo>
                <a:lnTo>
                  <a:pt x="26992" y="55440"/>
                </a:lnTo>
                <a:lnTo>
                  <a:pt x="55439" y="26992"/>
                </a:lnTo>
                <a:lnTo>
                  <a:pt x="90948" y="8013"/>
                </a:lnTo>
                <a:lnTo>
                  <a:pt x="130407" y="164"/>
                </a:lnTo>
                <a:lnTo>
                  <a:pt x="139079" y="0"/>
                </a:lnTo>
                <a:lnTo>
                  <a:pt x="145817" y="164"/>
                </a:lnTo>
                <a:lnTo>
                  <a:pt x="185274" y="8013"/>
                </a:lnTo>
                <a:lnTo>
                  <a:pt x="220783" y="26992"/>
                </a:lnTo>
                <a:lnTo>
                  <a:pt x="249231" y="55440"/>
                </a:lnTo>
                <a:lnTo>
                  <a:pt x="268210" y="90949"/>
                </a:lnTo>
                <a:lnTo>
                  <a:pt x="276060" y="130407"/>
                </a:lnTo>
                <a:lnTo>
                  <a:pt x="276224" y="139079"/>
                </a:lnTo>
                <a:lnTo>
                  <a:pt x="276060" y="145817"/>
                </a:lnTo>
                <a:lnTo>
                  <a:pt x="268210" y="185275"/>
                </a:lnTo>
                <a:lnTo>
                  <a:pt x="249231" y="220783"/>
                </a:lnTo>
                <a:lnTo>
                  <a:pt x="220783" y="249231"/>
                </a:lnTo>
                <a:lnTo>
                  <a:pt x="185274" y="268211"/>
                </a:lnTo>
                <a:lnTo>
                  <a:pt x="145817" y="276060"/>
                </a:lnTo>
                <a:lnTo>
                  <a:pt x="137145" y="276224"/>
                </a:lnTo>
                <a:close/>
              </a:path>
            </a:pathLst>
          </a:custGeom>
          <a:solidFill>
            <a:srgbClr val="C6F5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6281389" y="3714470"/>
            <a:ext cx="208279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265">
                <a:solidFill>
                  <a:srgbClr val="2E8559"/>
                </a:solidFill>
                <a:latin typeface="BIZ UDPGothic"/>
                <a:cs typeface="BIZ UDPGothic"/>
              </a:rPr>
              <a:t>♧</a:t>
            </a:r>
            <a:endParaRPr sz="1600">
              <a:latin typeface="BIZ UDPGothic"/>
              <a:cs typeface="BIZ UDPGothic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616700" y="4324984"/>
            <a:ext cx="4110354" cy="62801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700" spc="-325" b="1">
                <a:solidFill>
                  <a:srgbClr val="333333"/>
                </a:solidFill>
                <a:latin typeface="Malgun Gothic"/>
                <a:cs typeface="Malgun Gothic"/>
              </a:rPr>
              <a:t>관계</a:t>
            </a:r>
            <a:r>
              <a:rPr dirty="0" sz="1700" spc="-18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00" spc="-360" b="1">
                <a:solidFill>
                  <a:srgbClr val="333333"/>
                </a:solidFill>
                <a:latin typeface="Malgun Gothic"/>
                <a:cs typeface="Malgun Gothic"/>
              </a:rPr>
              <a:t>기술</a:t>
            </a:r>
            <a:endParaRPr sz="17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모둠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활동에서의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효과적인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의사소통과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협력적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문제해결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능력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향상</a:t>
            </a:r>
            <a:endParaRPr sz="1350">
              <a:latin typeface="Dotum"/>
              <a:cs typeface="Dotum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6248399" y="4448174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7145" y="276224"/>
                </a:moveTo>
                <a:lnTo>
                  <a:pt x="97332" y="270320"/>
                </a:lnTo>
                <a:lnTo>
                  <a:pt x="60950" y="253110"/>
                </a:lnTo>
                <a:lnTo>
                  <a:pt x="31128" y="226084"/>
                </a:lnTo>
                <a:lnTo>
                  <a:pt x="10438" y="191562"/>
                </a:lnTo>
                <a:lnTo>
                  <a:pt x="658" y="152522"/>
                </a:lnTo>
                <a:lnTo>
                  <a:pt x="0" y="139079"/>
                </a:lnTo>
                <a:lnTo>
                  <a:pt x="164" y="130407"/>
                </a:lnTo>
                <a:lnTo>
                  <a:pt x="8012" y="90949"/>
                </a:lnTo>
                <a:lnTo>
                  <a:pt x="26992" y="55440"/>
                </a:lnTo>
                <a:lnTo>
                  <a:pt x="55439" y="26992"/>
                </a:lnTo>
                <a:lnTo>
                  <a:pt x="90948" y="8013"/>
                </a:lnTo>
                <a:lnTo>
                  <a:pt x="130407" y="164"/>
                </a:lnTo>
                <a:lnTo>
                  <a:pt x="139079" y="0"/>
                </a:lnTo>
                <a:lnTo>
                  <a:pt x="145817" y="164"/>
                </a:lnTo>
                <a:lnTo>
                  <a:pt x="185274" y="8013"/>
                </a:lnTo>
                <a:lnTo>
                  <a:pt x="220783" y="26992"/>
                </a:lnTo>
                <a:lnTo>
                  <a:pt x="249231" y="55440"/>
                </a:lnTo>
                <a:lnTo>
                  <a:pt x="268210" y="90949"/>
                </a:lnTo>
                <a:lnTo>
                  <a:pt x="276060" y="130407"/>
                </a:lnTo>
                <a:lnTo>
                  <a:pt x="276224" y="139079"/>
                </a:lnTo>
                <a:lnTo>
                  <a:pt x="276060" y="145817"/>
                </a:lnTo>
                <a:lnTo>
                  <a:pt x="268210" y="185275"/>
                </a:lnTo>
                <a:lnTo>
                  <a:pt x="249231" y="220783"/>
                </a:lnTo>
                <a:lnTo>
                  <a:pt x="220783" y="249231"/>
                </a:lnTo>
                <a:lnTo>
                  <a:pt x="185274" y="268211"/>
                </a:lnTo>
                <a:lnTo>
                  <a:pt x="145817" y="276060"/>
                </a:lnTo>
                <a:lnTo>
                  <a:pt x="137145" y="276224"/>
                </a:lnTo>
                <a:close/>
              </a:path>
            </a:pathLst>
          </a:custGeom>
          <a:solidFill>
            <a:srgbClr val="BEE3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6281389" y="4438370"/>
            <a:ext cx="208279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265">
                <a:solidFill>
                  <a:srgbClr val="2B5281"/>
                </a:solidFill>
                <a:latin typeface="BIZ UDPGothic"/>
                <a:cs typeface="BIZ UDPGothic"/>
              </a:rPr>
              <a:t>♤</a:t>
            </a:r>
            <a:endParaRPr sz="1600">
              <a:latin typeface="BIZ UDPGothic"/>
              <a:cs typeface="BIZ UDPGothic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616700" y="5066532"/>
            <a:ext cx="4838700" cy="83883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700" spc="-325" b="1">
                <a:solidFill>
                  <a:srgbClr val="333333"/>
                </a:solidFill>
                <a:latin typeface="Malgun Gothic"/>
                <a:cs typeface="Malgun Gothic"/>
              </a:rPr>
              <a:t>책임</a:t>
            </a:r>
            <a:r>
              <a:rPr dirty="0" sz="1700" spc="-18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333333"/>
                </a:solidFill>
                <a:latin typeface="Malgun Gothic"/>
                <a:cs typeface="Malgun Gothic"/>
              </a:rPr>
              <a:t>있는</a:t>
            </a:r>
            <a:r>
              <a:rPr dirty="0" sz="1700" spc="-17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00" spc="-345" b="1">
                <a:solidFill>
                  <a:srgbClr val="333333"/>
                </a:solidFill>
                <a:latin typeface="Malgun Gothic"/>
                <a:cs typeface="Malgun Gothic"/>
              </a:rPr>
              <a:t>의사결정</a:t>
            </a:r>
            <a:endParaRPr sz="1700">
              <a:latin typeface="Malgun Gothic"/>
              <a:cs typeface="Malgun Gothic"/>
            </a:endParaRPr>
          </a:p>
          <a:p>
            <a:pPr marL="12700" marR="5080">
              <a:lnSpc>
                <a:spcPct val="109200"/>
              </a:lnSpc>
              <a:spcBef>
                <a:spcPts val="225"/>
              </a:spcBef>
            </a:pPr>
            <a:r>
              <a:rPr dirty="0" sz="1450" spc="-120">
                <a:solidFill>
                  <a:srgbClr val="374050"/>
                </a:solidFill>
                <a:latin typeface="Noto Sans JP"/>
                <a:cs typeface="Noto Sans JP"/>
              </a:rPr>
              <a:t>AI</a:t>
            </a:r>
            <a:r>
              <a:rPr dirty="0" sz="1450" spc="2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제공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정보와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인간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해석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사이의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균형을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찾아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비판적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사고력과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의사결정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능력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함양</a:t>
            </a:r>
            <a:endParaRPr sz="1350">
              <a:latin typeface="Dotum"/>
              <a:cs typeface="Dotum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6248399" y="5172074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7145" y="276224"/>
                </a:moveTo>
                <a:lnTo>
                  <a:pt x="97332" y="270320"/>
                </a:lnTo>
                <a:lnTo>
                  <a:pt x="60950" y="253111"/>
                </a:lnTo>
                <a:lnTo>
                  <a:pt x="31128" y="226084"/>
                </a:lnTo>
                <a:lnTo>
                  <a:pt x="10438" y="191562"/>
                </a:lnTo>
                <a:lnTo>
                  <a:pt x="658" y="152522"/>
                </a:lnTo>
                <a:lnTo>
                  <a:pt x="0" y="139079"/>
                </a:lnTo>
                <a:lnTo>
                  <a:pt x="164" y="130407"/>
                </a:lnTo>
                <a:lnTo>
                  <a:pt x="8012" y="90949"/>
                </a:lnTo>
                <a:lnTo>
                  <a:pt x="26992" y="55439"/>
                </a:lnTo>
                <a:lnTo>
                  <a:pt x="55439" y="26992"/>
                </a:lnTo>
                <a:lnTo>
                  <a:pt x="90948" y="8012"/>
                </a:lnTo>
                <a:lnTo>
                  <a:pt x="130407" y="164"/>
                </a:lnTo>
                <a:lnTo>
                  <a:pt x="139079" y="0"/>
                </a:lnTo>
                <a:lnTo>
                  <a:pt x="145817" y="164"/>
                </a:lnTo>
                <a:lnTo>
                  <a:pt x="185274" y="8012"/>
                </a:lnTo>
                <a:lnTo>
                  <a:pt x="220783" y="26992"/>
                </a:lnTo>
                <a:lnTo>
                  <a:pt x="249231" y="55439"/>
                </a:lnTo>
                <a:lnTo>
                  <a:pt x="268210" y="90948"/>
                </a:lnTo>
                <a:lnTo>
                  <a:pt x="276060" y="130407"/>
                </a:lnTo>
                <a:lnTo>
                  <a:pt x="276224" y="139079"/>
                </a:lnTo>
                <a:lnTo>
                  <a:pt x="276060" y="145817"/>
                </a:lnTo>
                <a:lnTo>
                  <a:pt x="268210" y="185274"/>
                </a:lnTo>
                <a:lnTo>
                  <a:pt x="249231" y="220783"/>
                </a:lnTo>
                <a:lnTo>
                  <a:pt x="220783" y="249231"/>
                </a:lnTo>
                <a:lnTo>
                  <a:pt x="185274" y="268211"/>
                </a:lnTo>
                <a:lnTo>
                  <a:pt x="145817" y="276060"/>
                </a:lnTo>
                <a:lnTo>
                  <a:pt x="137145" y="276224"/>
                </a:lnTo>
                <a:close/>
              </a:path>
            </a:pathLst>
          </a:custGeom>
          <a:solidFill>
            <a:srgbClr val="E8D8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6281389" y="5162270"/>
            <a:ext cx="208279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-120">
                <a:solidFill>
                  <a:srgbClr val="6A45C1"/>
                </a:solidFill>
                <a:latin typeface="SimSun"/>
                <a:cs typeface="SimSun"/>
              </a:rPr>
              <a:t>★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0" y="6476999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19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9"/>
                </a:lnTo>
                <a:close/>
              </a:path>
            </a:pathLst>
          </a:custGeom>
          <a:solidFill>
            <a:srgbClr val="2B52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80"/>
              </a:lnSpc>
            </a:pPr>
            <a:r>
              <a:rPr dirty="0" spc="-75">
                <a:latin typeface="Noto Sans JP"/>
                <a:cs typeface="Noto Sans JP"/>
              </a:rPr>
              <a:t>AIDT</a:t>
            </a:r>
            <a:r>
              <a:rPr dirty="0" spc="35">
                <a:latin typeface="Noto Sans JP"/>
                <a:cs typeface="Noto Sans JP"/>
              </a:rPr>
              <a:t> </a:t>
            </a:r>
            <a:r>
              <a:rPr dirty="0" spc="-225"/>
              <a:t>사례</a:t>
            </a:r>
            <a:r>
              <a:rPr dirty="0" spc="-90"/>
              <a:t> </a:t>
            </a:r>
            <a:r>
              <a:rPr dirty="0" spc="-225"/>
              <a:t>체험으로</a:t>
            </a:r>
            <a:r>
              <a:rPr dirty="0" spc="-95"/>
              <a:t> </a:t>
            </a:r>
            <a:r>
              <a:rPr dirty="0" spc="-225"/>
              <a:t>이해하는</a:t>
            </a:r>
            <a:r>
              <a:rPr dirty="0" spc="-90"/>
              <a:t> </a:t>
            </a:r>
            <a:r>
              <a:rPr dirty="0" spc="-65">
                <a:latin typeface="Noto Sans JP"/>
                <a:cs typeface="Noto Sans JP"/>
              </a:rPr>
              <a:t>HTHT×SEL</a:t>
            </a:r>
          </a:p>
        </p:txBody>
      </p:sp>
      <p:sp>
        <p:nvSpPr>
          <p:cNvPr id="31" name="object 3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80"/>
              </a:lnSpc>
            </a:pPr>
            <a:fld id="{81D60167-4931-47E6-BA6A-407CBD079E47}" type="slidenum">
              <a:rPr dirty="0" spc="-50"/>
              <a:t>7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적용</a:t>
            </a:r>
            <a:r>
              <a:rPr dirty="0" spc="-320"/>
              <a:t> </a:t>
            </a:r>
            <a:r>
              <a:rPr dirty="0" spc="-590"/>
              <a:t>브레인스토밍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96899" y="1533494"/>
            <a:ext cx="10968990" cy="8674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95"/>
              </a:spcBef>
            </a:pP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우리</a:t>
            </a:r>
            <a:r>
              <a:rPr dirty="0" sz="150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학급</a:t>
            </a:r>
            <a:r>
              <a:rPr dirty="0" sz="150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또는</a:t>
            </a:r>
            <a:r>
              <a:rPr dirty="0" sz="150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교실에서</a:t>
            </a:r>
            <a:r>
              <a:rPr dirty="0" sz="150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적용</a:t>
            </a:r>
            <a:r>
              <a:rPr dirty="0" sz="150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가능한</a:t>
            </a:r>
            <a:r>
              <a:rPr dirty="0" sz="150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600" spc="-130">
                <a:solidFill>
                  <a:srgbClr val="374050"/>
                </a:solidFill>
                <a:latin typeface="Noto Sans JP"/>
                <a:cs typeface="Noto Sans JP"/>
              </a:rPr>
              <a:t>AI</a:t>
            </a:r>
            <a:r>
              <a:rPr dirty="0" sz="1600" spc="2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600" spc="-125">
                <a:solidFill>
                  <a:srgbClr val="374050"/>
                </a:solidFill>
                <a:latin typeface="Noto Sans JP"/>
                <a:cs typeface="Noto Sans JP"/>
              </a:rPr>
              <a:t>Digital</a:t>
            </a:r>
            <a:r>
              <a:rPr dirty="0" sz="1600" spc="2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600" spc="-160">
                <a:solidFill>
                  <a:srgbClr val="374050"/>
                </a:solidFill>
                <a:latin typeface="Noto Sans JP"/>
                <a:cs typeface="Noto Sans JP"/>
              </a:rPr>
              <a:t>Textbook(AIDT)</a:t>
            </a:r>
            <a:r>
              <a:rPr dirty="0" sz="1600" spc="2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기반</a:t>
            </a:r>
            <a:r>
              <a:rPr dirty="0" sz="150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융합</a:t>
            </a:r>
            <a:r>
              <a:rPr dirty="0" sz="150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프로젝트</a:t>
            </a:r>
            <a:r>
              <a:rPr dirty="0" sz="150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아이디어를</a:t>
            </a:r>
            <a:r>
              <a:rPr dirty="0" sz="150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도출하고</a:t>
            </a:r>
            <a:r>
              <a:rPr dirty="0" sz="150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45">
                <a:solidFill>
                  <a:srgbClr val="374050"/>
                </a:solidFill>
                <a:latin typeface="Dotum"/>
                <a:cs typeface="Dotum"/>
              </a:rPr>
              <a:t>공유합니다</a:t>
            </a:r>
            <a:r>
              <a:rPr dirty="0" sz="1600" spc="-245">
                <a:solidFill>
                  <a:srgbClr val="374050"/>
                </a:solidFill>
                <a:latin typeface="Noto Sans JP"/>
                <a:cs typeface="Noto Sans JP"/>
              </a:rPr>
              <a:t>.</a:t>
            </a:r>
            <a:r>
              <a:rPr dirty="0" sz="1600" spc="3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실제</a:t>
            </a:r>
            <a:r>
              <a:rPr dirty="0" sz="150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학급</a:t>
            </a:r>
            <a:r>
              <a:rPr dirty="0" sz="150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문제</a:t>
            </a:r>
            <a:r>
              <a:rPr dirty="0" sz="150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해결에</a:t>
            </a:r>
            <a:r>
              <a:rPr dirty="0" sz="150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적용</a:t>
            </a:r>
            <a:r>
              <a:rPr dirty="0" sz="150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374050"/>
                </a:solidFill>
                <a:latin typeface="Dotum"/>
                <a:cs typeface="Dotum"/>
              </a:rPr>
              <a:t>가능한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실천적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아이디어를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함께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모색해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0">
                <a:solidFill>
                  <a:srgbClr val="374050"/>
                </a:solidFill>
                <a:latin typeface="Dotum"/>
                <a:cs typeface="Dotum"/>
              </a:rPr>
              <a:t>봅시다</a:t>
            </a:r>
            <a:r>
              <a:rPr dirty="0" sz="1600" spc="-20">
                <a:solidFill>
                  <a:srgbClr val="374050"/>
                </a:solidFill>
                <a:latin typeface="Noto Sans JP"/>
                <a:cs typeface="Noto Sans JP"/>
              </a:rPr>
              <a:t>.</a:t>
            </a:r>
            <a:endParaRPr sz="1600">
              <a:latin typeface="Noto Sans JP"/>
              <a:cs typeface="Noto Sans JP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400" spc="-310">
                <a:solidFill>
                  <a:srgbClr val="1C4ED8"/>
                </a:solidFill>
                <a:latin typeface="Dotum"/>
                <a:cs typeface="Dotum"/>
              </a:rPr>
              <a:t>활동</a:t>
            </a:r>
            <a:r>
              <a:rPr dirty="0" sz="1400" spc="-13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400" spc="-225">
                <a:solidFill>
                  <a:srgbClr val="1C4ED8"/>
                </a:solidFill>
                <a:latin typeface="Dotum"/>
                <a:cs typeface="Dotum"/>
              </a:rPr>
              <a:t>시간</a:t>
            </a:r>
            <a:r>
              <a:rPr dirty="0" sz="1350" spc="-225" b="0" i="1">
                <a:solidFill>
                  <a:srgbClr val="1C4ED8"/>
                </a:solidFill>
                <a:latin typeface="IBM Plex Serif Medium"/>
                <a:cs typeface="IBM Plex Serif Medium"/>
              </a:rPr>
              <a:t>:</a:t>
            </a:r>
            <a:r>
              <a:rPr dirty="0" sz="1350" spc="55" b="0" i="1">
                <a:solidFill>
                  <a:srgbClr val="1C4ED8"/>
                </a:solidFill>
                <a:latin typeface="IBM Plex Serif Medium"/>
                <a:cs typeface="IBM Plex Serif Medium"/>
              </a:rPr>
              <a:t> </a:t>
            </a:r>
            <a:r>
              <a:rPr dirty="0" sz="1350" spc="-165" b="0" i="1">
                <a:solidFill>
                  <a:srgbClr val="1C4ED8"/>
                </a:solidFill>
                <a:latin typeface="IBM Plex Serif Medium"/>
                <a:cs typeface="IBM Plex Serif Medium"/>
              </a:rPr>
              <a:t>25</a:t>
            </a:r>
            <a:r>
              <a:rPr dirty="0" sz="1400" spc="-165">
                <a:solidFill>
                  <a:srgbClr val="1C4ED8"/>
                </a:solidFill>
                <a:latin typeface="Dotum"/>
                <a:cs typeface="Dotum"/>
              </a:rPr>
              <a:t>분</a:t>
            </a:r>
            <a:r>
              <a:rPr dirty="0" sz="1400" spc="-12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b="0" i="1">
                <a:solidFill>
                  <a:srgbClr val="1C4ED8"/>
                </a:solidFill>
                <a:latin typeface="IBM Plex Serif Medium"/>
                <a:cs typeface="IBM Plex Serif Medium"/>
              </a:rPr>
              <a:t>/</a:t>
            </a:r>
            <a:r>
              <a:rPr dirty="0" sz="1350" spc="55" b="0" i="1">
                <a:solidFill>
                  <a:srgbClr val="1C4ED8"/>
                </a:solidFill>
                <a:latin typeface="IBM Plex Serif Medium"/>
                <a:cs typeface="IBM Plex Serif Medium"/>
              </a:rPr>
              <a:t> </a:t>
            </a:r>
            <a:r>
              <a:rPr dirty="0" sz="1400" spc="-310">
                <a:solidFill>
                  <a:srgbClr val="1C4ED8"/>
                </a:solidFill>
                <a:latin typeface="Dotum"/>
                <a:cs typeface="Dotum"/>
              </a:rPr>
              <a:t>모둠</a:t>
            </a:r>
            <a:r>
              <a:rPr dirty="0" sz="1400" spc="-12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400" spc="-225">
                <a:solidFill>
                  <a:srgbClr val="1C4ED8"/>
                </a:solidFill>
                <a:latin typeface="Dotum"/>
                <a:cs typeface="Dotum"/>
              </a:rPr>
              <a:t>구성</a:t>
            </a:r>
            <a:r>
              <a:rPr dirty="0" sz="1350" spc="-225" b="0" i="1">
                <a:solidFill>
                  <a:srgbClr val="1C4ED8"/>
                </a:solidFill>
                <a:latin typeface="IBM Plex Serif Medium"/>
                <a:cs typeface="IBM Plex Serif Medium"/>
              </a:rPr>
              <a:t>:</a:t>
            </a:r>
            <a:r>
              <a:rPr dirty="0" sz="1350" spc="55" b="0" i="1">
                <a:solidFill>
                  <a:srgbClr val="1C4ED8"/>
                </a:solidFill>
                <a:latin typeface="IBM Plex Serif Medium"/>
                <a:cs typeface="IBM Plex Serif Medium"/>
              </a:rPr>
              <a:t> </a:t>
            </a:r>
            <a:r>
              <a:rPr dirty="0" sz="1350" spc="-85" b="0" i="1">
                <a:solidFill>
                  <a:srgbClr val="1C4ED8"/>
                </a:solidFill>
                <a:latin typeface="IBM Plex Serif Medium"/>
                <a:cs typeface="IBM Plex Serif Medium"/>
              </a:rPr>
              <a:t>3-</a:t>
            </a:r>
            <a:r>
              <a:rPr dirty="0" sz="1350" spc="-25" b="0" i="1">
                <a:solidFill>
                  <a:srgbClr val="1C4ED8"/>
                </a:solidFill>
                <a:latin typeface="IBM Plex Serif Medium"/>
                <a:cs typeface="IBM Plex Serif Medium"/>
              </a:rPr>
              <a:t>4</a:t>
            </a:r>
            <a:r>
              <a:rPr dirty="0" sz="1400" spc="-25">
                <a:solidFill>
                  <a:srgbClr val="1C4ED8"/>
                </a:solidFill>
                <a:latin typeface="Dotum"/>
                <a:cs typeface="Dotum"/>
              </a:rPr>
              <a:t>명</a:t>
            </a:r>
            <a:endParaRPr sz="1400">
              <a:latin typeface="Dotum"/>
              <a:cs typeface="Dotum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609599" y="5524500"/>
            <a:ext cx="10972800" cy="4543425"/>
            <a:chOff x="609599" y="5524500"/>
            <a:chExt cx="10972800" cy="4543425"/>
          </a:xfrm>
        </p:grpSpPr>
        <p:sp>
          <p:nvSpPr>
            <p:cNvPr id="5" name="object 5" descr=""/>
            <p:cNvSpPr/>
            <p:nvPr/>
          </p:nvSpPr>
          <p:spPr>
            <a:xfrm>
              <a:off x="609599" y="5524500"/>
              <a:ext cx="10972800" cy="4543425"/>
            </a:xfrm>
            <a:custGeom>
              <a:avLst/>
              <a:gdLst/>
              <a:ahLst/>
              <a:cxnLst/>
              <a:rect l="l" t="t" r="r" b="b"/>
              <a:pathLst>
                <a:path w="10972800" h="4543425">
                  <a:moveTo>
                    <a:pt x="10896599" y="4543424"/>
                  </a:moveTo>
                  <a:lnTo>
                    <a:pt x="76199" y="4543424"/>
                  </a:lnTo>
                  <a:lnTo>
                    <a:pt x="68693" y="4543061"/>
                  </a:lnTo>
                  <a:lnTo>
                    <a:pt x="27882" y="4526156"/>
                  </a:lnTo>
                  <a:lnTo>
                    <a:pt x="3262" y="4489310"/>
                  </a:lnTo>
                  <a:lnTo>
                    <a:pt x="0" y="4467224"/>
                  </a:lnTo>
                  <a:lnTo>
                    <a:pt x="0" y="76199"/>
                  </a:lnTo>
                  <a:lnTo>
                    <a:pt x="12829" y="33856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10896599" y="0"/>
                  </a:lnTo>
                  <a:lnTo>
                    <a:pt x="10938940" y="12829"/>
                  </a:lnTo>
                  <a:lnTo>
                    <a:pt x="10966998" y="47038"/>
                  </a:lnTo>
                  <a:lnTo>
                    <a:pt x="10972799" y="76199"/>
                  </a:lnTo>
                  <a:lnTo>
                    <a:pt x="10972799" y="4467224"/>
                  </a:lnTo>
                  <a:lnTo>
                    <a:pt x="10959968" y="4509566"/>
                  </a:lnTo>
                  <a:lnTo>
                    <a:pt x="10925759" y="4537623"/>
                  </a:lnTo>
                  <a:lnTo>
                    <a:pt x="10896599" y="4543424"/>
                  </a:lnTo>
                  <a:close/>
                </a:path>
              </a:pathLst>
            </a:custGeom>
            <a:solidFill>
              <a:srgbClr val="EBF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09587" y="5524512"/>
              <a:ext cx="10972800" cy="4543425"/>
            </a:xfrm>
            <a:custGeom>
              <a:avLst/>
              <a:gdLst/>
              <a:ahLst/>
              <a:cxnLst/>
              <a:rect l="l" t="t" r="r" b="b"/>
              <a:pathLst>
                <a:path w="10972800" h="4543425">
                  <a:moveTo>
                    <a:pt x="19050" y="4394251"/>
                  </a:moveTo>
                  <a:lnTo>
                    <a:pt x="0" y="4394251"/>
                  </a:lnTo>
                  <a:lnTo>
                    <a:pt x="0" y="4451401"/>
                  </a:lnTo>
                  <a:lnTo>
                    <a:pt x="19050" y="4451401"/>
                  </a:lnTo>
                  <a:lnTo>
                    <a:pt x="19050" y="4394251"/>
                  </a:lnTo>
                  <a:close/>
                </a:path>
                <a:path w="10972800" h="4543425">
                  <a:moveTo>
                    <a:pt x="19050" y="4299089"/>
                  </a:moveTo>
                  <a:lnTo>
                    <a:pt x="0" y="4299089"/>
                  </a:lnTo>
                  <a:lnTo>
                    <a:pt x="0" y="4356239"/>
                  </a:lnTo>
                  <a:lnTo>
                    <a:pt x="19050" y="4356239"/>
                  </a:lnTo>
                  <a:lnTo>
                    <a:pt x="19050" y="4299089"/>
                  </a:lnTo>
                  <a:close/>
                </a:path>
                <a:path w="10972800" h="4543425">
                  <a:moveTo>
                    <a:pt x="19050" y="4203928"/>
                  </a:moveTo>
                  <a:lnTo>
                    <a:pt x="0" y="4203928"/>
                  </a:lnTo>
                  <a:lnTo>
                    <a:pt x="0" y="4261078"/>
                  </a:lnTo>
                  <a:lnTo>
                    <a:pt x="19050" y="4261078"/>
                  </a:lnTo>
                  <a:lnTo>
                    <a:pt x="19050" y="4203928"/>
                  </a:lnTo>
                  <a:close/>
                </a:path>
                <a:path w="10972800" h="4543425">
                  <a:moveTo>
                    <a:pt x="19050" y="4108767"/>
                  </a:moveTo>
                  <a:lnTo>
                    <a:pt x="0" y="4108767"/>
                  </a:lnTo>
                  <a:lnTo>
                    <a:pt x="0" y="4165917"/>
                  </a:lnTo>
                  <a:lnTo>
                    <a:pt x="19050" y="4165917"/>
                  </a:lnTo>
                  <a:lnTo>
                    <a:pt x="19050" y="4108767"/>
                  </a:lnTo>
                  <a:close/>
                </a:path>
                <a:path w="10972800" h="4543425">
                  <a:moveTo>
                    <a:pt x="19050" y="4013593"/>
                  </a:moveTo>
                  <a:lnTo>
                    <a:pt x="0" y="4013593"/>
                  </a:lnTo>
                  <a:lnTo>
                    <a:pt x="0" y="4070743"/>
                  </a:lnTo>
                  <a:lnTo>
                    <a:pt x="19050" y="4070743"/>
                  </a:lnTo>
                  <a:lnTo>
                    <a:pt x="19050" y="4013593"/>
                  </a:lnTo>
                  <a:close/>
                </a:path>
                <a:path w="10972800" h="4543425">
                  <a:moveTo>
                    <a:pt x="19050" y="3918432"/>
                  </a:moveTo>
                  <a:lnTo>
                    <a:pt x="0" y="3918432"/>
                  </a:lnTo>
                  <a:lnTo>
                    <a:pt x="0" y="3975582"/>
                  </a:lnTo>
                  <a:lnTo>
                    <a:pt x="19050" y="3975582"/>
                  </a:lnTo>
                  <a:lnTo>
                    <a:pt x="19050" y="3918432"/>
                  </a:lnTo>
                  <a:close/>
                </a:path>
                <a:path w="10972800" h="4543425">
                  <a:moveTo>
                    <a:pt x="19050" y="3823271"/>
                  </a:moveTo>
                  <a:lnTo>
                    <a:pt x="0" y="3823271"/>
                  </a:lnTo>
                  <a:lnTo>
                    <a:pt x="0" y="3880421"/>
                  </a:lnTo>
                  <a:lnTo>
                    <a:pt x="19050" y="3880421"/>
                  </a:lnTo>
                  <a:lnTo>
                    <a:pt x="19050" y="3823271"/>
                  </a:lnTo>
                  <a:close/>
                </a:path>
                <a:path w="10972800" h="4543425">
                  <a:moveTo>
                    <a:pt x="19050" y="3728110"/>
                  </a:moveTo>
                  <a:lnTo>
                    <a:pt x="0" y="3728110"/>
                  </a:lnTo>
                  <a:lnTo>
                    <a:pt x="0" y="3785260"/>
                  </a:lnTo>
                  <a:lnTo>
                    <a:pt x="19050" y="3785260"/>
                  </a:lnTo>
                  <a:lnTo>
                    <a:pt x="19050" y="3728110"/>
                  </a:lnTo>
                  <a:close/>
                </a:path>
                <a:path w="10972800" h="4543425">
                  <a:moveTo>
                    <a:pt x="19050" y="3632949"/>
                  </a:moveTo>
                  <a:lnTo>
                    <a:pt x="0" y="3632949"/>
                  </a:lnTo>
                  <a:lnTo>
                    <a:pt x="0" y="3690099"/>
                  </a:lnTo>
                  <a:lnTo>
                    <a:pt x="19050" y="3690099"/>
                  </a:lnTo>
                  <a:lnTo>
                    <a:pt x="19050" y="3632949"/>
                  </a:lnTo>
                  <a:close/>
                </a:path>
                <a:path w="10972800" h="4543425">
                  <a:moveTo>
                    <a:pt x="19050" y="3537788"/>
                  </a:moveTo>
                  <a:lnTo>
                    <a:pt x="0" y="3537788"/>
                  </a:lnTo>
                  <a:lnTo>
                    <a:pt x="0" y="3594938"/>
                  </a:lnTo>
                  <a:lnTo>
                    <a:pt x="19050" y="3594938"/>
                  </a:lnTo>
                  <a:lnTo>
                    <a:pt x="19050" y="3537788"/>
                  </a:lnTo>
                  <a:close/>
                </a:path>
                <a:path w="10972800" h="4543425">
                  <a:moveTo>
                    <a:pt x="19050" y="3442627"/>
                  </a:moveTo>
                  <a:lnTo>
                    <a:pt x="0" y="3442627"/>
                  </a:lnTo>
                  <a:lnTo>
                    <a:pt x="0" y="3499777"/>
                  </a:lnTo>
                  <a:lnTo>
                    <a:pt x="19050" y="3499777"/>
                  </a:lnTo>
                  <a:lnTo>
                    <a:pt x="19050" y="3442627"/>
                  </a:lnTo>
                  <a:close/>
                </a:path>
                <a:path w="10972800" h="4543425">
                  <a:moveTo>
                    <a:pt x="19050" y="3347466"/>
                  </a:moveTo>
                  <a:lnTo>
                    <a:pt x="0" y="3347466"/>
                  </a:lnTo>
                  <a:lnTo>
                    <a:pt x="0" y="3404616"/>
                  </a:lnTo>
                  <a:lnTo>
                    <a:pt x="19050" y="3404616"/>
                  </a:lnTo>
                  <a:lnTo>
                    <a:pt x="19050" y="3347466"/>
                  </a:lnTo>
                  <a:close/>
                </a:path>
                <a:path w="10972800" h="4543425">
                  <a:moveTo>
                    <a:pt x="19050" y="3252305"/>
                  </a:moveTo>
                  <a:lnTo>
                    <a:pt x="0" y="3252305"/>
                  </a:lnTo>
                  <a:lnTo>
                    <a:pt x="0" y="3309455"/>
                  </a:lnTo>
                  <a:lnTo>
                    <a:pt x="19050" y="3309455"/>
                  </a:lnTo>
                  <a:lnTo>
                    <a:pt x="19050" y="3252305"/>
                  </a:lnTo>
                  <a:close/>
                </a:path>
                <a:path w="10972800" h="4543425">
                  <a:moveTo>
                    <a:pt x="19050" y="3157143"/>
                  </a:moveTo>
                  <a:lnTo>
                    <a:pt x="0" y="3157143"/>
                  </a:lnTo>
                  <a:lnTo>
                    <a:pt x="0" y="3214293"/>
                  </a:lnTo>
                  <a:lnTo>
                    <a:pt x="19050" y="3214293"/>
                  </a:lnTo>
                  <a:lnTo>
                    <a:pt x="19050" y="3157143"/>
                  </a:lnTo>
                  <a:close/>
                </a:path>
                <a:path w="10972800" h="4543425">
                  <a:moveTo>
                    <a:pt x="19050" y="3061982"/>
                  </a:moveTo>
                  <a:lnTo>
                    <a:pt x="0" y="3061982"/>
                  </a:lnTo>
                  <a:lnTo>
                    <a:pt x="0" y="3119132"/>
                  </a:lnTo>
                  <a:lnTo>
                    <a:pt x="19050" y="3119132"/>
                  </a:lnTo>
                  <a:lnTo>
                    <a:pt x="19050" y="3061982"/>
                  </a:lnTo>
                  <a:close/>
                </a:path>
                <a:path w="10972800" h="4543425">
                  <a:moveTo>
                    <a:pt x="19050" y="2966821"/>
                  </a:moveTo>
                  <a:lnTo>
                    <a:pt x="0" y="2966821"/>
                  </a:lnTo>
                  <a:lnTo>
                    <a:pt x="0" y="3023971"/>
                  </a:lnTo>
                  <a:lnTo>
                    <a:pt x="19050" y="3023971"/>
                  </a:lnTo>
                  <a:lnTo>
                    <a:pt x="19050" y="2966821"/>
                  </a:lnTo>
                  <a:close/>
                </a:path>
                <a:path w="10972800" h="4543425">
                  <a:moveTo>
                    <a:pt x="19050" y="2871660"/>
                  </a:moveTo>
                  <a:lnTo>
                    <a:pt x="0" y="2871660"/>
                  </a:lnTo>
                  <a:lnTo>
                    <a:pt x="0" y="2928810"/>
                  </a:lnTo>
                  <a:lnTo>
                    <a:pt x="19050" y="2928810"/>
                  </a:lnTo>
                  <a:lnTo>
                    <a:pt x="19050" y="2871660"/>
                  </a:lnTo>
                  <a:close/>
                </a:path>
                <a:path w="10972800" h="4543425">
                  <a:moveTo>
                    <a:pt x="19050" y="2776499"/>
                  </a:moveTo>
                  <a:lnTo>
                    <a:pt x="0" y="2776499"/>
                  </a:lnTo>
                  <a:lnTo>
                    <a:pt x="0" y="2833649"/>
                  </a:lnTo>
                  <a:lnTo>
                    <a:pt x="19050" y="2833649"/>
                  </a:lnTo>
                  <a:lnTo>
                    <a:pt x="19050" y="2776499"/>
                  </a:lnTo>
                  <a:close/>
                </a:path>
                <a:path w="10972800" h="4543425">
                  <a:moveTo>
                    <a:pt x="19050" y="2681338"/>
                  </a:moveTo>
                  <a:lnTo>
                    <a:pt x="0" y="2681338"/>
                  </a:lnTo>
                  <a:lnTo>
                    <a:pt x="0" y="2738488"/>
                  </a:lnTo>
                  <a:lnTo>
                    <a:pt x="19050" y="2738488"/>
                  </a:lnTo>
                  <a:lnTo>
                    <a:pt x="19050" y="2681338"/>
                  </a:lnTo>
                  <a:close/>
                </a:path>
                <a:path w="10972800" h="4543425">
                  <a:moveTo>
                    <a:pt x="19050" y="2586177"/>
                  </a:moveTo>
                  <a:lnTo>
                    <a:pt x="0" y="2586177"/>
                  </a:lnTo>
                  <a:lnTo>
                    <a:pt x="0" y="2643327"/>
                  </a:lnTo>
                  <a:lnTo>
                    <a:pt x="19050" y="2643327"/>
                  </a:lnTo>
                  <a:lnTo>
                    <a:pt x="19050" y="2586177"/>
                  </a:lnTo>
                  <a:close/>
                </a:path>
                <a:path w="10972800" h="4543425">
                  <a:moveTo>
                    <a:pt x="19050" y="2491016"/>
                  </a:moveTo>
                  <a:lnTo>
                    <a:pt x="0" y="2491016"/>
                  </a:lnTo>
                  <a:lnTo>
                    <a:pt x="0" y="2548166"/>
                  </a:lnTo>
                  <a:lnTo>
                    <a:pt x="19050" y="2548166"/>
                  </a:lnTo>
                  <a:lnTo>
                    <a:pt x="19050" y="2491016"/>
                  </a:lnTo>
                  <a:close/>
                </a:path>
                <a:path w="10972800" h="4543425">
                  <a:moveTo>
                    <a:pt x="19050" y="2395855"/>
                  </a:moveTo>
                  <a:lnTo>
                    <a:pt x="0" y="2395855"/>
                  </a:lnTo>
                  <a:lnTo>
                    <a:pt x="0" y="2453005"/>
                  </a:lnTo>
                  <a:lnTo>
                    <a:pt x="19050" y="2453005"/>
                  </a:lnTo>
                  <a:lnTo>
                    <a:pt x="19050" y="2395855"/>
                  </a:lnTo>
                  <a:close/>
                </a:path>
                <a:path w="10972800" h="4543425">
                  <a:moveTo>
                    <a:pt x="19050" y="2300694"/>
                  </a:moveTo>
                  <a:lnTo>
                    <a:pt x="0" y="2300694"/>
                  </a:lnTo>
                  <a:lnTo>
                    <a:pt x="0" y="2357844"/>
                  </a:lnTo>
                  <a:lnTo>
                    <a:pt x="19050" y="2357844"/>
                  </a:lnTo>
                  <a:lnTo>
                    <a:pt x="19050" y="2300694"/>
                  </a:lnTo>
                  <a:close/>
                </a:path>
                <a:path w="10972800" h="4543425">
                  <a:moveTo>
                    <a:pt x="19050" y="2205532"/>
                  </a:moveTo>
                  <a:lnTo>
                    <a:pt x="0" y="2205532"/>
                  </a:lnTo>
                  <a:lnTo>
                    <a:pt x="0" y="2262682"/>
                  </a:lnTo>
                  <a:lnTo>
                    <a:pt x="19050" y="2262682"/>
                  </a:lnTo>
                  <a:lnTo>
                    <a:pt x="19050" y="2205532"/>
                  </a:lnTo>
                  <a:close/>
                </a:path>
                <a:path w="10972800" h="4543425">
                  <a:moveTo>
                    <a:pt x="19050" y="2110359"/>
                  </a:moveTo>
                  <a:lnTo>
                    <a:pt x="0" y="2110359"/>
                  </a:lnTo>
                  <a:lnTo>
                    <a:pt x="0" y="2167509"/>
                  </a:lnTo>
                  <a:lnTo>
                    <a:pt x="19050" y="2167509"/>
                  </a:lnTo>
                  <a:lnTo>
                    <a:pt x="19050" y="2110359"/>
                  </a:lnTo>
                  <a:close/>
                </a:path>
                <a:path w="10972800" h="4543425">
                  <a:moveTo>
                    <a:pt x="19050" y="2015197"/>
                  </a:moveTo>
                  <a:lnTo>
                    <a:pt x="0" y="2015197"/>
                  </a:lnTo>
                  <a:lnTo>
                    <a:pt x="0" y="2072347"/>
                  </a:lnTo>
                  <a:lnTo>
                    <a:pt x="19050" y="2072347"/>
                  </a:lnTo>
                  <a:lnTo>
                    <a:pt x="19050" y="2015197"/>
                  </a:lnTo>
                  <a:close/>
                </a:path>
                <a:path w="10972800" h="4543425">
                  <a:moveTo>
                    <a:pt x="19050" y="1920036"/>
                  </a:moveTo>
                  <a:lnTo>
                    <a:pt x="0" y="1920036"/>
                  </a:lnTo>
                  <a:lnTo>
                    <a:pt x="0" y="1977186"/>
                  </a:lnTo>
                  <a:lnTo>
                    <a:pt x="19050" y="1977186"/>
                  </a:lnTo>
                  <a:lnTo>
                    <a:pt x="19050" y="1920036"/>
                  </a:lnTo>
                  <a:close/>
                </a:path>
                <a:path w="10972800" h="4543425">
                  <a:moveTo>
                    <a:pt x="19050" y="1824875"/>
                  </a:moveTo>
                  <a:lnTo>
                    <a:pt x="0" y="1824875"/>
                  </a:lnTo>
                  <a:lnTo>
                    <a:pt x="0" y="1882025"/>
                  </a:lnTo>
                  <a:lnTo>
                    <a:pt x="19050" y="1882025"/>
                  </a:lnTo>
                  <a:lnTo>
                    <a:pt x="19050" y="1824875"/>
                  </a:lnTo>
                  <a:close/>
                </a:path>
                <a:path w="10972800" h="4543425">
                  <a:moveTo>
                    <a:pt x="19050" y="1729714"/>
                  </a:moveTo>
                  <a:lnTo>
                    <a:pt x="0" y="1729714"/>
                  </a:lnTo>
                  <a:lnTo>
                    <a:pt x="0" y="1786864"/>
                  </a:lnTo>
                  <a:lnTo>
                    <a:pt x="19050" y="1786864"/>
                  </a:lnTo>
                  <a:lnTo>
                    <a:pt x="19050" y="1729714"/>
                  </a:lnTo>
                  <a:close/>
                </a:path>
                <a:path w="10972800" h="4543425">
                  <a:moveTo>
                    <a:pt x="19050" y="1634553"/>
                  </a:moveTo>
                  <a:lnTo>
                    <a:pt x="0" y="1634553"/>
                  </a:lnTo>
                  <a:lnTo>
                    <a:pt x="0" y="1691703"/>
                  </a:lnTo>
                  <a:lnTo>
                    <a:pt x="19050" y="1691703"/>
                  </a:lnTo>
                  <a:lnTo>
                    <a:pt x="19050" y="1634553"/>
                  </a:lnTo>
                  <a:close/>
                </a:path>
                <a:path w="10972800" h="4543425">
                  <a:moveTo>
                    <a:pt x="19050" y="1539392"/>
                  </a:moveTo>
                  <a:lnTo>
                    <a:pt x="0" y="1539392"/>
                  </a:lnTo>
                  <a:lnTo>
                    <a:pt x="0" y="1596542"/>
                  </a:lnTo>
                  <a:lnTo>
                    <a:pt x="19050" y="1596542"/>
                  </a:lnTo>
                  <a:lnTo>
                    <a:pt x="19050" y="1539392"/>
                  </a:lnTo>
                  <a:close/>
                </a:path>
                <a:path w="10972800" h="4543425">
                  <a:moveTo>
                    <a:pt x="19050" y="1444231"/>
                  </a:moveTo>
                  <a:lnTo>
                    <a:pt x="0" y="1444231"/>
                  </a:lnTo>
                  <a:lnTo>
                    <a:pt x="0" y="1501381"/>
                  </a:lnTo>
                  <a:lnTo>
                    <a:pt x="19050" y="1501381"/>
                  </a:lnTo>
                  <a:lnTo>
                    <a:pt x="19050" y="1444231"/>
                  </a:lnTo>
                  <a:close/>
                </a:path>
                <a:path w="10972800" h="4543425">
                  <a:moveTo>
                    <a:pt x="19050" y="1349070"/>
                  </a:moveTo>
                  <a:lnTo>
                    <a:pt x="0" y="1349070"/>
                  </a:lnTo>
                  <a:lnTo>
                    <a:pt x="0" y="1406220"/>
                  </a:lnTo>
                  <a:lnTo>
                    <a:pt x="19050" y="1406220"/>
                  </a:lnTo>
                  <a:lnTo>
                    <a:pt x="19050" y="1349070"/>
                  </a:lnTo>
                  <a:close/>
                </a:path>
                <a:path w="10972800" h="4543425">
                  <a:moveTo>
                    <a:pt x="19050" y="1253909"/>
                  </a:moveTo>
                  <a:lnTo>
                    <a:pt x="0" y="1253909"/>
                  </a:lnTo>
                  <a:lnTo>
                    <a:pt x="0" y="1311059"/>
                  </a:lnTo>
                  <a:lnTo>
                    <a:pt x="19050" y="1311059"/>
                  </a:lnTo>
                  <a:lnTo>
                    <a:pt x="19050" y="1253909"/>
                  </a:lnTo>
                  <a:close/>
                </a:path>
                <a:path w="10972800" h="4543425">
                  <a:moveTo>
                    <a:pt x="19050" y="1158748"/>
                  </a:moveTo>
                  <a:lnTo>
                    <a:pt x="0" y="1158748"/>
                  </a:lnTo>
                  <a:lnTo>
                    <a:pt x="0" y="1215898"/>
                  </a:lnTo>
                  <a:lnTo>
                    <a:pt x="19050" y="1215898"/>
                  </a:lnTo>
                  <a:lnTo>
                    <a:pt x="19050" y="1158748"/>
                  </a:lnTo>
                  <a:close/>
                </a:path>
                <a:path w="10972800" h="4543425">
                  <a:moveTo>
                    <a:pt x="19050" y="1063586"/>
                  </a:moveTo>
                  <a:lnTo>
                    <a:pt x="0" y="1063586"/>
                  </a:lnTo>
                  <a:lnTo>
                    <a:pt x="0" y="1120736"/>
                  </a:lnTo>
                  <a:lnTo>
                    <a:pt x="19050" y="1120736"/>
                  </a:lnTo>
                  <a:lnTo>
                    <a:pt x="19050" y="1063586"/>
                  </a:lnTo>
                  <a:close/>
                </a:path>
                <a:path w="10972800" h="4543425">
                  <a:moveTo>
                    <a:pt x="19050" y="968425"/>
                  </a:moveTo>
                  <a:lnTo>
                    <a:pt x="0" y="968425"/>
                  </a:lnTo>
                  <a:lnTo>
                    <a:pt x="0" y="1025575"/>
                  </a:lnTo>
                  <a:lnTo>
                    <a:pt x="19050" y="1025575"/>
                  </a:lnTo>
                  <a:lnTo>
                    <a:pt x="19050" y="968425"/>
                  </a:lnTo>
                  <a:close/>
                </a:path>
                <a:path w="10972800" h="4543425">
                  <a:moveTo>
                    <a:pt x="19050" y="873264"/>
                  </a:moveTo>
                  <a:lnTo>
                    <a:pt x="0" y="873264"/>
                  </a:lnTo>
                  <a:lnTo>
                    <a:pt x="0" y="930414"/>
                  </a:lnTo>
                  <a:lnTo>
                    <a:pt x="19050" y="930414"/>
                  </a:lnTo>
                  <a:lnTo>
                    <a:pt x="19050" y="873264"/>
                  </a:lnTo>
                  <a:close/>
                </a:path>
                <a:path w="10972800" h="4543425">
                  <a:moveTo>
                    <a:pt x="19050" y="778103"/>
                  </a:moveTo>
                  <a:lnTo>
                    <a:pt x="0" y="778103"/>
                  </a:lnTo>
                  <a:lnTo>
                    <a:pt x="0" y="835253"/>
                  </a:lnTo>
                  <a:lnTo>
                    <a:pt x="19050" y="835253"/>
                  </a:lnTo>
                  <a:lnTo>
                    <a:pt x="19050" y="778103"/>
                  </a:lnTo>
                  <a:close/>
                </a:path>
                <a:path w="10972800" h="4543425">
                  <a:moveTo>
                    <a:pt x="19050" y="682942"/>
                  </a:moveTo>
                  <a:lnTo>
                    <a:pt x="0" y="682942"/>
                  </a:lnTo>
                  <a:lnTo>
                    <a:pt x="0" y="740092"/>
                  </a:lnTo>
                  <a:lnTo>
                    <a:pt x="19050" y="740092"/>
                  </a:lnTo>
                  <a:lnTo>
                    <a:pt x="19050" y="682942"/>
                  </a:lnTo>
                  <a:close/>
                </a:path>
                <a:path w="10972800" h="4543425">
                  <a:moveTo>
                    <a:pt x="19050" y="587768"/>
                  </a:moveTo>
                  <a:lnTo>
                    <a:pt x="0" y="587768"/>
                  </a:lnTo>
                  <a:lnTo>
                    <a:pt x="0" y="644918"/>
                  </a:lnTo>
                  <a:lnTo>
                    <a:pt x="19050" y="644918"/>
                  </a:lnTo>
                  <a:lnTo>
                    <a:pt x="19050" y="587768"/>
                  </a:lnTo>
                  <a:close/>
                </a:path>
                <a:path w="10972800" h="4543425">
                  <a:moveTo>
                    <a:pt x="19050" y="492607"/>
                  </a:moveTo>
                  <a:lnTo>
                    <a:pt x="0" y="492607"/>
                  </a:lnTo>
                  <a:lnTo>
                    <a:pt x="0" y="549757"/>
                  </a:lnTo>
                  <a:lnTo>
                    <a:pt x="19050" y="549757"/>
                  </a:lnTo>
                  <a:lnTo>
                    <a:pt x="19050" y="492607"/>
                  </a:lnTo>
                  <a:close/>
                </a:path>
                <a:path w="10972800" h="4543425">
                  <a:moveTo>
                    <a:pt x="19050" y="397446"/>
                  </a:moveTo>
                  <a:lnTo>
                    <a:pt x="0" y="397446"/>
                  </a:lnTo>
                  <a:lnTo>
                    <a:pt x="0" y="454596"/>
                  </a:lnTo>
                  <a:lnTo>
                    <a:pt x="19050" y="454596"/>
                  </a:lnTo>
                  <a:lnTo>
                    <a:pt x="19050" y="397446"/>
                  </a:lnTo>
                  <a:close/>
                </a:path>
                <a:path w="10972800" h="4543425">
                  <a:moveTo>
                    <a:pt x="19050" y="302285"/>
                  </a:moveTo>
                  <a:lnTo>
                    <a:pt x="0" y="302285"/>
                  </a:lnTo>
                  <a:lnTo>
                    <a:pt x="0" y="359435"/>
                  </a:lnTo>
                  <a:lnTo>
                    <a:pt x="19050" y="359435"/>
                  </a:lnTo>
                  <a:lnTo>
                    <a:pt x="19050" y="302285"/>
                  </a:lnTo>
                  <a:close/>
                </a:path>
                <a:path w="10972800" h="4543425">
                  <a:moveTo>
                    <a:pt x="19050" y="207124"/>
                  </a:moveTo>
                  <a:lnTo>
                    <a:pt x="0" y="207124"/>
                  </a:lnTo>
                  <a:lnTo>
                    <a:pt x="0" y="264274"/>
                  </a:lnTo>
                  <a:lnTo>
                    <a:pt x="19050" y="264274"/>
                  </a:lnTo>
                  <a:lnTo>
                    <a:pt x="19050" y="207124"/>
                  </a:lnTo>
                  <a:close/>
                </a:path>
                <a:path w="10972800" h="4543425">
                  <a:moveTo>
                    <a:pt x="19050" y="111963"/>
                  </a:moveTo>
                  <a:lnTo>
                    <a:pt x="0" y="111963"/>
                  </a:lnTo>
                  <a:lnTo>
                    <a:pt x="0" y="169113"/>
                  </a:lnTo>
                  <a:lnTo>
                    <a:pt x="19050" y="169113"/>
                  </a:lnTo>
                  <a:lnTo>
                    <a:pt x="19050" y="111963"/>
                  </a:lnTo>
                  <a:close/>
                </a:path>
                <a:path w="10972800" h="4543425">
                  <a:moveTo>
                    <a:pt x="40360" y="31216"/>
                  </a:moveTo>
                  <a:lnTo>
                    <a:pt x="28740" y="16624"/>
                  </a:lnTo>
                  <a:lnTo>
                    <a:pt x="27889" y="17259"/>
                  </a:lnTo>
                  <a:lnTo>
                    <a:pt x="22326" y="22313"/>
                  </a:lnTo>
                  <a:lnTo>
                    <a:pt x="5702" y="47320"/>
                  </a:lnTo>
                  <a:lnTo>
                    <a:pt x="3263" y="54102"/>
                  </a:lnTo>
                  <a:lnTo>
                    <a:pt x="1460" y="61328"/>
                  </a:lnTo>
                  <a:lnTo>
                    <a:pt x="381" y="68618"/>
                  </a:lnTo>
                  <a:lnTo>
                    <a:pt x="127" y="73761"/>
                  </a:lnTo>
                  <a:lnTo>
                    <a:pt x="19050" y="74371"/>
                  </a:lnTo>
                  <a:lnTo>
                    <a:pt x="19050" y="68618"/>
                  </a:lnTo>
                  <a:lnTo>
                    <a:pt x="20510" y="61328"/>
                  </a:lnTo>
                  <a:lnTo>
                    <a:pt x="26301" y="47320"/>
                  </a:lnTo>
                  <a:lnTo>
                    <a:pt x="30441" y="41148"/>
                  </a:lnTo>
                  <a:lnTo>
                    <a:pt x="35801" y="35788"/>
                  </a:lnTo>
                  <a:lnTo>
                    <a:pt x="40360" y="31216"/>
                  </a:lnTo>
                  <a:close/>
                </a:path>
                <a:path w="10972800" h="4543425">
                  <a:moveTo>
                    <a:pt x="55397" y="4520450"/>
                  </a:moveTo>
                  <a:lnTo>
                    <a:pt x="47332" y="4517123"/>
                  </a:lnTo>
                  <a:lnTo>
                    <a:pt x="41148" y="4512983"/>
                  </a:lnTo>
                  <a:lnTo>
                    <a:pt x="35801" y="4507636"/>
                  </a:lnTo>
                  <a:lnTo>
                    <a:pt x="30441" y="4502277"/>
                  </a:lnTo>
                  <a:lnTo>
                    <a:pt x="26301" y="4496092"/>
                  </a:lnTo>
                  <a:lnTo>
                    <a:pt x="22098" y="4485919"/>
                  </a:lnTo>
                  <a:lnTo>
                    <a:pt x="4267" y="4492079"/>
                  </a:lnTo>
                  <a:lnTo>
                    <a:pt x="27889" y="4526153"/>
                  </a:lnTo>
                  <a:lnTo>
                    <a:pt x="48488" y="4538129"/>
                  </a:lnTo>
                  <a:lnTo>
                    <a:pt x="55397" y="4520450"/>
                  </a:lnTo>
                  <a:close/>
                </a:path>
                <a:path w="10972800" h="4543425">
                  <a:moveTo>
                    <a:pt x="133350" y="0"/>
                  </a:moveTo>
                  <a:lnTo>
                    <a:pt x="76200" y="0"/>
                  </a:lnTo>
                  <a:lnTo>
                    <a:pt x="68897" y="342"/>
                  </a:lnTo>
                  <a:lnTo>
                    <a:pt x="70700" y="19050"/>
                  </a:lnTo>
                  <a:lnTo>
                    <a:pt x="133350" y="19050"/>
                  </a:lnTo>
                  <a:lnTo>
                    <a:pt x="133350" y="0"/>
                  </a:lnTo>
                  <a:close/>
                </a:path>
                <a:path w="10972800" h="4543425">
                  <a:moveTo>
                    <a:pt x="146646" y="4524362"/>
                  </a:moveTo>
                  <a:lnTo>
                    <a:pt x="89496" y="4524362"/>
                  </a:lnTo>
                  <a:lnTo>
                    <a:pt x="89496" y="4543425"/>
                  </a:lnTo>
                  <a:lnTo>
                    <a:pt x="146646" y="4543425"/>
                  </a:lnTo>
                  <a:lnTo>
                    <a:pt x="146646" y="4524362"/>
                  </a:lnTo>
                  <a:close/>
                </a:path>
                <a:path w="10972800" h="4543425">
                  <a:moveTo>
                    <a:pt x="228523" y="0"/>
                  </a:moveTo>
                  <a:lnTo>
                    <a:pt x="171373" y="0"/>
                  </a:lnTo>
                  <a:lnTo>
                    <a:pt x="171373" y="19050"/>
                  </a:lnTo>
                  <a:lnTo>
                    <a:pt x="228523" y="19050"/>
                  </a:lnTo>
                  <a:lnTo>
                    <a:pt x="228523" y="0"/>
                  </a:lnTo>
                  <a:close/>
                </a:path>
                <a:path w="10972800" h="4543425">
                  <a:moveTo>
                    <a:pt x="241820" y="4524362"/>
                  </a:moveTo>
                  <a:lnTo>
                    <a:pt x="184670" y="4524362"/>
                  </a:lnTo>
                  <a:lnTo>
                    <a:pt x="184670" y="4543425"/>
                  </a:lnTo>
                  <a:lnTo>
                    <a:pt x="241820" y="4543425"/>
                  </a:lnTo>
                  <a:lnTo>
                    <a:pt x="241820" y="4524362"/>
                  </a:lnTo>
                  <a:close/>
                </a:path>
                <a:path w="10972800" h="4543425">
                  <a:moveTo>
                    <a:pt x="323684" y="0"/>
                  </a:moveTo>
                  <a:lnTo>
                    <a:pt x="266534" y="0"/>
                  </a:lnTo>
                  <a:lnTo>
                    <a:pt x="266534" y="19050"/>
                  </a:lnTo>
                  <a:lnTo>
                    <a:pt x="323684" y="19050"/>
                  </a:lnTo>
                  <a:lnTo>
                    <a:pt x="323684" y="0"/>
                  </a:lnTo>
                  <a:close/>
                </a:path>
                <a:path w="10972800" h="4543425">
                  <a:moveTo>
                    <a:pt x="336981" y="4524362"/>
                  </a:moveTo>
                  <a:lnTo>
                    <a:pt x="279831" y="4524362"/>
                  </a:lnTo>
                  <a:lnTo>
                    <a:pt x="279831" y="4543425"/>
                  </a:lnTo>
                  <a:lnTo>
                    <a:pt x="336981" y="4543425"/>
                  </a:lnTo>
                  <a:lnTo>
                    <a:pt x="336981" y="4524362"/>
                  </a:lnTo>
                  <a:close/>
                </a:path>
                <a:path w="10972800" h="4543425">
                  <a:moveTo>
                    <a:pt x="418846" y="0"/>
                  </a:moveTo>
                  <a:lnTo>
                    <a:pt x="361696" y="0"/>
                  </a:lnTo>
                  <a:lnTo>
                    <a:pt x="361696" y="19050"/>
                  </a:lnTo>
                  <a:lnTo>
                    <a:pt x="418846" y="19050"/>
                  </a:lnTo>
                  <a:lnTo>
                    <a:pt x="418846" y="0"/>
                  </a:lnTo>
                  <a:close/>
                </a:path>
                <a:path w="10972800" h="4543425">
                  <a:moveTo>
                    <a:pt x="432142" y="4524362"/>
                  </a:moveTo>
                  <a:lnTo>
                    <a:pt x="374992" y="4524362"/>
                  </a:lnTo>
                  <a:lnTo>
                    <a:pt x="374992" y="4543425"/>
                  </a:lnTo>
                  <a:lnTo>
                    <a:pt x="432142" y="4543425"/>
                  </a:lnTo>
                  <a:lnTo>
                    <a:pt x="432142" y="4524362"/>
                  </a:lnTo>
                  <a:close/>
                </a:path>
                <a:path w="10972800" h="4543425">
                  <a:moveTo>
                    <a:pt x="514007" y="0"/>
                  </a:moveTo>
                  <a:lnTo>
                    <a:pt x="456857" y="0"/>
                  </a:lnTo>
                  <a:lnTo>
                    <a:pt x="456857" y="19050"/>
                  </a:lnTo>
                  <a:lnTo>
                    <a:pt x="514007" y="19050"/>
                  </a:lnTo>
                  <a:lnTo>
                    <a:pt x="514007" y="0"/>
                  </a:lnTo>
                  <a:close/>
                </a:path>
                <a:path w="10972800" h="4543425">
                  <a:moveTo>
                    <a:pt x="527304" y="4524362"/>
                  </a:moveTo>
                  <a:lnTo>
                    <a:pt x="470154" y="4524362"/>
                  </a:lnTo>
                  <a:lnTo>
                    <a:pt x="470154" y="4543425"/>
                  </a:lnTo>
                  <a:lnTo>
                    <a:pt x="527304" y="4543425"/>
                  </a:lnTo>
                  <a:lnTo>
                    <a:pt x="527304" y="4524362"/>
                  </a:lnTo>
                  <a:close/>
                </a:path>
                <a:path w="10972800" h="4543425">
                  <a:moveTo>
                    <a:pt x="609168" y="0"/>
                  </a:moveTo>
                  <a:lnTo>
                    <a:pt x="552018" y="0"/>
                  </a:lnTo>
                  <a:lnTo>
                    <a:pt x="552018" y="19050"/>
                  </a:lnTo>
                  <a:lnTo>
                    <a:pt x="609168" y="19050"/>
                  </a:lnTo>
                  <a:lnTo>
                    <a:pt x="609168" y="0"/>
                  </a:lnTo>
                  <a:close/>
                </a:path>
                <a:path w="10972800" h="4543425">
                  <a:moveTo>
                    <a:pt x="622465" y="4524362"/>
                  </a:moveTo>
                  <a:lnTo>
                    <a:pt x="565315" y="4524362"/>
                  </a:lnTo>
                  <a:lnTo>
                    <a:pt x="565315" y="4543425"/>
                  </a:lnTo>
                  <a:lnTo>
                    <a:pt x="622465" y="4543425"/>
                  </a:lnTo>
                  <a:lnTo>
                    <a:pt x="622465" y="4524362"/>
                  </a:lnTo>
                  <a:close/>
                </a:path>
                <a:path w="10972800" h="4543425">
                  <a:moveTo>
                    <a:pt x="704329" y="0"/>
                  </a:moveTo>
                  <a:lnTo>
                    <a:pt x="647179" y="0"/>
                  </a:lnTo>
                  <a:lnTo>
                    <a:pt x="647179" y="19050"/>
                  </a:lnTo>
                  <a:lnTo>
                    <a:pt x="704329" y="19050"/>
                  </a:lnTo>
                  <a:lnTo>
                    <a:pt x="704329" y="0"/>
                  </a:lnTo>
                  <a:close/>
                </a:path>
                <a:path w="10972800" h="4543425">
                  <a:moveTo>
                    <a:pt x="717626" y="4524362"/>
                  </a:moveTo>
                  <a:lnTo>
                    <a:pt x="660476" y="4524362"/>
                  </a:lnTo>
                  <a:lnTo>
                    <a:pt x="660476" y="4543425"/>
                  </a:lnTo>
                  <a:lnTo>
                    <a:pt x="717626" y="4543425"/>
                  </a:lnTo>
                  <a:lnTo>
                    <a:pt x="717626" y="4524362"/>
                  </a:lnTo>
                  <a:close/>
                </a:path>
                <a:path w="10972800" h="4543425">
                  <a:moveTo>
                    <a:pt x="799490" y="0"/>
                  </a:moveTo>
                  <a:lnTo>
                    <a:pt x="742340" y="0"/>
                  </a:lnTo>
                  <a:lnTo>
                    <a:pt x="742340" y="19050"/>
                  </a:lnTo>
                  <a:lnTo>
                    <a:pt x="799490" y="19050"/>
                  </a:lnTo>
                  <a:lnTo>
                    <a:pt x="799490" y="0"/>
                  </a:lnTo>
                  <a:close/>
                </a:path>
                <a:path w="10972800" h="4543425">
                  <a:moveTo>
                    <a:pt x="812787" y="4524362"/>
                  </a:moveTo>
                  <a:lnTo>
                    <a:pt x="755637" y="4524362"/>
                  </a:lnTo>
                  <a:lnTo>
                    <a:pt x="755637" y="4543425"/>
                  </a:lnTo>
                  <a:lnTo>
                    <a:pt x="812787" y="4543425"/>
                  </a:lnTo>
                  <a:lnTo>
                    <a:pt x="812787" y="4524362"/>
                  </a:lnTo>
                  <a:close/>
                </a:path>
                <a:path w="10972800" h="4543425">
                  <a:moveTo>
                    <a:pt x="894651" y="0"/>
                  </a:moveTo>
                  <a:lnTo>
                    <a:pt x="837501" y="0"/>
                  </a:lnTo>
                  <a:lnTo>
                    <a:pt x="837501" y="19050"/>
                  </a:lnTo>
                  <a:lnTo>
                    <a:pt x="894651" y="19050"/>
                  </a:lnTo>
                  <a:lnTo>
                    <a:pt x="894651" y="0"/>
                  </a:lnTo>
                  <a:close/>
                </a:path>
                <a:path w="10972800" h="4543425">
                  <a:moveTo>
                    <a:pt x="907948" y="4524362"/>
                  </a:moveTo>
                  <a:lnTo>
                    <a:pt x="850798" y="4524362"/>
                  </a:lnTo>
                  <a:lnTo>
                    <a:pt x="850798" y="4543425"/>
                  </a:lnTo>
                  <a:lnTo>
                    <a:pt x="907948" y="4543425"/>
                  </a:lnTo>
                  <a:lnTo>
                    <a:pt x="907948" y="4524362"/>
                  </a:lnTo>
                  <a:close/>
                </a:path>
                <a:path w="10972800" h="4543425">
                  <a:moveTo>
                    <a:pt x="989812" y="0"/>
                  </a:moveTo>
                  <a:lnTo>
                    <a:pt x="932662" y="0"/>
                  </a:lnTo>
                  <a:lnTo>
                    <a:pt x="932662" y="19050"/>
                  </a:lnTo>
                  <a:lnTo>
                    <a:pt x="989812" y="19050"/>
                  </a:lnTo>
                  <a:lnTo>
                    <a:pt x="989812" y="0"/>
                  </a:lnTo>
                  <a:close/>
                </a:path>
                <a:path w="10972800" h="4543425">
                  <a:moveTo>
                    <a:pt x="1003109" y="4524362"/>
                  </a:moveTo>
                  <a:lnTo>
                    <a:pt x="945959" y="4524362"/>
                  </a:lnTo>
                  <a:lnTo>
                    <a:pt x="945959" y="4543425"/>
                  </a:lnTo>
                  <a:lnTo>
                    <a:pt x="1003109" y="4543425"/>
                  </a:lnTo>
                  <a:lnTo>
                    <a:pt x="1003109" y="4524362"/>
                  </a:lnTo>
                  <a:close/>
                </a:path>
                <a:path w="10972800" h="4543425">
                  <a:moveTo>
                    <a:pt x="1084973" y="0"/>
                  </a:moveTo>
                  <a:lnTo>
                    <a:pt x="1027823" y="0"/>
                  </a:lnTo>
                  <a:lnTo>
                    <a:pt x="1027823" y="19050"/>
                  </a:lnTo>
                  <a:lnTo>
                    <a:pt x="1084973" y="19050"/>
                  </a:lnTo>
                  <a:lnTo>
                    <a:pt x="1084973" y="0"/>
                  </a:lnTo>
                  <a:close/>
                </a:path>
                <a:path w="10972800" h="4543425">
                  <a:moveTo>
                    <a:pt x="1098270" y="4524362"/>
                  </a:moveTo>
                  <a:lnTo>
                    <a:pt x="1041120" y="4524362"/>
                  </a:lnTo>
                  <a:lnTo>
                    <a:pt x="1041120" y="4543425"/>
                  </a:lnTo>
                  <a:lnTo>
                    <a:pt x="1098270" y="4543425"/>
                  </a:lnTo>
                  <a:lnTo>
                    <a:pt x="1098270" y="4524362"/>
                  </a:lnTo>
                  <a:close/>
                </a:path>
                <a:path w="10972800" h="4543425">
                  <a:moveTo>
                    <a:pt x="1180134" y="0"/>
                  </a:moveTo>
                  <a:lnTo>
                    <a:pt x="1122984" y="0"/>
                  </a:lnTo>
                  <a:lnTo>
                    <a:pt x="1122984" y="19050"/>
                  </a:lnTo>
                  <a:lnTo>
                    <a:pt x="1180134" y="19050"/>
                  </a:lnTo>
                  <a:lnTo>
                    <a:pt x="1180134" y="0"/>
                  </a:lnTo>
                  <a:close/>
                </a:path>
                <a:path w="10972800" h="4543425">
                  <a:moveTo>
                    <a:pt x="1193431" y="4524362"/>
                  </a:moveTo>
                  <a:lnTo>
                    <a:pt x="1136281" y="4524362"/>
                  </a:lnTo>
                  <a:lnTo>
                    <a:pt x="1136281" y="4543425"/>
                  </a:lnTo>
                  <a:lnTo>
                    <a:pt x="1193431" y="4543425"/>
                  </a:lnTo>
                  <a:lnTo>
                    <a:pt x="1193431" y="4524362"/>
                  </a:lnTo>
                  <a:close/>
                </a:path>
                <a:path w="10972800" h="4543425">
                  <a:moveTo>
                    <a:pt x="1275295" y="0"/>
                  </a:moveTo>
                  <a:lnTo>
                    <a:pt x="1218145" y="0"/>
                  </a:lnTo>
                  <a:lnTo>
                    <a:pt x="1218145" y="19050"/>
                  </a:lnTo>
                  <a:lnTo>
                    <a:pt x="1275295" y="19050"/>
                  </a:lnTo>
                  <a:lnTo>
                    <a:pt x="1275295" y="0"/>
                  </a:lnTo>
                  <a:close/>
                </a:path>
                <a:path w="10972800" h="4543425">
                  <a:moveTo>
                    <a:pt x="1288592" y="4524362"/>
                  </a:moveTo>
                  <a:lnTo>
                    <a:pt x="1231442" y="4524362"/>
                  </a:lnTo>
                  <a:lnTo>
                    <a:pt x="1231442" y="4543425"/>
                  </a:lnTo>
                  <a:lnTo>
                    <a:pt x="1288592" y="4543425"/>
                  </a:lnTo>
                  <a:lnTo>
                    <a:pt x="1288592" y="4524362"/>
                  </a:lnTo>
                  <a:close/>
                </a:path>
                <a:path w="10972800" h="4543425">
                  <a:moveTo>
                    <a:pt x="1370457" y="0"/>
                  </a:moveTo>
                  <a:lnTo>
                    <a:pt x="1313307" y="0"/>
                  </a:lnTo>
                  <a:lnTo>
                    <a:pt x="1313307" y="19050"/>
                  </a:lnTo>
                  <a:lnTo>
                    <a:pt x="1370457" y="19050"/>
                  </a:lnTo>
                  <a:lnTo>
                    <a:pt x="1370457" y="0"/>
                  </a:lnTo>
                  <a:close/>
                </a:path>
                <a:path w="10972800" h="4543425">
                  <a:moveTo>
                    <a:pt x="1383753" y="4524362"/>
                  </a:moveTo>
                  <a:lnTo>
                    <a:pt x="1326603" y="4524362"/>
                  </a:lnTo>
                  <a:lnTo>
                    <a:pt x="1326603" y="4543425"/>
                  </a:lnTo>
                  <a:lnTo>
                    <a:pt x="1383753" y="4543425"/>
                  </a:lnTo>
                  <a:lnTo>
                    <a:pt x="1383753" y="4524362"/>
                  </a:lnTo>
                  <a:close/>
                </a:path>
                <a:path w="10972800" h="4543425">
                  <a:moveTo>
                    <a:pt x="1465618" y="0"/>
                  </a:moveTo>
                  <a:lnTo>
                    <a:pt x="1408468" y="0"/>
                  </a:lnTo>
                  <a:lnTo>
                    <a:pt x="1408468" y="19050"/>
                  </a:lnTo>
                  <a:lnTo>
                    <a:pt x="1465618" y="19050"/>
                  </a:lnTo>
                  <a:lnTo>
                    <a:pt x="1465618" y="0"/>
                  </a:lnTo>
                  <a:close/>
                </a:path>
                <a:path w="10972800" h="4543425">
                  <a:moveTo>
                    <a:pt x="1478915" y="4524362"/>
                  </a:moveTo>
                  <a:lnTo>
                    <a:pt x="1421765" y="4524362"/>
                  </a:lnTo>
                  <a:lnTo>
                    <a:pt x="1421765" y="4543425"/>
                  </a:lnTo>
                  <a:lnTo>
                    <a:pt x="1478915" y="4543425"/>
                  </a:lnTo>
                  <a:lnTo>
                    <a:pt x="1478915" y="4524362"/>
                  </a:lnTo>
                  <a:close/>
                </a:path>
                <a:path w="10972800" h="4543425">
                  <a:moveTo>
                    <a:pt x="1560779" y="0"/>
                  </a:moveTo>
                  <a:lnTo>
                    <a:pt x="1503629" y="0"/>
                  </a:lnTo>
                  <a:lnTo>
                    <a:pt x="1503629" y="19050"/>
                  </a:lnTo>
                  <a:lnTo>
                    <a:pt x="1560779" y="19050"/>
                  </a:lnTo>
                  <a:lnTo>
                    <a:pt x="1560779" y="0"/>
                  </a:lnTo>
                  <a:close/>
                </a:path>
                <a:path w="10972800" h="4543425">
                  <a:moveTo>
                    <a:pt x="1574076" y="4524362"/>
                  </a:moveTo>
                  <a:lnTo>
                    <a:pt x="1516926" y="4524362"/>
                  </a:lnTo>
                  <a:lnTo>
                    <a:pt x="1516926" y="4543425"/>
                  </a:lnTo>
                  <a:lnTo>
                    <a:pt x="1574076" y="4543425"/>
                  </a:lnTo>
                  <a:lnTo>
                    <a:pt x="1574076" y="4524362"/>
                  </a:lnTo>
                  <a:close/>
                </a:path>
                <a:path w="10972800" h="4543425">
                  <a:moveTo>
                    <a:pt x="1655940" y="0"/>
                  </a:moveTo>
                  <a:lnTo>
                    <a:pt x="1598790" y="0"/>
                  </a:lnTo>
                  <a:lnTo>
                    <a:pt x="1598790" y="19050"/>
                  </a:lnTo>
                  <a:lnTo>
                    <a:pt x="1655940" y="19050"/>
                  </a:lnTo>
                  <a:lnTo>
                    <a:pt x="1655940" y="0"/>
                  </a:lnTo>
                  <a:close/>
                </a:path>
                <a:path w="10972800" h="4543425">
                  <a:moveTo>
                    <a:pt x="1669237" y="4524362"/>
                  </a:moveTo>
                  <a:lnTo>
                    <a:pt x="1612087" y="4524362"/>
                  </a:lnTo>
                  <a:lnTo>
                    <a:pt x="1612087" y="4543425"/>
                  </a:lnTo>
                  <a:lnTo>
                    <a:pt x="1669237" y="4543425"/>
                  </a:lnTo>
                  <a:lnTo>
                    <a:pt x="1669237" y="4524362"/>
                  </a:lnTo>
                  <a:close/>
                </a:path>
                <a:path w="10972800" h="4543425">
                  <a:moveTo>
                    <a:pt x="1751101" y="0"/>
                  </a:moveTo>
                  <a:lnTo>
                    <a:pt x="1693951" y="0"/>
                  </a:lnTo>
                  <a:lnTo>
                    <a:pt x="1693951" y="19050"/>
                  </a:lnTo>
                  <a:lnTo>
                    <a:pt x="1751101" y="19050"/>
                  </a:lnTo>
                  <a:lnTo>
                    <a:pt x="1751101" y="0"/>
                  </a:lnTo>
                  <a:close/>
                </a:path>
                <a:path w="10972800" h="4543425">
                  <a:moveTo>
                    <a:pt x="1764398" y="4524362"/>
                  </a:moveTo>
                  <a:lnTo>
                    <a:pt x="1707248" y="4524362"/>
                  </a:lnTo>
                  <a:lnTo>
                    <a:pt x="1707248" y="4543425"/>
                  </a:lnTo>
                  <a:lnTo>
                    <a:pt x="1764398" y="4543425"/>
                  </a:lnTo>
                  <a:lnTo>
                    <a:pt x="1764398" y="4524362"/>
                  </a:lnTo>
                  <a:close/>
                </a:path>
                <a:path w="10972800" h="4543425">
                  <a:moveTo>
                    <a:pt x="1846262" y="0"/>
                  </a:moveTo>
                  <a:lnTo>
                    <a:pt x="1789112" y="0"/>
                  </a:lnTo>
                  <a:lnTo>
                    <a:pt x="1789112" y="19050"/>
                  </a:lnTo>
                  <a:lnTo>
                    <a:pt x="1846262" y="19050"/>
                  </a:lnTo>
                  <a:lnTo>
                    <a:pt x="1846262" y="0"/>
                  </a:lnTo>
                  <a:close/>
                </a:path>
                <a:path w="10972800" h="4543425">
                  <a:moveTo>
                    <a:pt x="1859559" y="4524362"/>
                  </a:moveTo>
                  <a:lnTo>
                    <a:pt x="1802409" y="4524362"/>
                  </a:lnTo>
                  <a:lnTo>
                    <a:pt x="1802409" y="4543425"/>
                  </a:lnTo>
                  <a:lnTo>
                    <a:pt x="1859559" y="4543425"/>
                  </a:lnTo>
                  <a:lnTo>
                    <a:pt x="1859559" y="4524362"/>
                  </a:lnTo>
                  <a:close/>
                </a:path>
                <a:path w="10972800" h="4543425">
                  <a:moveTo>
                    <a:pt x="1941436" y="0"/>
                  </a:moveTo>
                  <a:lnTo>
                    <a:pt x="1884286" y="0"/>
                  </a:lnTo>
                  <a:lnTo>
                    <a:pt x="1884286" y="19050"/>
                  </a:lnTo>
                  <a:lnTo>
                    <a:pt x="1941436" y="19050"/>
                  </a:lnTo>
                  <a:lnTo>
                    <a:pt x="1941436" y="0"/>
                  </a:lnTo>
                  <a:close/>
                </a:path>
                <a:path w="10972800" h="4543425">
                  <a:moveTo>
                    <a:pt x="1954720" y="4524362"/>
                  </a:moveTo>
                  <a:lnTo>
                    <a:pt x="1897570" y="4524362"/>
                  </a:lnTo>
                  <a:lnTo>
                    <a:pt x="1897570" y="4543425"/>
                  </a:lnTo>
                  <a:lnTo>
                    <a:pt x="1954720" y="4543425"/>
                  </a:lnTo>
                  <a:lnTo>
                    <a:pt x="1954720" y="4524362"/>
                  </a:lnTo>
                  <a:close/>
                </a:path>
                <a:path w="10972800" h="4543425">
                  <a:moveTo>
                    <a:pt x="2036597" y="0"/>
                  </a:moveTo>
                  <a:lnTo>
                    <a:pt x="1979447" y="0"/>
                  </a:lnTo>
                  <a:lnTo>
                    <a:pt x="1979447" y="19050"/>
                  </a:lnTo>
                  <a:lnTo>
                    <a:pt x="2036597" y="19050"/>
                  </a:lnTo>
                  <a:lnTo>
                    <a:pt x="2036597" y="0"/>
                  </a:lnTo>
                  <a:close/>
                </a:path>
                <a:path w="10972800" h="4543425">
                  <a:moveTo>
                    <a:pt x="2049881" y="4524362"/>
                  </a:moveTo>
                  <a:lnTo>
                    <a:pt x="1992731" y="4524362"/>
                  </a:lnTo>
                  <a:lnTo>
                    <a:pt x="1992731" y="4543425"/>
                  </a:lnTo>
                  <a:lnTo>
                    <a:pt x="2049881" y="4543425"/>
                  </a:lnTo>
                  <a:lnTo>
                    <a:pt x="2049881" y="4524362"/>
                  </a:lnTo>
                  <a:close/>
                </a:path>
                <a:path w="10972800" h="4543425">
                  <a:moveTo>
                    <a:pt x="2131758" y="0"/>
                  </a:moveTo>
                  <a:lnTo>
                    <a:pt x="2074608" y="0"/>
                  </a:lnTo>
                  <a:lnTo>
                    <a:pt x="2074608" y="19050"/>
                  </a:lnTo>
                  <a:lnTo>
                    <a:pt x="2131758" y="19050"/>
                  </a:lnTo>
                  <a:lnTo>
                    <a:pt x="2131758" y="0"/>
                  </a:lnTo>
                  <a:close/>
                </a:path>
                <a:path w="10972800" h="4543425">
                  <a:moveTo>
                    <a:pt x="2145055" y="4524362"/>
                  </a:moveTo>
                  <a:lnTo>
                    <a:pt x="2087905" y="4524362"/>
                  </a:lnTo>
                  <a:lnTo>
                    <a:pt x="2087905" y="4543425"/>
                  </a:lnTo>
                  <a:lnTo>
                    <a:pt x="2145055" y="4543425"/>
                  </a:lnTo>
                  <a:lnTo>
                    <a:pt x="2145055" y="4524362"/>
                  </a:lnTo>
                  <a:close/>
                </a:path>
                <a:path w="10972800" h="4543425">
                  <a:moveTo>
                    <a:pt x="2226919" y="0"/>
                  </a:moveTo>
                  <a:lnTo>
                    <a:pt x="2169769" y="0"/>
                  </a:lnTo>
                  <a:lnTo>
                    <a:pt x="2169769" y="19050"/>
                  </a:lnTo>
                  <a:lnTo>
                    <a:pt x="2226919" y="19050"/>
                  </a:lnTo>
                  <a:lnTo>
                    <a:pt x="2226919" y="0"/>
                  </a:lnTo>
                  <a:close/>
                </a:path>
                <a:path w="10972800" h="4543425">
                  <a:moveTo>
                    <a:pt x="2240216" y="4524362"/>
                  </a:moveTo>
                  <a:lnTo>
                    <a:pt x="2183066" y="4524362"/>
                  </a:lnTo>
                  <a:lnTo>
                    <a:pt x="2183066" y="4543425"/>
                  </a:lnTo>
                  <a:lnTo>
                    <a:pt x="2240216" y="4543425"/>
                  </a:lnTo>
                  <a:lnTo>
                    <a:pt x="2240216" y="4524362"/>
                  </a:lnTo>
                  <a:close/>
                </a:path>
                <a:path w="10972800" h="4543425">
                  <a:moveTo>
                    <a:pt x="2322080" y="0"/>
                  </a:moveTo>
                  <a:lnTo>
                    <a:pt x="2264930" y="0"/>
                  </a:lnTo>
                  <a:lnTo>
                    <a:pt x="2264930" y="19050"/>
                  </a:lnTo>
                  <a:lnTo>
                    <a:pt x="2322080" y="19050"/>
                  </a:lnTo>
                  <a:lnTo>
                    <a:pt x="2322080" y="0"/>
                  </a:lnTo>
                  <a:close/>
                </a:path>
                <a:path w="10972800" h="4543425">
                  <a:moveTo>
                    <a:pt x="2335377" y="4524362"/>
                  </a:moveTo>
                  <a:lnTo>
                    <a:pt x="2278227" y="4524362"/>
                  </a:lnTo>
                  <a:lnTo>
                    <a:pt x="2278227" y="4543425"/>
                  </a:lnTo>
                  <a:lnTo>
                    <a:pt x="2335377" y="4543425"/>
                  </a:lnTo>
                  <a:lnTo>
                    <a:pt x="2335377" y="4524362"/>
                  </a:lnTo>
                  <a:close/>
                </a:path>
                <a:path w="10972800" h="4543425">
                  <a:moveTo>
                    <a:pt x="2417241" y="0"/>
                  </a:moveTo>
                  <a:lnTo>
                    <a:pt x="2360091" y="0"/>
                  </a:lnTo>
                  <a:lnTo>
                    <a:pt x="2360091" y="19050"/>
                  </a:lnTo>
                  <a:lnTo>
                    <a:pt x="2417241" y="19050"/>
                  </a:lnTo>
                  <a:lnTo>
                    <a:pt x="2417241" y="0"/>
                  </a:lnTo>
                  <a:close/>
                </a:path>
                <a:path w="10972800" h="4543425">
                  <a:moveTo>
                    <a:pt x="2430538" y="4524362"/>
                  </a:moveTo>
                  <a:lnTo>
                    <a:pt x="2373388" y="4524362"/>
                  </a:lnTo>
                  <a:lnTo>
                    <a:pt x="2373388" y="4543425"/>
                  </a:lnTo>
                  <a:lnTo>
                    <a:pt x="2430538" y="4543425"/>
                  </a:lnTo>
                  <a:lnTo>
                    <a:pt x="2430538" y="4524362"/>
                  </a:lnTo>
                  <a:close/>
                </a:path>
                <a:path w="10972800" h="4543425">
                  <a:moveTo>
                    <a:pt x="2512403" y="0"/>
                  </a:moveTo>
                  <a:lnTo>
                    <a:pt x="2455253" y="0"/>
                  </a:lnTo>
                  <a:lnTo>
                    <a:pt x="2455253" y="19050"/>
                  </a:lnTo>
                  <a:lnTo>
                    <a:pt x="2512403" y="19050"/>
                  </a:lnTo>
                  <a:lnTo>
                    <a:pt x="2512403" y="0"/>
                  </a:lnTo>
                  <a:close/>
                </a:path>
                <a:path w="10972800" h="4543425">
                  <a:moveTo>
                    <a:pt x="2525699" y="4524362"/>
                  </a:moveTo>
                  <a:lnTo>
                    <a:pt x="2468549" y="4524362"/>
                  </a:lnTo>
                  <a:lnTo>
                    <a:pt x="2468549" y="4543425"/>
                  </a:lnTo>
                  <a:lnTo>
                    <a:pt x="2525699" y="4543425"/>
                  </a:lnTo>
                  <a:lnTo>
                    <a:pt x="2525699" y="4524362"/>
                  </a:lnTo>
                  <a:close/>
                </a:path>
                <a:path w="10972800" h="4543425">
                  <a:moveTo>
                    <a:pt x="2607564" y="0"/>
                  </a:moveTo>
                  <a:lnTo>
                    <a:pt x="2550414" y="0"/>
                  </a:lnTo>
                  <a:lnTo>
                    <a:pt x="2550414" y="19050"/>
                  </a:lnTo>
                  <a:lnTo>
                    <a:pt x="2607564" y="19050"/>
                  </a:lnTo>
                  <a:lnTo>
                    <a:pt x="2607564" y="0"/>
                  </a:lnTo>
                  <a:close/>
                </a:path>
                <a:path w="10972800" h="4543425">
                  <a:moveTo>
                    <a:pt x="2620861" y="4524362"/>
                  </a:moveTo>
                  <a:lnTo>
                    <a:pt x="2563711" y="4524362"/>
                  </a:lnTo>
                  <a:lnTo>
                    <a:pt x="2563711" y="4543425"/>
                  </a:lnTo>
                  <a:lnTo>
                    <a:pt x="2620861" y="4543425"/>
                  </a:lnTo>
                  <a:lnTo>
                    <a:pt x="2620861" y="4524362"/>
                  </a:lnTo>
                  <a:close/>
                </a:path>
                <a:path w="10972800" h="4543425">
                  <a:moveTo>
                    <a:pt x="2702725" y="0"/>
                  </a:moveTo>
                  <a:lnTo>
                    <a:pt x="2645575" y="0"/>
                  </a:lnTo>
                  <a:lnTo>
                    <a:pt x="2645575" y="19050"/>
                  </a:lnTo>
                  <a:lnTo>
                    <a:pt x="2702725" y="19050"/>
                  </a:lnTo>
                  <a:lnTo>
                    <a:pt x="2702725" y="0"/>
                  </a:lnTo>
                  <a:close/>
                </a:path>
                <a:path w="10972800" h="4543425">
                  <a:moveTo>
                    <a:pt x="2716022" y="4524362"/>
                  </a:moveTo>
                  <a:lnTo>
                    <a:pt x="2658872" y="4524362"/>
                  </a:lnTo>
                  <a:lnTo>
                    <a:pt x="2658872" y="4543425"/>
                  </a:lnTo>
                  <a:lnTo>
                    <a:pt x="2716022" y="4543425"/>
                  </a:lnTo>
                  <a:lnTo>
                    <a:pt x="2716022" y="4524362"/>
                  </a:lnTo>
                  <a:close/>
                </a:path>
                <a:path w="10972800" h="4543425">
                  <a:moveTo>
                    <a:pt x="2797886" y="0"/>
                  </a:moveTo>
                  <a:lnTo>
                    <a:pt x="2740736" y="0"/>
                  </a:lnTo>
                  <a:lnTo>
                    <a:pt x="2740736" y="19050"/>
                  </a:lnTo>
                  <a:lnTo>
                    <a:pt x="2797886" y="19050"/>
                  </a:lnTo>
                  <a:lnTo>
                    <a:pt x="2797886" y="0"/>
                  </a:lnTo>
                  <a:close/>
                </a:path>
                <a:path w="10972800" h="4543425">
                  <a:moveTo>
                    <a:pt x="2811183" y="4524362"/>
                  </a:moveTo>
                  <a:lnTo>
                    <a:pt x="2754033" y="4524362"/>
                  </a:lnTo>
                  <a:lnTo>
                    <a:pt x="2754033" y="4543425"/>
                  </a:lnTo>
                  <a:lnTo>
                    <a:pt x="2811183" y="4543425"/>
                  </a:lnTo>
                  <a:lnTo>
                    <a:pt x="2811183" y="4524362"/>
                  </a:lnTo>
                  <a:close/>
                </a:path>
                <a:path w="10972800" h="4543425">
                  <a:moveTo>
                    <a:pt x="2893047" y="0"/>
                  </a:moveTo>
                  <a:lnTo>
                    <a:pt x="2835897" y="0"/>
                  </a:lnTo>
                  <a:lnTo>
                    <a:pt x="2835897" y="19050"/>
                  </a:lnTo>
                  <a:lnTo>
                    <a:pt x="2893047" y="19050"/>
                  </a:lnTo>
                  <a:lnTo>
                    <a:pt x="2893047" y="0"/>
                  </a:lnTo>
                  <a:close/>
                </a:path>
                <a:path w="10972800" h="4543425">
                  <a:moveTo>
                    <a:pt x="2906344" y="4524362"/>
                  </a:moveTo>
                  <a:lnTo>
                    <a:pt x="2849194" y="4524362"/>
                  </a:lnTo>
                  <a:lnTo>
                    <a:pt x="2849194" y="4543425"/>
                  </a:lnTo>
                  <a:lnTo>
                    <a:pt x="2906344" y="4543425"/>
                  </a:lnTo>
                  <a:lnTo>
                    <a:pt x="2906344" y="4524362"/>
                  </a:lnTo>
                  <a:close/>
                </a:path>
                <a:path w="10972800" h="4543425">
                  <a:moveTo>
                    <a:pt x="2988208" y="0"/>
                  </a:moveTo>
                  <a:lnTo>
                    <a:pt x="2931058" y="0"/>
                  </a:lnTo>
                  <a:lnTo>
                    <a:pt x="2931058" y="19050"/>
                  </a:lnTo>
                  <a:lnTo>
                    <a:pt x="2988208" y="19050"/>
                  </a:lnTo>
                  <a:lnTo>
                    <a:pt x="2988208" y="0"/>
                  </a:lnTo>
                  <a:close/>
                </a:path>
                <a:path w="10972800" h="4543425">
                  <a:moveTo>
                    <a:pt x="3001505" y="4524362"/>
                  </a:moveTo>
                  <a:lnTo>
                    <a:pt x="2944355" y="4524362"/>
                  </a:lnTo>
                  <a:lnTo>
                    <a:pt x="2944355" y="4543425"/>
                  </a:lnTo>
                  <a:lnTo>
                    <a:pt x="3001505" y="4543425"/>
                  </a:lnTo>
                  <a:lnTo>
                    <a:pt x="3001505" y="4524362"/>
                  </a:lnTo>
                  <a:close/>
                </a:path>
                <a:path w="10972800" h="4543425">
                  <a:moveTo>
                    <a:pt x="3083369" y="0"/>
                  </a:moveTo>
                  <a:lnTo>
                    <a:pt x="3026219" y="0"/>
                  </a:lnTo>
                  <a:lnTo>
                    <a:pt x="3026219" y="19050"/>
                  </a:lnTo>
                  <a:lnTo>
                    <a:pt x="3083369" y="19050"/>
                  </a:lnTo>
                  <a:lnTo>
                    <a:pt x="3083369" y="0"/>
                  </a:lnTo>
                  <a:close/>
                </a:path>
                <a:path w="10972800" h="4543425">
                  <a:moveTo>
                    <a:pt x="3096666" y="4524362"/>
                  </a:moveTo>
                  <a:lnTo>
                    <a:pt x="3039516" y="4524362"/>
                  </a:lnTo>
                  <a:lnTo>
                    <a:pt x="3039516" y="4543425"/>
                  </a:lnTo>
                  <a:lnTo>
                    <a:pt x="3096666" y="4543425"/>
                  </a:lnTo>
                  <a:lnTo>
                    <a:pt x="3096666" y="4524362"/>
                  </a:lnTo>
                  <a:close/>
                </a:path>
                <a:path w="10972800" h="4543425">
                  <a:moveTo>
                    <a:pt x="3178530" y="0"/>
                  </a:moveTo>
                  <a:lnTo>
                    <a:pt x="3121380" y="0"/>
                  </a:lnTo>
                  <a:lnTo>
                    <a:pt x="3121380" y="19050"/>
                  </a:lnTo>
                  <a:lnTo>
                    <a:pt x="3178530" y="19050"/>
                  </a:lnTo>
                  <a:lnTo>
                    <a:pt x="3178530" y="0"/>
                  </a:lnTo>
                  <a:close/>
                </a:path>
                <a:path w="10972800" h="4543425">
                  <a:moveTo>
                    <a:pt x="3191827" y="4524362"/>
                  </a:moveTo>
                  <a:lnTo>
                    <a:pt x="3134677" y="4524362"/>
                  </a:lnTo>
                  <a:lnTo>
                    <a:pt x="3134677" y="4543425"/>
                  </a:lnTo>
                  <a:lnTo>
                    <a:pt x="3191827" y="4543425"/>
                  </a:lnTo>
                  <a:lnTo>
                    <a:pt x="3191827" y="4524362"/>
                  </a:lnTo>
                  <a:close/>
                </a:path>
                <a:path w="10972800" h="4543425">
                  <a:moveTo>
                    <a:pt x="3273691" y="0"/>
                  </a:moveTo>
                  <a:lnTo>
                    <a:pt x="3216541" y="0"/>
                  </a:lnTo>
                  <a:lnTo>
                    <a:pt x="3216541" y="19050"/>
                  </a:lnTo>
                  <a:lnTo>
                    <a:pt x="3273691" y="19050"/>
                  </a:lnTo>
                  <a:lnTo>
                    <a:pt x="3273691" y="0"/>
                  </a:lnTo>
                  <a:close/>
                </a:path>
                <a:path w="10972800" h="4543425">
                  <a:moveTo>
                    <a:pt x="3286988" y="4524362"/>
                  </a:moveTo>
                  <a:lnTo>
                    <a:pt x="3229838" y="4524362"/>
                  </a:lnTo>
                  <a:lnTo>
                    <a:pt x="3229838" y="4543425"/>
                  </a:lnTo>
                  <a:lnTo>
                    <a:pt x="3286988" y="4543425"/>
                  </a:lnTo>
                  <a:lnTo>
                    <a:pt x="3286988" y="4524362"/>
                  </a:lnTo>
                  <a:close/>
                </a:path>
                <a:path w="10972800" h="4543425">
                  <a:moveTo>
                    <a:pt x="3368852" y="0"/>
                  </a:moveTo>
                  <a:lnTo>
                    <a:pt x="3311702" y="0"/>
                  </a:lnTo>
                  <a:lnTo>
                    <a:pt x="3311702" y="19050"/>
                  </a:lnTo>
                  <a:lnTo>
                    <a:pt x="3368852" y="19050"/>
                  </a:lnTo>
                  <a:lnTo>
                    <a:pt x="3368852" y="0"/>
                  </a:lnTo>
                  <a:close/>
                </a:path>
                <a:path w="10972800" h="4543425">
                  <a:moveTo>
                    <a:pt x="3382149" y="4524362"/>
                  </a:moveTo>
                  <a:lnTo>
                    <a:pt x="3324999" y="4524362"/>
                  </a:lnTo>
                  <a:lnTo>
                    <a:pt x="3324999" y="4543425"/>
                  </a:lnTo>
                  <a:lnTo>
                    <a:pt x="3382149" y="4543425"/>
                  </a:lnTo>
                  <a:lnTo>
                    <a:pt x="3382149" y="4524362"/>
                  </a:lnTo>
                  <a:close/>
                </a:path>
                <a:path w="10972800" h="4543425">
                  <a:moveTo>
                    <a:pt x="3464014" y="0"/>
                  </a:moveTo>
                  <a:lnTo>
                    <a:pt x="3406864" y="0"/>
                  </a:lnTo>
                  <a:lnTo>
                    <a:pt x="3406864" y="19050"/>
                  </a:lnTo>
                  <a:lnTo>
                    <a:pt x="3464014" y="19050"/>
                  </a:lnTo>
                  <a:lnTo>
                    <a:pt x="3464014" y="0"/>
                  </a:lnTo>
                  <a:close/>
                </a:path>
                <a:path w="10972800" h="4543425">
                  <a:moveTo>
                    <a:pt x="3477310" y="4524362"/>
                  </a:moveTo>
                  <a:lnTo>
                    <a:pt x="3420160" y="4524362"/>
                  </a:lnTo>
                  <a:lnTo>
                    <a:pt x="3420160" y="4543425"/>
                  </a:lnTo>
                  <a:lnTo>
                    <a:pt x="3477310" y="4543425"/>
                  </a:lnTo>
                  <a:lnTo>
                    <a:pt x="3477310" y="4524362"/>
                  </a:lnTo>
                  <a:close/>
                </a:path>
                <a:path w="10972800" h="4543425">
                  <a:moveTo>
                    <a:pt x="3559175" y="0"/>
                  </a:moveTo>
                  <a:lnTo>
                    <a:pt x="3502025" y="0"/>
                  </a:lnTo>
                  <a:lnTo>
                    <a:pt x="3502025" y="19050"/>
                  </a:lnTo>
                  <a:lnTo>
                    <a:pt x="3559175" y="19050"/>
                  </a:lnTo>
                  <a:lnTo>
                    <a:pt x="3559175" y="0"/>
                  </a:lnTo>
                  <a:close/>
                </a:path>
                <a:path w="10972800" h="4543425">
                  <a:moveTo>
                    <a:pt x="3572472" y="4524362"/>
                  </a:moveTo>
                  <a:lnTo>
                    <a:pt x="3515322" y="4524362"/>
                  </a:lnTo>
                  <a:lnTo>
                    <a:pt x="3515322" y="4543425"/>
                  </a:lnTo>
                  <a:lnTo>
                    <a:pt x="3572472" y="4543425"/>
                  </a:lnTo>
                  <a:lnTo>
                    <a:pt x="3572472" y="4524362"/>
                  </a:lnTo>
                  <a:close/>
                </a:path>
                <a:path w="10972800" h="4543425">
                  <a:moveTo>
                    <a:pt x="3654348" y="0"/>
                  </a:moveTo>
                  <a:lnTo>
                    <a:pt x="3597198" y="0"/>
                  </a:lnTo>
                  <a:lnTo>
                    <a:pt x="3597198" y="19050"/>
                  </a:lnTo>
                  <a:lnTo>
                    <a:pt x="3654348" y="19050"/>
                  </a:lnTo>
                  <a:lnTo>
                    <a:pt x="3654348" y="0"/>
                  </a:lnTo>
                  <a:close/>
                </a:path>
                <a:path w="10972800" h="4543425">
                  <a:moveTo>
                    <a:pt x="3667633" y="4524362"/>
                  </a:moveTo>
                  <a:lnTo>
                    <a:pt x="3610483" y="4524362"/>
                  </a:lnTo>
                  <a:lnTo>
                    <a:pt x="3610483" y="4543425"/>
                  </a:lnTo>
                  <a:lnTo>
                    <a:pt x="3667633" y="4543425"/>
                  </a:lnTo>
                  <a:lnTo>
                    <a:pt x="3667633" y="4524362"/>
                  </a:lnTo>
                  <a:close/>
                </a:path>
                <a:path w="10972800" h="4543425">
                  <a:moveTo>
                    <a:pt x="3749510" y="0"/>
                  </a:moveTo>
                  <a:lnTo>
                    <a:pt x="3692360" y="0"/>
                  </a:lnTo>
                  <a:lnTo>
                    <a:pt x="3692360" y="19050"/>
                  </a:lnTo>
                  <a:lnTo>
                    <a:pt x="3749510" y="19050"/>
                  </a:lnTo>
                  <a:lnTo>
                    <a:pt x="3749510" y="0"/>
                  </a:lnTo>
                  <a:close/>
                </a:path>
                <a:path w="10972800" h="4543425">
                  <a:moveTo>
                    <a:pt x="3762794" y="4524362"/>
                  </a:moveTo>
                  <a:lnTo>
                    <a:pt x="3705644" y="4524362"/>
                  </a:lnTo>
                  <a:lnTo>
                    <a:pt x="3705644" y="4543425"/>
                  </a:lnTo>
                  <a:lnTo>
                    <a:pt x="3762794" y="4543425"/>
                  </a:lnTo>
                  <a:lnTo>
                    <a:pt x="3762794" y="4524362"/>
                  </a:lnTo>
                  <a:close/>
                </a:path>
                <a:path w="10972800" h="4543425">
                  <a:moveTo>
                    <a:pt x="3844671" y="0"/>
                  </a:moveTo>
                  <a:lnTo>
                    <a:pt x="3787521" y="0"/>
                  </a:lnTo>
                  <a:lnTo>
                    <a:pt x="3787521" y="19050"/>
                  </a:lnTo>
                  <a:lnTo>
                    <a:pt x="3844671" y="19050"/>
                  </a:lnTo>
                  <a:lnTo>
                    <a:pt x="3844671" y="0"/>
                  </a:lnTo>
                  <a:close/>
                </a:path>
                <a:path w="10972800" h="4543425">
                  <a:moveTo>
                    <a:pt x="3857955" y="4524362"/>
                  </a:moveTo>
                  <a:lnTo>
                    <a:pt x="3800805" y="4524362"/>
                  </a:lnTo>
                  <a:lnTo>
                    <a:pt x="3800805" y="4543425"/>
                  </a:lnTo>
                  <a:lnTo>
                    <a:pt x="3857955" y="4543425"/>
                  </a:lnTo>
                  <a:lnTo>
                    <a:pt x="3857955" y="4524362"/>
                  </a:lnTo>
                  <a:close/>
                </a:path>
                <a:path w="10972800" h="4543425">
                  <a:moveTo>
                    <a:pt x="3939832" y="0"/>
                  </a:moveTo>
                  <a:lnTo>
                    <a:pt x="3882682" y="0"/>
                  </a:lnTo>
                  <a:lnTo>
                    <a:pt x="3882682" y="19050"/>
                  </a:lnTo>
                  <a:lnTo>
                    <a:pt x="3939832" y="19050"/>
                  </a:lnTo>
                  <a:lnTo>
                    <a:pt x="3939832" y="0"/>
                  </a:lnTo>
                  <a:close/>
                </a:path>
                <a:path w="10972800" h="4543425">
                  <a:moveTo>
                    <a:pt x="3953129" y="4524362"/>
                  </a:moveTo>
                  <a:lnTo>
                    <a:pt x="3895979" y="4524362"/>
                  </a:lnTo>
                  <a:lnTo>
                    <a:pt x="3895979" y="4543425"/>
                  </a:lnTo>
                  <a:lnTo>
                    <a:pt x="3953129" y="4543425"/>
                  </a:lnTo>
                  <a:lnTo>
                    <a:pt x="3953129" y="4524362"/>
                  </a:lnTo>
                  <a:close/>
                </a:path>
                <a:path w="10972800" h="4543425">
                  <a:moveTo>
                    <a:pt x="4034993" y="0"/>
                  </a:moveTo>
                  <a:lnTo>
                    <a:pt x="3977843" y="0"/>
                  </a:lnTo>
                  <a:lnTo>
                    <a:pt x="3977843" y="19050"/>
                  </a:lnTo>
                  <a:lnTo>
                    <a:pt x="4034993" y="19050"/>
                  </a:lnTo>
                  <a:lnTo>
                    <a:pt x="4034993" y="0"/>
                  </a:lnTo>
                  <a:close/>
                </a:path>
                <a:path w="10972800" h="4543425">
                  <a:moveTo>
                    <a:pt x="4048290" y="4524362"/>
                  </a:moveTo>
                  <a:lnTo>
                    <a:pt x="3991140" y="4524362"/>
                  </a:lnTo>
                  <a:lnTo>
                    <a:pt x="3991140" y="4543425"/>
                  </a:lnTo>
                  <a:lnTo>
                    <a:pt x="4048290" y="4543425"/>
                  </a:lnTo>
                  <a:lnTo>
                    <a:pt x="4048290" y="4524362"/>
                  </a:lnTo>
                  <a:close/>
                </a:path>
                <a:path w="10972800" h="4543425">
                  <a:moveTo>
                    <a:pt x="4130154" y="0"/>
                  </a:moveTo>
                  <a:lnTo>
                    <a:pt x="4073004" y="0"/>
                  </a:lnTo>
                  <a:lnTo>
                    <a:pt x="4073004" y="19050"/>
                  </a:lnTo>
                  <a:lnTo>
                    <a:pt x="4130154" y="19050"/>
                  </a:lnTo>
                  <a:lnTo>
                    <a:pt x="4130154" y="0"/>
                  </a:lnTo>
                  <a:close/>
                </a:path>
                <a:path w="10972800" h="4543425">
                  <a:moveTo>
                    <a:pt x="4143451" y="4524362"/>
                  </a:moveTo>
                  <a:lnTo>
                    <a:pt x="4086301" y="4524362"/>
                  </a:lnTo>
                  <a:lnTo>
                    <a:pt x="4086301" y="4543425"/>
                  </a:lnTo>
                  <a:lnTo>
                    <a:pt x="4143451" y="4543425"/>
                  </a:lnTo>
                  <a:lnTo>
                    <a:pt x="4143451" y="4524362"/>
                  </a:lnTo>
                  <a:close/>
                </a:path>
                <a:path w="10972800" h="4543425">
                  <a:moveTo>
                    <a:pt x="4225315" y="0"/>
                  </a:moveTo>
                  <a:lnTo>
                    <a:pt x="4168165" y="0"/>
                  </a:lnTo>
                  <a:lnTo>
                    <a:pt x="4168165" y="19050"/>
                  </a:lnTo>
                  <a:lnTo>
                    <a:pt x="4225315" y="19050"/>
                  </a:lnTo>
                  <a:lnTo>
                    <a:pt x="4225315" y="0"/>
                  </a:lnTo>
                  <a:close/>
                </a:path>
                <a:path w="10972800" h="4543425">
                  <a:moveTo>
                    <a:pt x="4238612" y="4524362"/>
                  </a:moveTo>
                  <a:lnTo>
                    <a:pt x="4181462" y="4524362"/>
                  </a:lnTo>
                  <a:lnTo>
                    <a:pt x="4181462" y="4543425"/>
                  </a:lnTo>
                  <a:lnTo>
                    <a:pt x="4238612" y="4543425"/>
                  </a:lnTo>
                  <a:lnTo>
                    <a:pt x="4238612" y="4524362"/>
                  </a:lnTo>
                  <a:close/>
                </a:path>
                <a:path w="10972800" h="4543425">
                  <a:moveTo>
                    <a:pt x="4320476" y="0"/>
                  </a:moveTo>
                  <a:lnTo>
                    <a:pt x="4263326" y="0"/>
                  </a:lnTo>
                  <a:lnTo>
                    <a:pt x="4263326" y="19050"/>
                  </a:lnTo>
                  <a:lnTo>
                    <a:pt x="4320476" y="19050"/>
                  </a:lnTo>
                  <a:lnTo>
                    <a:pt x="4320476" y="0"/>
                  </a:lnTo>
                  <a:close/>
                </a:path>
                <a:path w="10972800" h="4543425">
                  <a:moveTo>
                    <a:pt x="4333773" y="4524362"/>
                  </a:moveTo>
                  <a:lnTo>
                    <a:pt x="4276623" y="4524362"/>
                  </a:lnTo>
                  <a:lnTo>
                    <a:pt x="4276623" y="4543425"/>
                  </a:lnTo>
                  <a:lnTo>
                    <a:pt x="4333773" y="4543425"/>
                  </a:lnTo>
                  <a:lnTo>
                    <a:pt x="4333773" y="4524362"/>
                  </a:lnTo>
                  <a:close/>
                </a:path>
                <a:path w="10972800" h="4543425">
                  <a:moveTo>
                    <a:pt x="4415637" y="0"/>
                  </a:moveTo>
                  <a:lnTo>
                    <a:pt x="4358487" y="0"/>
                  </a:lnTo>
                  <a:lnTo>
                    <a:pt x="4358487" y="19050"/>
                  </a:lnTo>
                  <a:lnTo>
                    <a:pt x="4415637" y="19050"/>
                  </a:lnTo>
                  <a:lnTo>
                    <a:pt x="4415637" y="0"/>
                  </a:lnTo>
                  <a:close/>
                </a:path>
                <a:path w="10972800" h="4543425">
                  <a:moveTo>
                    <a:pt x="4428934" y="4524362"/>
                  </a:moveTo>
                  <a:lnTo>
                    <a:pt x="4371784" y="4524362"/>
                  </a:lnTo>
                  <a:lnTo>
                    <a:pt x="4371784" y="4543425"/>
                  </a:lnTo>
                  <a:lnTo>
                    <a:pt x="4428934" y="4543425"/>
                  </a:lnTo>
                  <a:lnTo>
                    <a:pt x="4428934" y="4524362"/>
                  </a:lnTo>
                  <a:close/>
                </a:path>
                <a:path w="10972800" h="4543425">
                  <a:moveTo>
                    <a:pt x="4510798" y="0"/>
                  </a:moveTo>
                  <a:lnTo>
                    <a:pt x="4453648" y="0"/>
                  </a:lnTo>
                  <a:lnTo>
                    <a:pt x="4453648" y="19050"/>
                  </a:lnTo>
                  <a:lnTo>
                    <a:pt x="4510798" y="19050"/>
                  </a:lnTo>
                  <a:lnTo>
                    <a:pt x="4510798" y="0"/>
                  </a:lnTo>
                  <a:close/>
                </a:path>
                <a:path w="10972800" h="4543425">
                  <a:moveTo>
                    <a:pt x="4524095" y="4524362"/>
                  </a:moveTo>
                  <a:lnTo>
                    <a:pt x="4466945" y="4524362"/>
                  </a:lnTo>
                  <a:lnTo>
                    <a:pt x="4466945" y="4543425"/>
                  </a:lnTo>
                  <a:lnTo>
                    <a:pt x="4524095" y="4543425"/>
                  </a:lnTo>
                  <a:lnTo>
                    <a:pt x="4524095" y="4524362"/>
                  </a:lnTo>
                  <a:close/>
                </a:path>
                <a:path w="10972800" h="4543425">
                  <a:moveTo>
                    <a:pt x="4605960" y="0"/>
                  </a:moveTo>
                  <a:lnTo>
                    <a:pt x="4548810" y="0"/>
                  </a:lnTo>
                  <a:lnTo>
                    <a:pt x="4548810" y="19050"/>
                  </a:lnTo>
                  <a:lnTo>
                    <a:pt x="4605960" y="19050"/>
                  </a:lnTo>
                  <a:lnTo>
                    <a:pt x="4605960" y="0"/>
                  </a:lnTo>
                  <a:close/>
                </a:path>
                <a:path w="10972800" h="4543425">
                  <a:moveTo>
                    <a:pt x="4619256" y="4524362"/>
                  </a:moveTo>
                  <a:lnTo>
                    <a:pt x="4562106" y="4524362"/>
                  </a:lnTo>
                  <a:lnTo>
                    <a:pt x="4562106" y="4543425"/>
                  </a:lnTo>
                  <a:lnTo>
                    <a:pt x="4619256" y="4543425"/>
                  </a:lnTo>
                  <a:lnTo>
                    <a:pt x="4619256" y="4524362"/>
                  </a:lnTo>
                  <a:close/>
                </a:path>
                <a:path w="10972800" h="4543425">
                  <a:moveTo>
                    <a:pt x="4701121" y="0"/>
                  </a:moveTo>
                  <a:lnTo>
                    <a:pt x="4643971" y="0"/>
                  </a:lnTo>
                  <a:lnTo>
                    <a:pt x="4643971" y="19050"/>
                  </a:lnTo>
                  <a:lnTo>
                    <a:pt x="4701121" y="19050"/>
                  </a:lnTo>
                  <a:lnTo>
                    <a:pt x="4701121" y="0"/>
                  </a:lnTo>
                  <a:close/>
                </a:path>
                <a:path w="10972800" h="4543425">
                  <a:moveTo>
                    <a:pt x="4714418" y="4524362"/>
                  </a:moveTo>
                  <a:lnTo>
                    <a:pt x="4657268" y="4524362"/>
                  </a:lnTo>
                  <a:lnTo>
                    <a:pt x="4657268" y="4543425"/>
                  </a:lnTo>
                  <a:lnTo>
                    <a:pt x="4714418" y="4543425"/>
                  </a:lnTo>
                  <a:lnTo>
                    <a:pt x="4714418" y="4524362"/>
                  </a:lnTo>
                  <a:close/>
                </a:path>
                <a:path w="10972800" h="4543425">
                  <a:moveTo>
                    <a:pt x="4796282" y="0"/>
                  </a:moveTo>
                  <a:lnTo>
                    <a:pt x="4739132" y="0"/>
                  </a:lnTo>
                  <a:lnTo>
                    <a:pt x="4739132" y="19050"/>
                  </a:lnTo>
                  <a:lnTo>
                    <a:pt x="4796282" y="19050"/>
                  </a:lnTo>
                  <a:lnTo>
                    <a:pt x="4796282" y="0"/>
                  </a:lnTo>
                  <a:close/>
                </a:path>
                <a:path w="10972800" h="4543425">
                  <a:moveTo>
                    <a:pt x="4809579" y="4524362"/>
                  </a:moveTo>
                  <a:lnTo>
                    <a:pt x="4752429" y="4524362"/>
                  </a:lnTo>
                  <a:lnTo>
                    <a:pt x="4752429" y="4543425"/>
                  </a:lnTo>
                  <a:lnTo>
                    <a:pt x="4809579" y="4543425"/>
                  </a:lnTo>
                  <a:lnTo>
                    <a:pt x="4809579" y="4524362"/>
                  </a:lnTo>
                  <a:close/>
                </a:path>
                <a:path w="10972800" h="4543425">
                  <a:moveTo>
                    <a:pt x="4891443" y="0"/>
                  </a:moveTo>
                  <a:lnTo>
                    <a:pt x="4834293" y="0"/>
                  </a:lnTo>
                  <a:lnTo>
                    <a:pt x="4834293" y="19050"/>
                  </a:lnTo>
                  <a:lnTo>
                    <a:pt x="4891443" y="19050"/>
                  </a:lnTo>
                  <a:lnTo>
                    <a:pt x="4891443" y="0"/>
                  </a:lnTo>
                  <a:close/>
                </a:path>
                <a:path w="10972800" h="4543425">
                  <a:moveTo>
                    <a:pt x="4904740" y="4524362"/>
                  </a:moveTo>
                  <a:lnTo>
                    <a:pt x="4847590" y="4524362"/>
                  </a:lnTo>
                  <a:lnTo>
                    <a:pt x="4847590" y="4543425"/>
                  </a:lnTo>
                  <a:lnTo>
                    <a:pt x="4904740" y="4543425"/>
                  </a:lnTo>
                  <a:lnTo>
                    <a:pt x="4904740" y="4524362"/>
                  </a:lnTo>
                  <a:close/>
                </a:path>
                <a:path w="10972800" h="4543425">
                  <a:moveTo>
                    <a:pt x="4986604" y="0"/>
                  </a:moveTo>
                  <a:lnTo>
                    <a:pt x="4929454" y="0"/>
                  </a:lnTo>
                  <a:lnTo>
                    <a:pt x="4929454" y="19050"/>
                  </a:lnTo>
                  <a:lnTo>
                    <a:pt x="4986604" y="19050"/>
                  </a:lnTo>
                  <a:lnTo>
                    <a:pt x="4986604" y="0"/>
                  </a:lnTo>
                  <a:close/>
                </a:path>
                <a:path w="10972800" h="4543425">
                  <a:moveTo>
                    <a:pt x="4999901" y="4524362"/>
                  </a:moveTo>
                  <a:lnTo>
                    <a:pt x="4942751" y="4524362"/>
                  </a:lnTo>
                  <a:lnTo>
                    <a:pt x="4942751" y="4543425"/>
                  </a:lnTo>
                  <a:lnTo>
                    <a:pt x="4999901" y="4543425"/>
                  </a:lnTo>
                  <a:lnTo>
                    <a:pt x="4999901" y="4524362"/>
                  </a:lnTo>
                  <a:close/>
                </a:path>
                <a:path w="10972800" h="4543425">
                  <a:moveTo>
                    <a:pt x="5081765" y="0"/>
                  </a:moveTo>
                  <a:lnTo>
                    <a:pt x="5024615" y="0"/>
                  </a:lnTo>
                  <a:lnTo>
                    <a:pt x="5024615" y="19050"/>
                  </a:lnTo>
                  <a:lnTo>
                    <a:pt x="5081765" y="19050"/>
                  </a:lnTo>
                  <a:lnTo>
                    <a:pt x="5081765" y="0"/>
                  </a:lnTo>
                  <a:close/>
                </a:path>
                <a:path w="10972800" h="4543425">
                  <a:moveTo>
                    <a:pt x="5095062" y="4524362"/>
                  </a:moveTo>
                  <a:lnTo>
                    <a:pt x="5037912" y="4524362"/>
                  </a:lnTo>
                  <a:lnTo>
                    <a:pt x="5037912" y="4543425"/>
                  </a:lnTo>
                  <a:lnTo>
                    <a:pt x="5095062" y="4543425"/>
                  </a:lnTo>
                  <a:lnTo>
                    <a:pt x="5095062" y="4524362"/>
                  </a:lnTo>
                  <a:close/>
                </a:path>
                <a:path w="10972800" h="4543425">
                  <a:moveTo>
                    <a:pt x="5176926" y="0"/>
                  </a:moveTo>
                  <a:lnTo>
                    <a:pt x="5119776" y="0"/>
                  </a:lnTo>
                  <a:lnTo>
                    <a:pt x="5119776" y="19050"/>
                  </a:lnTo>
                  <a:lnTo>
                    <a:pt x="5176926" y="19050"/>
                  </a:lnTo>
                  <a:lnTo>
                    <a:pt x="5176926" y="0"/>
                  </a:lnTo>
                  <a:close/>
                </a:path>
                <a:path w="10972800" h="4543425">
                  <a:moveTo>
                    <a:pt x="5190223" y="4524362"/>
                  </a:moveTo>
                  <a:lnTo>
                    <a:pt x="5133073" y="4524362"/>
                  </a:lnTo>
                  <a:lnTo>
                    <a:pt x="5133073" y="4543425"/>
                  </a:lnTo>
                  <a:lnTo>
                    <a:pt x="5190223" y="4543425"/>
                  </a:lnTo>
                  <a:lnTo>
                    <a:pt x="5190223" y="4524362"/>
                  </a:lnTo>
                  <a:close/>
                </a:path>
                <a:path w="10972800" h="4543425">
                  <a:moveTo>
                    <a:pt x="5272087" y="0"/>
                  </a:moveTo>
                  <a:lnTo>
                    <a:pt x="5214937" y="0"/>
                  </a:lnTo>
                  <a:lnTo>
                    <a:pt x="5214937" y="19050"/>
                  </a:lnTo>
                  <a:lnTo>
                    <a:pt x="5272087" y="19050"/>
                  </a:lnTo>
                  <a:lnTo>
                    <a:pt x="5272087" y="0"/>
                  </a:lnTo>
                  <a:close/>
                </a:path>
                <a:path w="10972800" h="4543425">
                  <a:moveTo>
                    <a:pt x="5285384" y="4524362"/>
                  </a:moveTo>
                  <a:lnTo>
                    <a:pt x="5228234" y="4524362"/>
                  </a:lnTo>
                  <a:lnTo>
                    <a:pt x="5228234" y="4543425"/>
                  </a:lnTo>
                  <a:lnTo>
                    <a:pt x="5285384" y="4543425"/>
                  </a:lnTo>
                  <a:lnTo>
                    <a:pt x="5285384" y="4524362"/>
                  </a:lnTo>
                  <a:close/>
                </a:path>
                <a:path w="10972800" h="4543425">
                  <a:moveTo>
                    <a:pt x="5367248" y="0"/>
                  </a:moveTo>
                  <a:lnTo>
                    <a:pt x="5310098" y="0"/>
                  </a:lnTo>
                  <a:lnTo>
                    <a:pt x="5310098" y="19050"/>
                  </a:lnTo>
                  <a:lnTo>
                    <a:pt x="5367248" y="19050"/>
                  </a:lnTo>
                  <a:lnTo>
                    <a:pt x="5367248" y="0"/>
                  </a:lnTo>
                  <a:close/>
                </a:path>
                <a:path w="10972800" h="4543425">
                  <a:moveTo>
                    <a:pt x="5380545" y="4524362"/>
                  </a:moveTo>
                  <a:lnTo>
                    <a:pt x="5323395" y="4524362"/>
                  </a:lnTo>
                  <a:lnTo>
                    <a:pt x="5323395" y="4543425"/>
                  </a:lnTo>
                  <a:lnTo>
                    <a:pt x="5380545" y="4543425"/>
                  </a:lnTo>
                  <a:lnTo>
                    <a:pt x="5380545" y="4524362"/>
                  </a:lnTo>
                  <a:close/>
                </a:path>
                <a:path w="10972800" h="4543425">
                  <a:moveTo>
                    <a:pt x="5462422" y="0"/>
                  </a:moveTo>
                  <a:lnTo>
                    <a:pt x="5405272" y="0"/>
                  </a:lnTo>
                  <a:lnTo>
                    <a:pt x="5405272" y="19050"/>
                  </a:lnTo>
                  <a:lnTo>
                    <a:pt x="5462422" y="19050"/>
                  </a:lnTo>
                  <a:lnTo>
                    <a:pt x="5462422" y="0"/>
                  </a:lnTo>
                  <a:close/>
                </a:path>
                <a:path w="10972800" h="4543425">
                  <a:moveTo>
                    <a:pt x="5475719" y="4524362"/>
                  </a:moveTo>
                  <a:lnTo>
                    <a:pt x="5418569" y="4524362"/>
                  </a:lnTo>
                  <a:lnTo>
                    <a:pt x="5418569" y="4543425"/>
                  </a:lnTo>
                  <a:lnTo>
                    <a:pt x="5475719" y="4543425"/>
                  </a:lnTo>
                  <a:lnTo>
                    <a:pt x="5475719" y="4524362"/>
                  </a:lnTo>
                  <a:close/>
                </a:path>
                <a:path w="10972800" h="4543425">
                  <a:moveTo>
                    <a:pt x="5557583" y="0"/>
                  </a:moveTo>
                  <a:lnTo>
                    <a:pt x="5500433" y="0"/>
                  </a:lnTo>
                  <a:lnTo>
                    <a:pt x="5500433" y="19050"/>
                  </a:lnTo>
                  <a:lnTo>
                    <a:pt x="5557583" y="19050"/>
                  </a:lnTo>
                  <a:lnTo>
                    <a:pt x="5557583" y="0"/>
                  </a:lnTo>
                  <a:close/>
                </a:path>
                <a:path w="10972800" h="4543425">
                  <a:moveTo>
                    <a:pt x="5570880" y="4524362"/>
                  </a:moveTo>
                  <a:lnTo>
                    <a:pt x="5513730" y="4524362"/>
                  </a:lnTo>
                  <a:lnTo>
                    <a:pt x="5513730" y="4543425"/>
                  </a:lnTo>
                  <a:lnTo>
                    <a:pt x="5570880" y="4543425"/>
                  </a:lnTo>
                  <a:lnTo>
                    <a:pt x="5570880" y="4524362"/>
                  </a:lnTo>
                  <a:close/>
                </a:path>
                <a:path w="10972800" h="4543425">
                  <a:moveTo>
                    <a:pt x="5652744" y="0"/>
                  </a:moveTo>
                  <a:lnTo>
                    <a:pt x="5595594" y="0"/>
                  </a:lnTo>
                  <a:lnTo>
                    <a:pt x="5595594" y="19050"/>
                  </a:lnTo>
                  <a:lnTo>
                    <a:pt x="5652744" y="19050"/>
                  </a:lnTo>
                  <a:lnTo>
                    <a:pt x="5652744" y="0"/>
                  </a:lnTo>
                  <a:close/>
                </a:path>
                <a:path w="10972800" h="4543425">
                  <a:moveTo>
                    <a:pt x="5666041" y="4524362"/>
                  </a:moveTo>
                  <a:lnTo>
                    <a:pt x="5608891" y="4524362"/>
                  </a:lnTo>
                  <a:lnTo>
                    <a:pt x="5608891" y="4543425"/>
                  </a:lnTo>
                  <a:lnTo>
                    <a:pt x="5666041" y="4543425"/>
                  </a:lnTo>
                  <a:lnTo>
                    <a:pt x="5666041" y="4524362"/>
                  </a:lnTo>
                  <a:close/>
                </a:path>
                <a:path w="10972800" h="4543425">
                  <a:moveTo>
                    <a:pt x="5747905" y="0"/>
                  </a:moveTo>
                  <a:lnTo>
                    <a:pt x="5690755" y="0"/>
                  </a:lnTo>
                  <a:lnTo>
                    <a:pt x="5690755" y="19050"/>
                  </a:lnTo>
                  <a:lnTo>
                    <a:pt x="5747905" y="19050"/>
                  </a:lnTo>
                  <a:lnTo>
                    <a:pt x="5747905" y="0"/>
                  </a:lnTo>
                  <a:close/>
                </a:path>
                <a:path w="10972800" h="4543425">
                  <a:moveTo>
                    <a:pt x="5761202" y="4524362"/>
                  </a:moveTo>
                  <a:lnTo>
                    <a:pt x="5704052" y="4524362"/>
                  </a:lnTo>
                  <a:lnTo>
                    <a:pt x="5704052" y="4543425"/>
                  </a:lnTo>
                  <a:lnTo>
                    <a:pt x="5761202" y="4543425"/>
                  </a:lnTo>
                  <a:lnTo>
                    <a:pt x="5761202" y="4524362"/>
                  </a:lnTo>
                  <a:close/>
                </a:path>
                <a:path w="10972800" h="4543425">
                  <a:moveTo>
                    <a:pt x="5843067" y="0"/>
                  </a:moveTo>
                  <a:lnTo>
                    <a:pt x="5785917" y="0"/>
                  </a:lnTo>
                  <a:lnTo>
                    <a:pt x="5785917" y="19050"/>
                  </a:lnTo>
                  <a:lnTo>
                    <a:pt x="5843067" y="19050"/>
                  </a:lnTo>
                  <a:lnTo>
                    <a:pt x="5843067" y="0"/>
                  </a:lnTo>
                  <a:close/>
                </a:path>
                <a:path w="10972800" h="4543425">
                  <a:moveTo>
                    <a:pt x="5856363" y="4524362"/>
                  </a:moveTo>
                  <a:lnTo>
                    <a:pt x="5799213" y="4524362"/>
                  </a:lnTo>
                  <a:lnTo>
                    <a:pt x="5799213" y="4543425"/>
                  </a:lnTo>
                  <a:lnTo>
                    <a:pt x="5856363" y="4543425"/>
                  </a:lnTo>
                  <a:lnTo>
                    <a:pt x="5856363" y="4524362"/>
                  </a:lnTo>
                  <a:close/>
                </a:path>
                <a:path w="10972800" h="4543425">
                  <a:moveTo>
                    <a:pt x="5938228" y="0"/>
                  </a:moveTo>
                  <a:lnTo>
                    <a:pt x="5881078" y="0"/>
                  </a:lnTo>
                  <a:lnTo>
                    <a:pt x="5881078" y="19050"/>
                  </a:lnTo>
                  <a:lnTo>
                    <a:pt x="5938228" y="19050"/>
                  </a:lnTo>
                  <a:lnTo>
                    <a:pt x="5938228" y="0"/>
                  </a:lnTo>
                  <a:close/>
                </a:path>
                <a:path w="10972800" h="4543425">
                  <a:moveTo>
                    <a:pt x="5951525" y="4524362"/>
                  </a:moveTo>
                  <a:lnTo>
                    <a:pt x="5894375" y="4524362"/>
                  </a:lnTo>
                  <a:lnTo>
                    <a:pt x="5894375" y="4543425"/>
                  </a:lnTo>
                  <a:lnTo>
                    <a:pt x="5951525" y="4543425"/>
                  </a:lnTo>
                  <a:lnTo>
                    <a:pt x="5951525" y="4524362"/>
                  </a:lnTo>
                  <a:close/>
                </a:path>
                <a:path w="10972800" h="4543425">
                  <a:moveTo>
                    <a:pt x="6033389" y="0"/>
                  </a:moveTo>
                  <a:lnTo>
                    <a:pt x="5976239" y="0"/>
                  </a:lnTo>
                  <a:lnTo>
                    <a:pt x="5976239" y="19050"/>
                  </a:lnTo>
                  <a:lnTo>
                    <a:pt x="6033389" y="19050"/>
                  </a:lnTo>
                  <a:lnTo>
                    <a:pt x="6033389" y="0"/>
                  </a:lnTo>
                  <a:close/>
                </a:path>
                <a:path w="10972800" h="4543425">
                  <a:moveTo>
                    <a:pt x="6046686" y="4524362"/>
                  </a:moveTo>
                  <a:lnTo>
                    <a:pt x="5989536" y="4524362"/>
                  </a:lnTo>
                  <a:lnTo>
                    <a:pt x="5989536" y="4543425"/>
                  </a:lnTo>
                  <a:lnTo>
                    <a:pt x="6046686" y="4543425"/>
                  </a:lnTo>
                  <a:lnTo>
                    <a:pt x="6046686" y="4524362"/>
                  </a:lnTo>
                  <a:close/>
                </a:path>
                <a:path w="10972800" h="4543425">
                  <a:moveTo>
                    <a:pt x="6128550" y="0"/>
                  </a:moveTo>
                  <a:lnTo>
                    <a:pt x="6071400" y="0"/>
                  </a:lnTo>
                  <a:lnTo>
                    <a:pt x="6071400" y="19050"/>
                  </a:lnTo>
                  <a:lnTo>
                    <a:pt x="6128550" y="19050"/>
                  </a:lnTo>
                  <a:lnTo>
                    <a:pt x="6128550" y="0"/>
                  </a:lnTo>
                  <a:close/>
                </a:path>
                <a:path w="10972800" h="4543425">
                  <a:moveTo>
                    <a:pt x="6141847" y="4524362"/>
                  </a:moveTo>
                  <a:lnTo>
                    <a:pt x="6084697" y="4524362"/>
                  </a:lnTo>
                  <a:lnTo>
                    <a:pt x="6084697" y="4543425"/>
                  </a:lnTo>
                  <a:lnTo>
                    <a:pt x="6141847" y="4543425"/>
                  </a:lnTo>
                  <a:lnTo>
                    <a:pt x="6141847" y="4524362"/>
                  </a:lnTo>
                  <a:close/>
                </a:path>
                <a:path w="10972800" h="4543425">
                  <a:moveTo>
                    <a:pt x="6223711" y="0"/>
                  </a:moveTo>
                  <a:lnTo>
                    <a:pt x="6166561" y="0"/>
                  </a:lnTo>
                  <a:lnTo>
                    <a:pt x="6166561" y="19050"/>
                  </a:lnTo>
                  <a:lnTo>
                    <a:pt x="6223711" y="19050"/>
                  </a:lnTo>
                  <a:lnTo>
                    <a:pt x="6223711" y="0"/>
                  </a:lnTo>
                  <a:close/>
                </a:path>
                <a:path w="10972800" h="4543425">
                  <a:moveTo>
                    <a:pt x="6237008" y="4524362"/>
                  </a:moveTo>
                  <a:lnTo>
                    <a:pt x="6179858" y="4524362"/>
                  </a:lnTo>
                  <a:lnTo>
                    <a:pt x="6179858" y="4543425"/>
                  </a:lnTo>
                  <a:lnTo>
                    <a:pt x="6237008" y="4543425"/>
                  </a:lnTo>
                  <a:lnTo>
                    <a:pt x="6237008" y="4524362"/>
                  </a:lnTo>
                  <a:close/>
                </a:path>
                <a:path w="10972800" h="4543425">
                  <a:moveTo>
                    <a:pt x="6318872" y="0"/>
                  </a:moveTo>
                  <a:lnTo>
                    <a:pt x="6261722" y="0"/>
                  </a:lnTo>
                  <a:lnTo>
                    <a:pt x="6261722" y="19050"/>
                  </a:lnTo>
                  <a:lnTo>
                    <a:pt x="6318872" y="19050"/>
                  </a:lnTo>
                  <a:lnTo>
                    <a:pt x="6318872" y="0"/>
                  </a:lnTo>
                  <a:close/>
                </a:path>
                <a:path w="10972800" h="4543425">
                  <a:moveTo>
                    <a:pt x="6332169" y="4524362"/>
                  </a:moveTo>
                  <a:lnTo>
                    <a:pt x="6275019" y="4524362"/>
                  </a:lnTo>
                  <a:lnTo>
                    <a:pt x="6275019" y="4543425"/>
                  </a:lnTo>
                  <a:lnTo>
                    <a:pt x="6332169" y="4543425"/>
                  </a:lnTo>
                  <a:lnTo>
                    <a:pt x="6332169" y="4524362"/>
                  </a:lnTo>
                  <a:close/>
                </a:path>
                <a:path w="10972800" h="4543425">
                  <a:moveTo>
                    <a:pt x="6414033" y="0"/>
                  </a:moveTo>
                  <a:lnTo>
                    <a:pt x="6356883" y="0"/>
                  </a:lnTo>
                  <a:lnTo>
                    <a:pt x="6356883" y="19050"/>
                  </a:lnTo>
                  <a:lnTo>
                    <a:pt x="6414033" y="19050"/>
                  </a:lnTo>
                  <a:lnTo>
                    <a:pt x="6414033" y="0"/>
                  </a:lnTo>
                  <a:close/>
                </a:path>
                <a:path w="10972800" h="4543425">
                  <a:moveTo>
                    <a:pt x="6427330" y="4524362"/>
                  </a:moveTo>
                  <a:lnTo>
                    <a:pt x="6370180" y="4524362"/>
                  </a:lnTo>
                  <a:lnTo>
                    <a:pt x="6370180" y="4543425"/>
                  </a:lnTo>
                  <a:lnTo>
                    <a:pt x="6427330" y="4543425"/>
                  </a:lnTo>
                  <a:lnTo>
                    <a:pt x="6427330" y="4524362"/>
                  </a:lnTo>
                  <a:close/>
                </a:path>
                <a:path w="10972800" h="4543425">
                  <a:moveTo>
                    <a:pt x="6509194" y="0"/>
                  </a:moveTo>
                  <a:lnTo>
                    <a:pt x="6452044" y="0"/>
                  </a:lnTo>
                  <a:lnTo>
                    <a:pt x="6452044" y="19050"/>
                  </a:lnTo>
                  <a:lnTo>
                    <a:pt x="6509194" y="19050"/>
                  </a:lnTo>
                  <a:lnTo>
                    <a:pt x="6509194" y="0"/>
                  </a:lnTo>
                  <a:close/>
                </a:path>
                <a:path w="10972800" h="4543425">
                  <a:moveTo>
                    <a:pt x="6522491" y="4524362"/>
                  </a:moveTo>
                  <a:lnTo>
                    <a:pt x="6465341" y="4524362"/>
                  </a:lnTo>
                  <a:lnTo>
                    <a:pt x="6465341" y="4543425"/>
                  </a:lnTo>
                  <a:lnTo>
                    <a:pt x="6522491" y="4543425"/>
                  </a:lnTo>
                  <a:lnTo>
                    <a:pt x="6522491" y="4524362"/>
                  </a:lnTo>
                  <a:close/>
                </a:path>
                <a:path w="10972800" h="4543425">
                  <a:moveTo>
                    <a:pt x="6604355" y="0"/>
                  </a:moveTo>
                  <a:lnTo>
                    <a:pt x="6547205" y="0"/>
                  </a:lnTo>
                  <a:lnTo>
                    <a:pt x="6547205" y="19050"/>
                  </a:lnTo>
                  <a:lnTo>
                    <a:pt x="6604355" y="19050"/>
                  </a:lnTo>
                  <a:lnTo>
                    <a:pt x="6604355" y="0"/>
                  </a:lnTo>
                  <a:close/>
                </a:path>
                <a:path w="10972800" h="4543425">
                  <a:moveTo>
                    <a:pt x="6617652" y="4524362"/>
                  </a:moveTo>
                  <a:lnTo>
                    <a:pt x="6560502" y="4524362"/>
                  </a:lnTo>
                  <a:lnTo>
                    <a:pt x="6560502" y="4543425"/>
                  </a:lnTo>
                  <a:lnTo>
                    <a:pt x="6617652" y="4543425"/>
                  </a:lnTo>
                  <a:lnTo>
                    <a:pt x="6617652" y="4524362"/>
                  </a:lnTo>
                  <a:close/>
                </a:path>
                <a:path w="10972800" h="4543425">
                  <a:moveTo>
                    <a:pt x="6699517" y="0"/>
                  </a:moveTo>
                  <a:lnTo>
                    <a:pt x="6642367" y="0"/>
                  </a:lnTo>
                  <a:lnTo>
                    <a:pt x="6642367" y="19050"/>
                  </a:lnTo>
                  <a:lnTo>
                    <a:pt x="6699517" y="19050"/>
                  </a:lnTo>
                  <a:lnTo>
                    <a:pt x="6699517" y="0"/>
                  </a:lnTo>
                  <a:close/>
                </a:path>
                <a:path w="10972800" h="4543425">
                  <a:moveTo>
                    <a:pt x="6712813" y="4524362"/>
                  </a:moveTo>
                  <a:lnTo>
                    <a:pt x="6655663" y="4524362"/>
                  </a:lnTo>
                  <a:lnTo>
                    <a:pt x="6655663" y="4543425"/>
                  </a:lnTo>
                  <a:lnTo>
                    <a:pt x="6712813" y="4543425"/>
                  </a:lnTo>
                  <a:lnTo>
                    <a:pt x="6712813" y="4524362"/>
                  </a:lnTo>
                  <a:close/>
                </a:path>
                <a:path w="10972800" h="4543425">
                  <a:moveTo>
                    <a:pt x="6794678" y="0"/>
                  </a:moveTo>
                  <a:lnTo>
                    <a:pt x="6737528" y="0"/>
                  </a:lnTo>
                  <a:lnTo>
                    <a:pt x="6737528" y="19050"/>
                  </a:lnTo>
                  <a:lnTo>
                    <a:pt x="6794678" y="19050"/>
                  </a:lnTo>
                  <a:lnTo>
                    <a:pt x="6794678" y="0"/>
                  </a:lnTo>
                  <a:close/>
                </a:path>
                <a:path w="10972800" h="4543425">
                  <a:moveTo>
                    <a:pt x="6807975" y="4524362"/>
                  </a:moveTo>
                  <a:lnTo>
                    <a:pt x="6750825" y="4524362"/>
                  </a:lnTo>
                  <a:lnTo>
                    <a:pt x="6750825" y="4543425"/>
                  </a:lnTo>
                  <a:lnTo>
                    <a:pt x="6807975" y="4543425"/>
                  </a:lnTo>
                  <a:lnTo>
                    <a:pt x="6807975" y="4524362"/>
                  </a:lnTo>
                  <a:close/>
                </a:path>
                <a:path w="10972800" h="4543425">
                  <a:moveTo>
                    <a:pt x="6889839" y="0"/>
                  </a:moveTo>
                  <a:lnTo>
                    <a:pt x="6832689" y="0"/>
                  </a:lnTo>
                  <a:lnTo>
                    <a:pt x="6832689" y="19050"/>
                  </a:lnTo>
                  <a:lnTo>
                    <a:pt x="6889839" y="19050"/>
                  </a:lnTo>
                  <a:lnTo>
                    <a:pt x="6889839" y="0"/>
                  </a:lnTo>
                  <a:close/>
                </a:path>
                <a:path w="10972800" h="4543425">
                  <a:moveTo>
                    <a:pt x="6903136" y="4524362"/>
                  </a:moveTo>
                  <a:lnTo>
                    <a:pt x="6845986" y="4524362"/>
                  </a:lnTo>
                  <a:lnTo>
                    <a:pt x="6845986" y="4543425"/>
                  </a:lnTo>
                  <a:lnTo>
                    <a:pt x="6903136" y="4543425"/>
                  </a:lnTo>
                  <a:lnTo>
                    <a:pt x="6903136" y="4524362"/>
                  </a:lnTo>
                  <a:close/>
                </a:path>
                <a:path w="10972800" h="4543425">
                  <a:moveTo>
                    <a:pt x="6985000" y="0"/>
                  </a:moveTo>
                  <a:lnTo>
                    <a:pt x="6927850" y="0"/>
                  </a:lnTo>
                  <a:lnTo>
                    <a:pt x="6927850" y="19050"/>
                  </a:lnTo>
                  <a:lnTo>
                    <a:pt x="6985000" y="19050"/>
                  </a:lnTo>
                  <a:lnTo>
                    <a:pt x="6985000" y="0"/>
                  </a:lnTo>
                  <a:close/>
                </a:path>
                <a:path w="10972800" h="4543425">
                  <a:moveTo>
                    <a:pt x="6998297" y="4524362"/>
                  </a:moveTo>
                  <a:lnTo>
                    <a:pt x="6941147" y="4524362"/>
                  </a:lnTo>
                  <a:lnTo>
                    <a:pt x="6941147" y="4543425"/>
                  </a:lnTo>
                  <a:lnTo>
                    <a:pt x="6998297" y="4543425"/>
                  </a:lnTo>
                  <a:lnTo>
                    <a:pt x="6998297" y="4524362"/>
                  </a:lnTo>
                  <a:close/>
                </a:path>
                <a:path w="10972800" h="4543425">
                  <a:moveTo>
                    <a:pt x="7080174" y="0"/>
                  </a:moveTo>
                  <a:lnTo>
                    <a:pt x="7023024" y="0"/>
                  </a:lnTo>
                  <a:lnTo>
                    <a:pt x="7023024" y="19050"/>
                  </a:lnTo>
                  <a:lnTo>
                    <a:pt x="7080174" y="19050"/>
                  </a:lnTo>
                  <a:lnTo>
                    <a:pt x="7080174" y="0"/>
                  </a:lnTo>
                  <a:close/>
                </a:path>
                <a:path w="10972800" h="4543425">
                  <a:moveTo>
                    <a:pt x="7093458" y="4524362"/>
                  </a:moveTo>
                  <a:lnTo>
                    <a:pt x="7036308" y="4524362"/>
                  </a:lnTo>
                  <a:lnTo>
                    <a:pt x="7036308" y="4543425"/>
                  </a:lnTo>
                  <a:lnTo>
                    <a:pt x="7093458" y="4543425"/>
                  </a:lnTo>
                  <a:lnTo>
                    <a:pt x="7093458" y="4524362"/>
                  </a:lnTo>
                  <a:close/>
                </a:path>
                <a:path w="10972800" h="4543425">
                  <a:moveTo>
                    <a:pt x="7175335" y="0"/>
                  </a:moveTo>
                  <a:lnTo>
                    <a:pt x="7118185" y="0"/>
                  </a:lnTo>
                  <a:lnTo>
                    <a:pt x="7118185" y="19050"/>
                  </a:lnTo>
                  <a:lnTo>
                    <a:pt x="7175335" y="19050"/>
                  </a:lnTo>
                  <a:lnTo>
                    <a:pt x="7175335" y="0"/>
                  </a:lnTo>
                  <a:close/>
                </a:path>
                <a:path w="10972800" h="4543425">
                  <a:moveTo>
                    <a:pt x="7188619" y="4524362"/>
                  </a:moveTo>
                  <a:lnTo>
                    <a:pt x="7131469" y="4524362"/>
                  </a:lnTo>
                  <a:lnTo>
                    <a:pt x="7131469" y="4543425"/>
                  </a:lnTo>
                  <a:lnTo>
                    <a:pt x="7188619" y="4543425"/>
                  </a:lnTo>
                  <a:lnTo>
                    <a:pt x="7188619" y="4524362"/>
                  </a:lnTo>
                  <a:close/>
                </a:path>
                <a:path w="10972800" h="4543425">
                  <a:moveTo>
                    <a:pt x="7270496" y="0"/>
                  </a:moveTo>
                  <a:lnTo>
                    <a:pt x="7213346" y="0"/>
                  </a:lnTo>
                  <a:lnTo>
                    <a:pt x="7213346" y="19050"/>
                  </a:lnTo>
                  <a:lnTo>
                    <a:pt x="7270496" y="19050"/>
                  </a:lnTo>
                  <a:lnTo>
                    <a:pt x="7270496" y="0"/>
                  </a:lnTo>
                  <a:close/>
                </a:path>
                <a:path w="10972800" h="4543425">
                  <a:moveTo>
                    <a:pt x="7283793" y="4524362"/>
                  </a:moveTo>
                  <a:lnTo>
                    <a:pt x="7226643" y="4524362"/>
                  </a:lnTo>
                  <a:lnTo>
                    <a:pt x="7226643" y="4543425"/>
                  </a:lnTo>
                  <a:lnTo>
                    <a:pt x="7283793" y="4543425"/>
                  </a:lnTo>
                  <a:lnTo>
                    <a:pt x="7283793" y="4524362"/>
                  </a:lnTo>
                  <a:close/>
                </a:path>
                <a:path w="10972800" h="4543425">
                  <a:moveTo>
                    <a:pt x="7365657" y="0"/>
                  </a:moveTo>
                  <a:lnTo>
                    <a:pt x="7308507" y="0"/>
                  </a:lnTo>
                  <a:lnTo>
                    <a:pt x="7308507" y="19050"/>
                  </a:lnTo>
                  <a:lnTo>
                    <a:pt x="7365657" y="19050"/>
                  </a:lnTo>
                  <a:lnTo>
                    <a:pt x="7365657" y="0"/>
                  </a:lnTo>
                  <a:close/>
                </a:path>
                <a:path w="10972800" h="4543425">
                  <a:moveTo>
                    <a:pt x="7378954" y="4524362"/>
                  </a:moveTo>
                  <a:lnTo>
                    <a:pt x="7321804" y="4524362"/>
                  </a:lnTo>
                  <a:lnTo>
                    <a:pt x="7321804" y="4543425"/>
                  </a:lnTo>
                  <a:lnTo>
                    <a:pt x="7378954" y="4543425"/>
                  </a:lnTo>
                  <a:lnTo>
                    <a:pt x="7378954" y="4524362"/>
                  </a:lnTo>
                  <a:close/>
                </a:path>
                <a:path w="10972800" h="4543425">
                  <a:moveTo>
                    <a:pt x="7460818" y="0"/>
                  </a:moveTo>
                  <a:lnTo>
                    <a:pt x="7403668" y="0"/>
                  </a:lnTo>
                  <a:lnTo>
                    <a:pt x="7403668" y="19050"/>
                  </a:lnTo>
                  <a:lnTo>
                    <a:pt x="7460818" y="19050"/>
                  </a:lnTo>
                  <a:lnTo>
                    <a:pt x="7460818" y="0"/>
                  </a:lnTo>
                  <a:close/>
                </a:path>
                <a:path w="10972800" h="4543425">
                  <a:moveTo>
                    <a:pt x="7474115" y="4524362"/>
                  </a:moveTo>
                  <a:lnTo>
                    <a:pt x="7416965" y="4524362"/>
                  </a:lnTo>
                  <a:lnTo>
                    <a:pt x="7416965" y="4543425"/>
                  </a:lnTo>
                  <a:lnTo>
                    <a:pt x="7474115" y="4543425"/>
                  </a:lnTo>
                  <a:lnTo>
                    <a:pt x="7474115" y="4524362"/>
                  </a:lnTo>
                  <a:close/>
                </a:path>
                <a:path w="10972800" h="4543425">
                  <a:moveTo>
                    <a:pt x="7555979" y="0"/>
                  </a:moveTo>
                  <a:lnTo>
                    <a:pt x="7498829" y="0"/>
                  </a:lnTo>
                  <a:lnTo>
                    <a:pt x="7498829" y="19050"/>
                  </a:lnTo>
                  <a:lnTo>
                    <a:pt x="7555979" y="19050"/>
                  </a:lnTo>
                  <a:lnTo>
                    <a:pt x="7555979" y="0"/>
                  </a:lnTo>
                  <a:close/>
                </a:path>
                <a:path w="10972800" h="4543425">
                  <a:moveTo>
                    <a:pt x="7569276" y="4524362"/>
                  </a:moveTo>
                  <a:lnTo>
                    <a:pt x="7512126" y="4524362"/>
                  </a:lnTo>
                  <a:lnTo>
                    <a:pt x="7512126" y="4543425"/>
                  </a:lnTo>
                  <a:lnTo>
                    <a:pt x="7569276" y="4543425"/>
                  </a:lnTo>
                  <a:lnTo>
                    <a:pt x="7569276" y="4524362"/>
                  </a:lnTo>
                  <a:close/>
                </a:path>
                <a:path w="10972800" h="4543425">
                  <a:moveTo>
                    <a:pt x="7651140" y="0"/>
                  </a:moveTo>
                  <a:lnTo>
                    <a:pt x="7593990" y="0"/>
                  </a:lnTo>
                  <a:lnTo>
                    <a:pt x="7593990" y="19050"/>
                  </a:lnTo>
                  <a:lnTo>
                    <a:pt x="7651140" y="19050"/>
                  </a:lnTo>
                  <a:lnTo>
                    <a:pt x="7651140" y="0"/>
                  </a:lnTo>
                  <a:close/>
                </a:path>
                <a:path w="10972800" h="4543425">
                  <a:moveTo>
                    <a:pt x="7664437" y="4524362"/>
                  </a:moveTo>
                  <a:lnTo>
                    <a:pt x="7607287" y="4524362"/>
                  </a:lnTo>
                  <a:lnTo>
                    <a:pt x="7607287" y="4543425"/>
                  </a:lnTo>
                  <a:lnTo>
                    <a:pt x="7664437" y="4543425"/>
                  </a:lnTo>
                  <a:lnTo>
                    <a:pt x="7664437" y="4524362"/>
                  </a:lnTo>
                  <a:close/>
                </a:path>
                <a:path w="10972800" h="4543425">
                  <a:moveTo>
                    <a:pt x="7746301" y="0"/>
                  </a:moveTo>
                  <a:lnTo>
                    <a:pt x="7689151" y="0"/>
                  </a:lnTo>
                  <a:lnTo>
                    <a:pt x="7689151" y="19050"/>
                  </a:lnTo>
                  <a:lnTo>
                    <a:pt x="7746301" y="19050"/>
                  </a:lnTo>
                  <a:lnTo>
                    <a:pt x="7746301" y="0"/>
                  </a:lnTo>
                  <a:close/>
                </a:path>
                <a:path w="10972800" h="4543425">
                  <a:moveTo>
                    <a:pt x="7759598" y="4524362"/>
                  </a:moveTo>
                  <a:lnTo>
                    <a:pt x="7702448" y="4524362"/>
                  </a:lnTo>
                  <a:lnTo>
                    <a:pt x="7702448" y="4543425"/>
                  </a:lnTo>
                  <a:lnTo>
                    <a:pt x="7759598" y="4543425"/>
                  </a:lnTo>
                  <a:lnTo>
                    <a:pt x="7759598" y="4524362"/>
                  </a:lnTo>
                  <a:close/>
                </a:path>
                <a:path w="10972800" h="4543425">
                  <a:moveTo>
                    <a:pt x="7841462" y="0"/>
                  </a:moveTo>
                  <a:lnTo>
                    <a:pt x="7784312" y="0"/>
                  </a:lnTo>
                  <a:lnTo>
                    <a:pt x="7784312" y="19050"/>
                  </a:lnTo>
                  <a:lnTo>
                    <a:pt x="7841462" y="19050"/>
                  </a:lnTo>
                  <a:lnTo>
                    <a:pt x="7841462" y="0"/>
                  </a:lnTo>
                  <a:close/>
                </a:path>
                <a:path w="10972800" h="4543425">
                  <a:moveTo>
                    <a:pt x="7854759" y="4524362"/>
                  </a:moveTo>
                  <a:lnTo>
                    <a:pt x="7797609" y="4524362"/>
                  </a:lnTo>
                  <a:lnTo>
                    <a:pt x="7797609" y="4543425"/>
                  </a:lnTo>
                  <a:lnTo>
                    <a:pt x="7854759" y="4543425"/>
                  </a:lnTo>
                  <a:lnTo>
                    <a:pt x="7854759" y="4524362"/>
                  </a:lnTo>
                  <a:close/>
                </a:path>
                <a:path w="10972800" h="4543425">
                  <a:moveTo>
                    <a:pt x="7936624" y="0"/>
                  </a:moveTo>
                  <a:lnTo>
                    <a:pt x="7879474" y="0"/>
                  </a:lnTo>
                  <a:lnTo>
                    <a:pt x="7879474" y="19050"/>
                  </a:lnTo>
                  <a:lnTo>
                    <a:pt x="7936624" y="19050"/>
                  </a:lnTo>
                  <a:lnTo>
                    <a:pt x="7936624" y="0"/>
                  </a:lnTo>
                  <a:close/>
                </a:path>
                <a:path w="10972800" h="4543425">
                  <a:moveTo>
                    <a:pt x="7949920" y="4524362"/>
                  </a:moveTo>
                  <a:lnTo>
                    <a:pt x="7892770" y="4524362"/>
                  </a:lnTo>
                  <a:lnTo>
                    <a:pt x="7892770" y="4543425"/>
                  </a:lnTo>
                  <a:lnTo>
                    <a:pt x="7949920" y="4543425"/>
                  </a:lnTo>
                  <a:lnTo>
                    <a:pt x="7949920" y="4524362"/>
                  </a:lnTo>
                  <a:close/>
                </a:path>
                <a:path w="10972800" h="4543425">
                  <a:moveTo>
                    <a:pt x="8031785" y="0"/>
                  </a:moveTo>
                  <a:lnTo>
                    <a:pt x="7974635" y="0"/>
                  </a:lnTo>
                  <a:lnTo>
                    <a:pt x="7974635" y="19050"/>
                  </a:lnTo>
                  <a:lnTo>
                    <a:pt x="8031785" y="19050"/>
                  </a:lnTo>
                  <a:lnTo>
                    <a:pt x="8031785" y="0"/>
                  </a:lnTo>
                  <a:close/>
                </a:path>
                <a:path w="10972800" h="4543425">
                  <a:moveTo>
                    <a:pt x="8045082" y="4524362"/>
                  </a:moveTo>
                  <a:lnTo>
                    <a:pt x="7987932" y="4524362"/>
                  </a:lnTo>
                  <a:lnTo>
                    <a:pt x="7987932" y="4543425"/>
                  </a:lnTo>
                  <a:lnTo>
                    <a:pt x="8045082" y="4543425"/>
                  </a:lnTo>
                  <a:lnTo>
                    <a:pt x="8045082" y="4524362"/>
                  </a:lnTo>
                  <a:close/>
                </a:path>
                <a:path w="10972800" h="4543425">
                  <a:moveTo>
                    <a:pt x="8126946" y="0"/>
                  </a:moveTo>
                  <a:lnTo>
                    <a:pt x="8069796" y="0"/>
                  </a:lnTo>
                  <a:lnTo>
                    <a:pt x="8069796" y="19050"/>
                  </a:lnTo>
                  <a:lnTo>
                    <a:pt x="8126946" y="19050"/>
                  </a:lnTo>
                  <a:lnTo>
                    <a:pt x="8126946" y="0"/>
                  </a:lnTo>
                  <a:close/>
                </a:path>
                <a:path w="10972800" h="4543425">
                  <a:moveTo>
                    <a:pt x="8140243" y="4524362"/>
                  </a:moveTo>
                  <a:lnTo>
                    <a:pt x="8083093" y="4524362"/>
                  </a:lnTo>
                  <a:lnTo>
                    <a:pt x="8083093" y="4543425"/>
                  </a:lnTo>
                  <a:lnTo>
                    <a:pt x="8140243" y="4543425"/>
                  </a:lnTo>
                  <a:lnTo>
                    <a:pt x="8140243" y="4524362"/>
                  </a:lnTo>
                  <a:close/>
                </a:path>
                <a:path w="10972800" h="4543425">
                  <a:moveTo>
                    <a:pt x="8222107" y="0"/>
                  </a:moveTo>
                  <a:lnTo>
                    <a:pt x="8164957" y="0"/>
                  </a:lnTo>
                  <a:lnTo>
                    <a:pt x="8164957" y="19050"/>
                  </a:lnTo>
                  <a:lnTo>
                    <a:pt x="8222107" y="19050"/>
                  </a:lnTo>
                  <a:lnTo>
                    <a:pt x="8222107" y="0"/>
                  </a:lnTo>
                  <a:close/>
                </a:path>
                <a:path w="10972800" h="4543425">
                  <a:moveTo>
                    <a:pt x="8235404" y="4524362"/>
                  </a:moveTo>
                  <a:lnTo>
                    <a:pt x="8178254" y="4524362"/>
                  </a:lnTo>
                  <a:lnTo>
                    <a:pt x="8178254" y="4543425"/>
                  </a:lnTo>
                  <a:lnTo>
                    <a:pt x="8235404" y="4543425"/>
                  </a:lnTo>
                  <a:lnTo>
                    <a:pt x="8235404" y="4524362"/>
                  </a:lnTo>
                  <a:close/>
                </a:path>
                <a:path w="10972800" h="4543425">
                  <a:moveTo>
                    <a:pt x="8317268" y="0"/>
                  </a:moveTo>
                  <a:lnTo>
                    <a:pt x="8260118" y="0"/>
                  </a:lnTo>
                  <a:lnTo>
                    <a:pt x="8260118" y="19050"/>
                  </a:lnTo>
                  <a:lnTo>
                    <a:pt x="8317268" y="19050"/>
                  </a:lnTo>
                  <a:lnTo>
                    <a:pt x="8317268" y="0"/>
                  </a:lnTo>
                  <a:close/>
                </a:path>
                <a:path w="10972800" h="4543425">
                  <a:moveTo>
                    <a:pt x="8330565" y="4524362"/>
                  </a:moveTo>
                  <a:lnTo>
                    <a:pt x="8273415" y="4524362"/>
                  </a:lnTo>
                  <a:lnTo>
                    <a:pt x="8273415" y="4543425"/>
                  </a:lnTo>
                  <a:lnTo>
                    <a:pt x="8330565" y="4543425"/>
                  </a:lnTo>
                  <a:lnTo>
                    <a:pt x="8330565" y="4524362"/>
                  </a:lnTo>
                  <a:close/>
                </a:path>
                <a:path w="10972800" h="4543425">
                  <a:moveTo>
                    <a:pt x="8412429" y="0"/>
                  </a:moveTo>
                  <a:lnTo>
                    <a:pt x="8355279" y="0"/>
                  </a:lnTo>
                  <a:lnTo>
                    <a:pt x="8355279" y="19050"/>
                  </a:lnTo>
                  <a:lnTo>
                    <a:pt x="8412429" y="19050"/>
                  </a:lnTo>
                  <a:lnTo>
                    <a:pt x="8412429" y="0"/>
                  </a:lnTo>
                  <a:close/>
                </a:path>
                <a:path w="10972800" h="4543425">
                  <a:moveTo>
                    <a:pt x="8425726" y="4524362"/>
                  </a:moveTo>
                  <a:lnTo>
                    <a:pt x="8368576" y="4524362"/>
                  </a:lnTo>
                  <a:lnTo>
                    <a:pt x="8368576" y="4543425"/>
                  </a:lnTo>
                  <a:lnTo>
                    <a:pt x="8425726" y="4543425"/>
                  </a:lnTo>
                  <a:lnTo>
                    <a:pt x="8425726" y="4524362"/>
                  </a:lnTo>
                  <a:close/>
                </a:path>
                <a:path w="10972800" h="4543425">
                  <a:moveTo>
                    <a:pt x="8507590" y="0"/>
                  </a:moveTo>
                  <a:lnTo>
                    <a:pt x="8450440" y="0"/>
                  </a:lnTo>
                  <a:lnTo>
                    <a:pt x="8450440" y="19050"/>
                  </a:lnTo>
                  <a:lnTo>
                    <a:pt x="8507590" y="19050"/>
                  </a:lnTo>
                  <a:lnTo>
                    <a:pt x="8507590" y="0"/>
                  </a:lnTo>
                  <a:close/>
                </a:path>
                <a:path w="10972800" h="4543425">
                  <a:moveTo>
                    <a:pt x="8520887" y="4524362"/>
                  </a:moveTo>
                  <a:lnTo>
                    <a:pt x="8463737" y="4524362"/>
                  </a:lnTo>
                  <a:lnTo>
                    <a:pt x="8463737" y="4543425"/>
                  </a:lnTo>
                  <a:lnTo>
                    <a:pt x="8520887" y="4543425"/>
                  </a:lnTo>
                  <a:lnTo>
                    <a:pt x="8520887" y="4524362"/>
                  </a:lnTo>
                  <a:close/>
                </a:path>
                <a:path w="10972800" h="4543425">
                  <a:moveTo>
                    <a:pt x="8602751" y="0"/>
                  </a:moveTo>
                  <a:lnTo>
                    <a:pt x="8545601" y="0"/>
                  </a:lnTo>
                  <a:lnTo>
                    <a:pt x="8545601" y="19050"/>
                  </a:lnTo>
                  <a:lnTo>
                    <a:pt x="8602751" y="19050"/>
                  </a:lnTo>
                  <a:lnTo>
                    <a:pt x="8602751" y="0"/>
                  </a:lnTo>
                  <a:close/>
                </a:path>
                <a:path w="10972800" h="4543425">
                  <a:moveTo>
                    <a:pt x="8616048" y="4524362"/>
                  </a:moveTo>
                  <a:lnTo>
                    <a:pt x="8558898" y="4524362"/>
                  </a:lnTo>
                  <a:lnTo>
                    <a:pt x="8558898" y="4543425"/>
                  </a:lnTo>
                  <a:lnTo>
                    <a:pt x="8616048" y="4543425"/>
                  </a:lnTo>
                  <a:lnTo>
                    <a:pt x="8616048" y="4524362"/>
                  </a:lnTo>
                  <a:close/>
                </a:path>
                <a:path w="10972800" h="4543425">
                  <a:moveTo>
                    <a:pt x="8697912" y="0"/>
                  </a:moveTo>
                  <a:lnTo>
                    <a:pt x="8640762" y="0"/>
                  </a:lnTo>
                  <a:lnTo>
                    <a:pt x="8640762" y="19050"/>
                  </a:lnTo>
                  <a:lnTo>
                    <a:pt x="8697912" y="19050"/>
                  </a:lnTo>
                  <a:lnTo>
                    <a:pt x="8697912" y="0"/>
                  </a:lnTo>
                  <a:close/>
                </a:path>
                <a:path w="10972800" h="4543425">
                  <a:moveTo>
                    <a:pt x="8711209" y="4524362"/>
                  </a:moveTo>
                  <a:lnTo>
                    <a:pt x="8654059" y="4524362"/>
                  </a:lnTo>
                  <a:lnTo>
                    <a:pt x="8654059" y="4543425"/>
                  </a:lnTo>
                  <a:lnTo>
                    <a:pt x="8711209" y="4543425"/>
                  </a:lnTo>
                  <a:lnTo>
                    <a:pt x="8711209" y="4524362"/>
                  </a:lnTo>
                  <a:close/>
                </a:path>
                <a:path w="10972800" h="4543425">
                  <a:moveTo>
                    <a:pt x="8793074" y="0"/>
                  </a:moveTo>
                  <a:lnTo>
                    <a:pt x="8735924" y="0"/>
                  </a:lnTo>
                  <a:lnTo>
                    <a:pt x="8735924" y="19050"/>
                  </a:lnTo>
                  <a:lnTo>
                    <a:pt x="8793074" y="19050"/>
                  </a:lnTo>
                  <a:lnTo>
                    <a:pt x="8793074" y="0"/>
                  </a:lnTo>
                  <a:close/>
                </a:path>
                <a:path w="10972800" h="4543425">
                  <a:moveTo>
                    <a:pt x="8806370" y="4524362"/>
                  </a:moveTo>
                  <a:lnTo>
                    <a:pt x="8749220" y="4524362"/>
                  </a:lnTo>
                  <a:lnTo>
                    <a:pt x="8749220" y="4543425"/>
                  </a:lnTo>
                  <a:lnTo>
                    <a:pt x="8806370" y="4543425"/>
                  </a:lnTo>
                  <a:lnTo>
                    <a:pt x="8806370" y="4524362"/>
                  </a:lnTo>
                  <a:close/>
                </a:path>
                <a:path w="10972800" h="4543425">
                  <a:moveTo>
                    <a:pt x="8888247" y="0"/>
                  </a:moveTo>
                  <a:lnTo>
                    <a:pt x="8831097" y="0"/>
                  </a:lnTo>
                  <a:lnTo>
                    <a:pt x="8831097" y="19050"/>
                  </a:lnTo>
                  <a:lnTo>
                    <a:pt x="8888247" y="19050"/>
                  </a:lnTo>
                  <a:lnTo>
                    <a:pt x="8888247" y="0"/>
                  </a:lnTo>
                  <a:close/>
                </a:path>
                <a:path w="10972800" h="4543425">
                  <a:moveTo>
                    <a:pt x="8901532" y="4524362"/>
                  </a:moveTo>
                  <a:lnTo>
                    <a:pt x="8844382" y="4524362"/>
                  </a:lnTo>
                  <a:lnTo>
                    <a:pt x="8844382" y="4543425"/>
                  </a:lnTo>
                  <a:lnTo>
                    <a:pt x="8901532" y="4543425"/>
                  </a:lnTo>
                  <a:lnTo>
                    <a:pt x="8901532" y="4524362"/>
                  </a:lnTo>
                  <a:close/>
                </a:path>
                <a:path w="10972800" h="4543425">
                  <a:moveTo>
                    <a:pt x="8983408" y="0"/>
                  </a:moveTo>
                  <a:lnTo>
                    <a:pt x="8926258" y="0"/>
                  </a:lnTo>
                  <a:lnTo>
                    <a:pt x="8926258" y="19050"/>
                  </a:lnTo>
                  <a:lnTo>
                    <a:pt x="8983408" y="19050"/>
                  </a:lnTo>
                  <a:lnTo>
                    <a:pt x="8983408" y="0"/>
                  </a:lnTo>
                  <a:close/>
                </a:path>
                <a:path w="10972800" h="4543425">
                  <a:moveTo>
                    <a:pt x="8996705" y="4524362"/>
                  </a:moveTo>
                  <a:lnTo>
                    <a:pt x="8939555" y="4524362"/>
                  </a:lnTo>
                  <a:lnTo>
                    <a:pt x="8939555" y="4543425"/>
                  </a:lnTo>
                  <a:lnTo>
                    <a:pt x="8996705" y="4543425"/>
                  </a:lnTo>
                  <a:lnTo>
                    <a:pt x="8996705" y="4524362"/>
                  </a:lnTo>
                  <a:close/>
                </a:path>
                <a:path w="10972800" h="4543425">
                  <a:moveTo>
                    <a:pt x="9078570" y="0"/>
                  </a:moveTo>
                  <a:lnTo>
                    <a:pt x="9021420" y="0"/>
                  </a:lnTo>
                  <a:lnTo>
                    <a:pt x="9021420" y="19050"/>
                  </a:lnTo>
                  <a:lnTo>
                    <a:pt x="9078570" y="19050"/>
                  </a:lnTo>
                  <a:lnTo>
                    <a:pt x="9078570" y="0"/>
                  </a:lnTo>
                  <a:close/>
                </a:path>
                <a:path w="10972800" h="4543425">
                  <a:moveTo>
                    <a:pt x="9091866" y="4524362"/>
                  </a:moveTo>
                  <a:lnTo>
                    <a:pt x="9034716" y="4524362"/>
                  </a:lnTo>
                  <a:lnTo>
                    <a:pt x="9034716" y="4543425"/>
                  </a:lnTo>
                  <a:lnTo>
                    <a:pt x="9091866" y="4543425"/>
                  </a:lnTo>
                  <a:lnTo>
                    <a:pt x="9091866" y="4524362"/>
                  </a:lnTo>
                  <a:close/>
                </a:path>
                <a:path w="10972800" h="4543425">
                  <a:moveTo>
                    <a:pt x="9173731" y="0"/>
                  </a:moveTo>
                  <a:lnTo>
                    <a:pt x="9116581" y="0"/>
                  </a:lnTo>
                  <a:lnTo>
                    <a:pt x="9116581" y="19050"/>
                  </a:lnTo>
                  <a:lnTo>
                    <a:pt x="9173731" y="19050"/>
                  </a:lnTo>
                  <a:lnTo>
                    <a:pt x="9173731" y="0"/>
                  </a:lnTo>
                  <a:close/>
                </a:path>
                <a:path w="10972800" h="4543425">
                  <a:moveTo>
                    <a:pt x="9187028" y="4524362"/>
                  </a:moveTo>
                  <a:lnTo>
                    <a:pt x="9129878" y="4524362"/>
                  </a:lnTo>
                  <a:lnTo>
                    <a:pt x="9129878" y="4543425"/>
                  </a:lnTo>
                  <a:lnTo>
                    <a:pt x="9187028" y="4543425"/>
                  </a:lnTo>
                  <a:lnTo>
                    <a:pt x="9187028" y="4524362"/>
                  </a:lnTo>
                  <a:close/>
                </a:path>
                <a:path w="10972800" h="4543425">
                  <a:moveTo>
                    <a:pt x="9268892" y="0"/>
                  </a:moveTo>
                  <a:lnTo>
                    <a:pt x="9211742" y="0"/>
                  </a:lnTo>
                  <a:lnTo>
                    <a:pt x="9211742" y="19050"/>
                  </a:lnTo>
                  <a:lnTo>
                    <a:pt x="9268892" y="19050"/>
                  </a:lnTo>
                  <a:lnTo>
                    <a:pt x="9268892" y="0"/>
                  </a:lnTo>
                  <a:close/>
                </a:path>
                <a:path w="10972800" h="4543425">
                  <a:moveTo>
                    <a:pt x="9282189" y="4524362"/>
                  </a:moveTo>
                  <a:lnTo>
                    <a:pt x="9225039" y="4524362"/>
                  </a:lnTo>
                  <a:lnTo>
                    <a:pt x="9225039" y="4543425"/>
                  </a:lnTo>
                  <a:lnTo>
                    <a:pt x="9282189" y="4543425"/>
                  </a:lnTo>
                  <a:lnTo>
                    <a:pt x="9282189" y="4524362"/>
                  </a:lnTo>
                  <a:close/>
                </a:path>
                <a:path w="10972800" h="4543425">
                  <a:moveTo>
                    <a:pt x="9364053" y="0"/>
                  </a:moveTo>
                  <a:lnTo>
                    <a:pt x="9306903" y="0"/>
                  </a:lnTo>
                  <a:lnTo>
                    <a:pt x="9306903" y="19050"/>
                  </a:lnTo>
                  <a:lnTo>
                    <a:pt x="9364053" y="19050"/>
                  </a:lnTo>
                  <a:lnTo>
                    <a:pt x="9364053" y="0"/>
                  </a:lnTo>
                  <a:close/>
                </a:path>
                <a:path w="10972800" h="4543425">
                  <a:moveTo>
                    <a:pt x="9377350" y="4524362"/>
                  </a:moveTo>
                  <a:lnTo>
                    <a:pt x="9320200" y="4524362"/>
                  </a:lnTo>
                  <a:lnTo>
                    <a:pt x="9320200" y="4543425"/>
                  </a:lnTo>
                  <a:lnTo>
                    <a:pt x="9377350" y="4543425"/>
                  </a:lnTo>
                  <a:lnTo>
                    <a:pt x="9377350" y="4524362"/>
                  </a:lnTo>
                  <a:close/>
                </a:path>
                <a:path w="10972800" h="4543425">
                  <a:moveTo>
                    <a:pt x="9459214" y="0"/>
                  </a:moveTo>
                  <a:lnTo>
                    <a:pt x="9402064" y="0"/>
                  </a:lnTo>
                  <a:lnTo>
                    <a:pt x="9402064" y="19050"/>
                  </a:lnTo>
                  <a:lnTo>
                    <a:pt x="9459214" y="19050"/>
                  </a:lnTo>
                  <a:lnTo>
                    <a:pt x="9459214" y="0"/>
                  </a:lnTo>
                  <a:close/>
                </a:path>
                <a:path w="10972800" h="4543425">
                  <a:moveTo>
                    <a:pt x="9472511" y="4524362"/>
                  </a:moveTo>
                  <a:lnTo>
                    <a:pt x="9415361" y="4524362"/>
                  </a:lnTo>
                  <a:lnTo>
                    <a:pt x="9415361" y="4543425"/>
                  </a:lnTo>
                  <a:lnTo>
                    <a:pt x="9472511" y="4543425"/>
                  </a:lnTo>
                  <a:lnTo>
                    <a:pt x="9472511" y="4524362"/>
                  </a:lnTo>
                  <a:close/>
                </a:path>
                <a:path w="10972800" h="4543425">
                  <a:moveTo>
                    <a:pt x="9554375" y="0"/>
                  </a:moveTo>
                  <a:lnTo>
                    <a:pt x="9497225" y="0"/>
                  </a:lnTo>
                  <a:lnTo>
                    <a:pt x="9497225" y="19050"/>
                  </a:lnTo>
                  <a:lnTo>
                    <a:pt x="9554375" y="19050"/>
                  </a:lnTo>
                  <a:lnTo>
                    <a:pt x="9554375" y="0"/>
                  </a:lnTo>
                  <a:close/>
                </a:path>
                <a:path w="10972800" h="4543425">
                  <a:moveTo>
                    <a:pt x="9567672" y="4524362"/>
                  </a:moveTo>
                  <a:lnTo>
                    <a:pt x="9510522" y="4524362"/>
                  </a:lnTo>
                  <a:lnTo>
                    <a:pt x="9510522" y="4543425"/>
                  </a:lnTo>
                  <a:lnTo>
                    <a:pt x="9567672" y="4543425"/>
                  </a:lnTo>
                  <a:lnTo>
                    <a:pt x="9567672" y="4524362"/>
                  </a:lnTo>
                  <a:close/>
                </a:path>
                <a:path w="10972800" h="4543425">
                  <a:moveTo>
                    <a:pt x="9649536" y="0"/>
                  </a:moveTo>
                  <a:lnTo>
                    <a:pt x="9592386" y="0"/>
                  </a:lnTo>
                  <a:lnTo>
                    <a:pt x="9592386" y="19050"/>
                  </a:lnTo>
                  <a:lnTo>
                    <a:pt x="9649536" y="19050"/>
                  </a:lnTo>
                  <a:lnTo>
                    <a:pt x="9649536" y="0"/>
                  </a:lnTo>
                  <a:close/>
                </a:path>
                <a:path w="10972800" h="4543425">
                  <a:moveTo>
                    <a:pt x="9662833" y="4524362"/>
                  </a:moveTo>
                  <a:lnTo>
                    <a:pt x="9605683" y="4524362"/>
                  </a:lnTo>
                  <a:lnTo>
                    <a:pt x="9605683" y="4543425"/>
                  </a:lnTo>
                  <a:lnTo>
                    <a:pt x="9662833" y="4543425"/>
                  </a:lnTo>
                  <a:lnTo>
                    <a:pt x="9662833" y="4524362"/>
                  </a:lnTo>
                  <a:close/>
                </a:path>
                <a:path w="10972800" h="4543425">
                  <a:moveTo>
                    <a:pt x="9744697" y="0"/>
                  </a:moveTo>
                  <a:lnTo>
                    <a:pt x="9687547" y="0"/>
                  </a:lnTo>
                  <a:lnTo>
                    <a:pt x="9687547" y="19050"/>
                  </a:lnTo>
                  <a:lnTo>
                    <a:pt x="9744697" y="19050"/>
                  </a:lnTo>
                  <a:lnTo>
                    <a:pt x="9744697" y="0"/>
                  </a:lnTo>
                  <a:close/>
                </a:path>
                <a:path w="10972800" h="4543425">
                  <a:moveTo>
                    <a:pt x="9757994" y="4524362"/>
                  </a:moveTo>
                  <a:lnTo>
                    <a:pt x="9700844" y="4524362"/>
                  </a:lnTo>
                  <a:lnTo>
                    <a:pt x="9700844" y="4543425"/>
                  </a:lnTo>
                  <a:lnTo>
                    <a:pt x="9757994" y="4543425"/>
                  </a:lnTo>
                  <a:lnTo>
                    <a:pt x="9757994" y="4524362"/>
                  </a:lnTo>
                  <a:close/>
                </a:path>
                <a:path w="10972800" h="4543425">
                  <a:moveTo>
                    <a:pt x="9839858" y="0"/>
                  </a:moveTo>
                  <a:lnTo>
                    <a:pt x="9782708" y="0"/>
                  </a:lnTo>
                  <a:lnTo>
                    <a:pt x="9782708" y="19050"/>
                  </a:lnTo>
                  <a:lnTo>
                    <a:pt x="9839858" y="19050"/>
                  </a:lnTo>
                  <a:lnTo>
                    <a:pt x="9839858" y="0"/>
                  </a:lnTo>
                  <a:close/>
                </a:path>
                <a:path w="10972800" h="4543425">
                  <a:moveTo>
                    <a:pt x="9853155" y="4524362"/>
                  </a:moveTo>
                  <a:lnTo>
                    <a:pt x="9796005" y="4524362"/>
                  </a:lnTo>
                  <a:lnTo>
                    <a:pt x="9796005" y="4543425"/>
                  </a:lnTo>
                  <a:lnTo>
                    <a:pt x="9853155" y="4543425"/>
                  </a:lnTo>
                  <a:lnTo>
                    <a:pt x="9853155" y="4524362"/>
                  </a:lnTo>
                  <a:close/>
                </a:path>
                <a:path w="10972800" h="4543425">
                  <a:moveTo>
                    <a:pt x="9935019" y="0"/>
                  </a:moveTo>
                  <a:lnTo>
                    <a:pt x="9877869" y="0"/>
                  </a:lnTo>
                  <a:lnTo>
                    <a:pt x="9877869" y="19050"/>
                  </a:lnTo>
                  <a:lnTo>
                    <a:pt x="9935019" y="19050"/>
                  </a:lnTo>
                  <a:lnTo>
                    <a:pt x="9935019" y="0"/>
                  </a:lnTo>
                  <a:close/>
                </a:path>
                <a:path w="10972800" h="4543425">
                  <a:moveTo>
                    <a:pt x="9948316" y="4524362"/>
                  </a:moveTo>
                  <a:lnTo>
                    <a:pt x="9891166" y="4524362"/>
                  </a:lnTo>
                  <a:lnTo>
                    <a:pt x="9891166" y="4543425"/>
                  </a:lnTo>
                  <a:lnTo>
                    <a:pt x="9948316" y="4543425"/>
                  </a:lnTo>
                  <a:lnTo>
                    <a:pt x="9948316" y="4524362"/>
                  </a:lnTo>
                  <a:close/>
                </a:path>
                <a:path w="10972800" h="4543425">
                  <a:moveTo>
                    <a:pt x="10030181" y="0"/>
                  </a:moveTo>
                  <a:lnTo>
                    <a:pt x="9973031" y="0"/>
                  </a:lnTo>
                  <a:lnTo>
                    <a:pt x="9973031" y="19050"/>
                  </a:lnTo>
                  <a:lnTo>
                    <a:pt x="10030181" y="19050"/>
                  </a:lnTo>
                  <a:lnTo>
                    <a:pt x="10030181" y="0"/>
                  </a:lnTo>
                  <a:close/>
                </a:path>
                <a:path w="10972800" h="4543425">
                  <a:moveTo>
                    <a:pt x="10043477" y="4524362"/>
                  </a:moveTo>
                  <a:lnTo>
                    <a:pt x="9986327" y="4524362"/>
                  </a:lnTo>
                  <a:lnTo>
                    <a:pt x="9986327" y="4543425"/>
                  </a:lnTo>
                  <a:lnTo>
                    <a:pt x="10043477" y="4543425"/>
                  </a:lnTo>
                  <a:lnTo>
                    <a:pt x="10043477" y="4524362"/>
                  </a:lnTo>
                  <a:close/>
                </a:path>
                <a:path w="10972800" h="4543425">
                  <a:moveTo>
                    <a:pt x="10125342" y="0"/>
                  </a:moveTo>
                  <a:lnTo>
                    <a:pt x="10068192" y="0"/>
                  </a:lnTo>
                  <a:lnTo>
                    <a:pt x="10068192" y="19050"/>
                  </a:lnTo>
                  <a:lnTo>
                    <a:pt x="10125342" y="19050"/>
                  </a:lnTo>
                  <a:lnTo>
                    <a:pt x="10125342" y="0"/>
                  </a:lnTo>
                  <a:close/>
                </a:path>
                <a:path w="10972800" h="4543425">
                  <a:moveTo>
                    <a:pt x="10138639" y="4524362"/>
                  </a:moveTo>
                  <a:lnTo>
                    <a:pt x="10081489" y="4524362"/>
                  </a:lnTo>
                  <a:lnTo>
                    <a:pt x="10081489" y="4543425"/>
                  </a:lnTo>
                  <a:lnTo>
                    <a:pt x="10138639" y="4543425"/>
                  </a:lnTo>
                  <a:lnTo>
                    <a:pt x="10138639" y="4524362"/>
                  </a:lnTo>
                  <a:close/>
                </a:path>
                <a:path w="10972800" h="4543425">
                  <a:moveTo>
                    <a:pt x="10220503" y="0"/>
                  </a:moveTo>
                  <a:lnTo>
                    <a:pt x="10163353" y="0"/>
                  </a:lnTo>
                  <a:lnTo>
                    <a:pt x="10163353" y="19050"/>
                  </a:lnTo>
                  <a:lnTo>
                    <a:pt x="10220503" y="19050"/>
                  </a:lnTo>
                  <a:lnTo>
                    <a:pt x="10220503" y="0"/>
                  </a:lnTo>
                  <a:close/>
                </a:path>
                <a:path w="10972800" h="4543425">
                  <a:moveTo>
                    <a:pt x="10233800" y="4524362"/>
                  </a:moveTo>
                  <a:lnTo>
                    <a:pt x="10176650" y="4524362"/>
                  </a:lnTo>
                  <a:lnTo>
                    <a:pt x="10176650" y="4543425"/>
                  </a:lnTo>
                  <a:lnTo>
                    <a:pt x="10233800" y="4543425"/>
                  </a:lnTo>
                  <a:lnTo>
                    <a:pt x="10233800" y="4524362"/>
                  </a:lnTo>
                  <a:close/>
                </a:path>
                <a:path w="10972800" h="4543425">
                  <a:moveTo>
                    <a:pt x="10315664" y="0"/>
                  </a:moveTo>
                  <a:lnTo>
                    <a:pt x="10258514" y="0"/>
                  </a:lnTo>
                  <a:lnTo>
                    <a:pt x="10258514" y="19050"/>
                  </a:lnTo>
                  <a:lnTo>
                    <a:pt x="10315664" y="19050"/>
                  </a:lnTo>
                  <a:lnTo>
                    <a:pt x="10315664" y="0"/>
                  </a:lnTo>
                  <a:close/>
                </a:path>
                <a:path w="10972800" h="4543425">
                  <a:moveTo>
                    <a:pt x="10328961" y="4524362"/>
                  </a:moveTo>
                  <a:lnTo>
                    <a:pt x="10271811" y="4524362"/>
                  </a:lnTo>
                  <a:lnTo>
                    <a:pt x="10271811" y="4543425"/>
                  </a:lnTo>
                  <a:lnTo>
                    <a:pt x="10328961" y="4543425"/>
                  </a:lnTo>
                  <a:lnTo>
                    <a:pt x="10328961" y="4524362"/>
                  </a:lnTo>
                  <a:close/>
                </a:path>
                <a:path w="10972800" h="4543425">
                  <a:moveTo>
                    <a:pt x="10410825" y="0"/>
                  </a:moveTo>
                  <a:lnTo>
                    <a:pt x="10353675" y="0"/>
                  </a:lnTo>
                  <a:lnTo>
                    <a:pt x="10353675" y="19050"/>
                  </a:lnTo>
                  <a:lnTo>
                    <a:pt x="10410825" y="19050"/>
                  </a:lnTo>
                  <a:lnTo>
                    <a:pt x="10410825" y="0"/>
                  </a:lnTo>
                  <a:close/>
                </a:path>
                <a:path w="10972800" h="4543425">
                  <a:moveTo>
                    <a:pt x="10424122" y="4524362"/>
                  </a:moveTo>
                  <a:lnTo>
                    <a:pt x="10366972" y="4524362"/>
                  </a:lnTo>
                  <a:lnTo>
                    <a:pt x="10366972" y="4543425"/>
                  </a:lnTo>
                  <a:lnTo>
                    <a:pt x="10424122" y="4543425"/>
                  </a:lnTo>
                  <a:lnTo>
                    <a:pt x="10424122" y="4524362"/>
                  </a:lnTo>
                  <a:close/>
                </a:path>
                <a:path w="10972800" h="4543425">
                  <a:moveTo>
                    <a:pt x="10505986" y="0"/>
                  </a:moveTo>
                  <a:lnTo>
                    <a:pt x="10448836" y="0"/>
                  </a:lnTo>
                  <a:lnTo>
                    <a:pt x="10448836" y="19050"/>
                  </a:lnTo>
                  <a:lnTo>
                    <a:pt x="10505986" y="19050"/>
                  </a:lnTo>
                  <a:lnTo>
                    <a:pt x="10505986" y="0"/>
                  </a:lnTo>
                  <a:close/>
                </a:path>
                <a:path w="10972800" h="4543425">
                  <a:moveTo>
                    <a:pt x="10519283" y="4524362"/>
                  </a:moveTo>
                  <a:lnTo>
                    <a:pt x="10462133" y="4524362"/>
                  </a:lnTo>
                  <a:lnTo>
                    <a:pt x="10462133" y="4543425"/>
                  </a:lnTo>
                  <a:lnTo>
                    <a:pt x="10519283" y="4543425"/>
                  </a:lnTo>
                  <a:lnTo>
                    <a:pt x="10519283" y="4524362"/>
                  </a:lnTo>
                  <a:close/>
                </a:path>
                <a:path w="10972800" h="4543425">
                  <a:moveTo>
                    <a:pt x="10601160" y="0"/>
                  </a:moveTo>
                  <a:lnTo>
                    <a:pt x="10544010" y="0"/>
                  </a:lnTo>
                  <a:lnTo>
                    <a:pt x="10544010" y="19050"/>
                  </a:lnTo>
                  <a:lnTo>
                    <a:pt x="10601160" y="19050"/>
                  </a:lnTo>
                  <a:lnTo>
                    <a:pt x="10601160" y="0"/>
                  </a:lnTo>
                  <a:close/>
                </a:path>
                <a:path w="10972800" h="4543425">
                  <a:moveTo>
                    <a:pt x="10614444" y="4524362"/>
                  </a:moveTo>
                  <a:lnTo>
                    <a:pt x="10557294" y="4524362"/>
                  </a:lnTo>
                  <a:lnTo>
                    <a:pt x="10557294" y="4543425"/>
                  </a:lnTo>
                  <a:lnTo>
                    <a:pt x="10614444" y="4543425"/>
                  </a:lnTo>
                  <a:lnTo>
                    <a:pt x="10614444" y="4524362"/>
                  </a:lnTo>
                  <a:close/>
                </a:path>
                <a:path w="10972800" h="4543425">
                  <a:moveTo>
                    <a:pt x="10696321" y="0"/>
                  </a:moveTo>
                  <a:lnTo>
                    <a:pt x="10639171" y="0"/>
                  </a:lnTo>
                  <a:lnTo>
                    <a:pt x="10639171" y="19050"/>
                  </a:lnTo>
                  <a:lnTo>
                    <a:pt x="10696321" y="19050"/>
                  </a:lnTo>
                  <a:lnTo>
                    <a:pt x="10696321" y="0"/>
                  </a:lnTo>
                  <a:close/>
                </a:path>
                <a:path w="10972800" h="4543425">
                  <a:moveTo>
                    <a:pt x="10709618" y="4524362"/>
                  </a:moveTo>
                  <a:lnTo>
                    <a:pt x="10652468" y="4524362"/>
                  </a:lnTo>
                  <a:lnTo>
                    <a:pt x="10652468" y="4543425"/>
                  </a:lnTo>
                  <a:lnTo>
                    <a:pt x="10709618" y="4543425"/>
                  </a:lnTo>
                  <a:lnTo>
                    <a:pt x="10709618" y="4524362"/>
                  </a:lnTo>
                  <a:close/>
                </a:path>
                <a:path w="10972800" h="4543425">
                  <a:moveTo>
                    <a:pt x="10791482" y="0"/>
                  </a:moveTo>
                  <a:lnTo>
                    <a:pt x="10734332" y="0"/>
                  </a:lnTo>
                  <a:lnTo>
                    <a:pt x="10734332" y="19050"/>
                  </a:lnTo>
                  <a:lnTo>
                    <a:pt x="10791482" y="19050"/>
                  </a:lnTo>
                  <a:lnTo>
                    <a:pt x="10791482" y="0"/>
                  </a:lnTo>
                  <a:close/>
                </a:path>
                <a:path w="10972800" h="4543425">
                  <a:moveTo>
                    <a:pt x="10804779" y="4524362"/>
                  </a:moveTo>
                  <a:lnTo>
                    <a:pt x="10747629" y="4524362"/>
                  </a:lnTo>
                  <a:lnTo>
                    <a:pt x="10747629" y="4543425"/>
                  </a:lnTo>
                  <a:lnTo>
                    <a:pt x="10804779" y="4543425"/>
                  </a:lnTo>
                  <a:lnTo>
                    <a:pt x="10804779" y="4524362"/>
                  </a:lnTo>
                  <a:close/>
                </a:path>
                <a:path w="10972800" h="4543425">
                  <a:moveTo>
                    <a:pt x="10886643" y="0"/>
                  </a:moveTo>
                  <a:lnTo>
                    <a:pt x="10829493" y="0"/>
                  </a:lnTo>
                  <a:lnTo>
                    <a:pt x="10829493" y="19050"/>
                  </a:lnTo>
                  <a:lnTo>
                    <a:pt x="10886643" y="19050"/>
                  </a:lnTo>
                  <a:lnTo>
                    <a:pt x="10886643" y="0"/>
                  </a:lnTo>
                  <a:close/>
                </a:path>
                <a:path w="10972800" h="4543425">
                  <a:moveTo>
                    <a:pt x="10900232" y="4543247"/>
                  </a:moveTo>
                  <a:lnTo>
                    <a:pt x="10899318" y="4524362"/>
                  </a:lnTo>
                  <a:lnTo>
                    <a:pt x="10842790" y="4524362"/>
                  </a:lnTo>
                  <a:lnTo>
                    <a:pt x="10842790" y="4543425"/>
                  </a:lnTo>
                  <a:lnTo>
                    <a:pt x="10896600" y="4543425"/>
                  </a:lnTo>
                  <a:lnTo>
                    <a:pt x="10900232" y="4543247"/>
                  </a:lnTo>
                  <a:close/>
                </a:path>
                <a:path w="10972800" h="4543425">
                  <a:moveTo>
                    <a:pt x="10969790" y="55092"/>
                  </a:moveTo>
                  <a:lnTo>
                    <a:pt x="10944924" y="17259"/>
                  </a:lnTo>
                  <a:lnTo>
                    <a:pt x="10927791" y="6756"/>
                  </a:lnTo>
                  <a:lnTo>
                    <a:pt x="10920032" y="24041"/>
                  </a:lnTo>
                  <a:lnTo>
                    <a:pt x="10925480" y="26289"/>
                  </a:lnTo>
                  <a:lnTo>
                    <a:pt x="10931652" y="30429"/>
                  </a:lnTo>
                  <a:lnTo>
                    <a:pt x="10937011" y="35788"/>
                  </a:lnTo>
                  <a:lnTo>
                    <a:pt x="10942371" y="41148"/>
                  </a:lnTo>
                  <a:lnTo>
                    <a:pt x="10946498" y="47320"/>
                  </a:lnTo>
                  <a:lnTo>
                    <a:pt x="10951858" y="60261"/>
                  </a:lnTo>
                  <a:lnTo>
                    <a:pt x="10969790" y="55092"/>
                  </a:lnTo>
                  <a:close/>
                </a:path>
                <a:path w="10972800" h="4543425">
                  <a:moveTo>
                    <a:pt x="10972508" y="4473308"/>
                  </a:moveTo>
                  <a:lnTo>
                    <a:pt x="10953750" y="4471797"/>
                  </a:lnTo>
                  <a:lnTo>
                    <a:pt x="10953750" y="4474730"/>
                  </a:lnTo>
                  <a:lnTo>
                    <a:pt x="10952302" y="4482084"/>
                  </a:lnTo>
                  <a:lnTo>
                    <a:pt x="10946498" y="4496092"/>
                  </a:lnTo>
                  <a:lnTo>
                    <a:pt x="10942371" y="4502277"/>
                  </a:lnTo>
                  <a:lnTo>
                    <a:pt x="10937011" y="4507623"/>
                  </a:lnTo>
                  <a:lnTo>
                    <a:pt x="10931652" y="4512983"/>
                  </a:lnTo>
                  <a:lnTo>
                    <a:pt x="10930153" y="4513999"/>
                  </a:lnTo>
                  <a:lnTo>
                    <a:pt x="10940961" y="4529086"/>
                  </a:lnTo>
                  <a:lnTo>
                    <a:pt x="10944924" y="4526153"/>
                  </a:lnTo>
                  <a:lnTo>
                    <a:pt x="10967110" y="4496092"/>
                  </a:lnTo>
                  <a:lnTo>
                    <a:pt x="10969549" y="4489310"/>
                  </a:lnTo>
                  <a:lnTo>
                    <a:pt x="10971352" y="4482084"/>
                  </a:lnTo>
                  <a:lnTo>
                    <a:pt x="10972444" y="4474730"/>
                  </a:lnTo>
                  <a:lnTo>
                    <a:pt x="10972508" y="4473308"/>
                  </a:lnTo>
                  <a:close/>
                </a:path>
                <a:path w="10972800" h="4543425">
                  <a:moveTo>
                    <a:pt x="10972800" y="4377626"/>
                  </a:moveTo>
                  <a:lnTo>
                    <a:pt x="10953750" y="4377626"/>
                  </a:lnTo>
                  <a:lnTo>
                    <a:pt x="10953750" y="4434776"/>
                  </a:lnTo>
                  <a:lnTo>
                    <a:pt x="10972800" y="4434776"/>
                  </a:lnTo>
                  <a:lnTo>
                    <a:pt x="10972800" y="4377626"/>
                  </a:lnTo>
                  <a:close/>
                </a:path>
                <a:path w="10972800" h="4543425">
                  <a:moveTo>
                    <a:pt x="10972800" y="4282465"/>
                  </a:moveTo>
                  <a:lnTo>
                    <a:pt x="10953750" y="4282465"/>
                  </a:lnTo>
                  <a:lnTo>
                    <a:pt x="10953750" y="4339615"/>
                  </a:lnTo>
                  <a:lnTo>
                    <a:pt x="10972800" y="4339615"/>
                  </a:lnTo>
                  <a:lnTo>
                    <a:pt x="10972800" y="4282465"/>
                  </a:lnTo>
                  <a:close/>
                </a:path>
                <a:path w="10972800" h="4543425">
                  <a:moveTo>
                    <a:pt x="10972800" y="4187304"/>
                  </a:moveTo>
                  <a:lnTo>
                    <a:pt x="10953750" y="4187304"/>
                  </a:lnTo>
                  <a:lnTo>
                    <a:pt x="10953750" y="4244454"/>
                  </a:lnTo>
                  <a:lnTo>
                    <a:pt x="10972800" y="4244454"/>
                  </a:lnTo>
                  <a:lnTo>
                    <a:pt x="10972800" y="4187304"/>
                  </a:lnTo>
                  <a:close/>
                </a:path>
                <a:path w="10972800" h="4543425">
                  <a:moveTo>
                    <a:pt x="10972800" y="4092143"/>
                  </a:moveTo>
                  <a:lnTo>
                    <a:pt x="10953750" y="4092143"/>
                  </a:lnTo>
                  <a:lnTo>
                    <a:pt x="10953750" y="4149293"/>
                  </a:lnTo>
                  <a:lnTo>
                    <a:pt x="10972800" y="4149293"/>
                  </a:lnTo>
                  <a:lnTo>
                    <a:pt x="10972800" y="4092143"/>
                  </a:lnTo>
                  <a:close/>
                </a:path>
                <a:path w="10972800" h="4543425">
                  <a:moveTo>
                    <a:pt x="10972800" y="3996982"/>
                  </a:moveTo>
                  <a:lnTo>
                    <a:pt x="10953750" y="3996982"/>
                  </a:lnTo>
                  <a:lnTo>
                    <a:pt x="10953750" y="4054132"/>
                  </a:lnTo>
                  <a:lnTo>
                    <a:pt x="10972800" y="4054132"/>
                  </a:lnTo>
                  <a:lnTo>
                    <a:pt x="10972800" y="3996982"/>
                  </a:lnTo>
                  <a:close/>
                </a:path>
                <a:path w="10972800" h="4543425">
                  <a:moveTo>
                    <a:pt x="10972800" y="3901821"/>
                  </a:moveTo>
                  <a:lnTo>
                    <a:pt x="10953750" y="3901821"/>
                  </a:lnTo>
                  <a:lnTo>
                    <a:pt x="10953750" y="3958971"/>
                  </a:lnTo>
                  <a:lnTo>
                    <a:pt x="10972800" y="3958971"/>
                  </a:lnTo>
                  <a:lnTo>
                    <a:pt x="10972800" y="3901821"/>
                  </a:lnTo>
                  <a:close/>
                </a:path>
                <a:path w="10972800" h="4543425">
                  <a:moveTo>
                    <a:pt x="10972800" y="3806647"/>
                  </a:moveTo>
                  <a:lnTo>
                    <a:pt x="10953750" y="3806647"/>
                  </a:lnTo>
                  <a:lnTo>
                    <a:pt x="10953750" y="3863797"/>
                  </a:lnTo>
                  <a:lnTo>
                    <a:pt x="10972800" y="3863797"/>
                  </a:lnTo>
                  <a:lnTo>
                    <a:pt x="10972800" y="3806647"/>
                  </a:lnTo>
                  <a:close/>
                </a:path>
                <a:path w="10972800" h="4543425">
                  <a:moveTo>
                    <a:pt x="10972800" y="3711486"/>
                  </a:moveTo>
                  <a:lnTo>
                    <a:pt x="10953750" y="3711486"/>
                  </a:lnTo>
                  <a:lnTo>
                    <a:pt x="10953750" y="3768636"/>
                  </a:lnTo>
                  <a:lnTo>
                    <a:pt x="10972800" y="3768636"/>
                  </a:lnTo>
                  <a:lnTo>
                    <a:pt x="10972800" y="3711486"/>
                  </a:lnTo>
                  <a:close/>
                </a:path>
                <a:path w="10972800" h="4543425">
                  <a:moveTo>
                    <a:pt x="10972800" y="3616325"/>
                  </a:moveTo>
                  <a:lnTo>
                    <a:pt x="10953750" y="3616325"/>
                  </a:lnTo>
                  <a:lnTo>
                    <a:pt x="10953750" y="3673475"/>
                  </a:lnTo>
                  <a:lnTo>
                    <a:pt x="10972800" y="3673475"/>
                  </a:lnTo>
                  <a:lnTo>
                    <a:pt x="10972800" y="3616325"/>
                  </a:lnTo>
                  <a:close/>
                </a:path>
                <a:path w="10972800" h="4543425">
                  <a:moveTo>
                    <a:pt x="10972800" y="3521164"/>
                  </a:moveTo>
                  <a:lnTo>
                    <a:pt x="10953750" y="3521164"/>
                  </a:lnTo>
                  <a:lnTo>
                    <a:pt x="10953750" y="3578314"/>
                  </a:lnTo>
                  <a:lnTo>
                    <a:pt x="10972800" y="3578314"/>
                  </a:lnTo>
                  <a:lnTo>
                    <a:pt x="10972800" y="3521164"/>
                  </a:lnTo>
                  <a:close/>
                </a:path>
                <a:path w="10972800" h="4543425">
                  <a:moveTo>
                    <a:pt x="10972800" y="3426002"/>
                  </a:moveTo>
                  <a:lnTo>
                    <a:pt x="10953750" y="3426002"/>
                  </a:lnTo>
                  <a:lnTo>
                    <a:pt x="10953750" y="3483152"/>
                  </a:lnTo>
                  <a:lnTo>
                    <a:pt x="10972800" y="3483152"/>
                  </a:lnTo>
                  <a:lnTo>
                    <a:pt x="10972800" y="3426002"/>
                  </a:lnTo>
                  <a:close/>
                </a:path>
                <a:path w="10972800" h="4543425">
                  <a:moveTo>
                    <a:pt x="10972800" y="3330841"/>
                  </a:moveTo>
                  <a:lnTo>
                    <a:pt x="10953750" y="3330841"/>
                  </a:lnTo>
                  <a:lnTo>
                    <a:pt x="10953750" y="3387991"/>
                  </a:lnTo>
                  <a:lnTo>
                    <a:pt x="10972800" y="3387991"/>
                  </a:lnTo>
                  <a:lnTo>
                    <a:pt x="10972800" y="3330841"/>
                  </a:lnTo>
                  <a:close/>
                </a:path>
                <a:path w="10972800" h="4543425">
                  <a:moveTo>
                    <a:pt x="10972800" y="3235680"/>
                  </a:moveTo>
                  <a:lnTo>
                    <a:pt x="10953750" y="3235680"/>
                  </a:lnTo>
                  <a:lnTo>
                    <a:pt x="10953750" y="3292830"/>
                  </a:lnTo>
                  <a:lnTo>
                    <a:pt x="10972800" y="3292830"/>
                  </a:lnTo>
                  <a:lnTo>
                    <a:pt x="10972800" y="3235680"/>
                  </a:lnTo>
                  <a:close/>
                </a:path>
                <a:path w="10972800" h="4543425">
                  <a:moveTo>
                    <a:pt x="10972800" y="3140519"/>
                  </a:moveTo>
                  <a:lnTo>
                    <a:pt x="10953750" y="3140519"/>
                  </a:lnTo>
                  <a:lnTo>
                    <a:pt x="10953750" y="3197669"/>
                  </a:lnTo>
                  <a:lnTo>
                    <a:pt x="10972800" y="3197669"/>
                  </a:lnTo>
                  <a:lnTo>
                    <a:pt x="10972800" y="3140519"/>
                  </a:lnTo>
                  <a:close/>
                </a:path>
                <a:path w="10972800" h="4543425">
                  <a:moveTo>
                    <a:pt x="10972800" y="3045358"/>
                  </a:moveTo>
                  <a:lnTo>
                    <a:pt x="10953750" y="3045358"/>
                  </a:lnTo>
                  <a:lnTo>
                    <a:pt x="10953750" y="3102508"/>
                  </a:lnTo>
                  <a:lnTo>
                    <a:pt x="10972800" y="3102508"/>
                  </a:lnTo>
                  <a:lnTo>
                    <a:pt x="10972800" y="3045358"/>
                  </a:lnTo>
                  <a:close/>
                </a:path>
                <a:path w="10972800" h="4543425">
                  <a:moveTo>
                    <a:pt x="10972800" y="2950197"/>
                  </a:moveTo>
                  <a:lnTo>
                    <a:pt x="10953750" y="2950197"/>
                  </a:lnTo>
                  <a:lnTo>
                    <a:pt x="10953750" y="3007347"/>
                  </a:lnTo>
                  <a:lnTo>
                    <a:pt x="10972800" y="3007347"/>
                  </a:lnTo>
                  <a:lnTo>
                    <a:pt x="10972800" y="2950197"/>
                  </a:lnTo>
                  <a:close/>
                </a:path>
                <a:path w="10972800" h="4543425">
                  <a:moveTo>
                    <a:pt x="10972800" y="2855036"/>
                  </a:moveTo>
                  <a:lnTo>
                    <a:pt x="10953750" y="2855036"/>
                  </a:lnTo>
                  <a:lnTo>
                    <a:pt x="10953750" y="2912186"/>
                  </a:lnTo>
                  <a:lnTo>
                    <a:pt x="10972800" y="2912186"/>
                  </a:lnTo>
                  <a:lnTo>
                    <a:pt x="10972800" y="2855036"/>
                  </a:lnTo>
                  <a:close/>
                </a:path>
                <a:path w="10972800" h="4543425">
                  <a:moveTo>
                    <a:pt x="10972800" y="2759875"/>
                  </a:moveTo>
                  <a:lnTo>
                    <a:pt x="10953750" y="2759875"/>
                  </a:lnTo>
                  <a:lnTo>
                    <a:pt x="10953750" y="2817025"/>
                  </a:lnTo>
                  <a:lnTo>
                    <a:pt x="10972800" y="2817025"/>
                  </a:lnTo>
                  <a:lnTo>
                    <a:pt x="10972800" y="2759875"/>
                  </a:lnTo>
                  <a:close/>
                </a:path>
                <a:path w="10972800" h="4543425">
                  <a:moveTo>
                    <a:pt x="10972800" y="2664714"/>
                  </a:moveTo>
                  <a:lnTo>
                    <a:pt x="10953750" y="2664714"/>
                  </a:lnTo>
                  <a:lnTo>
                    <a:pt x="10953750" y="2721864"/>
                  </a:lnTo>
                  <a:lnTo>
                    <a:pt x="10972800" y="2721864"/>
                  </a:lnTo>
                  <a:lnTo>
                    <a:pt x="10972800" y="2664714"/>
                  </a:lnTo>
                  <a:close/>
                </a:path>
                <a:path w="10972800" h="4543425">
                  <a:moveTo>
                    <a:pt x="10972800" y="2569553"/>
                  </a:moveTo>
                  <a:lnTo>
                    <a:pt x="10953750" y="2569553"/>
                  </a:lnTo>
                  <a:lnTo>
                    <a:pt x="10953750" y="2626703"/>
                  </a:lnTo>
                  <a:lnTo>
                    <a:pt x="10972800" y="2626703"/>
                  </a:lnTo>
                  <a:lnTo>
                    <a:pt x="10972800" y="2569553"/>
                  </a:lnTo>
                  <a:close/>
                </a:path>
                <a:path w="10972800" h="4543425">
                  <a:moveTo>
                    <a:pt x="10972800" y="2474391"/>
                  </a:moveTo>
                  <a:lnTo>
                    <a:pt x="10953750" y="2474391"/>
                  </a:lnTo>
                  <a:lnTo>
                    <a:pt x="10953750" y="2531541"/>
                  </a:lnTo>
                  <a:lnTo>
                    <a:pt x="10972800" y="2531541"/>
                  </a:lnTo>
                  <a:lnTo>
                    <a:pt x="10972800" y="2474391"/>
                  </a:lnTo>
                  <a:close/>
                </a:path>
                <a:path w="10972800" h="4543425">
                  <a:moveTo>
                    <a:pt x="10972800" y="2379230"/>
                  </a:moveTo>
                  <a:lnTo>
                    <a:pt x="10953750" y="2379230"/>
                  </a:lnTo>
                  <a:lnTo>
                    <a:pt x="10953750" y="2436380"/>
                  </a:lnTo>
                  <a:lnTo>
                    <a:pt x="10972800" y="2436380"/>
                  </a:lnTo>
                  <a:lnTo>
                    <a:pt x="10972800" y="2379230"/>
                  </a:lnTo>
                  <a:close/>
                </a:path>
                <a:path w="10972800" h="4543425">
                  <a:moveTo>
                    <a:pt x="10972800" y="2284069"/>
                  </a:moveTo>
                  <a:lnTo>
                    <a:pt x="10953750" y="2284069"/>
                  </a:lnTo>
                  <a:lnTo>
                    <a:pt x="10953750" y="2341219"/>
                  </a:lnTo>
                  <a:lnTo>
                    <a:pt x="10972800" y="2341219"/>
                  </a:lnTo>
                  <a:lnTo>
                    <a:pt x="10972800" y="2284069"/>
                  </a:lnTo>
                  <a:close/>
                </a:path>
                <a:path w="10972800" h="4543425">
                  <a:moveTo>
                    <a:pt x="10972800" y="2188895"/>
                  </a:moveTo>
                  <a:lnTo>
                    <a:pt x="10953750" y="2188895"/>
                  </a:lnTo>
                  <a:lnTo>
                    <a:pt x="10953750" y="2246045"/>
                  </a:lnTo>
                  <a:lnTo>
                    <a:pt x="10972800" y="2246045"/>
                  </a:lnTo>
                  <a:lnTo>
                    <a:pt x="10972800" y="2188895"/>
                  </a:lnTo>
                  <a:close/>
                </a:path>
                <a:path w="10972800" h="4543425">
                  <a:moveTo>
                    <a:pt x="10972800" y="2093734"/>
                  </a:moveTo>
                  <a:lnTo>
                    <a:pt x="10953750" y="2093734"/>
                  </a:lnTo>
                  <a:lnTo>
                    <a:pt x="10953750" y="2150884"/>
                  </a:lnTo>
                  <a:lnTo>
                    <a:pt x="10972800" y="2150884"/>
                  </a:lnTo>
                  <a:lnTo>
                    <a:pt x="10972800" y="2093734"/>
                  </a:lnTo>
                  <a:close/>
                </a:path>
                <a:path w="10972800" h="4543425">
                  <a:moveTo>
                    <a:pt x="10972800" y="1998573"/>
                  </a:moveTo>
                  <a:lnTo>
                    <a:pt x="10953750" y="1998573"/>
                  </a:lnTo>
                  <a:lnTo>
                    <a:pt x="10953750" y="2055723"/>
                  </a:lnTo>
                  <a:lnTo>
                    <a:pt x="10972800" y="2055723"/>
                  </a:lnTo>
                  <a:lnTo>
                    <a:pt x="10972800" y="1998573"/>
                  </a:lnTo>
                  <a:close/>
                </a:path>
                <a:path w="10972800" h="4543425">
                  <a:moveTo>
                    <a:pt x="10972800" y="1903412"/>
                  </a:moveTo>
                  <a:lnTo>
                    <a:pt x="10953750" y="1903412"/>
                  </a:lnTo>
                  <a:lnTo>
                    <a:pt x="10953750" y="1960562"/>
                  </a:lnTo>
                  <a:lnTo>
                    <a:pt x="10972800" y="1960562"/>
                  </a:lnTo>
                  <a:lnTo>
                    <a:pt x="10972800" y="1903412"/>
                  </a:lnTo>
                  <a:close/>
                </a:path>
                <a:path w="10972800" h="4543425">
                  <a:moveTo>
                    <a:pt x="10972800" y="1808251"/>
                  </a:moveTo>
                  <a:lnTo>
                    <a:pt x="10953750" y="1808251"/>
                  </a:lnTo>
                  <a:lnTo>
                    <a:pt x="10953750" y="1865401"/>
                  </a:lnTo>
                  <a:lnTo>
                    <a:pt x="10972800" y="1865401"/>
                  </a:lnTo>
                  <a:lnTo>
                    <a:pt x="10972800" y="1808251"/>
                  </a:lnTo>
                  <a:close/>
                </a:path>
                <a:path w="10972800" h="4543425">
                  <a:moveTo>
                    <a:pt x="10972800" y="1713090"/>
                  </a:moveTo>
                  <a:lnTo>
                    <a:pt x="10953750" y="1713090"/>
                  </a:lnTo>
                  <a:lnTo>
                    <a:pt x="10953750" y="1770240"/>
                  </a:lnTo>
                  <a:lnTo>
                    <a:pt x="10972800" y="1770240"/>
                  </a:lnTo>
                  <a:lnTo>
                    <a:pt x="10972800" y="1713090"/>
                  </a:lnTo>
                  <a:close/>
                </a:path>
                <a:path w="10972800" h="4543425">
                  <a:moveTo>
                    <a:pt x="10972800" y="1617929"/>
                  </a:moveTo>
                  <a:lnTo>
                    <a:pt x="10953750" y="1617929"/>
                  </a:lnTo>
                  <a:lnTo>
                    <a:pt x="10953750" y="1675079"/>
                  </a:lnTo>
                  <a:lnTo>
                    <a:pt x="10972800" y="1675079"/>
                  </a:lnTo>
                  <a:lnTo>
                    <a:pt x="10972800" y="1617929"/>
                  </a:lnTo>
                  <a:close/>
                </a:path>
                <a:path w="10972800" h="4543425">
                  <a:moveTo>
                    <a:pt x="10972800" y="1522768"/>
                  </a:moveTo>
                  <a:lnTo>
                    <a:pt x="10953750" y="1522768"/>
                  </a:lnTo>
                  <a:lnTo>
                    <a:pt x="10953750" y="1579918"/>
                  </a:lnTo>
                  <a:lnTo>
                    <a:pt x="10972800" y="1579918"/>
                  </a:lnTo>
                  <a:lnTo>
                    <a:pt x="10972800" y="1522768"/>
                  </a:lnTo>
                  <a:close/>
                </a:path>
                <a:path w="10972800" h="4543425">
                  <a:moveTo>
                    <a:pt x="10972800" y="1427607"/>
                  </a:moveTo>
                  <a:lnTo>
                    <a:pt x="10953750" y="1427607"/>
                  </a:lnTo>
                  <a:lnTo>
                    <a:pt x="10953750" y="1484757"/>
                  </a:lnTo>
                  <a:lnTo>
                    <a:pt x="10972800" y="1484757"/>
                  </a:lnTo>
                  <a:lnTo>
                    <a:pt x="10972800" y="1427607"/>
                  </a:lnTo>
                  <a:close/>
                </a:path>
                <a:path w="10972800" h="4543425">
                  <a:moveTo>
                    <a:pt x="10972800" y="1332445"/>
                  </a:moveTo>
                  <a:lnTo>
                    <a:pt x="10953750" y="1332445"/>
                  </a:lnTo>
                  <a:lnTo>
                    <a:pt x="10953750" y="1389595"/>
                  </a:lnTo>
                  <a:lnTo>
                    <a:pt x="10972800" y="1389595"/>
                  </a:lnTo>
                  <a:lnTo>
                    <a:pt x="10972800" y="1332445"/>
                  </a:lnTo>
                  <a:close/>
                </a:path>
                <a:path w="10972800" h="4543425">
                  <a:moveTo>
                    <a:pt x="10972800" y="1237284"/>
                  </a:moveTo>
                  <a:lnTo>
                    <a:pt x="10953750" y="1237284"/>
                  </a:lnTo>
                  <a:lnTo>
                    <a:pt x="10953750" y="1294434"/>
                  </a:lnTo>
                  <a:lnTo>
                    <a:pt x="10972800" y="1294434"/>
                  </a:lnTo>
                  <a:lnTo>
                    <a:pt x="10972800" y="1237284"/>
                  </a:lnTo>
                  <a:close/>
                </a:path>
                <a:path w="10972800" h="4543425">
                  <a:moveTo>
                    <a:pt x="10972800" y="1142123"/>
                  </a:moveTo>
                  <a:lnTo>
                    <a:pt x="10953750" y="1142123"/>
                  </a:lnTo>
                  <a:lnTo>
                    <a:pt x="10953750" y="1199273"/>
                  </a:lnTo>
                  <a:lnTo>
                    <a:pt x="10972800" y="1199273"/>
                  </a:lnTo>
                  <a:lnTo>
                    <a:pt x="10972800" y="1142123"/>
                  </a:lnTo>
                  <a:close/>
                </a:path>
                <a:path w="10972800" h="4543425">
                  <a:moveTo>
                    <a:pt x="10972800" y="1046962"/>
                  </a:moveTo>
                  <a:lnTo>
                    <a:pt x="10953750" y="1046962"/>
                  </a:lnTo>
                  <a:lnTo>
                    <a:pt x="10953750" y="1104112"/>
                  </a:lnTo>
                  <a:lnTo>
                    <a:pt x="10972800" y="1104112"/>
                  </a:lnTo>
                  <a:lnTo>
                    <a:pt x="10972800" y="1046962"/>
                  </a:lnTo>
                  <a:close/>
                </a:path>
                <a:path w="10972800" h="4543425">
                  <a:moveTo>
                    <a:pt x="10972800" y="951801"/>
                  </a:moveTo>
                  <a:lnTo>
                    <a:pt x="10953750" y="951801"/>
                  </a:lnTo>
                  <a:lnTo>
                    <a:pt x="10953750" y="1008951"/>
                  </a:lnTo>
                  <a:lnTo>
                    <a:pt x="10972800" y="1008951"/>
                  </a:lnTo>
                  <a:lnTo>
                    <a:pt x="10972800" y="951801"/>
                  </a:lnTo>
                  <a:close/>
                </a:path>
                <a:path w="10972800" h="4543425">
                  <a:moveTo>
                    <a:pt x="10972800" y="856640"/>
                  </a:moveTo>
                  <a:lnTo>
                    <a:pt x="10953750" y="856640"/>
                  </a:lnTo>
                  <a:lnTo>
                    <a:pt x="10953750" y="913790"/>
                  </a:lnTo>
                  <a:lnTo>
                    <a:pt x="10972800" y="913790"/>
                  </a:lnTo>
                  <a:lnTo>
                    <a:pt x="10972800" y="856640"/>
                  </a:lnTo>
                  <a:close/>
                </a:path>
                <a:path w="10972800" h="4543425">
                  <a:moveTo>
                    <a:pt x="10972800" y="761479"/>
                  </a:moveTo>
                  <a:lnTo>
                    <a:pt x="10953750" y="761479"/>
                  </a:lnTo>
                  <a:lnTo>
                    <a:pt x="10953750" y="818629"/>
                  </a:lnTo>
                  <a:lnTo>
                    <a:pt x="10972800" y="818629"/>
                  </a:lnTo>
                  <a:lnTo>
                    <a:pt x="10972800" y="761479"/>
                  </a:lnTo>
                  <a:close/>
                </a:path>
                <a:path w="10972800" h="4543425">
                  <a:moveTo>
                    <a:pt x="10972800" y="666318"/>
                  </a:moveTo>
                  <a:lnTo>
                    <a:pt x="10953750" y="666318"/>
                  </a:lnTo>
                  <a:lnTo>
                    <a:pt x="10953750" y="723468"/>
                  </a:lnTo>
                  <a:lnTo>
                    <a:pt x="10972800" y="723468"/>
                  </a:lnTo>
                  <a:lnTo>
                    <a:pt x="10972800" y="666318"/>
                  </a:lnTo>
                  <a:close/>
                </a:path>
                <a:path w="10972800" h="4543425">
                  <a:moveTo>
                    <a:pt x="10972800" y="571157"/>
                  </a:moveTo>
                  <a:lnTo>
                    <a:pt x="10953750" y="571157"/>
                  </a:lnTo>
                  <a:lnTo>
                    <a:pt x="10953750" y="628307"/>
                  </a:lnTo>
                  <a:lnTo>
                    <a:pt x="10972800" y="628307"/>
                  </a:lnTo>
                  <a:lnTo>
                    <a:pt x="10972800" y="571157"/>
                  </a:lnTo>
                  <a:close/>
                </a:path>
                <a:path w="10972800" h="4543425">
                  <a:moveTo>
                    <a:pt x="10972800" y="475996"/>
                  </a:moveTo>
                  <a:lnTo>
                    <a:pt x="10953750" y="475996"/>
                  </a:lnTo>
                  <a:lnTo>
                    <a:pt x="10953750" y="533146"/>
                  </a:lnTo>
                  <a:lnTo>
                    <a:pt x="10972800" y="533146"/>
                  </a:lnTo>
                  <a:lnTo>
                    <a:pt x="10972800" y="475996"/>
                  </a:lnTo>
                  <a:close/>
                </a:path>
                <a:path w="10972800" h="4543425">
                  <a:moveTo>
                    <a:pt x="10972800" y="380834"/>
                  </a:moveTo>
                  <a:lnTo>
                    <a:pt x="10953750" y="380834"/>
                  </a:lnTo>
                  <a:lnTo>
                    <a:pt x="10953750" y="437984"/>
                  </a:lnTo>
                  <a:lnTo>
                    <a:pt x="10972800" y="437984"/>
                  </a:lnTo>
                  <a:lnTo>
                    <a:pt x="10972800" y="380834"/>
                  </a:lnTo>
                  <a:close/>
                </a:path>
                <a:path w="10972800" h="4543425">
                  <a:moveTo>
                    <a:pt x="10972800" y="285661"/>
                  </a:moveTo>
                  <a:lnTo>
                    <a:pt x="10953750" y="285661"/>
                  </a:lnTo>
                  <a:lnTo>
                    <a:pt x="10953750" y="342811"/>
                  </a:lnTo>
                  <a:lnTo>
                    <a:pt x="10972800" y="342811"/>
                  </a:lnTo>
                  <a:lnTo>
                    <a:pt x="10972800" y="285661"/>
                  </a:lnTo>
                  <a:close/>
                </a:path>
                <a:path w="10972800" h="4543425">
                  <a:moveTo>
                    <a:pt x="10972800" y="190500"/>
                  </a:moveTo>
                  <a:lnTo>
                    <a:pt x="10953750" y="190500"/>
                  </a:lnTo>
                  <a:lnTo>
                    <a:pt x="10953750" y="247650"/>
                  </a:lnTo>
                  <a:lnTo>
                    <a:pt x="10972800" y="247650"/>
                  </a:lnTo>
                  <a:lnTo>
                    <a:pt x="10972800" y="190500"/>
                  </a:lnTo>
                  <a:close/>
                </a:path>
                <a:path w="10972800" h="4543425">
                  <a:moveTo>
                    <a:pt x="10972800" y="95338"/>
                  </a:moveTo>
                  <a:lnTo>
                    <a:pt x="10953750" y="95338"/>
                  </a:lnTo>
                  <a:lnTo>
                    <a:pt x="10953750" y="152488"/>
                  </a:lnTo>
                  <a:lnTo>
                    <a:pt x="10972800" y="152488"/>
                  </a:lnTo>
                  <a:lnTo>
                    <a:pt x="10972800" y="95338"/>
                  </a:lnTo>
                  <a:close/>
                </a:path>
              </a:pathLst>
            </a:custGeom>
            <a:solidFill>
              <a:srgbClr val="4199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57249" y="8743949"/>
              <a:ext cx="10477500" cy="9525"/>
            </a:xfrm>
            <a:custGeom>
              <a:avLst/>
              <a:gdLst/>
              <a:ahLst/>
              <a:cxnLst/>
              <a:rect l="l" t="t" r="r" b="b"/>
              <a:pathLst>
                <a:path w="10477500" h="9525">
                  <a:moveTo>
                    <a:pt x="104774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0477499" y="0"/>
                  </a:lnTo>
                  <a:lnTo>
                    <a:pt x="10477499" y="9524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844550" y="5753734"/>
            <a:ext cx="165608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325" b="1">
                <a:solidFill>
                  <a:srgbClr val="1D40AF"/>
                </a:solidFill>
                <a:latin typeface="Malgun Gothic"/>
                <a:cs typeface="Malgun Gothic"/>
              </a:rPr>
              <a:t>브레인스토밍</a:t>
            </a:r>
            <a:r>
              <a:rPr dirty="0" sz="1700" spc="-17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700" spc="-350" b="1">
                <a:solidFill>
                  <a:srgbClr val="1D40AF"/>
                </a:solidFill>
                <a:latin typeface="Malgun Gothic"/>
                <a:cs typeface="Malgun Gothic"/>
              </a:rPr>
              <a:t>가이드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44550" y="6187312"/>
            <a:ext cx="137922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8750" indent="-158750">
              <a:lnSpc>
                <a:spcPct val="100000"/>
              </a:lnSpc>
              <a:spcBef>
                <a:spcPts val="105"/>
              </a:spcBef>
              <a:buSzPct val="85185"/>
              <a:buFont typeface="BIZ UDPGothic"/>
              <a:buChar char="✓"/>
              <a:tabLst>
                <a:tab pos="158750" algn="l"/>
              </a:tabLst>
            </a:pP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아이디어</a:t>
            </a:r>
            <a:r>
              <a:rPr dirty="0" sz="1350" spc="-10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탐색</a:t>
            </a:r>
            <a:r>
              <a:rPr dirty="0" sz="1350" spc="-10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2562EB"/>
                </a:solidFill>
                <a:latin typeface="Dotum"/>
                <a:cs typeface="Dotum"/>
              </a:rPr>
              <a:t>영역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857249" y="6591299"/>
            <a:ext cx="5448300" cy="3228975"/>
            <a:chOff x="857249" y="6591299"/>
            <a:chExt cx="5448300" cy="3228975"/>
          </a:xfrm>
        </p:grpSpPr>
        <p:sp>
          <p:nvSpPr>
            <p:cNvPr id="11" name="object 11" descr=""/>
            <p:cNvSpPr/>
            <p:nvPr/>
          </p:nvSpPr>
          <p:spPr>
            <a:xfrm>
              <a:off x="933437" y="6591299"/>
              <a:ext cx="5372100" cy="1924050"/>
            </a:xfrm>
            <a:custGeom>
              <a:avLst/>
              <a:gdLst/>
              <a:ahLst/>
              <a:cxnLst/>
              <a:rect l="l" t="t" r="r" b="b"/>
              <a:pathLst>
                <a:path w="5372100" h="1924050">
                  <a:moveTo>
                    <a:pt x="57150" y="1891690"/>
                  </a:moveTo>
                  <a:lnTo>
                    <a:pt x="32372" y="1866900"/>
                  </a:lnTo>
                  <a:lnTo>
                    <a:pt x="24790" y="1866900"/>
                  </a:lnTo>
                  <a:lnTo>
                    <a:pt x="0" y="1891690"/>
                  </a:lnTo>
                  <a:lnTo>
                    <a:pt x="0" y="1899272"/>
                  </a:lnTo>
                  <a:lnTo>
                    <a:pt x="24790" y="1924050"/>
                  </a:lnTo>
                  <a:lnTo>
                    <a:pt x="32372" y="1924050"/>
                  </a:lnTo>
                  <a:lnTo>
                    <a:pt x="57150" y="1899272"/>
                  </a:lnTo>
                  <a:lnTo>
                    <a:pt x="57150" y="1895475"/>
                  </a:lnTo>
                  <a:lnTo>
                    <a:pt x="57150" y="1891690"/>
                  </a:lnTo>
                  <a:close/>
                </a:path>
                <a:path w="5372100" h="1924050">
                  <a:moveTo>
                    <a:pt x="57150" y="1624990"/>
                  </a:moveTo>
                  <a:lnTo>
                    <a:pt x="32372" y="1600200"/>
                  </a:lnTo>
                  <a:lnTo>
                    <a:pt x="24790" y="1600200"/>
                  </a:lnTo>
                  <a:lnTo>
                    <a:pt x="0" y="1624990"/>
                  </a:lnTo>
                  <a:lnTo>
                    <a:pt x="0" y="1632572"/>
                  </a:lnTo>
                  <a:lnTo>
                    <a:pt x="24790" y="1657350"/>
                  </a:lnTo>
                  <a:lnTo>
                    <a:pt x="32372" y="1657350"/>
                  </a:lnTo>
                  <a:lnTo>
                    <a:pt x="57150" y="1632572"/>
                  </a:lnTo>
                  <a:lnTo>
                    <a:pt x="57150" y="1628775"/>
                  </a:lnTo>
                  <a:lnTo>
                    <a:pt x="57150" y="1624990"/>
                  </a:lnTo>
                  <a:close/>
                </a:path>
                <a:path w="5372100" h="1924050">
                  <a:moveTo>
                    <a:pt x="57150" y="1358290"/>
                  </a:moveTo>
                  <a:lnTo>
                    <a:pt x="32372" y="1333500"/>
                  </a:lnTo>
                  <a:lnTo>
                    <a:pt x="24790" y="1333500"/>
                  </a:lnTo>
                  <a:lnTo>
                    <a:pt x="0" y="1358290"/>
                  </a:lnTo>
                  <a:lnTo>
                    <a:pt x="0" y="1365872"/>
                  </a:lnTo>
                  <a:lnTo>
                    <a:pt x="24790" y="1390650"/>
                  </a:lnTo>
                  <a:lnTo>
                    <a:pt x="32372" y="1390650"/>
                  </a:lnTo>
                  <a:lnTo>
                    <a:pt x="57150" y="1365872"/>
                  </a:lnTo>
                  <a:lnTo>
                    <a:pt x="57150" y="1362075"/>
                  </a:lnTo>
                  <a:lnTo>
                    <a:pt x="57150" y="1358290"/>
                  </a:lnTo>
                  <a:close/>
                </a:path>
                <a:path w="5372100" h="1924050">
                  <a:moveTo>
                    <a:pt x="57150" y="1091590"/>
                  </a:moveTo>
                  <a:lnTo>
                    <a:pt x="32372" y="1066800"/>
                  </a:lnTo>
                  <a:lnTo>
                    <a:pt x="24790" y="1066800"/>
                  </a:lnTo>
                  <a:lnTo>
                    <a:pt x="0" y="1091590"/>
                  </a:lnTo>
                  <a:lnTo>
                    <a:pt x="0" y="1099172"/>
                  </a:lnTo>
                  <a:lnTo>
                    <a:pt x="24790" y="1123950"/>
                  </a:lnTo>
                  <a:lnTo>
                    <a:pt x="32372" y="1123950"/>
                  </a:lnTo>
                  <a:lnTo>
                    <a:pt x="57150" y="1099172"/>
                  </a:lnTo>
                  <a:lnTo>
                    <a:pt x="57150" y="1095375"/>
                  </a:lnTo>
                  <a:lnTo>
                    <a:pt x="57150" y="1091590"/>
                  </a:lnTo>
                  <a:close/>
                </a:path>
                <a:path w="5372100" h="1924050">
                  <a:moveTo>
                    <a:pt x="57150" y="824890"/>
                  </a:moveTo>
                  <a:lnTo>
                    <a:pt x="32372" y="800100"/>
                  </a:lnTo>
                  <a:lnTo>
                    <a:pt x="24790" y="800100"/>
                  </a:lnTo>
                  <a:lnTo>
                    <a:pt x="0" y="824890"/>
                  </a:lnTo>
                  <a:lnTo>
                    <a:pt x="0" y="832472"/>
                  </a:lnTo>
                  <a:lnTo>
                    <a:pt x="24790" y="857250"/>
                  </a:lnTo>
                  <a:lnTo>
                    <a:pt x="32372" y="857250"/>
                  </a:lnTo>
                  <a:lnTo>
                    <a:pt x="57150" y="832472"/>
                  </a:lnTo>
                  <a:lnTo>
                    <a:pt x="57150" y="828675"/>
                  </a:lnTo>
                  <a:lnTo>
                    <a:pt x="57150" y="824890"/>
                  </a:lnTo>
                  <a:close/>
                </a:path>
                <a:path w="5372100" h="1924050">
                  <a:moveTo>
                    <a:pt x="57150" y="558190"/>
                  </a:moveTo>
                  <a:lnTo>
                    <a:pt x="32372" y="533400"/>
                  </a:lnTo>
                  <a:lnTo>
                    <a:pt x="24790" y="533400"/>
                  </a:lnTo>
                  <a:lnTo>
                    <a:pt x="0" y="558190"/>
                  </a:lnTo>
                  <a:lnTo>
                    <a:pt x="0" y="565772"/>
                  </a:lnTo>
                  <a:lnTo>
                    <a:pt x="24790" y="590550"/>
                  </a:lnTo>
                  <a:lnTo>
                    <a:pt x="32372" y="590550"/>
                  </a:lnTo>
                  <a:lnTo>
                    <a:pt x="57150" y="565772"/>
                  </a:lnTo>
                  <a:lnTo>
                    <a:pt x="57150" y="561975"/>
                  </a:lnTo>
                  <a:lnTo>
                    <a:pt x="57150" y="558190"/>
                  </a:lnTo>
                  <a:close/>
                </a:path>
                <a:path w="5372100" h="1924050">
                  <a:moveTo>
                    <a:pt x="57150" y="291490"/>
                  </a:moveTo>
                  <a:lnTo>
                    <a:pt x="32372" y="266700"/>
                  </a:lnTo>
                  <a:lnTo>
                    <a:pt x="24790" y="266700"/>
                  </a:lnTo>
                  <a:lnTo>
                    <a:pt x="0" y="291490"/>
                  </a:lnTo>
                  <a:lnTo>
                    <a:pt x="0" y="299072"/>
                  </a:lnTo>
                  <a:lnTo>
                    <a:pt x="24790" y="323850"/>
                  </a:lnTo>
                  <a:lnTo>
                    <a:pt x="32372" y="323850"/>
                  </a:lnTo>
                  <a:lnTo>
                    <a:pt x="57150" y="299072"/>
                  </a:lnTo>
                  <a:lnTo>
                    <a:pt x="57150" y="295275"/>
                  </a:lnTo>
                  <a:lnTo>
                    <a:pt x="57150" y="291490"/>
                  </a:lnTo>
                  <a:close/>
                </a:path>
                <a:path w="5372100" h="1924050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  <a:path w="5372100" h="1924050">
                  <a:moveTo>
                    <a:pt x="5372100" y="1624990"/>
                  </a:moveTo>
                  <a:lnTo>
                    <a:pt x="5347322" y="1600200"/>
                  </a:lnTo>
                  <a:lnTo>
                    <a:pt x="5339740" y="1600200"/>
                  </a:lnTo>
                  <a:lnTo>
                    <a:pt x="5314950" y="1624990"/>
                  </a:lnTo>
                  <a:lnTo>
                    <a:pt x="5314950" y="1632572"/>
                  </a:lnTo>
                  <a:lnTo>
                    <a:pt x="5339740" y="1657350"/>
                  </a:lnTo>
                  <a:lnTo>
                    <a:pt x="5347322" y="1657350"/>
                  </a:lnTo>
                  <a:lnTo>
                    <a:pt x="5372100" y="1632572"/>
                  </a:lnTo>
                  <a:lnTo>
                    <a:pt x="5372100" y="1628775"/>
                  </a:lnTo>
                  <a:lnTo>
                    <a:pt x="5372100" y="1624990"/>
                  </a:lnTo>
                  <a:close/>
                </a:path>
                <a:path w="5372100" h="1924050">
                  <a:moveTo>
                    <a:pt x="5372100" y="1358290"/>
                  </a:moveTo>
                  <a:lnTo>
                    <a:pt x="5347322" y="1333500"/>
                  </a:lnTo>
                  <a:lnTo>
                    <a:pt x="5339740" y="1333500"/>
                  </a:lnTo>
                  <a:lnTo>
                    <a:pt x="5314950" y="1358290"/>
                  </a:lnTo>
                  <a:lnTo>
                    <a:pt x="5314950" y="1365872"/>
                  </a:lnTo>
                  <a:lnTo>
                    <a:pt x="5339740" y="1390650"/>
                  </a:lnTo>
                  <a:lnTo>
                    <a:pt x="5347322" y="1390650"/>
                  </a:lnTo>
                  <a:lnTo>
                    <a:pt x="5372100" y="1365872"/>
                  </a:lnTo>
                  <a:lnTo>
                    <a:pt x="5372100" y="1362075"/>
                  </a:lnTo>
                  <a:lnTo>
                    <a:pt x="5372100" y="1358290"/>
                  </a:lnTo>
                  <a:close/>
                </a:path>
                <a:path w="5372100" h="1924050">
                  <a:moveTo>
                    <a:pt x="5372100" y="1091590"/>
                  </a:moveTo>
                  <a:lnTo>
                    <a:pt x="5347322" y="1066800"/>
                  </a:lnTo>
                  <a:lnTo>
                    <a:pt x="5339740" y="1066800"/>
                  </a:lnTo>
                  <a:lnTo>
                    <a:pt x="5314950" y="1091590"/>
                  </a:lnTo>
                  <a:lnTo>
                    <a:pt x="5314950" y="1099172"/>
                  </a:lnTo>
                  <a:lnTo>
                    <a:pt x="5339740" y="1123950"/>
                  </a:lnTo>
                  <a:lnTo>
                    <a:pt x="5347322" y="1123950"/>
                  </a:lnTo>
                  <a:lnTo>
                    <a:pt x="5372100" y="1099172"/>
                  </a:lnTo>
                  <a:lnTo>
                    <a:pt x="5372100" y="1095375"/>
                  </a:lnTo>
                  <a:lnTo>
                    <a:pt x="5372100" y="1091590"/>
                  </a:lnTo>
                  <a:close/>
                </a:path>
                <a:path w="5372100" h="1924050">
                  <a:moveTo>
                    <a:pt x="5372100" y="824890"/>
                  </a:moveTo>
                  <a:lnTo>
                    <a:pt x="5347322" y="800100"/>
                  </a:lnTo>
                  <a:lnTo>
                    <a:pt x="5339740" y="800100"/>
                  </a:lnTo>
                  <a:lnTo>
                    <a:pt x="5314950" y="824890"/>
                  </a:lnTo>
                  <a:lnTo>
                    <a:pt x="5314950" y="832472"/>
                  </a:lnTo>
                  <a:lnTo>
                    <a:pt x="5339740" y="857250"/>
                  </a:lnTo>
                  <a:lnTo>
                    <a:pt x="5347322" y="857250"/>
                  </a:lnTo>
                  <a:lnTo>
                    <a:pt x="5372100" y="832472"/>
                  </a:lnTo>
                  <a:lnTo>
                    <a:pt x="5372100" y="828675"/>
                  </a:lnTo>
                  <a:lnTo>
                    <a:pt x="5372100" y="824890"/>
                  </a:lnTo>
                  <a:close/>
                </a:path>
                <a:path w="5372100" h="1924050">
                  <a:moveTo>
                    <a:pt x="5372100" y="558190"/>
                  </a:moveTo>
                  <a:lnTo>
                    <a:pt x="5347322" y="533400"/>
                  </a:lnTo>
                  <a:lnTo>
                    <a:pt x="5339740" y="533400"/>
                  </a:lnTo>
                  <a:lnTo>
                    <a:pt x="5314950" y="558190"/>
                  </a:lnTo>
                  <a:lnTo>
                    <a:pt x="5314950" y="565772"/>
                  </a:lnTo>
                  <a:lnTo>
                    <a:pt x="5339740" y="590550"/>
                  </a:lnTo>
                  <a:lnTo>
                    <a:pt x="5347322" y="590550"/>
                  </a:lnTo>
                  <a:lnTo>
                    <a:pt x="5372100" y="565772"/>
                  </a:lnTo>
                  <a:lnTo>
                    <a:pt x="5372100" y="561975"/>
                  </a:lnTo>
                  <a:lnTo>
                    <a:pt x="5372100" y="558190"/>
                  </a:lnTo>
                  <a:close/>
                </a:path>
                <a:path w="5372100" h="1924050">
                  <a:moveTo>
                    <a:pt x="5372100" y="291490"/>
                  </a:moveTo>
                  <a:lnTo>
                    <a:pt x="5347322" y="266700"/>
                  </a:lnTo>
                  <a:lnTo>
                    <a:pt x="5339740" y="266700"/>
                  </a:lnTo>
                  <a:lnTo>
                    <a:pt x="5314950" y="291490"/>
                  </a:lnTo>
                  <a:lnTo>
                    <a:pt x="5314950" y="299072"/>
                  </a:lnTo>
                  <a:lnTo>
                    <a:pt x="5339740" y="323850"/>
                  </a:lnTo>
                  <a:lnTo>
                    <a:pt x="5347322" y="323850"/>
                  </a:lnTo>
                  <a:lnTo>
                    <a:pt x="5372100" y="299072"/>
                  </a:lnTo>
                  <a:lnTo>
                    <a:pt x="5372100" y="295275"/>
                  </a:lnTo>
                  <a:lnTo>
                    <a:pt x="5372100" y="291490"/>
                  </a:lnTo>
                  <a:close/>
                </a:path>
                <a:path w="5372100" h="1924050">
                  <a:moveTo>
                    <a:pt x="5372100" y="24790"/>
                  </a:moveTo>
                  <a:lnTo>
                    <a:pt x="5347322" y="0"/>
                  </a:lnTo>
                  <a:lnTo>
                    <a:pt x="5339740" y="0"/>
                  </a:lnTo>
                  <a:lnTo>
                    <a:pt x="5314950" y="24790"/>
                  </a:lnTo>
                  <a:lnTo>
                    <a:pt x="5314950" y="32372"/>
                  </a:lnTo>
                  <a:lnTo>
                    <a:pt x="5339740" y="57150"/>
                  </a:lnTo>
                  <a:lnTo>
                    <a:pt x="5347322" y="57150"/>
                  </a:lnTo>
                  <a:lnTo>
                    <a:pt x="5372100" y="32372"/>
                  </a:lnTo>
                  <a:lnTo>
                    <a:pt x="5372100" y="28575"/>
                  </a:lnTo>
                  <a:lnTo>
                    <a:pt x="5372100" y="24790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57249" y="9172574"/>
              <a:ext cx="5200650" cy="647700"/>
            </a:xfrm>
            <a:custGeom>
              <a:avLst/>
              <a:gdLst/>
              <a:ahLst/>
              <a:cxnLst/>
              <a:rect l="l" t="t" r="r" b="b"/>
              <a:pathLst>
                <a:path w="5200650" h="647700">
                  <a:moveTo>
                    <a:pt x="5167601" y="647698"/>
                  </a:moveTo>
                  <a:lnTo>
                    <a:pt x="33047" y="647698"/>
                  </a:lnTo>
                  <a:lnTo>
                    <a:pt x="28187" y="646732"/>
                  </a:lnTo>
                  <a:lnTo>
                    <a:pt x="966" y="619510"/>
                  </a:lnTo>
                  <a:lnTo>
                    <a:pt x="0" y="614652"/>
                  </a:lnTo>
                  <a:lnTo>
                    <a:pt x="0" y="609599"/>
                  </a:lnTo>
                  <a:lnTo>
                    <a:pt x="0" y="33046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5167601" y="0"/>
                  </a:lnTo>
                  <a:lnTo>
                    <a:pt x="5199682" y="28186"/>
                  </a:lnTo>
                  <a:lnTo>
                    <a:pt x="5200649" y="33046"/>
                  </a:lnTo>
                  <a:lnTo>
                    <a:pt x="5200649" y="614652"/>
                  </a:lnTo>
                  <a:lnTo>
                    <a:pt x="5172461" y="646732"/>
                  </a:lnTo>
                  <a:lnTo>
                    <a:pt x="5167601" y="6476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139825" y="6432067"/>
            <a:ext cx="1921510" cy="2159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학생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개인화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학습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지원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방안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협력적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문제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해결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활동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설계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교과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간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융합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프로젝트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구상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학급</a:t>
            </a:r>
            <a:r>
              <a:rPr dirty="0" sz="1350" spc="-12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문화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공동체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의식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향상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학생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간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관계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소통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개선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학습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동기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참여도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증진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디지털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시민성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윤리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교육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창의적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사고력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증진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활동</a:t>
            </a:r>
            <a:endParaRPr sz="1350">
              <a:latin typeface="Dotum"/>
              <a:cs typeface="Dotum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159499" y="6187312"/>
            <a:ext cx="194056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8750" indent="-158750">
              <a:lnSpc>
                <a:spcPct val="100000"/>
              </a:lnSpc>
              <a:spcBef>
                <a:spcPts val="105"/>
              </a:spcBef>
              <a:buSzPct val="85185"/>
              <a:buFont typeface="BIZ UDPGothic"/>
              <a:buChar char="✓"/>
              <a:tabLst>
                <a:tab pos="158750" algn="l"/>
              </a:tabLst>
            </a:pP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효과적인</a:t>
            </a:r>
            <a:r>
              <a:rPr dirty="0" sz="1350" spc="-11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브레인스토밍</a:t>
            </a:r>
            <a:r>
              <a:rPr dirty="0" sz="1350" spc="-9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50" spc="-295">
                <a:solidFill>
                  <a:srgbClr val="2562EB"/>
                </a:solidFill>
                <a:latin typeface="Dotum"/>
                <a:cs typeface="Dotum"/>
              </a:rPr>
              <a:t>방법</a:t>
            </a:r>
            <a:endParaRPr sz="1350">
              <a:latin typeface="Dotum"/>
              <a:cs typeface="Dotum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454774" y="6432067"/>
            <a:ext cx="3014980" cy="189230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판단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190">
                <a:solidFill>
                  <a:srgbClr val="374050"/>
                </a:solidFill>
                <a:latin typeface="Dotum"/>
                <a:cs typeface="Dotum"/>
              </a:rPr>
              <a:t>보류</a:t>
            </a:r>
            <a:r>
              <a:rPr dirty="0" sz="1300" spc="-190">
                <a:solidFill>
                  <a:srgbClr val="374050"/>
                </a:solidFill>
                <a:latin typeface="Noto Sans JP"/>
                <a:cs typeface="Noto Sans JP"/>
              </a:rPr>
              <a:t>:</a:t>
            </a:r>
            <a:r>
              <a:rPr dirty="0" sz="1300" spc="5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아이디어의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평가는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나중에</a:t>
            </a:r>
            <a:endParaRPr sz="1350">
              <a:latin typeface="Dotum"/>
              <a:cs typeface="Dotum"/>
            </a:endParaRPr>
          </a:p>
          <a:p>
            <a:pPr marL="12700" marR="5080">
              <a:lnSpc>
                <a:spcPct val="129600"/>
              </a:lnSpc>
              <a:spcBef>
                <a:spcPts val="5"/>
              </a:spcBef>
            </a:pP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자유로운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190">
                <a:solidFill>
                  <a:srgbClr val="374050"/>
                </a:solidFill>
                <a:latin typeface="Dotum"/>
                <a:cs typeface="Dotum"/>
              </a:rPr>
              <a:t>발상</a:t>
            </a:r>
            <a:r>
              <a:rPr dirty="0" sz="1300" spc="-190">
                <a:solidFill>
                  <a:srgbClr val="374050"/>
                </a:solidFill>
                <a:latin typeface="Noto Sans JP"/>
                <a:cs typeface="Noto Sans JP"/>
              </a:rPr>
              <a:t>:</a:t>
            </a:r>
            <a:r>
              <a:rPr dirty="0" sz="1300" spc="5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제한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없이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다양한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아이디어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제시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다양성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190">
                <a:solidFill>
                  <a:srgbClr val="374050"/>
                </a:solidFill>
                <a:latin typeface="Dotum"/>
                <a:cs typeface="Dotum"/>
              </a:rPr>
              <a:t>추구</a:t>
            </a:r>
            <a:r>
              <a:rPr dirty="0" sz="1300" spc="-190">
                <a:solidFill>
                  <a:srgbClr val="374050"/>
                </a:solidFill>
                <a:latin typeface="Noto Sans JP"/>
                <a:cs typeface="Noto Sans JP"/>
              </a:rPr>
              <a:t>:</a:t>
            </a:r>
            <a:r>
              <a:rPr dirty="0" sz="1300" spc="5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기존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틀에서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벗어난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생각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장려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아이디어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190">
                <a:solidFill>
                  <a:srgbClr val="374050"/>
                </a:solidFill>
                <a:latin typeface="Dotum"/>
                <a:cs typeface="Dotum"/>
              </a:rPr>
              <a:t>연결</a:t>
            </a:r>
            <a:r>
              <a:rPr dirty="0" sz="1300" spc="-190">
                <a:solidFill>
                  <a:srgbClr val="374050"/>
                </a:solidFill>
                <a:latin typeface="Noto Sans JP"/>
                <a:cs typeface="Noto Sans JP"/>
              </a:rPr>
              <a:t>:</a:t>
            </a:r>
            <a:r>
              <a:rPr dirty="0" sz="1300" spc="5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다른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참가자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의견에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추가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발전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실제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적용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190">
                <a:solidFill>
                  <a:srgbClr val="374050"/>
                </a:solidFill>
                <a:latin typeface="Dotum"/>
                <a:cs typeface="Dotum"/>
              </a:rPr>
              <a:t>고려</a:t>
            </a:r>
            <a:r>
              <a:rPr dirty="0" sz="1300" spc="-190">
                <a:solidFill>
                  <a:srgbClr val="374050"/>
                </a:solidFill>
                <a:latin typeface="Noto Sans JP"/>
                <a:cs typeface="Noto Sans JP"/>
              </a:rPr>
              <a:t>:</a:t>
            </a:r>
            <a:r>
              <a:rPr dirty="0" sz="1300" spc="4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현실적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구현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방안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함께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모색</a:t>
            </a:r>
            <a:r>
              <a:rPr dirty="0" sz="1350" spc="-6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00" spc="-60">
                <a:solidFill>
                  <a:srgbClr val="374050"/>
                </a:solidFill>
                <a:latin typeface="Noto Sans JP"/>
                <a:cs typeface="Noto Sans JP"/>
              </a:rPr>
              <a:t>HTHT</a:t>
            </a:r>
            <a:r>
              <a:rPr dirty="0" sz="1300" spc="4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요소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균형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190">
                <a:solidFill>
                  <a:srgbClr val="374050"/>
                </a:solidFill>
                <a:latin typeface="Dotum"/>
                <a:cs typeface="Dotum"/>
              </a:rPr>
              <a:t>고려</a:t>
            </a:r>
            <a:r>
              <a:rPr dirty="0" sz="1300" spc="-190">
                <a:solidFill>
                  <a:srgbClr val="374050"/>
                </a:solidFill>
                <a:latin typeface="Noto Sans JP"/>
                <a:cs typeface="Noto Sans JP"/>
              </a:rPr>
              <a:t>:</a:t>
            </a:r>
            <a:r>
              <a:rPr dirty="0" sz="1300" spc="4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기술과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인간적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요소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융합</a:t>
            </a:r>
            <a:r>
              <a:rPr dirty="0" sz="1350" spc="-4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00" spc="-40">
                <a:solidFill>
                  <a:srgbClr val="374050"/>
                </a:solidFill>
                <a:latin typeface="Noto Sans JP"/>
                <a:cs typeface="Noto Sans JP"/>
              </a:rPr>
              <a:t>SEL</a:t>
            </a:r>
            <a:r>
              <a:rPr dirty="0" sz="1300" spc="3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역량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190">
                <a:solidFill>
                  <a:srgbClr val="374050"/>
                </a:solidFill>
                <a:latin typeface="Dotum"/>
                <a:cs typeface="Dotum"/>
              </a:rPr>
              <a:t>연계</a:t>
            </a:r>
            <a:r>
              <a:rPr dirty="0" sz="1300" spc="-190">
                <a:solidFill>
                  <a:srgbClr val="374050"/>
                </a:solidFill>
                <a:latin typeface="Noto Sans JP"/>
                <a:cs typeface="Noto Sans JP"/>
              </a:rPr>
              <a:t>:</a:t>
            </a:r>
            <a:r>
              <a:rPr dirty="0" sz="1300" spc="4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사회정서역량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발달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반영</a:t>
            </a:r>
            <a:endParaRPr sz="1350">
              <a:latin typeface="Dotum"/>
              <a:cs typeface="Dotum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44550" y="8863837"/>
            <a:ext cx="175895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8750" indent="-158750">
              <a:lnSpc>
                <a:spcPct val="100000"/>
              </a:lnSpc>
              <a:spcBef>
                <a:spcPts val="105"/>
              </a:spcBef>
              <a:buSzPct val="88461"/>
              <a:buFont typeface="BIZ UDPGothic"/>
              <a:buChar char="✓"/>
              <a:tabLst>
                <a:tab pos="158750" algn="l"/>
              </a:tabLst>
            </a:pPr>
            <a:r>
              <a:rPr dirty="0" sz="1300" spc="-65" b="0">
                <a:solidFill>
                  <a:srgbClr val="2562EB"/>
                </a:solidFill>
                <a:latin typeface="Noto Sans JP Medium"/>
                <a:cs typeface="Noto Sans JP Medium"/>
              </a:rPr>
              <a:t>AIDT</a:t>
            </a:r>
            <a:r>
              <a:rPr dirty="0" sz="1300" spc="25" b="0">
                <a:solidFill>
                  <a:srgbClr val="2562EB"/>
                </a:solidFill>
                <a:latin typeface="Noto Sans JP Medium"/>
                <a:cs typeface="Noto Sans JP Medium"/>
              </a:rPr>
              <a:t> </a:t>
            </a: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적용</a:t>
            </a:r>
            <a:r>
              <a:rPr dirty="0" sz="1350" spc="-114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아이디어</a:t>
            </a:r>
            <a:r>
              <a:rPr dirty="0" sz="1350" spc="-114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2562EB"/>
                </a:solidFill>
                <a:latin typeface="Dotum"/>
                <a:cs typeface="Dotum"/>
              </a:rPr>
              <a:t>예시</a:t>
            </a:r>
            <a:endParaRPr sz="1350">
              <a:latin typeface="Dotum"/>
              <a:cs typeface="Dotum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920750" y="9230121"/>
            <a:ext cx="4993005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50" spc="570">
                <a:solidFill>
                  <a:srgbClr val="333333"/>
                </a:solidFill>
                <a:latin typeface="Source Code Pro"/>
                <a:cs typeface="Source Code Pro"/>
              </a:rPr>
              <a:t>🤖</a:t>
            </a:r>
            <a:r>
              <a:rPr dirty="0" sz="1250" spc="-455">
                <a:solidFill>
                  <a:srgbClr val="333333"/>
                </a:solidFill>
                <a:latin typeface="Source Code Pro"/>
                <a:cs typeface="Source Code Pro"/>
              </a:rPr>
              <a:t> </a:t>
            </a:r>
            <a:r>
              <a:rPr dirty="0" sz="1150" spc="-70" b="1">
                <a:solidFill>
                  <a:srgbClr val="333333"/>
                </a:solidFill>
                <a:latin typeface="Noto Sans JP"/>
                <a:cs typeface="Noto Sans JP"/>
              </a:rPr>
              <a:t>AIDT</a:t>
            </a:r>
            <a:r>
              <a:rPr dirty="0" sz="1150" spc="35" b="1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150" spc="-190" b="1">
                <a:solidFill>
                  <a:srgbClr val="333333"/>
                </a:solidFill>
                <a:latin typeface="Malgun Gothic"/>
                <a:cs typeface="Malgun Gothic"/>
              </a:rPr>
              <a:t>기반</a:t>
            </a:r>
            <a:r>
              <a:rPr dirty="0" sz="1150" spc="-11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150" spc="-190" b="1">
                <a:solidFill>
                  <a:srgbClr val="333333"/>
                </a:solidFill>
                <a:latin typeface="Malgun Gothic"/>
                <a:cs typeface="Malgun Gothic"/>
              </a:rPr>
              <a:t>감정</a:t>
            </a:r>
            <a:r>
              <a:rPr dirty="0" sz="1150" spc="-10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150" spc="-190" b="1">
                <a:solidFill>
                  <a:srgbClr val="333333"/>
                </a:solidFill>
                <a:latin typeface="Malgun Gothic"/>
                <a:cs typeface="Malgun Gothic"/>
              </a:rPr>
              <a:t>인식</a:t>
            </a:r>
            <a:r>
              <a:rPr dirty="0" sz="1150" spc="-11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150" spc="-190" b="1">
                <a:solidFill>
                  <a:srgbClr val="333333"/>
                </a:solidFill>
                <a:latin typeface="Malgun Gothic"/>
                <a:cs typeface="Malgun Gothic"/>
              </a:rPr>
              <a:t>대화</a:t>
            </a:r>
            <a:r>
              <a:rPr dirty="0" sz="1150" spc="-11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150" spc="-20" b="1">
                <a:solidFill>
                  <a:srgbClr val="333333"/>
                </a:solidFill>
                <a:latin typeface="Malgun Gothic"/>
                <a:cs typeface="Malgun Gothic"/>
              </a:rPr>
              <a:t>프로그램</a:t>
            </a:r>
            <a:endParaRPr sz="115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25"/>
              </a:spcBef>
            </a:pP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학생들이</a:t>
            </a:r>
            <a:r>
              <a:rPr dirty="0" sz="100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950" spc="-85">
                <a:solidFill>
                  <a:srgbClr val="4A5462"/>
                </a:solidFill>
                <a:latin typeface="Noto Sans JP"/>
                <a:cs typeface="Noto Sans JP"/>
              </a:rPr>
              <a:t>AI</a:t>
            </a:r>
            <a:r>
              <a:rPr dirty="0" sz="1000" spc="-85">
                <a:solidFill>
                  <a:srgbClr val="4A5462"/>
                </a:solidFill>
                <a:latin typeface="Dotum"/>
                <a:cs typeface="Dotum"/>
              </a:rPr>
              <a:t>와</a:t>
            </a:r>
            <a:r>
              <a:rPr dirty="0" sz="100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대화하며</a:t>
            </a:r>
            <a:r>
              <a:rPr dirty="0" sz="100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감정</a:t>
            </a:r>
            <a:r>
              <a:rPr dirty="0" sz="100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표현을</a:t>
            </a:r>
            <a:r>
              <a:rPr dirty="0" sz="100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55">
                <a:solidFill>
                  <a:srgbClr val="4A5462"/>
                </a:solidFill>
                <a:latin typeface="Dotum"/>
                <a:cs typeface="Dotum"/>
              </a:rPr>
              <a:t>연습하고</a:t>
            </a:r>
            <a:r>
              <a:rPr dirty="0" sz="950" spc="-155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950" spc="4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실제</a:t>
            </a:r>
            <a:r>
              <a:rPr dirty="0" sz="100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대화에서의</a:t>
            </a:r>
            <a:r>
              <a:rPr dirty="0" sz="100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사회적</a:t>
            </a:r>
            <a:r>
              <a:rPr dirty="0" sz="100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인식과</a:t>
            </a:r>
            <a:r>
              <a:rPr dirty="0" sz="100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공감</a:t>
            </a:r>
            <a:r>
              <a:rPr dirty="0" sz="100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능력을</a:t>
            </a:r>
            <a:r>
              <a:rPr dirty="0" sz="100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향상시키는</a:t>
            </a:r>
            <a:r>
              <a:rPr dirty="0" sz="100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50">
                <a:solidFill>
                  <a:srgbClr val="4A5462"/>
                </a:solidFill>
                <a:latin typeface="Dotum"/>
                <a:cs typeface="Dotum"/>
              </a:rPr>
              <a:t>프 </a:t>
            </a:r>
            <a:r>
              <a:rPr dirty="0" sz="1000" spc="-25">
                <a:solidFill>
                  <a:srgbClr val="4A5462"/>
                </a:solidFill>
                <a:latin typeface="Dotum"/>
                <a:cs typeface="Dotum"/>
              </a:rPr>
              <a:t>로그램</a:t>
            </a:r>
            <a:endParaRPr sz="1000">
              <a:latin typeface="Dotum"/>
              <a:cs typeface="Dotum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6134098" y="9172574"/>
            <a:ext cx="5200650" cy="647700"/>
          </a:xfrm>
          <a:custGeom>
            <a:avLst/>
            <a:gdLst/>
            <a:ahLst/>
            <a:cxnLst/>
            <a:rect l="l" t="t" r="r" b="b"/>
            <a:pathLst>
              <a:path w="5200650" h="647700">
                <a:moveTo>
                  <a:pt x="5167602" y="647698"/>
                </a:moveTo>
                <a:lnTo>
                  <a:pt x="33047" y="647698"/>
                </a:lnTo>
                <a:lnTo>
                  <a:pt x="28187" y="646732"/>
                </a:lnTo>
                <a:lnTo>
                  <a:pt x="966" y="619510"/>
                </a:lnTo>
                <a:lnTo>
                  <a:pt x="0" y="614652"/>
                </a:lnTo>
                <a:lnTo>
                  <a:pt x="0" y="609599"/>
                </a:lnTo>
                <a:lnTo>
                  <a:pt x="0" y="33046"/>
                </a:lnTo>
                <a:lnTo>
                  <a:pt x="28187" y="966"/>
                </a:lnTo>
                <a:lnTo>
                  <a:pt x="33047" y="0"/>
                </a:lnTo>
                <a:lnTo>
                  <a:pt x="5167602" y="0"/>
                </a:lnTo>
                <a:lnTo>
                  <a:pt x="5199682" y="28186"/>
                </a:lnTo>
                <a:lnTo>
                  <a:pt x="5200649" y="33046"/>
                </a:lnTo>
                <a:lnTo>
                  <a:pt x="5200649" y="614652"/>
                </a:lnTo>
                <a:lnTo>
                  <a:pt x="5172462" y="646732"/>
                </a:lnTo>
                <a:lnTo>
                  <a:pt x="5167602" y="6476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6197599" y="9230121"/>
            <a:ext cx="5031740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50" spc="50">
                <a:solidFill>
                  <a:srgbClr val="333333"/>
                </a:solidFill>
                <a:latin typeface="Segoe UI Symbol"/>
                <a:cs typeface="Segoe UI Symbol"/>
              </a:rPr>
              <a:t>📚</a:t>
            </a:r>
            <a:r>
              <a:rPr dirty="0" sz="1250" spc="-40">
                <a:solidFill>
                  <a:srgbClr val="333333"/>
                </a:solidFill>
                <a:latin typeface="Segoe UI Symbol"/>
                <a:cs typeface="Segoe UI Symbol"/>
              </a:rPr>
              <a:t> </a:t>
            </a:r>
            <a:r>
              <a:rPr dirty="0" sz="1150" spc="-190" b="1">
                <a:solidFill>
                  <a:srgbClr val="333333"/>
                </a:solidFill>
                <a:latin typeface="Malgun Gothic"/>
                <a:cs typeface="Malgun Gothic"/>
              </a:rPr>
              <a:t>협력적</a:t>
            </a:r>
            <a:r>
              <a:rPr dirty="0" sz="1150" spc="-10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150" spc="-190" b="1">
                <a:solidFill>
                  <a:srgbClr val="333333"/>
                </a:solidFill>
                <a:latin typeface="Malgun Gothic"/>
                <a:cs typeface="Malgun Gothic"/>
              </a:rPr>
              <a:t>디지털</a:t>
            </a:r>
            <a:r>
              <a:rPr dirty="0" sz="1150" spc="-1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150" spc="-10" b="1">
                <a:solidFill>
                  <a:srgbClr val="333333"/>
                </a:solidFill>
                <a:latin typeface="Malgun Gothic"/>
                <a:cs typeface="Malgun Gothic"/>
              </a:rPr>
              <a:t>스토리텔링</a:t>
            </a:r>
            <a:endParaRPr sz="115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25"/>
              </a:spcBef>
            </a:pPr>
            <a:r>
              <a:rPr dirty="0" sz="950" spc="-75">
                <a:solidFill>
                  <a:srgbClr val="4A5462"/>
                </a:solidFill>
                <a:latin typeface="Noto Sans JP"/>
                <a:cs typeface="Noto Sans JP"/>
              </a:rPr>
              <a:t>AIDT</a:t>
            </a:r>
            <a:r>
              <a:rPr dirty="0" sz="1000" spc="-75">
                <a:solidFill>
                  <a:srgbClr val="4A5462"/>
                </a:solidFill>
                <a:latin typeface="Dotum"/>
                <a:cs typeface="Dotum"/>
              </a:rPr>
              <a:t>를</a:t>
            </a:r>
            <a:r>
              <a:rPr dirty="0" sz="100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활용해</a:t>
            </a:r>
            <a:r>
              <a:rPr dirty="0" sz="100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모둠별로</a:t>
            </a:r>
            <a:r>
              <a:rPr dirty="0" sz="100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디지털</a:t>
            </a:r>
            <a:r>
              <a:rPr dirty="0" sz="100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스토리를</a:t>
            </a:r>
            <a:r>
              <a:rPr dirty="0" sz="100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공동</a:t>
            </a:r>
            <a:r>
              <a:rPr dirty="0" sz="100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55">
                <a:solidFill>
                  <a:srgbClr val="4A5462"/>
                </a:solidFill>
                <a:latin typeface="Dotum"/>
                <a:cs typeface="Dotum"/>
              </a:rPr>
              <a:t>창작하고</a:t>
            </a:r>
            <a:r>
              <a:rPr dirty="0" sz="950" spc="-155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950" spc="4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작품을</a:t>
            </a:r>
            <a:r>
              <a:rPr dirty="0" sz="100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통해</a:t>
            </a:r>
            <a:r>
              <a:rPr dirty="0" sz="100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의사소통</a:t>
            </a:r>
            <a:r>
              <a:rPr dirty="0" sz="100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능력과</a:t>
            </a:r>
            <a:r>
              <a:rPr dirty="0" sz="100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창의적</a:t>
            </a:r>
            <a:r>
              <a:rPr dirty="0" sz="100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문제</a:t>
            </a:r>
            <a:r>
              <a:rPr dirty="0" sz="100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85">
                <a:solidFill>
                  <a:srgbClr val="4A5462"/>
                </a:solidFill>
                <a:latin typeface="Dotum"/>
                <a:cs typeface="Dotum"/>
              </a:rPr>
              <a:t>해결력 </a:t>
            </a:r>
            <a:r>
              <a:rPr dirty="0" sz="1000" spc="-25">
                <a:solidFill>
                  <a:srgbClr val="4A5462"/>
                </a:solidFill>
                <a:latin typeface="Dotum"/>
                <a:cs typeface="Dotum"/>
              </a:rPr>
              <a:t>향상</a:t>
            </a:r>
            <a:endParaRPr sz="1000">
              <a:latin typeface="Dotum"/>
              <a:cs typeface="Dotum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96899" y="10247438"/>
            <a:ext cx="86677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관련</a:t>
            </a:r>
            <a:r>
              <a:rPr dirty="0" sz="11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40" b="0">
                <a:solidFill>
                  <a:srgbClr val="4A5462"/>
                </a:solidFill>
                <a:latin typeface="Noto Sans JP Medium"/>
                <a:cs typeface="Noto Sans JP Medium"/>
              </a:rPr>
              <a:t>SEL</a:t>
            </a:r>
            <a:r>
              <a:rPr dirty="0" sz="1150" spc="-10" b="0">
                <a:solidFill>
                  <a:srgbClr val="4A5462"/>
                </a:solidFill>
                <a:latin typeface="Noto Sans JP Medium"/>
                <a:cs typeface="Noto Sans JP Medium"/>
              </a:rPr>
              <a:t> </a:t>
            </a:r>
            <a:r>
              <a:rPr dirty="0" sz="1150" spc="-120">
                <a:solidFill>
                  <a:srgbClr val="4A5462"/>
                </a:solidFill>
                <a:latin typeface="Dotum"/>
                <a:cs typeface="Dotum"/>
              </a:rPr>
              <a:t>역량</a:t>
            </a:r>
            <a:r>
              <a:rPr dirty="0" sz="1150" spc="-120" b="0">
                <a:solidFill>
                  <a:srgbClr val="4A5462"/>
                </a:solidFill>
                <a:latin typeface="Noto Sans JP Medium"/>
                <a:cs typeface="Noto Sans JP Medium"/>
              </a:rPr>
              <a:t>:</a:t>
            </a:r>
            <a:endParaRPr sz="1150">
              <a:latin typeface="Noto Sans JP Medium"/>
              <a:cs typeface="Noto Sans JP Medium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1600199" y="10220324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8"/>
                </a:lnTo>
                <a:lnTo>
                  <a:pt x="59264" y="244225"/>
                </a:lnTo>
                <a:lnTo>
                  <a:pt x="30267" y="217946"/>
                </a:lnTo>
                <a:lnTo>
                  <a:pt x="10150" y="184380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1"/>
                </a:lnTo>
                <a:lnTo>
                  <a:pt x="26246" y="53905"/>
                </a:lnTo>
                <a:lnTo>
                  <a:pt x="53906" y="26245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6" y="7791"/>
                </a:lnTo>
                <a:lnTo>
                  <a:pt x="212793" y="26245"/>
                </a:lnTo>
                <a:lnTo>
                  <a:pt x="240453" y="53905"/>
                </a:lnTo>
                <a:lnTo>
                  <a:pt x="258908" y="88431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1"/>
                </a:lnTo>
                <a:lnTo>
                  <a:pt x="258908" y="178267"/>
                </a:lnTo>
                <a:lnTo>
                  <a:pt x="240453" y="212792"/>
                </a:lnTo>
                <a:lnTo>
                  <a:pt x="212793" y="240452"/>
                </a:lnTo>
                <a:lnTo>
                  <a:pt x="178266" y="258907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1637803" y="10204385"/>
            <a:ext cx="93345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5555" sz="2250" spc="419">
                <a:solidFill>
                  <a:srgbClr val="1D40AF"/>
                </a:solidFill>
                <a:latin typeface="BIZ UDPGothic"/>
                <a:cs typeface="BIZ UDPGothic"/>
              </a:rPr>
              <a:t>♧</a:t>
            </a:r>
            <a:r>
              <a:rPr dirty="0" baseline="-5555" sz="2250" spc="277">
                <a:solidFill>
                  <a:srgbClr val="1D40AF"/>
                </a:solidFill>
                <a:latin typeface="BIZ UDPGothic"/>
                <a:cs typeface="BIZ UDPGothic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사회적</a:t>
            </a:r>
            <a:r>
              <a:rPr dirty="0" sz="1150" spc="-9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55">
                <a:solidFill>
                  <a:srgbClr val="333333"/>
                </a:solidFill>
                <a:latin typeface="Dotum"/>
                <a:cs typeface="Dotum"/>
              </a:rPr>
              <a:t>인식</a:t>
            </a:r>
            <a:endParaRPr sz="1150">
              <a:latin typeface="Dotum"/>
              <a:cs typeface="Dotum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2714624" y="10220324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8"/>
                </a:lnTo>
                <a:lnTo>
                  <a:pt x="59264" y="244225"/>
                </a:lnTo>
                <a:lnTo>
                  <a:pt x="30267" y="217946"/>
                </a:lnTo>
                <a:lnTo>
                  <a:pt x="10150" y="184380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1"/>
                </a:lnTo>
                <a:lnTo>
                  <a:pt x="26245" y="53905"/>
                </a:lnTo>
                <a:lnTo>
                  <a:pt x="53906" y="26245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0" y="160"/>
                </a:lnTo>
                <a:lnTo>
                  <a:pt x="178266" y="7791"/>
                </a:lnTo>
                <a:lnTo>
                  <a:pt x="212793" y="26245"/>
                </a:lnTo>
                <a:lnTo>
                  <a:pt x="240453" y="53905"/>
                </a:lnTo>
                <a:lnTo>
                  <a:pt x="258907" y="88431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1"/>
                </a:lnTo>
                <a:lnTo>
                  <a:pt x="258907" y="178267"/>
                </a:lnTo>
                <a:lnTo>
                  <a:pt x="240453" y="212792"/>
                </a:lnTo>
                <a:lnTo>
                  <a:pt x="212793" y="240452"/>
                </a:lnTo>
                <a:lnTo>
                  <a:pt x="178266" y="258907"/>
                </a:lnTo>
                <a:lnTo>
                  <a:pt x="139900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2745829" y="10204385"/>
            <a:ext cx="81089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5555" sz="2250" spc="419">
                <a:solidFill>
                  <a:srgbClr val="1D40AF"/>
                </a:solidFill>
                <a:latin typeface="BIZ UDPGothic"/>
                <a:cs typeface="BIZ UDPGothic"/>
              </a:rPr>
              <a:t>♤</a:t>
            </a:r>
            <a:r>
              <a:rPr dirty="0" baseline="-5555" sz="2250" spc="270">
                <a:solidFill>
                  <a:srgbClr val="1D40AF"/>
                </a:solidFill>
                <a:latin typeface="BIZ UDPGothic"/>
                <a:cs typeface="BIZ UDPGothic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관계</a:t>
            </a:r>
            <a:r>
              <a:rPr dirty="0" sz="1150" spc="-9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55">
                <a:solidFill>
                  <a:srgbClr val="333333"/>
                </a:solidFill>
                <a:latin typeface="Dotum"/>
                <a:cs typeface="Dotum"/>
              </a:rPr>
              <a:t>기술</a:t>
            </a:r>
            <a:endParaRPr sz="1150">
              <a:latin typeface="Dotum"/>
              <a:cs typeface="Dotum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3695699" y="10220324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8"/>
                </a:lnTo>
                <a:lnTo>
                  <a:pt x="59264" y="244225"/>
                </a:lnTo>
                <a:lnTo>
                  <a:pt x="30267" y="217946"/>
                </a:lnTo>
                <a:lnTo>
                  <a:pt x="10150" y="184380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0" y="88431"/>
                </a:lnTo>
                <a:lnTo>
                  <a:pt x="26245" y="53905"/>
                </a:lnTo>
                <a:lnTo>
                  <a:pt x="53905" y="26245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0" y="160"/>
                </a:lnTo>
                <a:lnTo>
                  <a:pt x="178266" y="7791"/>
                </a:lnTo>
                <a:lnTo>
                  <a:pt x="212792" y="26245"/>
                </a:lnTo>
                <a:lnTo>
                  <a:pt x="240452" y="53905"/>
                </a:lnTo>
                <a:lnTo>
                  <a:pt x="258907" y="88431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1"/>
                </a:lnTo>
                <a:lnTo>
                  <a:pt x="258907" y="178267"/>
                </a:lnTo>
                <a:lnTo>
                  <a:pt x="240452" y="212792"/>
                </a:lnTo>
                <a:lnTo>
                  <a:pt x="212792" y="240452"/>
                </a:lnTo>
                <a:lnTo>
                  <a:pt x="178266" y="258907"/>
                </a:lnTo>
                <a:lnTo>
                  <a:pt x="139900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3731220" y="10204385"/>
            <a:ext cx="133921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5555" sz="2250" spc="-225">
                <a:solidFill>
                  <a:srgbClr val="1D40AF"/>
                </a:solidFill>
                <a:latin typeface="SimSun"/>
                <a:cs typeface="SimSun"/>
              </a:rPr>
              <a:t>★</a:t>
            </a:r>
            <a:r>
              <a:rPr dirty="0" baseline="-5555" sz="2250" spc="-97">
                <a:solidFill>
                  <a:srgbClr val="1D40AF"/>
                </a:solidFill>
                <a:latin typeface="SimSun"/>
                <a:cs typeface="SimSun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책임</a:t>
            </a:r>
            <a:r>
              <a:rPr dirty="0" sz="1150" spc="-9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있는</a:t>
            </a:r>
            <a:r>
              <a:rPr dirty="0" sz="1150" spc="-9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75">
                <a:solidFill>
                  <a:srgbClr val="333333"/>
                </a:solidFill>
                <a:latin typeface="Dotum"/>
                <a:cs typeface="Dotum"/>
              </a:rPr>
              <a:t>의사결정</a:t>
            </a:r>
            <a:endParaRPr sz="1150">
              <a:latin typeface="Dotum"/>
              <a:cs typeface="Dotum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054100" y="2609668"/>
            <a:ext cx="5621020" cy="59563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1932939" algn="l"/>
              </a:tabLst>
            </a:pP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학급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문제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필요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333333"/>
                </a:solidFill>
                <a:latin typeface="Dotum"/>
                <a:cs typeface="Dotum"/>
              </a:rPr>
              <a:t>식별</a:t>
            </a:r>
            <a:r>
              <a:rPr dirty="0" sz="1700">
                <a:solidFill>
                  <a:srgbClr val="333333"/>
                </a:solidFill>
                <a:latin typeface="Dotum"/>
                <a:cs typeface="Dotum"/>
              </a:rPr>
              <a:t>	</a:t>
            </a:r>
            <a:r>
              <a:rPr dirty="0" sz="1150" spc="-20">
                <a:solidFill>
                  <a:srgbClr val="2562EB"/>
                </a:solidFill>
                <a:latin typeface="Arial"/>
                <a:cs typeface="Arial"/>
              </a:rPr>
              <a:t>(5</a:t>
            </a:r>
            <a:r>
              <a:rPr dirty="0" sz="1150" spc="-20">
                <a:solidFill>
                  <a:srgbClr val="2562EB"/>
                </a:solidFill>
                <a:latin typeface="Dotum"/>
                <a:cs typeface="Dotum"/>
              </a:rPr>
              <a:t>분</a:t>
            </a:r>
            <a:r>
              <a:rPr dirty="0" sz="1150" spc="-20">
                <a:solidFill>
                  <a:srgbClr val="2562EB"/>
                </a:solidFill>
                <a:latin typeface="Arial"/>
                <a:cs typeface="Arial"/>
              </a:rPr>
              <a:t>)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자신의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학급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또는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교실에서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00">
                <a:solidFill>
                  <a:srgbClr val="4A5462"/>
                </a:solidFill>
                <a:latin typeface="Noto Sans JP"/>
                <a:cs typeface="Noto Sans JP"/>
              </a:rPr>
              <a:t>AIDT</a:t>
            </a:r>
            <a:r>
              <a:rPr dirty="0" sz="1150" spc="-100">
                <a:solidFill>
                  <a:srgbClr val="4A5462"/>
                </a:solidFill>
                <a:latin typeface="Dotum"/>
                <a:cs typeface="Dotum"/>
              </a:rPr>
              <a:t>를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활용하여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해결할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수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있는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문제나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개선이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필요한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영역을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50">
                <a:solidFill>
                  <a:srgbClr val="4A5462"/>
                </a:solidFill>
                <a:latin typeface="Dotum"/>
                <a:cs typeface="Dotum"/>
              </a:rPr>
              <a:t>식별합니다</a:t>
            </a:r>
            <a:r>
              <a:rPr dirty="0" sz="1150" spc="-150">
                <a:solidFill>
                  <a:srgbClr val="4A5462"/>
                </a:solidFill>
                <a:latin typeface="Noto Sans JP"/>
                <a:cs typeface="Noto Sans JP"/>
              </a:rPr>
              <a:t>.</a:t>
            </a:r>
            <a:endParaRPr sz="1150">
              <a:latin typeface="Noto Sans JP"/>
              <a:cs typeface="Noto Sans JP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609599" y="270509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60" y="298239"/>
                </a:lnTo>
                <a:lnTo>
                  <a:pt x="67731" y="279115"/>
                </a:lnTo>
                <a:lnTo>
                  <a:pt x="34591" y="249082"/>
                </a:lnTo>
                <a:lnTo>
                  <a:pt x="11600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5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4" y="61607"/>
                </a:lnTo>
                <a:lnTo>
                  <a:pt x="295895" y="101065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5" y="203733"/>
                </a:lnTo>
                <a:lnTo>
                  <a:pt x="274804" y="243191"/>
                </a:lnTo>
                <a:lnTo>
                  <a:pt x="243192" y="274803"/>
                </a:lnTo>
                <a:lnTo>
                  <a:pt x="203733" y="295894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704205" y="2741259"/>
            <a:ext cx="11557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054100" y="3333568"/>
            <a:ext cx="7316470" cy="59563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2519045" algn="l"/>
              </a:tabLst>
            </a:pPr>
            <a:r>
              <a:rPr dirty="0" sz="1650" spc="-95">
                <a:solidFill>
                  <a:srgbClr val="333333"/>
                </a:solidFill>
                <a:latin typeface="Noto Sans JP"/>
                <a:cs typeface="Noto Sans JP"/>
              </a:rPr>
              <a:t>AIDT</a:t>
            </a:r>
            <a:r>
              <a:rPr dirty="0" sz="1650" spc="40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융합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아이디어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개별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333333"/>
                </a:solidFill>
                <a:latin typeface="Dotum"/>
                <a:cs typeface="Dotum"/>
              </a:rPr>
              <a:t>생성</a:t>
            </a:r>
            <a:r>
              <a:rPr dirty="0" sz="1700">
                <a:solidFill>
                  <a:srgbClr val="333333"/>
                </a:solidFill>
                <a:latin typeface="Dotum"/>
                <a:cs typeface="Dotum"/>
              </a:rPr>
              <a:t>	</a:t>
            </a:r>
            <a:r>
              <a:rPr dirty="0" sz="1150" spc="-20">
                <a:solidFill>
                  <a:srgbClr val="2562EB"/>
                </a:solidFill>
                <a:latin typeface="Arial"/>
                <a:cs typeface="Arial"/>
              </a:rPr>
              <a:t>(7</a:t>
            </a:r>
            <a:r>
              <a:rPr dirty="0" sz="1150" spc="-20">
                <a:solidFill>
                  <a:srgbClr val="2562EB"/>
                </a:solidFill>
                <a:latin typeface="Dotum"/>
                <a:cs typeface="Dotum"/>
              </a:rPr>
              <a:t>분</a:t>
            </a:r>
            <a:r>
              <a:rPr dirty="0" sz="1150" spc="-20">
                <a:solidFill>
                  <a:srgbClr val="2562EB"/>
                </a:solidFill>
                <a:latin typeface="Arial"/>
                <a:cs typeface="Arial"/>
              </a:rPr>
              <a:t>)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각자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학급에서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적용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가능한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60">
                <a:solidFill>
                  <a:srgbClr val="4A5462"/>
                </a:solidFill>
                <a:latin typeface="Noto Sans JP"/>
                <a:cs typeface="Noto Sans JP"/>
              </a:rPr>
              <a:t>AIDT</a:t>
            </a:r>
            <a:r>
              <a:rPr dirty="0" sz="1150" spc="5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기반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프로젝트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아이디어를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50">
                <a:solidFill>
                  <a:srgbClr val="4A5462"/>
                </a:solidFill>
                <a:latin typeface="Noto Sans JP"/>
                <a:cs typeface="Noto Sans JP"/>
              </a:rPr>
              <a:t>3</a:t>
            </a:r>
            <a:r>
              <a:rPr dirty="0" sz="1150" spc="-150">
                <a:solidFill>
                  <a:srgbClr val="4A5462"/>
                </a:solidFill>
                <a:latin typeface="Dotum"/>
                <a:cs typeface="Dotum"/>
              </a:rPr>
              <a:t>가지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이상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자유롭게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4A5462"/>
                </a:solidFill>
                <a:latin typeface="Dotum"/>
                <a:cs typeface="Dotum"/>
              </a:rPr>
              <a:t>작성합니다</a:t>
            </a:r>
            <a:r>
              <a:rPr dirty="0" sz="1150" spc="-165">
                <a:solidFill>
                  <a:srgbClr val="4A5462"/>
                </a:solidFill>
                <a:latin typeface="Noto Sans JP"/>
                <a:cs typeface="Noto Sans JP"/>
              </a:rPr>
              <a:t>.</a:t>
            </a:r>
            <a:r>
              <a:rPr dirty="0" sz="1150" spc="5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비판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없이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창의적인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발상을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50">
                <a:solidFill>
                  <a:srgbClr val="4A5462"/>
                </a:solidFill>
                <a:latin typeface="Dotum"/>
                <a:cs typeface="Dotum"/>
              </a:rPr>
              <a:t>중시합니다</a:t>
            </a:r>
            <a:r>
              <a:rPr dirty="0" sz="1150" spc="-150">
                <a:solidFill>
                  <a:srgbClr val="4A5462"/>
                </a:solidFill>
                <a:latin typeface="Noto Sans JP"/>
                <a:cs typeface="Noto Sans JP"/>
              </a:rPr>
              <a:t>.</a:t>
            </a:r>
            <a:endParaRPr sz="1150">
              <a:latin typeface="Noto Sans JP"/>
              <a:cs typeface="Noto Sans JP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609599" y="342899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60" y="298239"/>
                </a:lnTo>
                <a:lnTo>
                  <a:pt x="67731" y="279115"/>
                </a:lnTo>
                <a:lnTo>
                  <a:pt x="34591" y="249082"/>
                </a:lnTo>
                <a:lnTo>
                  <a:pt x="11600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6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4" y="61607"/>
                </a:lnTo>
                <a:lnTo>
                  <a:pt x="295895" y="101066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5" y="203733"/>
                </a:lnTo>
                <a:lnTo>
                  <a:pt x="274804" y="243192"/>
                </a:lnTo>
                <a:lnTo>
                  <a:pt x="243192" y="274803"/>
                </a:lnTo>
                <a:lnTo>
                  <a:pt x="203733" y="295894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704205" y="3465159"/>
            <a:ext cx="11557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054100" y="4057468"/>
            <a:ext cx="5908675" cy="59563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2458720" algn="l"/>
              </a:tabLst>
            </a:pP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모둠별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아이디어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공유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333333"/>
                </a:solidFill>
                <a:latin typeface="Dotum"/>
                <a:cs typeface="Dotum"/>
              </a:rPr>
              <a:t>발전</a:t>
            </a:r>
            <a:r>
              <a:rPr dirty="0" sz="1700">
                <a:solidFill>
                  <a:srgbClr val="333333"/>
                </a:solidFill>
                <a:latin typeface="Dotum"/>
                <a:cs typeface="Dotum"/>
              </a:rPr>
              <a:t>	</a:t>
            </a:r>
            <a:r>
              <a:rPr dirty="0" sz="1150" spc="-20">
                <a:solidFill>
                  <a:srgbClr val="2562EB"/>
                </a:solidFill>
                <a:latin typeface="Arial"/>
                <a:cs typeface="Arial"/>
              </a:rPr>
              <a:t>(8</a:t>
            </a:r>
            <a:r>
              <a:rPr dirty="0" sz="1150" spc="-20">
                <a:solidFill>
                  <a:srgbClr val="2562EB"/>
                </a:solidFill>
                <a:latin typeface="Dotum"/>
                <a:cs typeface="Dotum"/>
              </a:rPr>
              <a:t>분</a:t>
            </a:r>
            <a:r>
              <a:rPr dirty="0" sz="1150" spc="-20">
                <a:solidFill>
                  <a:srgbClr val="2562EB"/>
                </a:solidFill>
                <a:latin typeface="Arial"/>
                <a:cs typeface="Arial"/>
              </a:rPr>
              <a:t>)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모둠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내에서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아이디어를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4A5462"/>
                </a:solidFill>
                <a:latin typeface="Dotum"/>
                <a:cs typeface="Dotum"/>
              </a:rPr>
              <a:t>공유하고</a:t>
            </a:r>
            <a:r>
              <a:rPr dirty="0" sz="1150" spc="-16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150" spc="5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서로의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의견을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발전시켜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실현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가능한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프로젝트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아이디어로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4A5462"/>
                </a:solidFill>
                <a:latin typeface="Dotum"/>
                <a:cs typeface="Dotum"/>
              </a:rPr>
              <a:t>구체화합니다</a:t>
            </a:r>
            <a:r>
              <a:rPr dirty="0" sz="1150" spc="-160">
                <a:solidFill>
                  <a:srgbClr val="4A5462"/>
                </a:solidFill>
                <a:latin typeface="Noto Sans JP"/>
                <a:cs typeface="Noto Sans JP"/>
              </a:rPr>
              <a:t>.</a:t>
            </a:r>
            <a:endParaRPr sz="1150">
              <a:latin typeface="Noto Sans JP"/>
              <a:cs typeface="Noto Sans JP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609599" y="415289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60" y="298239"/>
                </a:lnTo>
                <a:lnTo>
                  <a:pt x="67731" y="279115"/>
                </a:lnTo>
                <a:lnTo>
                  <a:pt x="34591" y="249082"/>
                </a:lnTo>
                <a:lnTo>
                  <a:pt x="11600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5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4" y="61607"/>
                </a:lnTo>
                <a:lnTo>
                  <a:pt x="295895" y="101065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5" y="203733"/>
                </a:lnTo>
                <a:lnTo>
                  <a:pt x="274804" y="243191"/>
                </a:lnTo>
                <a:lnTo>
                  <a:pt x="243192" y="274803"/>
                </a:lnTo>
                <a:lnTo>
                  <a:pt x="203733" y="295894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704205" y="4189059"/>
            <a:ext cx="11557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054100" y="4781368"/>
            <a:ext cx="5871845" cy="59563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1704339" algn="l"/>
              </a:tabLst>
            </a:pP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전체</a:t>
            </a:r>
            <a:r>
              <a:rPr dirty="0" sz="1700" spc="-1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공유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333333"/>
                </a:solidFill>
                <a:latin typeface="Dotum"/>
                <a:cs typeface="Dotum"/>
              </a:rPr>
              <a:t>피드백</a:t>
            </a:r>
            <a:r>
              <a:rPr dirty="0" sz="1700">
                <a:solidFill>
                  <a:srgbClr val="333333"/>
                </a:solidFill>
                <a:latin typeface="Dotum"/>
                <a:cs typeface="Dotum"/>
              </a:rPr>
              <a:t>	</a:t>
            </a:r>
            <a:r>
              <a:rPr dirty="0" sz="1150" spc="-20">
                <a:solidFill>
                  <a:srgbClr val="2562EB"/>
                </a:solidFill>
                <a:latin typeface="Arial"/>
                <a:cs typeface="Arial"/>
              </a:rPr>
              <a:t>(5</a:t>
            </a:r>
            <a:r>
              <a:rPr dirty="0" sz="1150" spc="-20">
                <a:solidFill>
                  <a:srgbClr val="2562EB"/>
                </a:solidFill>
                <a:latin typeface="Dotum"/>
                <a:cs typeface="Dotum"/>
              </a:rPr>
              <a:t>분</a:t>
            </a:r>
            <a:r>
              <a:rPr dirty="0" sz="1150" spc="-20">
                <a:solidFill>
                  <a:srgbClr val="2562EB"/>
                </a:solidFill>
                <a:latin typeface="Arial"/>
                <a:cs typeface="Arial"/>
              </a:rPr>
              <a:t>)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모둠별로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가장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실현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가능하고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효과적인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아이디어를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선정하여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전체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참가자에게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공유하고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피드백을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4A5462"/>
                </a:solidFill>
                <a:latin typeface="Dotum"/>
                <a:cs typeface="Dotum"/>
              </a:rPr>
              <a:t>받습니다</a:t>
            </a:r>
            <a:r>
              <a:rPr dirty="0" sz="1150" spc="-145">
                <a:solidFill>
                  <a:srgbClr val="4A5462"/>
                </a:solidFill>
                <a:latin typeface="Noto Sans JP"/>
                <a:cs typeface="Noto Sans JP"/>
              </a:rPr>
              <a:t>.</a:t>
            </a:r>
            <a:endParaRPr sz="1150">
              <a:latin typeface="Noto Sans JP"/>
              <a:cs typeface="Noto Sans JP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609599" y="487679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60" y="298238"/>
                </a:lnTo>
                <a:lnTo>
                  <a:pt x="67731" y="279115"/>
                </a:lnTo>
                <a:lnTo>
                  <a:pt x="34591" y="249082"/>
                </a:lnTo>
                <a:lnTo>
                  <a:pt x="11600" y="210720"/>
                </a:lnTo>
                <a:lnTo>
                  <a:pt x="732" y="167338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5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4" y="61607"/>
                </a:lnTo>
                <a:lnTo>
                  <a:pt x="295895" y="101065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7"/>
                </a:lnTo>
                <a:lnTo>
                  <a:pt x="295895" y="203732"/>
                </a:lnTo>
                <a:lnTo>
                  <a:pt x="274804" y="243191"/>
                </a:lnTo>
                <a:lnTo>
                  <a:pt x="243192" y="274803"/>
                </a:lnTo>
                <a:lnTo>
                  <a:pt x="203733" y="295894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704205" y="4912958"/>
            <a:ext cx="11557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0" y="10944224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19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457199"/>
                </a:lnTo>
                <a:close/>
              </a:path>
            </a:pathLst>
          </a:custGeom>
          <a:solidFill>
            <a:srgbClr val="1D40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 txBox="1"/>
          <p:nvPr/>
        </p:nvSpPr>
        <p:spPr>
          <a:xfrm>
            <a:off x="177799" y="11071351"/>
            <a:ext cx="240728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60">
                <a:solidFill>
                  <a:srgbClr val="FFFFFF"/>
                </a:solidFill>
                <a:latin typeface="Noto Sans JP"/>
                <a:cs typeface="Noto Sans JP"/>
              </a:rPr>
              <a:t>AIDT</a:t>
            </a:r>
            <a:r>
              <a:rPr dirty="0" sz="1150" spc="4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FFFFFF"/>
                </a:solidFill>
                <a:latin typeface="Dotum"/>
                <a:cs typeface="Dotum"/>
              </a:rPr>
              <a:t>사례</a:t>
            </a:r>
            <a:r>
              <a:rPr dirty="0" sz="1150" spc="-9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FFFFFF"/>
                </a:solidFill>
                <a:latin typeface="Dotum"/>
                <a:cs typeface="Dotum"/>
              </a:rPr>
              <a:t>체험으로</a:t>
            </a:r>
            <a:r>
              <a:rPr dirty="0" sz="1150" spc="-9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FFFFFF"/>
                </a:solidFill>
                <a:latin typeface="Dotum"/>
                <a:cs typeface="Dotum"/>
              </a:rPr>
              <a:t>이해하는</a:t>
            </a:r>
            <a:r>
              <a:rPr dirty="0" sz="1150" spc="-9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150" spc="-65">
                <a:solidFill>
                  <a:srgbClr val="FFFFFF"/>
                </a:solidFill>
                <a:latin typeface="Noto Sans JP"/>
                <a:cs typeface="Noto Sans JP"/>
              </a:rPr>
              <a:t>HTHT×SEL</a:t>
            </a:r>
            <a:endParaRPr sz="1150">
              <a:latin typeface="Noto Sans JP"/>
              <a:cs typeface="Noto Sans JP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11914682" y="11071351"/>
            <a:ext cx="9969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50">
                <a:solidFill>
                  <a:srgbClr val="FFFFFF"/>
                </a:solidFill>
                <a:latin typeface="Noto Sans JP"/>
                <a:cs typeface="Noto Sans JP"/>
              </a:rPr>
              <a:t>8</a:t>
            </a:r>
            <a:endParaRPr sz="115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1D40A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5333999" y="571499"/>
            <a:ext cx="1524000" cy="228600"/>
            <a:chOff x="5333999" y="571499"/>
            <a:chExt cx="1524000" cy="228600"/>
          </a:xfrm>
        </p:grpSpPr>
        <p:sp>
          <p:nvSpPr>
            <p:cNvPr id="4" name="object 4" descr=""/>
            <p:cNvSpPr/>
            <p:nvPr/>
          </p:nvSpPr>
          <p:spPr>
            <a:xfrm>
              <a:off x="5333999" y="571499"/>
              <a:ext cx="1524000" cy="114300"/>
            </a:xfrm>
            <a:custGeom>
              <a:avLst/>
              <a:gdLst/>
              <a:ahLst/>
              <a:cxnLst/>
              <a:rect l="l" t="t" r="r" b="b"/>
              <a:pathLst>
                <a:path w="1524000" h="114300">
                  <a:moveTo>
                    <a:pt x="152399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1523999" y="0"/>
                  </a:lnTo>
                  <a:lnTo>
                    <a:pt x="1523999" y="114299"/>
                  </a:lnTo>
                  <a:close/>
                </a:path>
              </a:pathLst>
            </a:custGeom>
            <a:solidFill>
              <a:srgbClr val="2B52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333999" y="723899"/>
              <a:ext cx="952500" cy="76200"/>
            </a:xfrm>
            <a:custGeom>
              <a:avLst/>
              <a:gdLst/>
              <a:ahLst/>
              <a:cxnLst/>
              <a:rect l="l" t="t" r="r" b="b"/>
              <a:pathLst>
                <a:path w="952500" h="76200">
                  <a:moveTo>
                    <a:pt x="952499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952499" y="0"/>
                  </a:lnTo>
                  <a:lnTo>
                    <a:pt x="952499" y="76199"/>
                  </a:lnTo>
                  <a:close/>
                </a:path>
              </a:pathLst>
            </a:custGeom>
            <a:solidFill>
              <a:srgbClr val="4199E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68216" y="927988"/>
            <a:ext cx="5655945" cy="1102995"/>
          </a:xfrm>
          <a:prstGeom prst="rect"/>
        </p:spPr>
        <p:txBody>
          <a:bodyPr wrap="square" lIns="0" tIns="174625" rIns="0" bIns="0" rtlCol="0" vert="horz">
            <a:spAutoFit/>
          </a:bodyPr>
          <a:lstStyle/>
          <a:p>
            <a:pPr marL="782955" marR="5080" indent="-770890">
              <a:lnSpc>
                <a:spcPct val="74100"/>
              </a:lnSpc>
              <a:spcBef>
                <a:spcPts val="1375"/>
              </a:spcBef>
            </a:pPr>
            <a:r>
              <a:rPr dirty="0" sz="4000" spc="-280">
                <a:latin typeface="Noto Sans JP"/>
                <a:cs typeface="Noto Sans JP"/>
              </a:rPr>
              <a:t>AIDT</a:t>
            </a:r>
            <a:r>
              <a:rPr dirty="0" sz="4000" spc="105">
                <a:latin typeface="Noto Sans JP"/>
                <a:cs typeface="Noto Sans JP"/>
              </a:rPr>
              <a:t> </a:t>
            </a:r>
            <a:r>
              <a:rPr dirty="0" sz="4050" spc="-770"/>
              <a:t>사례</a:t>
            </a:r>
            <a:r>
              <a:rPr dirty="0" sz="4050" spc="-415"/>
              <a:t> </a:t>
            </a:r>
            <a:r>
              <a:rPr dirty="0" sz="4050" spc="-770"/>
              <a:t>체험으로</a:t>
            </a:r>
            <a:r>
              <a:rPr dirty="0" sz="4050" spc="-415"/>
              <a:t> </a:t>
            </a:r>
            <a:r>
              <a:rPr dirty="0" sz="4050" spc="-790"/>
              <a:t>이해하는 </a:t>
            </a:r>
            <a:r>
              <a:rPr dirty="0" sz="4000" spc="-285">
                <a:latin typeface="Noto Sans JP"/>
                <a:cs typeface="Noto Sans JP"/>
              </a:rPr>
              <a:t>HTHT×SEL</a:t>
            </a:r>
            <a:r>
              <a:rPr dirty="0" sz="4000" spc="55">
                <a:latin typeface="Noto Sans JP"/>
                <a:cs typeface="Noto Sans JP"/>
              </a:rPr>
              <a:t> </a:t>
            </a:r>
            <a:r>
              <a:rPr dirty="0" sz="4000">
                <a:latin typeface="Noto Sans JP"/>
                <a:cs typeface="Noto Sans JP"/>
              </a:rPr>
              <a:t>-</a:t>
            </a:r>
            <a:r>
              <a:rPr dirty="0" sz="4000" spc="5">
                <a:latin typeface="Noto Sans JP"/>
                <a:cs typeface="Noto Sans JP"/>
              </a:rPr>
              <a:t> </a:t>
            </a:r>
            <a:r>
              <a:rPr dirty="0" sz="4000" spc="-625">
                <a:latin typeface="Noto Sans JP"/>
                <a:cs typeface="Noto Sans JP"/>
              </a:rPr>
              <a:t>2</a:t>
            </a:r>
            <a:r>
              <a:rPr dirty="0" sz="4050" spc="-625"/>
              <a:t>차시</a:t>
            </a:r>
            <a:endParaRPr sz="4050">
              <a:latin typeface="Noto Sans JP"/>
              <a:cs typeface="Noto Sans JP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012630" y="2153285"/>
            <a:ext cx="216662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325">
                <a:solidFill>
                  <a:srgbClr val="1C4ED8"/>
                </a:solidFill>
                <a:latin typeface="Dotum"/>
                <a:cs typeface="Dotum"/>
              </a:rPr>
              <a:t>프로젝트</a:t>
            </a:r>
            <a:r>
              <a:rPr dirty="0" sz="1700" spc="-15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1C4ED8"/>
                </a:solidFill>
                <a:latin typeface="Dotum"/>
                <a:cs typeface="Dotum"/>
              </a:rPr>
              <a:t>기획</a:t>
            </a:r>
            <a:r>
              <a:rPr dirty="0" sz="1700" spc="-14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1C4ED8"/>
                </a:solidFill>
                <a:latin typeface="Dotum"/>
                <a:cs typeface="Dotum"/>
              </a:rPr>
              <a:t>및</a:t>
            </a:r>
            <a:r>
              <a:rPr dirty="0" sz="1700" spc="-14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1C4ED8"/>
                </a:solidFill>
                <a:latin typeface="Dotum"/>
                <a:cs typeface="Dotum"/>
              </a:rPr>
              <a:t>설계</a:t>
            </a:r>
            <a:r>
              <a:rPr dirty="0" sz="1700" spc="-14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1C4ED8"/>
                </a:solidFill>
                <a:latin typeface="Dotum"/>
                <a:cs typeface="Dotum"/>
              </a:rPr>
              <a:t>활동</a:t>
            </a:r>
            <a:endParaRPr sz="1700">
              <a:latin typeface="Dotum"/>
              <a:cs typeface="Dotum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3124200"/>
            <a:ext cx="3047999" cy="3047999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4495799" y="8115299"/>
            <a:ext cx="3200400" cy="342900"/>
          </a:xfrm>
          <a:custGeom>
            <a:avLst/>
            <a:gdLst/>
            <a:ahLst/>
            <a:cxnLst/>
            <a:rect l="l" t="t" r="r" b="b"/>
            <a:pathLst>
              <a:path w="3200400" h="342900">
                <a:moveTo>
                  <a:pt x="3028949" y="342899"/>
                </a:moveTo>
                <a:lnTo>
                  <a:pt x="171449" y="342899"/>
                </a:lnTo>
                <a:lnTo>
                  <a:pt x="163026" y="342693"/>
                </a:lnTo>
                <a:lnTo>
                  <a:pt x="121679" y="335518"/>
                </a:lnTo>
                <a:lnTo>
                  <a:pt x="83314" y="318513"/>
                </a:lnTo>
                <a:lnTo>
                  <a:pt x="50216" y="292683"/>
                </a:lnTo>
                <a:lnTo>
                  <a:pt x="24385" y="259583"/>
                </a:lnTo>
                <a:lnTo>
                  <a:pt x="7380" y="221219"/>
                </a:lnTo>
                <a:lnTo>
                  <a:pt x="205" y="179872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8"/>
                </a:lnTo>
                <a:lnTo>
                  <a:pt x="24385" y="83314"/>
                </a:lnTo>
                <a:lnTo>
                  <a:pt x="50216" y="50216"/>
                </a:lnTo>
                <a:lnTo>
                  <a:pt x="83314" y="24385"/>
                </a:lnTo>
                <a:lnTo>
                  <a:pt x="121679" y="7379"/>
                </a:lnTo>
                <a:lnTo>
                  <a:pt x="163026" y="205"/>
                </a:lnTo>
                <a:lnTo>
                  <a:pt x="171449" y="0"/>
                </a:lnTo>
                <a:lnTo>
                  <a:pt x="3028949" y="0"/>
                </a:lnTo>
                <a:lnTo>
                  <a:pt x="3070618" y="5139"/>
                </a:lnTo>
                <a:lnTo>
                  <a:pt x="3109770" y="20242"/>
                </a:lnTo>
                <a:lnTo>
                  <a:pt x="3144081" y="44405"/>
                </a:lnTo>
                <a:lnTo>
                  <a:pt x="3171504" y="76196"/>
                </a:lnTo>
                <a:lnTo>
                  <a:pt x="3190381" y="113698"/>
                </a:lnTo>
                <a:lnTo>
                  <a:pt x="3199576" y="154644"/>
                </a:lnTo>
                <a:lnTo>
                  <a:pt x="3200399" y="171449"/>
                </a:lnTo>
                <a:lnTo>
                  <a:pt x="3200193" y="179872"/>
                </a:lnTo>
                <a:lnTo>
                  <a:pt x="3193018" y="221219"/>
                </a:lnTo>
                <a:lnTo>
                  <a:pt x="3176012" y="259584"/>
                </a:lnTo>
                <a:lnTo>
                  <a:pt x="3150183" y="292683"/>
                </a:lnTo>
                <a:lnTo>
                  <a:pt x="3117083" y="318513"/>
                </a:lnTo>
                <a:lnTo>
                  <a:pt x="3078719" y="335518"/>
                </a:lnTo>
                <a:lnTo>
                  <a:pt x="3037372" y="342693"/>
                </a:lnTo>
                <a:lnTo>
                  <a:pt x="3028949" y="3428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4672260" y="6797885"/>
            <a:ext cx="2847975" cy="158940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553085" marR="545465" indent="376555">
              <a:lnSpc>
                <a:spcPct val="146100"/>
              </a:lnSpc>
              <a:spcBef>
                <a:spcPts val="80"/>
              </a:spcBef>
            </a:pPr>
            <a:r>
              <a:rPr dirty="0" sz="1700" spc="-245">
                <a:solidFill>
                  <a:srgbClr val="333333"/>
                </a:solidFill>
                <a:latin typeface="Dotum"/>
                <a:cs typeface="Dotum"/>
              </a:rPr>
              <a:t>강사</a:t>
            </a:r>
            <a:r>
              <a:rPr dirty="0" sz="1700" spc="-245">
                <a:solidFill>
                  <a:srgbClr val="333333"/>
                </a:solidFill>
                <a:latin typeface="Comic Sans MS"/>
                <a:cs typeface="Comic Sans MS"/>
              </a:rPr>
              <a:t>:</a:t>
            </a:r>
            <a:r>
              <a:rPr dirty="0" sz="1700" spc="-7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dirty="0" sz="1700" spc="-350" b="1">
                <a:solidFill>
                  <a:srgbClr val="1D40AF"/>
                </a:solidFill>
                <a:latin typeface="Malgun Gothic"/>
                <a:cs typeface="Malgun Gothic"/>
              </a:rPr>
              <a:t>김준오 </a:t>
            </a:r>
            <a:r>
              <a:rPr dirty="0" sz="1450" spc="-70" b="0">
                <a:solidFill>
                  <a:srgbClr val="1C4ED8"/>
                </a:solidFill>
                <a:latin typeface="Noto Sans JP Medium"/>
                <a:cs typeface="Noto Sans JP Medium"/>
              </a:rPr>
              <a:t>AIDT-</a:t>
            </a:r>
            <a:r>
              <a:rPr dirty="0" sz="1450" spc="-55" b="0">
                <a:solidFill>
                  <a:srgbClr val="1C4ED8"/>
                </a:solidFill>
                <a:latin typeface="Noto Sans JP Medium"/>
                <a:cs typeface="Noto Sans JP Medium"/>
              </a:rPr>
              <a:t>HTHT</a:t>
            </a:r>
            <a:r>
              <a:rPr dirty="0" sz="1450" spc="35" b="0">
                <a:solidFill>
                  <a:srgbClr val="1C4ED8"/>
                </a:solidFill>
                <a:latin typeface="Noto Sans JP Medium"/>
                <a:cs typeface="Noto Sans JP Medium"/>
              </a:rPr>
              <a:t> </a:t>
            </a:r>
            <a:r>
              <a:rPr dirty="0" sz="1500" spc="-280">
                <a:solidFill>
                  <a:srgbClr val="1C4ED8"/>
                </a:solidFill>
                <a:latin typeface="Dotum"/>
                <a:cs typeface="Dotum"/>
              </a:rPr>
              <a:t>교육연구회 </a:t>
            </a:r>
            <a:r>
              <a:rPr dirty="0" sz="1500" spc="-195">
                <a:solidFill>
                  <a:srgbClr val="333333"/>
                </a:solidFill>
                <a:latin typeface="Dotum"/>
                <a:cs typeface="Dotum"/>
              </a:rPr>
              <a:t>주관</a:t>
            </a:r>
            <a:r>
              <a:rPr dirty="0" sz="1500" spc="-195">
                <a:solidFill>
                  <a:srgbClr val="333333"/>
                </a:solidFill>
                <a:latin typeface="Comic Sans MS"/>
                <a:cs typeface="Comic Sans MS"/>
              </a:rPr>
              <a:t>:</a:t>
            </a:r>
            <a:r>
              <a:rPr dirty="0" sz="1500" spc="-7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dirty="0" sz="1450" spc="-85" b="1">
                <a:solidFill>
                  <a:srgbClr val="1D40AF"/>
                </a:solidFill>
                <a:latin typeface="Noto Sans JP"/>
                <a:cs typeface="Noto Sans JP"/>
              </a:rPr>
              <a:t>AIEDAP</a:t>
            </a:r>
            <a:r>
              <a:rPr dirty="0" sz="1500" spc="-85" b="1">
                <a:solidFill>
                  <a:srgbClr val="1D40AF"/>
                </a:solidFill>
                <a:latin typeface="Malgun Gothic"/>
                <a:cs typeface="Malgun Gothic"/>
              </a:rPr>
              <a:t>수도권역</a:t>
            </a:r>
            <a:endParaRPr sz="15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3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150" spc="-190">
                <a:solidFill>
                  <a:srgbClr val="1D40AF"/>
                </a:solidFill>
                <a:latin typeface="Dotum"/>
                <a:cs typeface="Dotum"/>
              </a:rPr>
              <a:t>고등학교</a:t>
            </a:r>
            <a:r>
              <a:rPr dirty="0" sz="1150" spc="-9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150" spc="-55" b="0">
                <a:solidFill>
                  <a:srgbClr val="1D40AF"/>
                </a:solidFill>
                <a:latin typeface="Noto Sans JP Medium"/>
                <a:cs typeface="Noto Sans JP Medium"/>
              </a:rPr>
              <a:t>1-</a:t>
            </a:r>
            <a:r>
              <a:rPr dirty="0" sz="1150" spc="-150" b="0">
                <a:solidFill>
                  <a:srgbClr val="1D40AF"/>
                </a:solidFill>
                <a:latin typeface="Noto Sans JP Medium"/>
                <a:cs typeface="Noto Sans JP Medium"/>
              </a:rPr>
              <a:t>2</a:t>
            </a:r>
            <a:r>
              <a:rPr dirty="0" sz="1150" spc="-150">
                <a:solidFill>
                  <a:srgbClr val="1D40AF"/>
                </a:solidFill>
                <a:latin typeface="Dotum"/>
                <a:cs typeface="Dotum"/>
              </a:rPr>
              <a:t>학년</a:t>
            </a:r>
            <a:r>
              <a:rPr dirty="0" sz="1150" spc="-9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D40AF"/>
                </a:solidFill>
                <a:latin typeface="Dotum"/>
                <a:cs typeface="Dotum"/>
              </a:rPr>
              <a:t>대상</a:t>
            </a:r>
            <a:r>
              <a:rPr dirty="0" sz="1150" spc="-9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150" b="0">
                <a:solidFill>
                  <a:srgbClr val="1D40AF"/>
                </a:solidFill>
                <a:latin typeface="Noto Sans JP Medium"/>
                <a:cs typeface="Noto Sans JP Medium"/>
              </a:rPr>
              <a:t>|</a:t>
            </a:r>
            <a:r>
              <a:rPr dirty="0" sz="1150" spc="40" b="0">
                <a:solidFill>
                  <a:srgbClr val="1D40AF"/>
                </a:solidFill>
                <a:latin typeface="Noto Sans JP Medium"/>
                <a:cs typeface="Noto Sans JP Medium"/>
              </a:rPr>
              <a:t> </a:t>
            </a:r>
            <a:r>
              <a:rPr dirty="0" sz="1150" spc="-60" b="0">
                <a:solidFill>
                  <a:srgbClr val="1D40AF"/>
                </a:solidFill>
                <a:latin typeface="Noto Sans JP Medium"/>
                <a:cs typeface="Noto Sans JP Medium"/>
              </a:rPr>
              <a:t>HTHT</a:t>
            </a:r>
            <a:r>
              <a:rPr dirty="0" sz="1150" spc="40" b="0">
                <a:solidFill>
                  <a:srgbClr val="1D40AF"/>
                </a:solidFill>
                <a:latin typeface="Noto Sans JP Medium"/>
                <a:cs typeface="Noto Sans JP Medium"/>
              </a:rPr>
              <a:t> </a:t>
            </a:r>
            <a:r>
              <a:rPr dirty="0" sz="1150" spc="-190">
                <a:solidFill>
                  <a:srgbClr val="1D40AF"/>
                </a:solidFill>
                <a:latin typeface="Dotum"/>
                <a:cs typeface="Dotum"/>
              </a:rPr>
              <a:t>융합</a:t>
            </a:r>
            <a:r>
              <a:rPr dirty="0" sz="1150" spc="-9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1D40AF"/>
                </a:solidFill>
                <a:latin typeface="Dotum"/>
                <a:cs typeface="Dotum"/>
              </a:rPr>
              <a:t>프로젝트</a:t>
            </a:r>
            <a:r>
              <a:rPr dirty="0" sz="1150" spc="-9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1D40AF"/>
                </a:solidFill>
                <a:latin typeface="Dotum"/>
                <a:cs typeface="Dotum"/>
              </a:rPr>
              <a:t>설계</a:t>
            </a:r>
            <a:endParaRPr sz="1150">
              <a:latin typeface="Dotum"/>
              <a:cs typeface="Dotum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" y="609599"/>
            <a:ext cx="609599" cy="609599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0" y="8534399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19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9"/>
                </a:lnTo>
                <a:close/>
              </a:path>
            </a:pathLst>
          </a:custGeom>
          <a:solidFill>
            <a:srgbClr val="2B52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292099" y="8648648"/>
            <a:ext cx="2473960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80"/>
              </a:lnSpc>
            </a:pPr>
            <a:r>
              <a:rPr dirty="0" sz="1200" spc="-75">
                <a:solidFill>
                  <a:srgbClr val="FFFFFF"/>
                </a:solidFill>
                <a:latin typeface="Noto Sans JP"/>
                <a:cs typeface="Noto Sans JP"/>
              </a:rPr>
              <a:t>AIDT</a:t>
            </a:r>
            <a:r>
              <a:rPr dirty="0" sz="1200" spc="35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dirty="0" sz="1200" spc="-225">
                <a:solidFill>
                  <a:srgbClr val="FFFFFF"/>
                </a:solidFill>
                <a:latin typeface="Dotum"/>
                <a:cs typeface="Dotum"/>
              </a:rPr>
              <a:t>사례</a:t>
            </a:r>
            <a:r>
              <a:rPr dirty="0" sz="1200" spc="-9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200" spc="-225">
                <a:solidFill>
                  <a:srgbClr val="FFFFFF"/>
                </a:solidFill>
                <a:latin typeface="Dotum"/>
                <a:cs typeface="Dotum"/>
              </a:rPr>
              <a:t>체험으로</a:t>
            </a:r>
            <a:r>
              <a:rPr dirty="0" sz="1200" spc="-9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200" spc="-225">
                <a:solidFill>
                  <a:srgbClr val="FFFFFF"/>
                </a:solidFill>
                <a:latin typeface="Dotum"/>
                <a:cs typeface="Dotum"/>
              </a:rPr>
              <a:t>이해하는</a:t>
            </a:r>
            <a:r>
              <a:rPr dirty="0" sz="1200" spc="-9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200" spc="-65">
                <a:solidFill>
                  <a:srgbClr val="FFFFFF"/>
                </a:solidFill>
                <a:latin typeface="Noto Sans JP"/>
                <a:cs typeface="Noto Sans JP"/>
              </a:rPr>
              <a:t>HTHT×SEL</a:t>
            </a:r>
            <a:endParaRPr sz="1200">
              <a:latin typeface="Noto Sans JP"/>
              <a:cs typeface="Noto Sans JP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1772899" y="8648648"/>
            <a:ext cx="165100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80"/>
              </a:lnSpc>
            </a:pPr>
            <a:r>
              <a:rPr dirty="0" sz="1200" spc="-50">
                <a:solidFill>
                  <a:srgbClr val="FFFFFF"/>
                </a:solidFill>
                <a:latin typeface="Noto Sans JP"/>
                <a:cs typeface="Noto Sans JP"/>
              </a:rPr>
              <a:t>1</a:t>
            </a:r>
            <a:endParaRPr sz="120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2025-07-26T03:32:07Z</dcterms:created>
  <dcterms:modified xsi:type="dcterms:W3CDTF">2025-07-26T03:32:07Z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2025-07-26T00:00:00Z</vt:filetime>
  </property>
  <property fmtid="{D5CDD505-2E9C-101B-9397-08002B2CF9AE}" pid="3" name="Producer">
    <vt:lpwstr>pypdf</vt:lpwstr>
  </property>
  <property fmtid="{D5CDD505-2E9C-101B-9397-08002B2CF9AE}" pid="4" name="LastSaved">
    <vt:filetime>2025-07-26T00:00:00Z</vt:filetime>
  </property>
</Properties>
</file>