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09" r:id="rId3"/>
    <p:sldId id="286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10" r:id="rId12"/>
    <p:sldId id="306" r:id="rId13"/>
    <p:sldId id="295" r:id="rId14"/>
    <p:sldId id="307" r:id="rId15"/>
    <p:sldId id="30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7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1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3CC9-6D72-444B-A0D3-AD4AC0D644C1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12" y="189791"/>
            <a:ext cx="6888006" cy="5752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19739" y="6264998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里 </a:t>
            </a:r>
            <a:r>
              <a:rPr lang="en-US" altLang="zh-CN" dirty="0" smtClean="0"/>
              <a:t>b1 b2 </a:t>
            </a:r>
            <a:r>
              <a:rPr lang="zh-CN" altLang="en-US" dirty="0"/>
              <a:t>应</a:t>
            </a:r>
            <a:r>
              <a:rPr lang="zh-CN" altLang="en-US" dirty="0" smtClean="0"/>
              <a:t>该是俩向量，图有点问题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92150" y="353085"/>
            <a:ext cx="733330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5" y="4413893"/>
            <a:ext cx="8248650" cy="933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591540" y="353085"/>
            <a:ext cx="733330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90930" y="307816"/>
            <a:ext cx="733330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70345" y="1176950"/>
            <a:ext cx="1511928" cy="351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7057595" y="1176950"/>
            <a:ext cx="868714" cy="323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590107" y="1249378"/>
            <a:ext cx="4268708" cy="316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067051" y="4504333"/>
            <a:ext cx="2693641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88632" y="4522535"/>
            <a:ext cx="2231915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448488" y="4531586"/>
            <a:ext cx="876582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59644" y="353085"/>
            <a:ext cx="1665836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0"/>
          <a:stretch/>
        </p:blipFill>
        <p:spPr>
          <a:xfrm>
            <a:off x="530524" y="4205994"/>
            <a:ext cx="8248650" cy="14880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19261" y="1261625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9284700" y="1183692"/>
            <a:ext cx="402509" cy="228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7" r="57217"/>
          <a:stretch/>
        </p:blipFill>
        <p:spPr>
          <a:xfrm>
            <a:off x="530524" y="5694062"/>
            <a:ext cx="3213829" cy="9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3857889"/>
            <a:ext cx="10115550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" b="6593"/>
          <a:stretch/>
        </p:blipFill>
        <p:spPr>
          <a:xfrm>
            <a:off x="535519" y="4677039"/>
            <a:ext cx="8528365" cy="21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/>
          <a:stretch/>
        </p:blipFill>
        <p:spPr>
          <a:xfrm>
            <a:off x="620299" y="0"/>
            <a:ext cx="7899012" cy="5053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12"/>
          <a:stretch/>
        </p:blipFill>
        <p:spPr>
          <a:xfrm>
            <a:off x="3027013" y="4972414"/>
            <a:ext cx="7899012" cy="15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3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767"/>
          <a:stretch/>
        </p:blipFill>
        <p:spPr>
          <a:xfrm>
            <a:off x="5022410" y="432303"/>
            <a:ext cx="3257816" cy="838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4858" y="475684"/>
            <a:ext cx="832919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9"/>
          <a:stretch/>
        </p:blipFill>
        <p:spPr>
          <a:xfrm>
            <a:off x="6062427" y="1508495"/>
            <a:ext cx="3877607" cy="1066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6"/>
          <a:stretch/>
        </p:blipFill>
        <p:spPr>
          <a:xfrm>
            <a:off x="1225235" y="4047983"/>
            <a:ext cx="9666761" cy="9511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47307" y="1728956"/>
            <a:ext cx="832919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84" y="4999181"/>
            <a:ext cx="6905587" cy="148109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627952" y="1728955"/>
            <a:ext cx="898637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946495" y="2480392"/>
            <a:ext cx="5595042" cy="18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381061" y="2574540"/>
            <a:ext cx="6482282" cy="331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</p:cNvCxnSpPr>
          <p:nvPr/>
        </p:nvCxnSpPr>
        <p:spPr>
          <a:xfrm flipH="1">
            <a:off x="6590923" y="1270503"/>
            <a:ext cx="60395" cy="45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3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767"/>
          <a:stretch/>
        </p:blipFill>
        <p:spPr>
          <a:xfrm>
            <a:off x="5022410" y="432303"/>
            <a:ext cx="3257816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47" y="4033648"/>
            <a:ext cx="3543300" cy="7429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26697" y="475683"/>
            <a:ext cx="832919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020554" y="1358020"/>
            <a:ext cx="1638679" cy="258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3"/>
          <a:stretch/>
        </p:blipFill>
        <p:spPr>
          <a:xfrm>
            <a:off x="4763491" y="295560"/>
            <a:ext cx="7232352" cy="1722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51" y="2371515"/>
            <a:ext cx="6836434" cy="10235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51" y="4110508"/>
            <a:ext cx="5772150" cy="552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4551" y="34710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同理有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8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9" y="4033648"/>
            <a:ext cx="10096500" cy="2400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04"/>
          <a:stretch/>
        </p:blipFill>
        <p:spPr>
          <a:xfrm>
            <a:off x="7496269" y="5872209"/>
            <a:ext cx="3069125" cy="78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4911" y="55028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同理</a:t>
            </a:r>
          </a:p>
        </p:txBody>
      </p:sp>
    </p:spTree>
    <p:extLst>
      <p:ext uri="{BB962C8B-B14F-4D97-AF65-F5344CB8AC3E}">
        <p14:creationId xmlns:p14="http://schemas.microsoft.com/office/powerpoint/2010/main" val="38130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28" y="620491"/>
            <a:ext cx="4610100" cy="971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2" y="4182888"/>
            <a:ext cx="9353550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8" r="65151"/>
          <a:stretch/>
        </p:blipFill>
        <p:spPr>
          <a:xfrm>
            <a:off x="550092" y="5033727"/>
            <a:ext cx="3080347" cy="622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2" y="5656103"/>
            <a:ext cx="9220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/>
        </p:blipFill>
        <p:spPr>
          <a:xfrm>
            <a:off x="2788282" y="4503345"/>
            <a:ext cx="5789125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2" y="4033648"/>
            <a:ext cx="9677400" cy="2590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1204" y="362139"/>
            <a:ext cx="751438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23430" y="389299"/>
            <a:ext cx="751438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8" y="4357641"/>
            <a:ext cx="9963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18084" y="353085"/>
            <a:ext cx="751438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8" y="4205994"/>
            <a:ext cx="914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" y="271273"/>
            <a:ext cx="4505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1" y="180739"/>
            <a:ext cx="6958713" cy="3386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18083" y="353085"/>
            <a:ext cx="2607397" cy="7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0" y="4205994"/>
            <a:ext cx="9963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22</Words>
  <Application>Microsoft Office PowerPoint</Application>
  <PresentationFormat>宽屏</PresentationFormat>
  <Paragraphs>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z</dc:creator>
  <cp:lastModifiedBy>shen z</cp:lastModifiedBy>
  <cp:revision>165</cp:revision>
  <dcterms:created xsi:type="dcterms:W3CDTF">2021-01-29T16:08:46Z</dcterms:created>
  <dcterms:modified xsi:type="dcterms:W3CDTF">2021-02-10T17:24:48Z</dcterms:modified>
</cp:coreProperties>
</file>