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483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9B63D-39B4-4E08-A4F9-B2BC2715D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93511C-D418-42CF-9B36-E852573BE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6C136-099A-4DFE-AD96-EF73DC73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3533-143F-4A90-8083-E447C7B7CBAE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08B54-A212-4025-BEB0-EAA069EE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984066-2003-4088-8FFF-4B01994D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6B0E-7BC1-4462-88CB-28435BC6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68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08887-D482-4B96-8337-84C54EC4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7806FE-C60A-4534-A1D8-AA9305232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353C6-3D52-4D0F-934F-9E78750E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3533-143F-4A90-8083-E447C7B7CBAE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5E00B-4A97-4918-A02C-E076EAAC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60CC7-5A6A-4C28-A6C8-D56D51A2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6B0E-7BC1-4462-88CB-28435BC6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79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B5617E-C15A-4A6A-9222-8852741B2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38DC78-200D-4BC3-981F-26B4B6063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4D83B-8039-4962-B14F-63FC7830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3533-143F-4A90-8083-E447C7B7CBAE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33F11-F5C4-4F66-B457-0286567B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0AC5A-3C02-409F-8FC4-62923FA7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6B0E-7BC1-4462-88CB-28435BC6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0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0B35F-EEB7-4234-A927-974877A1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3B6A5-D325-437B-B2B7-3746E3850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F07BF-4D6D-42CD-A9EB-0FCD5796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3533-143F-4A90-8083-E447C7B7CBAE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ECD94-EAD6-407D-A11C-002042EC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20BFE-0426-4C39-9D59-E4D9E261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6B0E-7BC1-4462-88CB-28435BC6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1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0538A-0E86-4BC3-A26F-9D31C7CE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D9625D-84FA-40AE-ACEF-A391C93A7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F9CFA2-BFCD-4CB7-B4F5-13584CB4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3533-143F-4A90-8083-E447C7B7CBAE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27A693-7FD8-4CDE-92F9-EC658CD4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9C630-7E2E-4351-ACC8-DDBA6BFB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6B0E-7BC1-4462-88CB-28435BC6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C72C7-538C-49C0-9DC7-D5EE3A99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B5AC6-2D04-403C-8B07-9C23C8DB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095F45-DD73-4FFD-B358-0E36F7100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E5A73-DC01-4929-98C7-E25A8594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3533-143F-4A90-8083-E447C7B7CBAE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636AA-D322-431B-8979-3465C62F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621F85-6589-4EDF-BB17-E63A589A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6B0E-7BC1-4462-88CB-28435BC6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8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9EA40-1A3D-4B01-8C70-15215FFF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BA4E09-6166-4F26-84DD-E273B3E6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5765C7-A9EB-4A79-B3A1-1EF08F6D6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F64F1D-0AEF-42C1-A36E-4621B6B5B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7FAA46-3807-4E27-B49D-3C27D607D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684367-8010-4DDE-A18D-678CC286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3533-143F-4A90-8083-E447C7B7CBAE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4A204E-5F4F-4F71-8BD0-D0ECCF36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F20E08-B2D7-4F39-A990-F0C82510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6B0E-7BC1-4462-88CB-28435BC6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74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4466A-B48F-4CF4-B118-057ED282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96A26C-E132-460A-A995-784F52C4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3533-143F-4A90-8083-E447C7B7CBAE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27D4DE-9E67-4626-ABC3-080D12A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B449A-9568-4089-9CD0-3568A67B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6B0E-7BC1-4462-88CB-28435BC6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58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0585A0-C74E-489E-9CA4-6D5983E7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3533-143F-4A90-8083-E447C7B7CBAE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F600EB-A086-4786-AD6E-5F44154C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A46917-29E1-485B-9970-54304F29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6B0E-7BC1-4462-88CB-28435BC6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83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657F4-3206-4E7D-A97B-E00870AD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68656-E6B7-4357-A0C2-217B6DB80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4A181A-3BD3-46D5-936B-0BBDD6D7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DD62EA-1F33-4904-95AA-F5904A0F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3533-143F-4A90-8083-E447C7B7CBAE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ED2CBE-FA7A-4D0A-91F5-C3254654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B22E95-EE19-4CF0-95C3-15B42E4D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6B0E-7BC1-4462-88CB-28435BC6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2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C5B08-3CDF-4CEC-A4EA-C0BEC51D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0E9790-9EF9-4DED-92E5-ACEF145FB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397372-C7DA-4303-9689-8220FD0D3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0A4CB-B000-4AF0-8151-F49463AA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3533-143F-4A90-8083-E447C7B7CBAE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3582D1-2A4E-4985-BB0F-E43DC3EA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844A47-AC67-4D19-8E5B-7712FDCE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6B0E-7BC1-4462-88CB-28435BC6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3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C927E3-151F-423B-80F3-CB9D59CA4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F50363-7003-4A4F-A2B3-38E090BBB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FA208-EA81-4643-8ADB-46D7733AC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93533-143F-4A90-8083-E447C7B7CBAE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74C5B-8EDB-4508-A085-C4596021D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66C56-BA98-4D97-B0A2-AADC1AC5D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16B0E-7BC1-4462-88CB-28435BC6A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06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EE17A-6EF4-4AD3-B820-3FF498DFB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37"/>
            <a:ext cx="9144000" cy="963039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발표자료</a:t>
            </a:r>
            <a:endParaRPr lang="ko-KR" altLang="en-US" sz="4000" dirty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모서리가 둥근 직사각형 6">
            <a:extLst>
              <a:ext uri="{FF2B5EF4-FFF2-40B4-BE49-F238E27FC236}">
                <a16:creationId xmlns:a16="http://schemas.microsoft.com/office/drawing/2014/main" id="{A05CA79C-D1CB-4E45-B7A8-F03F51F95031}"/>
              </a:ext>
            </a:extLst>
          </p:cNvPr>
          <p:cNvSpPr/>
          <p:nvPr/>
        </p:nvSpPr>
        <p:spPr bwMode="auto">
          <a:xfrm flipV="1">
            <a:off x="1612316" y="969791"/>
            <a:ext cx="8967367" cy="4571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6758" tIns="48379" rIns="96758" bIns="48379" anchor="ctr"/>
          <a:lstStyle/>
          <a:p>
            <a:pPr marL="362828" indent="-362828"/>
            <a:endParaRPr lang="ko-KR" altLang="en-US" sz="148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E36DC-EB2B-40EE-9680-CE575E652A81}"/>
              </a:ext>
            </a:extLst>
          </p:cNvPr>
          <p:cNvSpPr txBox="1"/>
          <p:nvPr/>
        </p:nvSpPr>
        <p:spPr>
          <a:xfrm>
            <a:off x="9634899" y="5514"/>
            <a:ext cx="25651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센서활용 및 사물인터넷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(IoT) 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 서비스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53C933-5104-4906-9B32-D0BDF3F2096B}"/>
              </a:ext>
            </a:extLst>
          </p:cNvPr>
          <p:cNvSpPr txBox="1"/>
          <p:nvPr/>
        </p:nvSpPr>
        <p:spPr>
          <a:xfrm>
            <a:off x="0" y="5514"/>
            <a:ext cx="5661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부록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1]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6E6C1-71DA-472C-A92F-4AB12DED0C60}"/>
              </a:ext>
            </a:extLst>
          </p:cNvPr>
          <p:cNvSpPr txBox="1"/>
          <p:nvPr/>
        </p:nvSpPr>
        <p:spPr>
          <a:xfrm>
            <a:off x="1388852" y="1552755"/>
            <a:ext cx="102913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목적 및 필요성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적용기술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기대효과 및 발전가능성</a:t>
            </a:r>
            <a:endParaRPr lang="en-US" altLang="ko-KR" sz="2400" dirty="0"/>
          </a:p>
          <a:p>
            <a:r>
              <a:rPr lang="ko-KR" altLang="en-US" sz="2400" dirty="0"/>
              <a:t>발표 </a:t>
            </a:r>
            <a:r>
              <a:rPr lang="en-US" altLang="ko-KR" sz="2400" dirty="0"/>
              <a:t>3</a:t>
            </a:r>
            <a:r>
              <a:rPr lang="ko-KR" altLang="en-US" sz="2400" dirty="0"/>
              <a:t>분 </a:t>
            </a:r>
            <a:r>
              <a:rPr lang="en-US" altLang="ko-KR" sz="2400" dirty="0"/>
              <a:t>+ </a:t>
            </a:r>
            <a:r>
              <a:rPr lang="ko-KR" altLang="en-US" sz="2400" dirty="0"/>
              <a:t>질의응답 </a:t>
            </a:r>
            <a:r>
              <a:rPr lang="en-US" altLang="ko-KR" sz="2400" dirty="0"/>
              <a:t>2</a:t>
            </a:r>
            <a:r>
              <a:rPr lang="ko-KR" altLang="en-US" sz="2400" dirty="0"/>
              <a:t>분</a:t>
            </a:r>
            <a:endParaRPr lang="en-US" altLang="ko-KR" sz="2400" dirty="0"/>
          </a:p>
          <a:p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분량 </a:t>
            </a:r>
            <a:r>
              <a:rPr lang="en-US" altLang="ko-KR" sz="2400" dirty="0"/>
              <a:t>– PPT </a:t>
            </a:r>
            <a:r>
              <a:rPr lang="ko-KR" altLang="en-US" sz="2400" dirty="0"/>
              <a:t>슬라이드 </a:t>
            </a:r>
            <a:r>
              <a:rPr lang="en-US" altLang="ko-KR" sz="2400" dirty="0"/>
              <a:t>4</a:t>
            </a:r>
            <a:r>
              <a:rPr lang="ko-KR" altLang="en-US" sz="2400" dirty="0"/>
              <a:t>장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파일명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조이름</a:t>
            </a:r>
            <a:r>
              <a:rPr lang="en-US" altLang="ko-KR" sz="2400" dirty="0"/>
              <a:t>.ppt (</a:t>
            </a:r>
            <a:r>
              <a:rPr lang="ko-KR" altLang="en-US" sz="2400" dirty="0"/>
              <a:t>예</a:t>
            </a:r>
            <a:r>
              <a:rPr lang="en-US" altLang="ko-KR" sz="2400" dirty="0"/>
              <a:t>. 1</a:t>
            </a:r>
            <a:r>
              <a:rPr lang="ko-KR" altLang="en-US" sz="2400" dirty="0"/>
              <a:t>조</a:t>
            </a:r>
            <a:r>
              <a:rPr lang="en-US" altLang="ko-KR" sz="2400" dirty="0"/>
              <a:t>.ppt)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8:30~9:20am </a:t>
            </a:r>
            <a:r>
              <a:rPr lang="ko-KR" altLang="en-US" sz="2400" dirty="0"/>
              <a:t>출력 가능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감점요인 </a:t>
            </a:r>
            <a:r>
              <a:rPr lang="en-US" altLang="ko-KR" sz="2400" dirty="0"/>
              <a:t>– </a:t>
            </a:r>
            <a:r>
              <a:rPr lang="ko-KR" altLang="en-US" sz="2400" dirty="0"/>
              <a:t>소속</a:t>
            </a:r>
            <a:r>
              <a:rPr lang="en-US" altLang="ko-KR" sz="2400" dirty="0"/>
              <a:t>(</a:t>
            </a:r>
            <a:r>
              <a:rPr lang="ko-KR" altLang="en-US" sz="2400" dirty="0"/>
              <a:t>학교명</a:t>
            </a:r>
            <a:r>
              <a:rPr lang="en-US" altLang="ko-KR" sz="2400" dirty="0"/>
              <a:t>), </a:t>
            </a:r>
            <a:r>
              <a:rPr lang="ko-KR" altLang="en-US" sz="2400" dirty="0"/>
              <a:t>이름 넣지 말 것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959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59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HY헤드라인M</vt:lpstr>
      <vt:lpstr>맑은 고딕</vt:lpstr>
      <vt:lpstr>Arial</vt:lpstr>
      <vt:lpstr>Office 테마</vt:lpstr>
      <vt:lpstr>발표자료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발표자료</dc:title>
  <dc:creator>강 현주</dc:creator>
  <cp:lastModifiedBy>강 현주</cp:lastModifiedBy>
  <cp:revision>1</cp:revision>
  <dcterms:created xsi:type="dcterms:W3CDTF">2020-08-06T11:23:30Z</dcterms:created>
  <dcterms:modified xsi:type="dcterms:W3CDTF">2020-08-06T11:26:51Z</dcterms:modified>
</cp:coreProperties>
</file>