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B0C40-8FCA-4C79-B918-A264F916822B}" v="6" dt="2024-01-15T18:40:30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EF1797A-CBA9-4BAA-8FD7-667E8CE893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61C501-A691-4174-8012-176E5850F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C7938-4A17-4CA0-A1B2-810C93490DB5}" type="datetime1">
              <a:rPr lang="de-DE" smtClean="0"/>
              <a:t>15.01.2024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727D2-7945-4D38-B2DD-AA9CF48D6C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FA8E03-734A-46B8-B082-A5080F52A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E628E-01D0-427D-A539-6670C1231E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7197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E8948-D389-4F9F-9471-5DB9E2E9AA1D}" type="datetime1">
              <a:rPr lang="de-DE" smtClean="0"/>
              <a:pPr/>
              <a:t>15.01.2024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F54EF-7171-45AE-9BE4-CD12CA21DC0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42022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F54EF-7171-45AE-9BE4-CD12CA21DC0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73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8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2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1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8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0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6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7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213" y="706777"/>
            <a:ext cx="10349809" cy="2179339"/>
          </a:xfrm>
        </p:spPr>
        <p:txBody>
          <a:bodyPr rtlCol="0" anchor="t">
            <a:normAutofit/>
          </a:bodyPr>
          <a:lstStyle/>
          <a:p>
            <a:pPr rtl="0"/>
            <a:r>
              <a:rPr lang="de-DE" dirty="0" err="1"/>
              <a:t>Git</a:t>
            </a:r>
            <a:r>
              <a:rPr lang="de-DE" dirty="0"/>
              <a:t>-Versionsverwaltung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89729" y="3427455"/>
            <a:ext cx="5415516" cy="2308184"/>
          </a:xfrm>
        </p:spPr>
        <p:txBody>
          <a:bodyPr rtlCol="0" anchor="b">
            <a:normAutofit/>
          </a:bodyPr>
          <a:lstStyle/>
          <a:p>
            <a:pPr algn="r" rtl="0"/>
            <a:endParaRPr lang="de-DE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45693-D9A4-41F4-A4DD-FA29D280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8B20A1-1735-FD96-F421-9F813750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26056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Breitbild</PresentationFormat>
  <Paragraphs>1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CosineVTI</vt:lpstr>
      <vt:lpstr>Git-Versionsverwaltung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 </dc:creator>
  <cp:revision>8</cp:revision>
  <dcterms:created xsi:type="dcterms:W3CDTF">2016-01-13T19:04:32Z</dcterms:created>
  <dcterms:modified xsi:type="dcterms:W3CDTF">2024-01-16T07:02:45Z</dcterms:modified>
</cp:coreProperties>
</file>