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72" r:id="rId4"/>
    <p:sldId id="292" r:id="rId5"/>
    <p:sldId id="291" r:id="rId6"/>
    <p:sldId id="284" r:id="rId7"/>
    <p:sldId id="286" r:id="rId8"/>
    <p:sldId id="287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A3A3A"/>
    <a:srgbClr val="FF5C01"/>
    <a:srgbClr val="181717"/>
    <a:srgbClr val="FFDE75"/>
    <a:srgbClr val="5D5C5C"/>
    <a:srgbClr val="808080"/>
    <a:srgbClr val="A3A2A2"/>
    <a:srgbClr val="C5C5C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8" autoAdjust="0"/>
  </p:normalViewPr>
  <p:slideViewPr>
    <p:cSldViewPr snapToGrid="0" showGuides="1">
      <p:cViewPr varScale="1">
        <p:scale>
          <a:sx n="67" d="100"/>
          <a:sy n="67" d="100"/>
        </p:scale>
        <p:origin x="644" y="60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59262a56f62bf4e" providerId="LiveId" clId="{00771A50-0D43-4EA6-8C8C-9290FA0888D5}"/>
    <pc:docChg chg="undo custSel addSld delSld modSld sldOrd">
      <pc:chgData name="" userId="759262a56f62bf4e" providerId="LiveId" clId="{00771A50-0D43-4EA6-8C8C-9290FA0888D5}" dt="2021-09-07T21:22:12.217" v="1405" actId="2696"/>
      <pc:docMkLst>
        <pc:docMk/>
      </pc:docMkLst>
      <pc:sldChg chg="del">
        <pc:chgData name="" userId="759262a56f62bf4e" providerId="LiveId" clId="{00771A50-0D43-4EA6-8C8C-9290FA0888D5}" dt="2021-09-07T21:22:11.677" v="1396" actId="2696"/>
        <pc:sldMkLst>
          <pc:docMk/>
          <pc:sldMk cId="308613212" sldId="257"/>
        </pc:sldMkLst>
      </pc:sldChg>
      <pc:sldChg chg="del ord">
        <pc:chgData name="" userId="759262a56f62bf4e" providerId="LiveId" clId="{00771A50-0D43-4EA6-8C8C-9290FA0888D5}" dt="2021-09-07T21:22:11.753" v="1397" actId="2696"/>
        <pc:sldMkLst>
          <pc:docMk/>
          <pc:sldMk cId="531071630" sldId="258"/>
        </pc:sldMkLst>
      </pc:sldChg>
      <pc:sldChg chg="del">
        <pc:chgData name="" userId="759262a56f62bf4e" providerId="LiveId" clId="{00771A50-0D43-4EA6-8C8C-9290FA0888D5}" dt="2021-09-07T21:22:11.827" v="1398" actId="2696"/>
        <pc:sldMkLst>
          <pc:docMk/>
          <pc:sldMk cId="77410611" sldId="259"/>
        </pc:sldMkLst>
      </pc:sldChg>
      <pc:sldChg chg="del">
        <pc:chgData name="" userId="759262a56f62bf4e" providerId="LiveId" clId="{00771A50-0D43-4EA6-8C8C-9290FA0888D5}" dt="2021-09-07T21:22:11.916" v="1399" actId="2696"/>
        <pc:sldMkLst>
          <pc:docMk/>
          <pc:sldMk cId="1530460438" sldId="260"/>
        </pc:sldMkLst>
      </pc:sldChg>
      <pc:sldChg chg="del">
        <pc:chgData name="" userId="759262a56f62bf4e" providerId="LiveId" clId="{00771A50-0D43-4EA6-8C8C-9290FA0888D5}" dt="2021-09-07T21:22:11.996" v="1400" actId="2696"/>
        <pc:sldMkLst>
          <pc:docMk/>
          <pc:sldMk cId="2289341447" sldId="261"/>
        </pc:sldMkLst>
      </pc:sldChg>
      <pc:sldChg chg="modSp del">
        <pc:chgData name="" userId="759262a56f62bf4e" providerId="LiveId" clId="{00771A50-0D43-4EA6-8C8C-9290FA0888D5}" dt="2021-09-07T21:22:12.075" v="1401" actId="2696"/>
        <pc:sldMkLst>
          <pc:docMk/>
          <pc:sldMk cId="3521936919" sldId="263"/>
        </pc:sldMkLst>
        <pc:spChg chg="mod">
          <ac:chgData name="" userId="759262a56f62bf4e" providerId="LiveId" clId="{00771A50-0D43-4EA6-8C8C-9290FA0888D5}" dt="2021-09-06T22:19:20.296" v="1176" actId="1076"/>
          <ac:spMkLst>
            <pc:docMk/>
            <pc:sldMk cId="3521936919" sldId="263"/>
            <ac:spMk id="81" creationId="{6ADA8E1E-498A-460B-A379-F784D472C9DA}"/>
          </ac:spMkLst>
        </pc:spChg>
      </pc:sldChg>
      <pc:sldChg chg="del">
        <pc:chgData name="" userId="759262a56f62bf4e" providerId="LiveId" clId="{00771A50-0D43-4EA6-8C8C-9290FA0888D5}" dt="2021-09-07T21:22:12.146" v="1402" actId="2696"/>
        <pc:sldMkLst>
          <pc:docMk/>
          <pc:sldMk cId="172025984" sldId="264"/>
        </pc:sldMkLst>
      </pc:sldChg>
      <pc:sldChg chg="del">
        <pc:chgData name="" userId="759262a56f62bf4e" providerId="LiveId" clId="{00771A50-0D43-4EA6-8C8C-9290FA0888D5}" dt="2021-09-07T21:22:12.182" v="1403" actId="2696"/>
        <pc:sldMkLst>
          <pc:docMk/>
          <pc:sldMk cId="777428548" sldId="265"/>
        </pc:sldMkLst>
      </pc:sldChg>
      <pc:sldChg chg="del ord">
        <pc:chgData name="" userId="759262a56f62bf4e" providerId="LiveId" clId="{00771A50-0D43-4EA6-8C8C-9290FA0888D5}" dt="2021-09-07T21:22:12.200" v="1404" actId="2696"/>
        <pc:sldMkLst>
          <pc:docMk/>
          <pc:sldMk cId="2627031174" sldId="266"/>
        </pc:sldMkLst>
      </pc:sldChg>
      <pc:sldChg chg="addSp delSp modSp">
        <pc:chgData name="" userId="759262a56f62bf4e" providerId="LiveId" clId="{00771A50-0D43-4EA6-8C8C-9290FA0888D5}" dt="2021-09-05T20:14:57.800" v="349" actId="1076"/>
        <pc:sldMkLst>
          <pc:docMk/>
          <pc:sldMk cId="3443197919" sldId="272"/>
        </pc:sldMkLst>
        <pc:spChg chg="del">
          <ac:chgData name="" userId="759262a56f62bf4e" providerId="LiveId" clId="{00771A50-0D43-4EA6-8C8C-9290FA0888D5}" dt="2021-09-05T14:48:51.404" v="16" actId="478"/>
          <ac:spMkLst>
            <pc:docMk/>
            <pc:sldMk cId="3443197919" sldId="272"/>
            <ac:spMk id="2" creationId="{096F7EA7-DFFB-40E4-87D8-1C8AF2E5E4B4}"/>
          </ac:spMkLst>
        </pc:spChg>
        <pc:spChg chg="mod topLvl">
          <ac:chgData name="" userId="759262a56f62bf4e" providerId="LiveId" clId="{00771A50-0D43-4EA6-8C8C-9290FA0888D5}" dt="2021-09-05T19:52:01.485" v="121" actId="165"/>
          <ac:spMkLst>
            <pc:docMk/>
            <pc:sldMk cId="3443197919" sldId="272"/>
            <ac:spMk id="4" creationId="{673714BC-1D6D-47E8-BDBC-A4EE1D7C9B24}"/>
          </ac:spMkLst>
        </pc:spChg>
        <pc:spChg chg="del">
          <ac:chgData name="" userId="759262a56f62bf4e" providerId="LiveId" clId="{00771A50-0D43-4EA6-8C8C-9290FA0888D5}" dt="2021-09-05T14:48:37.789" v="12" actId="478"/>
          <ac:spMkLst>
            <pc:docMk/>
            <pc:sldMk cId="3443197919" sldId="272"/>
            <ac:spMk id="8" creationId="{0A4D9DDB-2A97-4029-B998-D7B68279E0B5}"/>
          </ac:spMkLst>
        </pc:spChg>
        <pc:spChg chg="del">
          <ac:chgData name="" userId="759262a56f62bf4e" providerId="LiveId" clId="{00771A50-0D43-4EA6-8C8C-9290FA0888D5}" dt="2021-09-05T14:48:43.791" v="14" actId="478"/>
          <ac:spMkLst>
            <pc:docMk/>
            <pc:sldMk cId="3443197919" sldId="272"/>
            <ac:spMk id="9" creationId="{E819C346-A84C-409C-8019-90061AFEE009}"/>
          </ac:spMkLst>
        </pc:spChg>
        <pc:spChg chg="del">
          <ac:chgData name="" userId="759262a56f62bf4e" providerId="LiveId" clId="{00771A50-0D43-4EA6-8C8C-9290FA0888D5}" dt="2021-09-05T14:48:13.027" v="2" actId="478"/>
          <ac:spMkLst>
            <pc:docMk/>
            <pc:sldMk cId="3443197919" sldId="272"/>
            <ac:spMk id="10" creationId="{191C88F5-CC9B-4459-9A9D-DAA16113D6D5}"/>
          </ac:spMkLst>
        </pc:spChg>
        <pc:spChg chg="del">
          <ac:chgData name="" userId="759262a56f62bf4e" providerId="LiveId" clId="{00771A50-0D43-4EA6-8C8C-9290FA0888D5}" dt="2021-09-05T14:48:40.069" v="13" actId="478"/>
          <ac:spMkLst>
            <pc:docMk/>
            <pc:sldMk cId="3443197919" sldId="272"/>
            <ac:spMk id="11" creationId="{0F8EAC3E-FE6B-4AC8-B472-C5E43CE9FEFF}"/>
          </ac:spMkLst>
        </pc:spChg>
        <pc:spChg chg="del">
          <ac:chgData name="" userId="759262a56f62bf4e" providerId="LiveId" clId="{00771A50-0D43-4EA6-8C8C-9290FA0888D5}" dt="2021-09-05T14:48:34.807" v="11" actId="478"/>
          <ac:spMkLst>
            <pc:docMk/>
            <pc:sldMk cId="3443197919" sldId="272"/>
            <ac:spMk id="12" creationId="{CDB9360A-BA30-48B9-B671-2A36CE4D3A22}"/>
          </ac:spMkLst>
        </pc:spChg>
        <pc:spChg chg="del">
          <ac:chgData name="" userId="759262a56f62bf4e" providerId="LiveId" clId="{00771A50-0D43-4EA6-8C8C-9290FA0888D5}" dt="2021-09-05T14:48:28.407" v="9" actId="478"/>
          <ac:spMkLst>
            <pc:docMk/>
            <pc:sldMk cId="3443197919" sldId="272"/>
            <ac:spMk id="13" creationId="{416E22B5-F4DA-4B32-AF90-F591A9A60A83}"/>
          </ac:spMkLst>
        </pc:spChg>
        <pc:spChg chg="del">
          <ac:chgData name="" userId="759262a56f62bf4e" providerId="LiveId" clId="{00771A50-0D43-4EA6-8C8C-9290FA0888D5}" dt="2021-09-05T14:48:16.600" v="4" actId="478"/>
          <ac:spMkLst>
            <pc:docMk/>
            <pc:sldMk cId="3443197919" sldId="272"/>
            <ac:spMk id="14" creationId="{D2C41497-3ADA-4AA9-8324-900E2841F178}"/>
          </ac:spMkLst>
        </pc:spChg>
        <pc:spChg chg="del">
          <ac:chgData name="" userId="759262a56f62bf4e" providerId="LiveId" clId="{00771A50-0D43-4EA6-8C8C-9290FA0888D5}" dt="2021-09-05T14:48:45.946" v="15" actId="478"/>
          <ac:spMkLst>
            <pc:docMk/>
            <pc:sldMk cId="3443197919" sldId="272"/>
            <ac:spMk id="15" creationId="{A93E1BB8-C8C5-4EF8-B846-6D5E1A1BC35F}"/>
          </ac:spMkLst>
        </pc:spChg>
        <pc:spChg chg="del">
          <ac:chgData name="" userId="759262a56f62bf4e" providerId="LiveId" clId="{00771A50-0D43-4EA6-8C8C-9290FA0888D5}" dt="2021-09-05T14:48:14.452" v="3" actId="478"/>
          <ac:spMkLst>
            <pc:docMk/>
            <pc:sldMk cId="3443197919" sldId="272"/>
            <ac:spMk id="16" creationId="{5BC30E7C-5C96-4416-A4EC-46663B83EDE4}"/>
          </ac:spMkLst>
        </pc:spChg>
        <pc:spChg chg="del">
          <ac:chgData name="" userId="759262a56f62bf4e" providerId="LiveId" clId="{00771A50-0D43-4EA6-8C8C-9290FA0888D5}" dt="2021-09-05T14:48:26.700" v="8" actId="478"/>
          <ac:spMkLst>
            <pc:docMk/>
            <pc:sldMk cId="3443197919" sldId="272"/>
            <ac:spMk id="17" creationId="{FFB2F49C-CAAC-49C0-9DAB-BA185649FBDC}"/>
          </ac:spMkLst>
        </pc:spChg>
        <pc:spChg chg="del mod">
          <ac:chgData name="" userId="759262a56f62bf4e" providerId="LiveId" clId="{00771A50-0D43-4EA6-8C8C-9290FA0888D5}" dt="2021-09-05T14:48:23.328" v="6" actId="478"/>
          <ac:spMkLst>
            <pc:docMk/>
            <pc:sldMk cId="3443197919" sldId="272"/>
            <ac:spMk id="21" creationId="{24A8F3DC-D1FA-49B5-AE50-458D87DB47F2}"/>
          </ac:spMkLst>
        </pc:spChg>
        <pc:spChg chg="del">
          <ac:chgData name="" userId="759262a56f62bf4e" providerId="LiveId" clId="{00771A50-0D43-4EA6-8C8C-9290FA0888D5}" dt="2021-09-05T14:48:25.195" v="7" actId="478"/>
          <ac:spMkLst>
            <pc:docMk/>
            <pc:sldMk cId="3443197919" sldId="272"/>
            <ac:spMk id="22" creationId="{750E0D5B-32E7-45B7-8417-3D2C7694985A}"/>
          </ac:spMkLst>
        </pc:spChg>
        <pc:spChg chg="del">
          <ac:chgData name="" userId="759262a56f62bf4e" providerId="LiveId" clId="{00771A50-0D43-4EA6-8C8C-9290FA0888D5}" dt="2021-09-05T14:52:53.682" v="84" actId="478"/>
          <ac:spMkLst>
            <pc:docMk/>
            <pc:sldMk cId="3443197919" sldId="272"/>
            <ac:spMk id="24" creationId="{0274503B-5122-4623-AB9F-1245C2B01E9D}"/>
          </ac:spMkLst>
        </pc:spChg>
        <pc:spChg chg="add mod">
          <ac:chgData name="" userId="759262a56f62bf4e" providerId="LiveId" clId="{00771A50-0D43-4EA6-8C8C-9290FA0888D5}" dt="2021-09-05T20:14:57.800" v="349" actId="1076"/>
          <ac:spMkLst>
            <pc:docMk/>
            <pc:sldMk cId="3443197919" sldId="272"/>
            <ac:spMk id="58" creationId="{124B2CE1-6BCA-4A6E-AF31-669426DC8D01}"/>
          </ac:spMkLst>
        </pc:spChg>
        <pc:spChg chg="mod">
          <ac:chgData name="" userId="759262a56f62bf4e" providerId="LiveId" clId="{00771A50-0D43-4EA6-8C8C-9290FA0888D5}" dt="2021-09-05T19:54:32.640" v="180"/>
          <ac:spMkLst>
            <pc:docMk/>
            <pc:sldMk cId="3443197919" sldId="272"/>
            <ac:spMk id="67" creationId="{6831C2E5-3D29-449F-BA5C-32EFE486EF15}"/>
          </ac:spMkLst>
        </pc:spChg>
        <pc:spChg chg="mod">
          <ac:chgData name="" userId="759262a56f62bf4e" providerId="LiveId" clId="{00771A50-0D43-4EA6-8C8C-9290FA0888D5}" dt="2021-09-05T19:54:11.196" v="172"/>
          <ac:spMkLst>
            <pc:docMk/>
            <pc:sldMk cId="3443197919" sldId="272"/>
            <ac:spMk id="73" creationId="{E1332D08-1F40-4CC7-8BCA-68D3DC5E6DB8}"/>
          </ac:spMkLst>
        </pc:spChg>
        <pc:spChg chg="del">
          <ac:chgData name="" userId="759262a56f62bf4e" providerId="LiveId" clId="{00771A50-0D43-4EA6-8C8C-9290FA0888D5}" dt="2021-09-05T14:49:48.849" v="75" actId="478"/>
          <ac:spMkLst>
            <pc:docMk/>
            <pc:sldMk cId="3443197919" sldId="272"/>
            <ac:spMk id="75" creationId="{D996E70A-86BD-46A8-899B-A55834A42F2F}"/>
          </ac:spMkLst>
        </pc:spChg>
        <pc:spChg chg="del mod">
          <ac:chgData name="" userId="759262a56f62bf4e" providerId="LiveId" clId="{00771A50-0D43-4EA6-8C8C-9290FA0888D5}" dt="2021-09-05T14:49:44.684" v="74" actId="478"/>
          <ac:spMkLst>
            <pc:docMk/>
            <pc:sldMk cId="3443197919" sldId="272"/>
            <ac:spMk id="76" creationId="{9879E702-100F-49F1-9D79-29CAA7D06576}"/>
          </ac:spMkLst>
        </pc:spChg>
        <pc:spChg chg="del">
          <ac:chgData name="" userId="759262a56f62bf4e" providerId="LiveId" clId="{00771A50-0D43-4EA6-8C8C-9290FA0888D5}" dt="2021-09-05T14:49:32.513" v="69" actId="478"/>
          <ac:spMkLst>
            <pc:docMk/>
            <pc:sldMk cId="3443197919" sldId="272"/>
            <ac:spMk id="78" creationId="{9D683C2B-0854-4DB1-BB80-EFBFAF984346}"/>
          </ac:spMkLst>
        </pc:spChg>
        <pc:spChg chg="del">
          <ac:chgData name="" userId="759262a56f62bf4e" providerId="LiveId" clId="{00771A50-0D43-4EA6-8C8C-9290FA0888D5}" dt="2021-09-05T14:49:30.005" v="68" actId="478"/>
          <ac:spMkLst>
            <pc:docMk/>
            <pc:sldMk cId="3443197919" sldId="272"/>
            <ac:spMk id="79" creationId="{7CDEE80E-DD26-44BB-AFC3-1DB8F5430D75}"/>
          </ac:spMkLst>
        </pc:spChg>
        <pc:grpChg chg="del mod topLvl">
          <ac:chgData name="" userId="759262a56f62bf4e" providerId="LiveId" clId="{00771A50-0D43-4EA6-8C8C-9290FA0888D5}" dt="2021-09-05T19:53:20.716" v="126" actId="165"/>
          <ac:grpSpMkLst>
            <pc:docMk/>
            <pc:sldMk cId="3443197919" sldId="272"/>
            <ac:grpSpMk id="3" creationId="{5F6FE9F3-136B-4F29-A889-4AAB396D1E1F}"/>
          </ac:grpSpMkLst>
        </pc:grpChg>
        <pc:grpChg chg="del">
          <ac:chgData name="" userId="759262a56f62bf4e" providerId="LiveId" clId="{00771A50-0D43-4EA6-8C8C-9290FA0888D5}" dt="2021-09-05T14:48:26.700" v="8" actId="478"/>
          <ac:grpSpMkLst>
            <pc:docMk/>
            <pc:sldMk cId="3443197919" sldId="272"/>
            <ac:grpSpMk id="5" creationId="{4F978E2A-B2C5-420B-945F-A53B8B5E9206}"/>
          </ac:grpSpMkLst>
        </pc:grpChg>
        <pc:grpChg chg="del">
          <ac:chgData name="" userId="759262a56f62bf4e" providerId="LiveId" clId="{00771A50-0D43-4EA6-8C8C-9290FA0888D5}" dt="2021-09-05T14:48:14.452" v="3" actId="478"/>
          <ac:grpSpMkLst>
            <pc:docMk/>
            <pc:sldMk cId="3443197919" sldId="272"/>
            <ac:grpSpMk id="6" creationId="{1DCE930A-08F2-4BA3-86B8-09331FBF8E51}"/>
          </ac:grpSpMkLst>
        </pc:grpChg>
        <pc:grpChg chg="del">
          <ac:chgData name="" userId="759262a56f62bf4e" providerId="LiveId" clId="{00771A50-0D43-4EA6-8C8C-9290FA0888D5}" dt="2021-09-05T14:48:43.791" v="14" actId="478"/>
          <ac:grpSpMkLst>
            <pc:docMk/>
            <pc:sldMk cId="3443197919" sldId="272"/>
            <ac:grpSpMk id="7" creationId="{673B93D2-B665-4D4B-BEDB-506562677629}"/>
          </ac:grpSpMkLst>
        </pc:grpChg>
        <pc:grpChg chg="del">
          <ac:chgData name="" userId="759262a56f62bf4e" providerId="LiveId" clId="{00771A50-0D43-4EA6-8C8C-9290FA0888D5}" dt="2021-09-05T14:48:25.195" v="7" actId="478"/>
          <ac:grpSpMkLst>
            <pc:docMk/>
            <pc:sldMk cId="3443197919" sldId="272"/>
            <ac:grpSpMk id="18" creationId="{C89C1108-D823-4A25-B6E8-ADDAAB804C68}"/>
          </ac:grpSpMkLst>
        </pc:grpChg>
        <pc:grpChg chg="del">
          <ac:chgData name="" userId="759262a56f62bf4e" providerId="LiveId" clId="{00771A50-0D43-4EA6-8C8C-9290FA0888D5}" dt="2021-09-05T14:48:23.328" v="6" actId="478"/>
          <ac:grpSpMkLst>
            <pc:docMk/>
            <pc:sldMk cId="3443197919" sldId="272"/>
            <ac:grpSpMk id="19" creationId="{57233790-1B6D-4875-B97A-E9994CC2D151}"/>
          </ac:grpSpMkLst>
        </pc:grpChg>
        <pc:grpChg chg="del">
          <ac:chgData name="" userId="759262a56f62bf4e" providerId="LiveId" clId="{00771A50-0D43-4EA6-8C8C-9290FA0888D5}" dt="2021-09-05T14:52:53.682" v="84" actId="478"/>
          <ac:grpSpMkLst>
            <pc:docMk/>
            <pc:sldMk cId="3443197919" sldId="272"/>
            <ac:grpSpMk id="33" creationId="{31FD8C54-4C3F-44EA-9673-BD480EC120A6}"/>
          </ac:grpSpMkLst>
        </pc:grpChg>
        <pc:grpChg chg="del">
          <ac:chgData name="" userId="759262a56f62bf4e" providerId="LiveId" clId="{00771A50-0D43-4EA6-8C8C-9290FA0888D5}" dt="2021-09-05T14:48:54.440" v="17" actId="478"/>
          <ac:grpSpMkLst>
            <pc:docMk/>
            <pc:sldMk cId="3443197919" sldId="272"/>
            <ac:grpSpMk id="34" creationId="{7CF34645-10AF-4AB4-83EA-BF059F6BEB4D}"/>
          </ac:grpSpMkLst>
        </pc:grpChg>
        <pc:grpChg chg="add del mod">
          <ac:chgData name="" userId="759262a56f62bf4e" providerId="LiveId" clId="{00771A50-0D43-4EA6-8C8C-9290FA0888D5}" dt="2021-09-05T19:52:01.485" v="121" actId="165"/>
          <ac:grpSpMkLst>
            <pc:docMk/>
            <pc:sldMk cId="3443197919" sldId="272"/>
            <ac:grpSpMk id="44" creationId="{96681360-99F0-411F-872E-D08276548030}"/>
          </ac:grpSpMkLst>
        </pc:grpChg>
        <pc:grpChg chg="mod ord topLvl">
          <ac:chgData name="" userId="759262a56f62bf4e" providerId="LiveId" clId="{00771A50-0D43-4EA6-8C8C-9290FA0888D5}" dt="2021-09-05T19:54:36.777" v="181" actId="14100"/>
          <ac:grpSpMkLst>
            <pc:docMk/>
            <pc:sldMk cId="3443197919" sldId="272"/>
            <ac:grpSpMk id="69" creationId="{6648EF4C-43CD-4198-B785-FE90BCC4C014}"/>
          </ac:grpSpMkLst>
        </pc:grpChg>
        <pc:grpChg chg="mod ord topLvl">
          <ac:chgData name="" userId="759262a56f62bf4e" providerId="LiveId" clId="{00771A50-0D43-4EA6-8C8C-9290FA0888D5}" dt="2021-09-05T19:54:26.844" v="176" actId="14100"/>
          <ac:grpSpMkLst>
            <pc:docMk/>
            <pc:sldMk cId="3443197919" sldId="272"/>
            <ac:grpSpMk id="71" creationId="{8CC0C473-AA14-4231-9540-A8C8ED2E9DBA}"/>
          </ac:grpSpMkLst>
        </pc:grpChg>
        <pc:grpChg chg="del">
          <ac:chgData name="" userId="759262a56f62bf4e" providerId="LiveId" clId="{00771A50-0D43-4EA6-8C8C-9290FA0888D5}" dt="2021-09-05T14:49:44.684" v="74" actId="478"/>
          <ac:grpSpMkLst>
            <pc:docMk/>
            <pc:sldMk cId="3443197919" sldId="272"/>
            <ac:grpSpMk id="74" creationId="{AFCE1AAA-A2FB-4541-9212-AB9ECB76A884}"/>
          </ac:grpSpMkLst>
        </pc:grpChg>
        <pc:grpChg chg="del">
          <ac:chgData name="" userId="759262a56f62bf4e" providerId="LiveId" clId="{00771A50-0D43-4EA6-8C8C-9290FA0888D5}" dt="2021-09-05T14:49:30.005" v="68" actId="478"/>
          <ac:grpSpMkLst>
            <pc:docMk/>
            <pc:sldMk cId="3443197919" sldId="272"/>
            <ac:grpSpMk id="77" creationId="{9BDD2E8E-80FE-4EF1-A6EA-68EEB6E069F7}"/>
          </ac:grpSpMkLst>
        </pc:grpChg>
        <pc:picChg chg="del">
          <ac:chgData name="" userId="759262a56f62bf4e" providerId="LiveId" clId="{00771A50-0D43-4EA6-8C8C-9290FA0888D5}" dt="2021-09-05T14:48:32.798" v="10" actId="478"/>
          <ac:picMkLst>
            <pc:docMk/>
            <pc:sldMk cId="3443197919" sldId="272"/>
            <ac:picMk id="20" creationId="{8C8DE8F7-2FCB-4D09-91D1-83DA72367DA5}"/>
          </ac:picMkLst>
        </pc:picChg>
        <pc:picChg chg="add mod modCrop">
          <ac:chgData name="" userId="759262a56f62bf4e" providerId="LiveId" clId="{00771A50-0D43-4EA6-8C8C-9290FA0888D5}" dt="2021-09-05T19:53:49.709" v="135" actId="1076"/>
          <ac:picMkLst>
            <pc:docMk/>
            <pc:sldMk cId="3443197919" sldId="272"/>
            <ac:picMk id="25" creationId="{F9E7CD7A-4FF4-4C52-A97B-15EAAB9A95A8}"/>
          </ac:picMkLst>
        </pc:picChg>
        <pc:picChg chg="add mod">
          <ac:chgData name="" userId="759262a56f62bf4e" providerId="LiveId" clId="{00771A50-0D43-4EA6-8C8C-9290FA0888D5}" dt="2021-09-05T19:53:47.583" v="134" actId="1076"/>
          <ac:picMkLst>
            <pc:docMk/>
            <pc:sldMk cId="3443197919" sldId="272"/>
            <ac:picMk id="26" creationId="{F36D44FF-1DE8-4C0D-B15B-421596BFAFF5}"/>
          </ac:picMkLst>
        </pc:picChg>
        <pc:picChg chg="del">
          <ac:chgData name="" userId="759262a56f62bf4e" providerId="LiveId" clId="{00771A50-0D43-4EA6-8C8C-9290FA0888D5}" dt="2021-09-05T14:49:33.747" v="70" actId="478"/>
          <ac:picMkLst>
            <pc:docMk/>
            <pc:sldMk cId="3443197919" sldId="272"/>
            <ac:picMk id="47" creationId="{00000000-0000-0000-0000-000000000000}"/>
          </ac:picMkLst>
        </pc:picChg>
        <pc:picChg chg="add del mod">
          <ac:chgData name="" userId="759262a56f62bf4e" providerId="LiveId" clId="{00771A50-0D43-4EA6-8C8C-9290FA0888D5}" dt="2021-09-05T19:51:45.060" v="115" actId="478"/>
          <ac:picMkLst>
            <pc:docMk/>
            <pc:sldMk cId="3443197919" sldId="272"/>
            <ac:picMk id="48" creationId="{00000000-0000-0000-0000-000000000000}"/>
          </ac:picMkLst>
        </pc:picChg>
        <pc:picChg chg="del">
          <ac:chgData name="" userId="759262a56f62bf4e" providerId="LiveId" clId="{00771A50-0D43-4EA6-8C8C-9290FA0888D5}" dt="2021-09-05T19:51:45.697" v="116" actId="478"/>
          <ac:picMkLst>
            <pc:docMk/>
            <pc:sldMk cId="3443197919" sldId="272"/>
            <ac:picMk id="50" creationId="{00000000-0000-0000-0000-000000000000}"/>
          </ac:picMkLst>
        </pc:picChg>
        <pc:picChg chg="del">
          <ac:chgData name="" userId="759262a56f62bf4e" providerId="LiveId" clId="{00771A50-0D43-4EA6-8C8C-9290FA0888D5}" dt="2021-09-05T14:49:22.300" v="65" actId="478"/>
          <ac:picMkLst>
            <pc:docMk/>
            <pc:sldMk cId="3443197919" sldId="272"/>
            <ac:picMk id="65" creationId="{00000000-0000-0000-0000-000000000000}"/>
          </ac:picMkLst>
        </pc:picChg>
      </pc:sldChg>
      <pc:sldChg chg="del">
        <pc:chgData name="" userId="759262a56f62bf4e" providerId="LiveId" clId="{00771A50-0D43-4EA6-8C8C-9290FA0888D5}" dt="2021-09-07T21:22:11.505" v="1394" actId="2696"/>
        <pc:sldMkLst>
          <pc:docMk/>
          <pc:sldMk cId="1380648102" sldId="273"/>
        </pc:sldMkLst>
      </pc:sldChg>
      <pc:sldChg chg="del">
        <pc:chgData name="" userId="759262a56f62bf4e" providerId="LiveId" clId="{00771A50-0D43-4EA6-8C8C-9290FA0888D5}" dt="2021-09-07T21:22:11.602" v="1395" actId="2696"/>
        <pc:sldMkLst>
          <pc:docMk/>
          <pc:sldMk cId="1671820129" sldId="274"/>
        </pc:sldMkLst>
      </pc:sldChg>
      <pc:sldChg chg="del">
        <pc:chgData name="" userId="759262a56f62bf4e" providerId="LiveId" clId="{00771A50-0D43-4EA6-8C8C-9290FA0888D5}" dt="2021-09-07T21:22:12.217" v="1405" actId="2696"/>
        <pc:sldMkLst>
          <pc:docMk/>
          <pc:sldMk cId="233578795" sldId="282"/>
        </pc:sldMkLst>
      </pc:sldChg>
      <pc:sldChg chg="addSp delSp modSp add ord">
        <pc:chgData name="" userId="759262a56f62bf4e" providerId="LiveId" clId="{00771A50-0D43-4EA6-8C8C-9290FA0888D5}" dt="2021-09-06T21:52:31.084" v="708"/>
        <pc:sldMkLst>
          <pc:docMk/>
          <pc:sldMk cId="1945619858" sldId="283"/>
        </pc:sldMkLst>
        <pc:spChg chg="add mod">
          <ac:chgData name="" userId="759262a56f62bf4e" providerId="LiveId" clId="{00771A50-0D43-4EA6-8C8C-9290FA0888D5}" dt="2021-09-05T19:50:19.490" v="110" actId="1076"/>
          <ac:spMkLst>
            <pc:docMk/>
            <pc:sldMk cId="1945619858" sldId="283"/>
            <ac:spMk id="5" creationId="{E5F1000E-CE0E-4FD6-80C2-C94DCA16492E}"/>
          </ac:spMkLst>
        </pc:spChg>
        <pc:spChg chg="del">
          <ac:chgData name="" userId="759262a56f62bf4e" providerId="LiveId" clId="{00771A50-0D43-4EA6-8C8C-9290FA0888D5}" dt="2021-09-05T19:48:52.217" v="89" actId="478"/>
          <ac:spMkLst>
            <pc:docMk/>
            <pc:sldMk cId="1945619858" sldId="283"/>
            <ac:spMk id="7" creationId="{7235DBE7-9C8E-4A39-B93C-90B4970974DE}"/>
          </ac:spMkLst>
        </pc:spChg>
        <pc:spChg chg="add mod">
          <ac:chgData name="" userId="759262a56f62bf4e" providerId="LiveId" clId="{00771A50-0D43-4EA6-8C8C-9290FA0888D5}" dt="2021-09-05T19:50:14.299" v="108" actId="14100"/>
          <ac:spMkLst>
            <pc:docMk/>
            <pc:sldMk cId="1945619858" sldId="283"/>
            <ac:spMk id="8" creationId="{55FF3EBE-74AC-40BF-9B7B-CE118B66CC6F}"/>
          </ac:spMkLst>
        </pc:spChg>
        <pc:spChg chg="add mod">
          <ac:chgData name="" userId="759262a56f62bf4e" providerId="LiveId" clId="{00771A50-0D43-4EA6-8C8C-9290FA0888D5}" dt="2021-09-05T20:14:29.348" v="344" actId="403"/>
          <ac:spMkLst>
            <pc:docMk/>
            <pc:sldMk cId="1945619858" sldId="283"/>
            <ac:spMk id="10" creationId="{6C0A6B7E-1D87-4F80-BF9C-5C6C1270A06A}"/>
          </ac:spMkLst>
        </pc:spChg>
        <pc:spChg chg="add mod">
          <ac:chgData name="" userId="759262a56f62bf4e" providerId="LiveId" clId="{00771A50-0D43-4EA6-8C8C-9290FA0888D5}" dt="2021-09-05T20:14:45.164" v="347" actId="1076"/>
          <ac:spMkLst>
            <pc:docMk/>
            <pc:sldMk cId="1945619858" sldId="283"/>
            <ac:spMk id="11" creationId="{C0C5C124-4B33-4511-891A-7D57C1EB2CA4}"/>
          </ac:spMkLst>
        </pc:spChg>
        <pc:spChg chg="del">
          <ac:chgData name="" userId="759262a56f62bf4e" providerId="LiveId" clId="{00771A50-0D43-4EA6-8C8C-9290FA0888D5}" dt="2021-09-05T19:48:54.676" v="90" actId="478"/>
          <ac:spMkLst>
            <pc:docMk/>
            <pc:sldMk cId="1945619858" sldId="283"/>
            <ac:spMk id="17" creationId="{F4A23E82-4ADA-4290-A732-46C59CED37BE}"/>
          </ac:spMkLst>
        </pc:spChg>
        <pc:spChg chg="del">
          <ac:chgData name="" userId="759262a56f62bf4e" providerId="LiveId" clId="{00771A50-0D43-4EA6-8C8C-9290FA0888D5}" dt="2021-09-05T19:48:50.732" v="88" actId="478"/>
          <ac:spMkLst>
            <pc:docMk/>
            <pc:sldMk cId="1945619858" sldId="283"/>
            <ac:spMk id="25" creationId="{814E8360-63F3-4F18-817E-6FBC4551EF0D}"/>
          </ac:spMkLst>
        </pc:spChg>
        <pc:spChg chg="add">
          <ac:chgData name="" userId="759262a56f62bf4e" providerId="LiveId" clId="{00771A50-0D43-4EA6-8C8C-9290FA0888D5}" dt="2021-09-05T20:13:32.637" v="305"/>
          <ac:spMkLst>
            <pc:docMk/>
            <pc:sldMk cId="1945619858" sldId="283"/>
            <ac:spMk id="33" creationId="{1B9BB606-3AF8-47B6-853D-47F7116750FA}"/>
          </ac:spMkLst>
        </pc:spChg>
        <pc:spChg chg="add del mod">
          <ac:chgData name="" userId="759262a56f62bf4e" providerId="LiveId" clId="{00771A50-0D43-4EA6-8C8C-9290FA0888D5}" dt="2021-09-05T20:13:42.110" v="307" actId="478"/>
          <ac:spMkLst>
            <pc:docMk/>
            <pc:sldMk cId="1945619858" sldId="283"/>
            <ac:spMk id="34" creationId="{C3B1FCB8-0A06-4A00-8D17-18B73A43DB49}"/>
          </ac:spMkLst>
        </pc:spChg>
        <pc:spChg chg="add mod">
          <ac:chgData name="" userId="759262a56f62bf4e" providerId="LiveId" clId="{00771A50-0D43-4EA6-8C8C-9290FA0888D5}" dt="2021-09-06T21:52:31.084" v="708"/>
          <ac:spMkLst>
            <pc:docMk/>
            <pc:sldMk cId="1945619858" sldId="283"/>
            <ac:spMk id="36" creationId="{7C36B2FE-1D50-4637-BC25-418D62A583DD}"/>
          </ac:spMkLst>
        </pc:spChg>
        <pc:spChg chg="mod">
          <ac:chgData name="" userId="759262a56f62bf4e" providerId="LiveId" clId="{00771A50-0D43-4EA6-8C8C-9290FA0888D5}" dt="2021-09-05T19:49:08.019" v="93" actId="1076"/>
          <ac:spMkLst>
            <pc:docMk/>
            <pc:sldMk cId="1945619858" sldId="283"/>
            <ac:spMk id="122" creationId="{26519E81-C48F-4DC1-8447-5AA3137BE5EE}"/>
          </ac:spMkLst>
        </pc:spChg>
        <pc:grpChg chg="del">
          <ac:chgData name="" userId="759262a56f62bf4e" providerId="LiveId" clId="{00771A50-0D43-4EA6-8C8C-9290FA0888D5}" dt="2021-09-05T19:48:46.756" v="87" actId="478"/>
          <ac:grpSpMkLst>
            <pc:docMk/>
            <pc:sldMk cId="1945619858" sldId="283"/>
            <ac:grpSpMk id="9" creationId="{5298F209-5475-4EE8-82B8-E06B477AE492}"/>
          </ac:grpSpMkLst>
        </pc:grpChg>
        <pc:grpChg chg="del">
          <ac:chgData name="" userId="759262a56f62bf4e" providerId="LiveId" clId="{00771A50-0D43-4EA6-8C8C-9290FA0888D5}" dt="2021-09-05T19:49:04.943" v="92" actId="478"/>
          <ac:grpSpMkLst>
            <pc:docMk/>
            <pc:sldMk cId="1945619858" sldId="283"/>
            <ac:grpSpMk id="92" creationId="{56FB6ED9-4944-4C39-B3F1-D940C9ED2E39}"/>
          </ac:grpSpMkLst>
        </pc:grpChg>
        <pc:picChg chg="add del mod">
          <ac:chgData name="" userId="759262a56f62bf4e" providerId="LiveId" clId="{00771A50-0D43-4EA6-8C8C-9290FA0888D5}" dt="2021-09-05T19:55:56.200" v="182" actId="478"/>
          <ac:picMkLst>
            <pc:docMk/>
            <pc:sldMk cId="1945619858" sldId="283"/>
            <ac:picMk id="3" creationId="{48E3DBAF-5952-4D46-9807-E8A1FFA56FB3}"/>
          </ac:picMkLst>
        </pc:picChg>
        <pc:picChg chg="add mod">
          <ac:chgData name="" userId="759262a56f62bf4e" providerId="LiveId" clId="{00771A50-0D43-4EA6-8C8C-9290FA0888D5}" dt="2021-09-05T20:14:40.255" v="346" actId="1076"/>
          <ac:picMkLst>
            <pc:docMk/>
            <pc:sldMk cId="1945619858" sldId="283"/>
            <ac:picMk id="1026" creationId="{E85CD894-C7B1-4E34-BB1A-9F5E13881E9C}"/>
          </ac:picMkLst>
        </pc:picChg>
        <pc:picChg chg="add mod">
          <ac:chgData name="" userId="759262a56f62bf4e" providerId="LiveId" clId="{00771A50-0D43-4EA6-8C8C-9290FA0888D5}" dt="2021-09-05T19:56:04.217" v="185" actId="1076"/>
          <ac:picMkLst>
            <pc:docMk/>
            <pc:sldMk cId="1945619858" sldId="283"/>
            <ac:picMk id="1028" creationId="{F756A9BB-EF38-4EA8-88DA-F8FAB5C0F978}"/>
          </ac:picMkLst>
        </pc:picChg>
        <pc:cxnChg chg="add">
          <ac:chgData name="" userId="759262a56f62bf4e" providerId="LiveId" clId="{00771A50-0D43-4EA6-8C8C-9290FA0888D5}" dt="2021-09-05T20:13:32.637" v="305"/>
          <ac:cxnSpMkLst>
            <pc:docMk/>
            <pc:sldMk cId="1945619858" sldId="283"/>
            <ac:cxnSpMk id="35" creationId="{CF8741B7-D70E-4A21-B8DC-9DDED02D1FF7}"/>
          </ac:cxnSpMkLst>
        </pc:cxnChg>
      </pc:sldChg>
      <pc:sldChg chg="modSp add mod ord">
        <pc:chgData name="" userId="759262a56f62bf4e" providerId="LiveId" clId="{00771A50-0D43-4EA6-8C8C-9290FA0888D5}" dt="2021-09-06T21:51:04.188" v="685"/>
        <pc:sldMkLst>
          <pc:docMk/>
          <pc:sldMk cId="3818062929" sldId="284"/>
        </pc:sldMkLst>
        <pc:spChg chg="mod">
          <ac:chgData name="" userId="759262a56f62bf4e" providerId="LiveId" clId="{00771A50-0D43-4EA6-8C8C-9290FA0888D5}" dt="2021-09-06T21:49:43.892" v="659" actId="1076"/>
          <ac:spMkLst>
            <pc:docMk/>
            <pc:sldMk cId="3818062929" sldId="284"/>
            <ac:spMk id="9" creationId="{84F1E655-D147-42F3-9CFB-147BF4215182}"/>
          </ac:spMkLst>
        </pc:spChg>
        <pc:spChg chg="mod">
          <ac:chgData name="" userId="759262a56f62bf4e" providerId="LiveId" clId="{00771A50-0D43-4EA6-8C8C-9290FA0888D5}" dt="2021-09-05T19:57:20.903" v="242" actId="1076"/>
          <ac:spMkLst>
            <pc:docMk/>
            <pc:sldMk cId="3818062929" sldId="284"/>
            <ac:spMk id="11" creationId="{01D59B5C-4EA5-458F-94A2-09EA88A4CF91}"/>
          </ac:spMkLst>
        </pc:spChg>
        <pc:spChg chg="mod">
          <ac:chgData name="" userId="759262a56f62bf4e" providerId="LiveId" clId="{00771A50-0D43-4EA6-8C8C-9290FA0888D5}" dt="2021-09-05T19:56:40.559" v="196"/>
          <ac:spMkLst>
            <pc:docMk/>
            <pc:sldMk cId="3818062929" sldId="284"/>
            <ac:spMk id="24" creationId="{9DA8FBD2-1260-47B5-8EC1-1A34E605B66B}"/>
          </ac:spMkLst>
        </pc:spChg>
        <pc:spChg chg="mod">
          <ac:chgData name="" userId="759262a56f62bf4e" providerId="LiveId" clId="{00771A50-0D43-4EA6-8C8C-9290FA0888D5}" dt="2021-09-05T19:56:45.223" v="205"/>
          <ac:spMkLst>
            <pc:docMk/>
            <pc:sldMk cId="3818062929" sldId="284"/>
            <ac:spMk id="25" creationId="{B56D8802-F09A-45AC-92B0-BB24A9424257}"/>
          </ac:spMkLst>
        </pc:spChg>
        <pc:spChg chg="mod">
          <ac:chgData name="" userId="759262a56f62bf4e" providerId="LiveId" clId="{00771A50-0D43-4EA6-8C8C-9290FA0888D5}" dt="2021-09-06T21:51:04.188" v="685"/>
          <ac:spMkLst>
            <pc:docMk/>
            <pc:sldMk cId="3818062929" sldId="284"/>
            <ac:spMk id="26" creationId="{E0197DD1-6313-4D26-8A4B-4082E5075BDD}"/>
          </ac:spMkLst>
        </pc:spChg>
        <pc:spChg chg="mod">
          <ac:chgData name="" userId="759262a56f62bf4e" providerId="LiveId" clId="{00771A50-0D43-4EA6-8C8C-9290FA0888D5}" dt="2021-09-05T20:15:52.900" v="366" actId="1076"/>
          <ac:spMkLst>
            <pc:docMk/>
            <pc:sldMk cId="3818062929" sldId="284"/>
            <ac:spMk id="36" creationId="{7FF189F2-1EBF-4129-B6E6-E20CE7F42E0C}"/>
          </ac:spMkLst>
        </pc:spChg>
        <pc:spChg chg="mod">
          <ac:chgData name="" userId="759262a56f62bf4e" providerId="LiveId" clId="{00771A50-0D43-4EA6-8C8C-9290FA0888D5}" dt="2021-09-06T21:49:49.010" v="667"/>
          <ac:spMkLst>
            <pc:docMk/>
            <pc:sldMk cId="3818062929" sldId="284"/>
            <ac:spMk id="37" creationId="{0EBAE73A-718C-435D-9830-A362D62D13D4}"/>
          </ac:spMkLst>
        </pc:spChg>
        <pc:spChg chg="mod">
          <ac:chgData name="" userId="759262a56f62bf4e" providerId="LiveId" clId="{00771A50-0D43-4EA6-8C8C-9290FA0888D5}" dt="2021-09-05T20:26:59.074" v="499"/>
          <ac:spMkLst>
            <pc:docMk/>
            <pc:sldMk cId="3818062929" sldId="284"/>
            <ac:spMk id="39" creationId="{40D74476-5CD8-4EBA-B683-44CDA23A3287}"/>
          </ac:spMkLst>
        </pc:spChg>
        <pc:spChg chg="mod">
          <ac:chgData name="" userId="759262a56f62bf4e" providerId="LiveId" clId="{00771A50-0D43-4EA6-8C8C-9290FA0888D5}" dt="2021-09-05T20:18:10.815" v="375"/>
          <ac:spMkLst>
            <pc:docMk/>
            <pc:sldMk cId="3818062929" sldId="284"/>
            <ac:spMk id="40" creationId="{7823B29A-B1F9-4598-9389-670B6F4E03AB}"/>
          </ac:spMkLst>
        </pc:spChg>
        <pc:spChg chg="mod">
          <ac:chgData name="" userId="759262a56f62bf4e" providerId="LiveId" clId="{00771A50-0D43-4EA6-8C8C-9290FA0888D5}" dt="2021-09-05T20:18:42.038" v="376"/>
          <ac:spMkLst>
            <pc:docMk/>
            <pc:sldMk cId="3818062929" sldId="284"/>
            <ac:spMk id="41" creationId="{4DB20985-6706-4599-9EDB-0ECCA0A7D3B9}"/>
          </ac:spMkLst>
        </pc:spChg>
        <pc:graphicFrameChg chg="mod">
          <ac:chgData name="" userId="759262a56f62bf4e" providerId="LiveId" clId="{00771A50-0D43-4EA6-8C8C-9290FA0888D5}" dt="2021-09-06T21:50:01.773" v="668"/>
          <ac:graphicFrameMkLst>
            <pc:docMk/>
            <pc:sldMk cId="3818062929" sldId="284"/>
            <ac:graphicFrameMk id="4" creationId="{F15684A5-AA96-43F7-AC90-02EFDFD7E775}"/>
          </ac:graphicFrameMkLst>
        </pc:graphicFrameChg>
        <pc:graphicFrameChg chg="mod">
          <ac:chgData name="" userId="759262a56f62bf4e" providerId="LiveId" clId="{00771A50-0D43-4EA6-8C8C-9290FA0888D5}" dt="2021-09-05T20:43:45.656" v="589"/>
          <ac:graphicFrameMkLst>
            <pc:docMk/>
            <pc:sldMk cId="3818062929" sldId="284"/>
            <ac:graphicFrameMk id="5" creationId="{5D0770D0-FD02-4F9A-AAC6-AA16955DC59C}"/>
          </ac:graphicFrameMkLst>
        </pc:graphicFrameChg>
      </pc:sldChg>
      <pc:sldChg chg="add ord">
        <pc:chgData name="" userId="759262a56f62bf4e" providerId="LiveId" clId="{00771A50-0D43-4EA6-8C8C-9290FA0888D5}" dt="2021-09-06T22:00:50.638" v="897"/>
        <pc:sldMkLst>
          <pc:docMk/>
          <pc:sldMk cId="2257640296" sldId="285"/>
        </pc:sldMkLst>
      </pc:sldChg>
      <pc:sldChg chg="addSp delSp modSp add ord">
        <pc:chgData name="" userId="759262a56f62bf4e" providerId="LiveId" clId="{00771A50-0D43-4EA6-8C8C-9290FA0888D5}" dt="2021-09-05T20:31:50.595" v="564" actId="14100"/>
        <pc:sldMkLst>
          <pc:docMk/>
          <pc:sldMk cId="1990958335" sldId="286"/>
        </pc:sldMkLst>
        <pc:spChg chg="mod">
          <ac:chgData name="" userId="759262a56f62bf4e" providerId="LiveId" clId="{00771A50-0D43-4EA6-8C8C-9290FA0888D5}" dt="2021-09-05T20:31:50.595" v="564" actId="14100"/>
          <ac:spMkLst>
            <pc:docMk/>
            <pc:sldMk cId="1990958335" sldId="286"/>
            <ac:spMk id="3" creationId="{DABBFD39-BC3E-4B9D-AE7D-B93EB62EB22E}"/>
          </ac:spMkLst>
        </pc:spChg>
        <pc:spChg chg="del">
          <ac:chgData name="" userId="759262a56f62bf4e" providerId="LiveId" clId="{00771A50-0D43-4EA6-8C8C-9290FA0888D5}" dt="2021-09-05T19:58:59.592" v="274" actId="478"/>
          <ac:spMkLst>
            <pc:docMk/>
            <pc:sldMk cId="1990958335" sldId="286"/>
            <ac:spMk id="6" creationId="{05AF12DF-E515-4CB7-98AD-8AFD0E219394}"/>
          </ac:spMkLst>
        </pc:spChg>
        <pc:spChg chg="del mod">
          <ac:chgData name="" userId="759262a56f62bf4e" providerId="LiveId" clId="{00771A50-0D43-4EA6-8C8C-9290FA0888D5}" dt="2021-09-05T19:58:58.916" v="273" actId="478"/>
          <ac:spMkLst>
            <pc:docMk/>
            <pc:sldMk cId="1990958335" sldId="286"/>
            <ac:spMk id="7" creationId="{8D388729-B258-45D6-BD38-51D24E7BCDFE}"/>
          </ac:spMkLst>
        </pc:spChg>
        <pc:spChg chg="del">
          <ac:chgData name="" userId="759262a56f62bf4e" providerId="LiveId" clId="{00771A50-0D43-4EA6-8C8C-9290FA0888D5}" dt="2021-09-05T19:58:23.884" v="258" actId="478"/>
          <ac:spMkLst>
            <pc:docMk/>
            <pc:sldMk cId="1990958335" sldId="286"/>
            <ac:spMk id="8" creationId="{5631C776-488B-476C-BF39-1CE2CD337C28}"/>
          </ac:spMkLst>
        </pc:spChg>
        <pc:spChg chg="del">
          <ac:chgData name="" userId="759262a56f62bf4e" providerId="LiveId" clId="{00771A50-0D43-4EA6-8C8C-9290FA0888D5}" dt="2021-09-05T19:58:17.973" v="254" actId="478"/>
          <ac:spMkLst>
            <pc:docMk/>
            <pc:sldMk cId="1990958335" sldId="286"/>
            <ac:spMk id="9" creationId="{C4309547-1EE0-4713-80BC-3F3FBD34C452}"/>
          </ac:spMkLst>
        </pc:spChg>
        <pc:spChg chg="del">
          <ac:chgData name="" userId="759262a56f62bf4e" providerId="LiveId" clId="{00771A50-0D43-4EA6-8C8C-9290FA0888D5}" dt="2021-09-05T19:58:31.996" v="262" actId="478"/>
          <ac:spMkLst>
            <pc:docMk/>
            <pc:sldMk cId="1990958335" sldId="286"/>
            <ac:spMk id="10" creationId="{36F20314-EB9A-4DBB-B781-73810566022A}"/>
          </ac:spMkLst>
        </pc:spChg>
        <pc:spChg chg="del">
          <ac:chgData name="" userId="759262a56f62bf4e" providerId="LiveId" clId="{00771A50-0D43-4EA6-8C8C-9290FA0888D5}" dt="2021-09-05T19:58:22.272" v="256" actId="478"/>
          <ac:spMkLst>
            <pc:docMk/>
            <pc:sldMk cId="1990958335" sldId="286"/>
            <ac:spMk id="11" creationId="{5B77479E-7BAA-49D5-9583-8099C3BCC41D}"/>
          </ac:spMkLst>
        </pc:spChg>
        <pc:spChg chg="del">
          <ac:chgData name="" userId="759262a56f62bf4e" providerId="LiveId" clId="{00771A50-0D43-4EA6-8C8C-9290FA0888D5}" dt="2021-09-05T19:58:25.763" v="259" actId="478"/>
          <ac:spMkLst>
            <pc:docMk/>
            <pc:sldMk cId="1990958335" sldId="286"/>
            <ac:spMk id="12" creationId="{8B587F10-0CE7-49CF-B40A-8959778FCE1E}"/>
          </ac:spMkLst>
        </pc:spChg>
        <pc:spChg chg="del">
          <ac:chgData name="" userId="759262a56f62bf4e" providerId="LiveId" clId="{00771A50-0D43-4EA6-8C8C-9290FA0888D5}" dt="2021-09-05T19:58:29.291" v="261" actId="478"/>
          <ac:spMkLst>
            <pc:docMk/>
            <pc:sldMk cId="1990958335" sldId="286"/>
            <ac:spMk id="14" creationId="{47E8A963-8AA8-45AB-A539-03231E381E61}"/>
          </ac:spMkLst>
        </pc:spChg>
        <pc:spChg chg="del">
          <ac:chgData name="" userId="759262a56f62bf4e" providerId="LiveId" clId="{00771A50-0D43-4EA6-8C8C-9290FA0888D5}" dt="2021-09-05T19:58:45.522" v="268" actId="478"/>
          <ac:spMkLst>
            <pc:docMk/>
            <pc:sldMk cId="1990958335" sldId="286"/>
            <ac:spMk id="15" creationId="{82446658-2194-4386-BBC5-17A2A13960C5}"/>
          </ac:spMkLst>
        </pc:spChg>
        <pc:spChg chg="del">
          <ac:chgData name="" userId="759262a56f62bf4e" providerId="LiveId" clId="{00771A50-0D43-4EA6-8C8C-9290FA0888D5}" dt="2021-09-05T19:58:37.942" v="266" actId="478"/>
          <ac:spMkLst>
            <pc:docMk/>
            <pc:sldMk cId="1990958335" sldId="286"/>
            <ac:spMk id="16" creationId="{E4B24A1E-9653-43EB-9A11-9425620384A9}"/>
          </ac:spMkLst>
        </pc:spChg>
        <pc:spChg chg="mod">
          <ac:chgData name="" userId="759262a56f62bf4e" providerId="LiveId" clId="{00771A50-0D43-4EA6-8C8C-9290FA0888D5}" dt="2021-09-05T20:31:30.470" v="542" actId="1076"/>
          <ac:spMkLst>
            <pc:docMk/>
            <pc:sldMk cId="1990958335" sldId="286"/>
            <ac:spMk id="17" creationId="{E5550C16-B192-40A1-B9DF-A29119D48A02}"/>
          </ac:spMkLst>
        </pc:spChg>
        <pc:spChg chg="del">
          <ac:chgData name="" userId="759262a56f62bf4e" providerId="LiveId" clId="{00771A50-0D43-4EA6-8C8C-9290FA0888D5}" dt="2021-09-05T19:58:35.727" v="265" actId="478"/>
          <ac:spMkLst>
            <pc:docMk/>
            <pc:sldMk cId="1990958335" sldId="286"/>
            <ac:spMk id="21" creationId="{E3480BCE-0D26-44FC-AAE7-2AAB1A9369A7}"/>
          </ac:spMkLst>
        </pc:spChg>
        <pc:spChg chg="add mod">
          <ac:chgData name="" userId="759262a56f62bf4e" providerId="LiveId" clId="{00771A50-0D43-4EA6-8C8C-9290FA0888D5}" dt="2021-09-05T20:31:41.731" v="548" actId="1076"/>
          <ac:spMkLst>
            <pc:docMk/>
            <pc:sldMk cId="1990958335" sldId="286"/>
            <ac:spMk id="41" creationId="{6F8B64F1-B02F-42A4-BE10-3E03A7618FCA}"/>
          </ac:spMkLst>
        </pc:spChg>
        <pc:spChg chg="add del">
          <ac:chgData name="" userId="759262a56f62bf4e" providerId="LiveId" clId="{00771A50-0D43-4EA6-8C8C-9290FA0888D5}" dt="2021-09-05T19:58:34.175" v="264" actId="478"/>
          <ac:spMkLst>
            <pc:docMk/>
            <pc:sldMk cId="1990958335" sldId="286"/>
            <ac:spMk id="42" creationId="{C044E81E-0428-4A6B-A5C1-385AC2E03D94}"/>
          </ac:spMkLst>
        </pc:spChg>
        <pc:grpChg chg="del">
          <ac:chgData name="" userId="759262a56f62bf4e" providerId="LiveId" clId="{00771A50-0D43-4EA6-8C8C-9290FA0888D5}" dt="2021-09-05T19:58:23.144" v="257" actId="478"/>
          <ac:grpSpMkLst>
            <pc:docMk/>
            <pc:sldMk cId="1990958335" sldId="286"/>
            <ac:grpSpMk id="18" creationId="{EB1BF675-5B3A-4981-B5EF-CC68D5F044DA}"/>
          </ac:grpSpMkLst>
        </pc:grpChg>
        <pc:grpChg chg="del">
          <ac:chgData name="" userId="759262a56f62bf4e" providerId="LiveId" clId="{00771A50-0D43-4EA6-8C8C-9290FA0888D5}" dt="2021-09-05T19:58:43.574" v="267" actId="478"/>
          <ac:grpSpMkLst>
            <pc:docMk/>
            <pc:sldMk cId="1990958335" sldId="286"/>
            <ac:grpSpMk id="19" creationId="{44AB311D-2D38-4E73-95CA-D7E68484FC6C}"/>
          </ac:grpSpMkLst>
        </pc:grpChg>
        <pc:grpChg chg="del">
          <ac:chgData name="" userId="759262a56f62bf4e" providerId="LiveId" clId="{00771A50-0D43-4EA6-8C8C-9290FA0888D5}" dt="2021-09-05T19:58:20.230" v="255" actId="478"/>
          <ac:grpSpMkLst>
            <pc:docMk/>
            <pc:sldMk cId="1990958335" sldId="286"/>
            <ac:grpSpMk id="20" creationId="{34157268-6A98-4320-B4E5-FD10F6A319AA}"/>
          </ac:grpSpMkLst>
        </pc:grpChg>
        <pc:grpChg chg="del">
          <ac:chgData name="" userId="759262a56f62bf4e" providerId="LiveId" clId="{00771A50-0D43-4EA6-8C8C-9290FA0888D5}" dt="2021-09-05T19:58:27.172" v="260" actId="478"/>
          <ac:grpSpMkLst>
            <pc:docMk/>
            <pc:sldMk cId="1990958335" sldId="286"/>
            <ac:grpSpMk id="22" creationId="{C31D8E57-B27B-4C49-84B4-F920F392411D}"/>
          </ac:grpSpMkLst>
        </pc:grpChg>
        <pc:picChg chg="add mod">
          <ac:chgData name="" userId="759262a56f62bf4e" providerId="LiveId" clId="{00771A50-0D43-4EA6-8C8C-9290FA0888D5}" dt="2021-09-05T19:59:17.725" v="276" actId="1076"/>
          <ac:picMkLst>
            <pc:docMk/>
            <pc:sldMk cId="1990958335" sldId="286"/>
            <ac:picMk id="2050" creationId="{9D3B8D07-0CBA-41CF-B24E-EBB2085CD776}"/>
          </ac:picMkLst>
        </pc:picChg>
      </pc:sldChg>
      <pc:sldChg chg="addSp delSp modSp add ord">
        <pc:chgData name="" userId="759262a56f62bf4e" providerId="LiveId" clId="{00771A50-0D43-4EA6-8C8C-9290FA0888D5}" dt="2021-09-06T22:34:30.197" v="1393"/>
        <pc:sldMkLst>
          <pc:docMk/>
          <pc:sldMk cId="2030803594" sldId="287"/>
        </pc:sldMkLst>
        <pc:spChg chg="mod">
          <ac:chgData name="" userId="759262a56f62bf4e" providerId="LiveId" clId="{00771A50-0D43-4EA6-8C8C-9290FA0888D5}" dt="2021-09-06T22:34:30.197" v="1393"/>
          <ac:spMkLst>
            <pc:docMk/>
            <pc:sldMk cId="2030803594" sldId="287"/>
            <ac:spMk id="3" creationId="{5A2C4B0E-1CD7-4815-8E4F-AF59D8B735CE}"/>
          </ac:spMkLst>
        </pc:spChg>
        <pc:spChg chg="mod topLvl">
          <ac:chgData name="" userId="759262a56f62bf4e" providerId="LiveId" clId="{00771A50-0D43-4EA6-8C8C-9290FA0888D5}" dt="2021-09-06T22:21:29.175" v="1204" actId="165"/>
          <ac:spMkLst>
            <pc:docMk/>
            <pc:sldMk cId="2030803594" sldId="287"/>
            <ac:spMk id="6" creationId="{E8A39C2B-A61B-4F3F-9879-218FF280B05A}"/>
          </ac:spMkLst>
        </pc:spChg>
        <pc:spChg chg="mod topLvl">
          <ac:chgData name="" userId="759262a56f62bf4e" providerId="LiveId" clId="{00771A50-0D43-4EA6-8C8C-9290FA0888D5}" dt="2021-09-06T22:21:29.175" v="1204" actId="165"/>
          <ac:spMkLst>
            <pc:docMk/>
            <pc:sldMk cId="2030803594" sldId="287"/>
            <ac:spMk id="9" creationId="{9EDB9996-AA25-4F75-A9DC-DF0B7BE35FFB}"/>
          </ac:spMkLst>
        </pc:spChg>
        <pc:spChg chg="del mod topLvl">
          <ac:chgData name="" userId="759262a56f62bf4e" providerId="LiveId" clId="{00771A50-0D43-4EA6-8C8C-9290FA0888D5}" dt="2021-09-06T22:22:33.354" v="1215"/>
          <ac:spMkLst>
            <pc:docMk/>
            <pc:sldMk cId="2030803594" sldId="287"/>
            <ac:spMk id="10" creationId="{03B6AE7E-7400-4135-896E-77901CA081E7}"/>
          </ac:spMkLst>
        </pc:spChg>
        <pc:spChg chg="del mod topLvl">
          <ac:chgData name="" userId="759262a56f62bf4e" providerId="LiveId" clId="{00771A50-0D43-4EA6-8C8C-9290FA0888D5}" dt="2021-09-06T22:22:43.119" v="1218"/>
          <ac:spMkLst>
            <pc:docMk/>
            <pc:sldMk cId="2030803594" sldId="287"/>
            <ac:spMk id="11" creationId="{4CA00501-6F89-449F-8485-1065CAE2B9C9}"/>
          </ac:spMkLst>
        </pc:spChg>
        <pc:spChg chg="del mod">
          <ac:chgData name="" userId="759262a56f62bf4e" providerId="LiveId" clId="{00771A50-0D43-4EA6-8C8C-9290FA0888D5}" dt="2021-09-06T22:18:57.570" v="1170" actId="478"/>
          <ac:spMkLst>
            <pc:docMk/>
            <pc:sldMk cId="2030803594" sldId="287"/>
            <ac:spMk id="36" creationId="{136961FE-B267-48F8-AFD8-0D7910C23B6F}"/>
          </ac:spMkLst>
        </pc:spChg>
        <pc:spChg chg="mod topLvl">
          <ac:chgData name="" userId="759262a56f62bf4e" providerId="LiveId" clId="{00771A50-0D43-4EA6-8C8C-9290FA0888D5}" dt="2021-09-06T22:21:29.175" v="1204" actId="165"/>
          <ac:spMkLst>
            <pc:docMk/>
            <pc:sldMk cId="2030803594" sldId="287"/>
            <ac:spMk id="44" creationId="{ED36A81A-C157-4C73-8AC8-6EAC9AC417C8}"/>
          </ac:spMkLst>
        </pc:spChg>
        <pc:spChg chg="mod topLvl">
          <ac:chgData name="" userId="759262a56f62bf4e" providerId="LiveId" clId="{00771A50-0D43-4EA6-8C8C-9290FA0888D5}" dt="2021-09-06T22:21:29.175" v="1204" actId="165"/>
          <ac:spMkLst>
            <pc:docMk/>
            <pc:sldMk cId="2030803594" sldId="287"/>
            <ac:spMk id="45" creationId="{98EF12BA-4F11-49EE-B952-24B7A742982F}"/>
          </ac:spMkLst>
        </pc:spChg>
        <pc:spChg chg="add del mod topLvl">
          <ac:chgData name="" userId="759262a56f62bf4e" providerId="LiveId" clId="{00771A50-0D43-4EA6-8C8C-9290FA0888D5}" dt="2021-09-06T22:21:36.739" v="1205"/>
          <ac:spMkLst>
            <pc:docMk/>
            <pc:sldMk cId="2030803594" sldId="287"/>
            <ac:spMk id="46" creationId="{A3A2A12F-2166-4D18-825F-8ED8F2133658}"/>
          </ac:spMkLst>
        </pc:spChg>
        <pc:spChg chg="add del mod topLvl">
          <ac:chgData name="" userId="759262a56f62bf4e" providerId="LiveId" clId="{00771A50-0D43-4EA6-8C8C-9290FA0888D5}" dt="2021-09-06T22:21:36.739" v="1205"/>
          <ac:spMkLst>
            <pc:docMk/>
            <pc:sldMk cId="2030803594" sldId="287"/>
            <ac:spMk id="47" creationId="{24AF528E-53C9-4144-8044-AC069BACAFDB}"/>
          </ac:spMkLst>
        </pc:spChg>
        <pc:spChg chg="mod">
          <ac:chgData name="" userId="759262a56f62bf4e" providerId="LiveId" clId="{00771A50-0D43-4EA6-8C8C-9290FA0888D5}" dt="2021-09-06T22:23:23.004" v="1295" actId="1076"/>
          <ac:spMkLst>
            <pc:docMk/>
            <pc:sldMk cId="2030803594" sldId="287"/>
            <ac:spMk id="49" creationId="{781E6477-FBC6-4DDD-8A46-13F1B65A1DE2}"/>
          </ac:spMkLst>
        </pc:spChg>
        <pc:spChg chg="del mod">
          <ac:chgData name="" userId="759262a56f62bf4e" providerId="LiveId" clId="{00771A50-0D43-4EA6-8C8C-9290FA0888D5}" dt="2021-09-06T22:24:17.852" v="1341" actId="478"/>
          <ac:spMkLst>
            <pc:docMk/>
            <pc:sldMk cId="2030803594" sldId="287"/>
            <ac:spMk id="52" creationId="{875C9841-C3F5-408F-A377-5974F004BC7D}"/>
          </ac:spMkLst>
        </pc:spChg>
        <pc:spChg chg="mod">
          <ac:chgData name="" userId="759262a56f62bf4e" providerId="LiveId" clId="{00771A50-0D43-4EA6-8C8C-9290FA0888D5}" dt="2021-09-06T22:24:25.852" v="1372"/>
          <ac:spMkLst>
            <pc:docMk/>
            <pc:sldMk cId="2030803594" sldId="287"/>
            <ac:spMk id="53" creationId="{547D0678-560F-48A3-B460-64F0CA9EA87A}"/>
          </ac:spMkLst>
        </pc:spChg>
        <pc:spChg chg="add">
          <ac:chgData name="" userId="759262a56f62bf4e" providerId="LiveId" clId="{00771A50-0D43-4EA6-8C8C-9290FA0888D5}" dt="2021-09-06T22:18:53.622" v="1169"/>
          <ac:spMkLst>
            <pc:docMk/>
            <pc:sldMk cId="2030803594" sldId="287"/>
            <ac:spMk id="54" creationId="{C302DA2D-57F3-4901-A0CE-6DA85DB32EC1}"/>
          </ac:spMkLst>
        </pc:spChg>
        <pc:spChg chg="add del mod ord">
          <ac:chgData name="" userId="759262a56f62bf4e" providerId="LiveId" clId="{00771A50-0D43-4EA6-8C8C-9290FA0888D5}" dt="2021-09-06T22:19:26.182" v="1178" actId="478"/>
          <ac:spMkLst>
            <pc:docMk/>
            <pc:sldMk cId="2030803594" sldId="287"/>
            <ac:spMk id="55" creationId="{E7647C02-96A6-4676-8677-5F35C375BC80}"/>
          </ac:spMkLst>
        </pc:spChg>
        <pc:spChg chg="mod">
          <ac:chgData name="" userId="759262a56f62bf4e" providerId="LiveId" clId="{00771A50-0D43-4EA6-8C8C-9290FA0888D5}" dt="2021-09-06T22:23:02.896" v="1261" actId="1076"/>
          <ac:spMkLst>
            <pc:docMk/>
            <pc:sldMk cId="2030803594" sldId="287"/>
            <ac:spMk id="59" creationId="{F027364E-E85C-49AB-A668-5FCED4233E1B}"/>
          </ac:spMkLst>
        </pc:spChg>
        <pc:spChg chg="mod">
          <ac:chgData name="" userId="759262a56f62bf4e" providerId="LiveId" clId="{00771A50-0D43-4EA6-8C8C-9290FA0888D5}" dt="2021-09-06T22:23:45.631" v="1332"/>
          <ac:spMkLst>
            <pc:docMk/>
            <pc:sldMk cId="2030803594" sldId="287"/>
            <ac:spMk id="63" creationId="{733F1748-DA8A-49B7-A4E3-477FE22629E9}"/>
          </ac:spMkLst>
        </pc:spChg>
        <pc:spChg chg="add mod ord">
          <ac:chgData name="" userId="759262a56f62bf4e" providerId="LiveId" clId="{00771A50-0D43-4EA6-8C8C-9290FA0888D5}" dt="2021-09-06T22:24:07.761" v="1338" actId="1076"/>
          <ac:spMkLst>
            <pc:docMk/>
            <pc:sldMk cId="2030803594" sldId="287"/>
            <ac:spMk id="66" creationId="{12F5F902-E060-4C83-A52E-DBC9294EEE9D}"/>
          </ac:spMkLst>
        </pc:spChg>
        <pc:spChg chg="add del">
          <ac:chgData name="" userId="759262a56f62bf4e" providerId="LiveId" clId="{00771A50-0D43-4EA6-8C8C-9290FA0888D5}" dt="2021-09-06T22:20:02.206" v="1187"/>
          <ac:spMkLst>
            <pc:docMk/>
            <pc:sldMk cId="2030803594" sldId="287"/>
            <ac:spMk id="71" creationId="{B6C3C111-E7D4-410F-810D-106386B5964C}"/>
          </ac:spMkLst>
        </pc:spChg>
        <pc:spChg chg="mod">
          <ac:chgData name="" userId="759262a56f62bf4e" providerId="LiveId" clId="{00771A50-0D43-4EA6-8C8C-9290FA0888D5}" dt="2021-09-06T22:20:02.206" v="1187"/>
          <ac:spMkLst>
            <pc:docMk/>
            <pc:sldMk cId="2030803594" sldId="287"/>
            <ac:spMk id="72" creationId="{128CC96B-C0AA-41F8-91C0-A813ECC50BC8}"/>
          </ac:spMkLst>
        </pc:spChg>
        <pc:spChg chg="del">
          <ac:chgData name="" userId="759262a56f62bf4e" providerId="LiveId" clId="{00771A50-0D43-4EA6-8C8C-9290FA0888D5}" dt="2021-09-06T22:18:05.262" v="1050" actId="478"/>
          <ac:spMkLst>
            <pc:docMk/>
            <pc:sldMk cId="2030803594" sldId="287"/>
            <ac:spMk id="81" creationId="{6ADA8E1E-498A-460B-A379-F784D472C9DA}"/>
          </ac:spMkLst>
        </pc:spChg>
        <pc:spChg chg="add">
          <ac:chgData name="" userId="759262a56f62bf4e" providerId="LiveId" clId="{00771A50-0D43-4EA6-8C8C-9290FA0888D5}" dt="2021-09-06T22:22:18.157" v="1212"/>
          <ac:spMkLst>
            <pc:docMk/>
            <pc:sldMk cId="2030803594" sldId="287"/>
            <ac:spMk id="83" creationId="{BA4FA7E8-5755-4D80-946E-19363A0F6925}"/>
          </ac:spMkLst>
        </pc:spChg>
        <pc:spChg chg="add">
          <ac:chgData name="" userId="759262a56f62bf4e" providerId="LiveId" clId="{00771A50-0D43-4EA6-8C8C-9290FA0888D5}" dt="2021-09-06T22:22:18.157" v="1212"/>
          <ac:spMkLst>
            <pc:docMk/>
            <pc:sldMk cId="2030803594" sldId="287"/>
            <ac:spMk id="84" creationId="{4D3BF9A6-38DA-4767-B17B-00158C8CB5F4}"/>
          </ac:spMkLst>
        </pc:spChg>
        <pc:spChg chg="add del ord">
          <ac:chgData name="" userId="759262a56f62bf4e" providerId="LiveId" clId="{00771A50-0D43-4EA6-8C8C-9290FA0888D5}" dt="2021-09-06T22:22:43.119" v="1218"/>
          <ac:spMkLst>
            <pc:docMk/>
            <pc:sldMk cId="2030803594" sldId="287"/>
            <ac:spMk id="85" creationId="{6F5F3312-B97A-455C-A959-9B83E01F29A2}"/>
          </ac:spMkLst>
        </pc:spChg>
        <pc:spChg chg="add">
          <ac:chgData name="" userId="759262a56f62bf4e" providerId="LiveId" clId="{00771A50-0D43-4EA6-8C8C-9290FA0888D5}" dt="2021-09-06T22:22:46.664" v="1220"/>
          <ac:spMkLst>
            <pc:docMk/>
            <pc:sldMk cId="2030803594" sldId="287"/>
            <ac:spMk id="86" creationId="{9F8EC6ED-E08B-46F5-9B5D-7E1EC0872FDE}"/>
          </ac:spMkLst>
        </pc:spChg>
        <pc:spChg chg="add">
          <ac:chgData name="" userId="759262a56f62bf4e" providerId="LiveId" clId="{00771A50-0D43-4EA6-8C8C-9290FA0888D5}" dt="2021-09-06T22:22:46.664" v="1220"/>
          <ac:spMkLst>
            <pc:docMk/>
            <pc:sldMk cId="2030803594" sldId="287"/>
            <ac:spMk id="87" creationId="{CA11D270-ADE2-42D9-9158-C3F9C11C0738}"/>
          </ac:spMkLst>
        </pc:spChg>
        <pc:grpChg chg="add del mod">
          <ac:chgData name="" userId="759262a56f62bf4e" providerId="LiveId" clId="{00771A50-0D43-4EA6-8C8C-9290FA0888D5}" dt="2021-09-06T22:21:29.175" v="1204" actId="165"/>
          <ac:grpSpMkLst>
            <pc:docMk/>
            <pc:sldMk cId="2030803594" sldId="287"/>
            <ac:grpSpMk id="4" creationId="{B56610D4-DD61-4812-9B15-A7A4EA2606BA}"/>
          </ac:grpSpMkLst>
        </pc:grpChg>
        <pc:grpChg chg="mod topLvl">
          <ac:chgData name="" userId="759262a56f62bf4e" providerId="LiveId" clId="{00771A50-0D43-4EA6-8C8C-9290FA0888D5}" dt="2021-09-06T22:21:29.175" v="1204" actId="165"/>
          <ac:grpSpMkLst>
            <pc:docMk/>
            <pc:sldMk cId="2030803594" sldId="287"/>
            <ac:grpSpMk id="56" creationId="{6062C17C-64E0-4FF6-96F0-7A3854D15BC2}"/>
          </ac:grpSpMkLst>
        </pc:grpChg>
        <pc:grpChg chg="mod topLvl">
          <ac:chgData name="" userId="759262a56f62bf4e" providerId="LiveId" clId="{00771A50-0D43-4EA6-8C8C-9290FA0888D5}" dt="2021-09-06T22:21:29.175" v="1204" actId="165"/>
          <ac:grpSpMkLst>
            <pc:docMk/>
            <pc:sldMk cId="2030803594" sldId="287"/>
            <ac:grpSpMk id="57" creationId="{967F7D48-B17D-4A38-85D3-6078FFC7D6F2}"/>
          </ac:grpSpMkLst>
        </pc:grpChg>
        <pc:grpChg chg="mod topLvl">
          <ac:chgData name="" userId="759262a56f62bf4e" providerId="LiveId" clId="{00771A50-0D43-4EA6-8C8C-9290FA0888D5}" dt="2021-09-06T22:21:29.175" v="1204" actId="165"/>
          <ac:grpSpMkLst>
            <pc:docMk/>
            <pc:sldMk cId="2030803594" sldId="287"/>
            <ac:grpSpMk id="58" creationId="{5B8901BF-6914-48B3-A921-F1B690A471FB}"/>
          </ac:grpSpMkLst>
        </pc:grpChg>
        <pc:grpChg chg="mod topLvl">
          <ac:chgData name="" userId="759262a56f62bf4e" providerId="LiveId" clId="{00771A50-0D43-4EA6-8C8C-9290FA0888D5}" dt="2021-09-06T22:21:29.175" v="1204" actId="165"/>
          <ac:grpSpMkLst>
            <pc:docMk/>
            <pc:sldMk cId="2030803594" sldId="287"/>
            <ac:grpSpMk id="62" creationId="{F5B3FEA6-6D70-48F6-967D-E8371F758B5A}"/>
          </ac:grpSpMkLst>
        </pc:grpChg>
        <pc:grpChg chg="mod topLvl">
          <ac:chgData name="" userId="759262a56f62bf4e" providerId="LiveId" clId="{00771A50-0D43-4EA6-8C8C-9290FA0888D5}" dt="2021-09-06T22:21:29.175" v="1204" actId="165"/>
          <ac:grpSpMkLst>
            <pc:docMk/>
            <pc:sldMk cId="2030803594" sldId="287"/>
            <ac:grpSpMk id="67" creationId="{68E2248B-BC3A-4CBE-A879-58E01A38A583}"/>
          </ac:grpSpMkLst>
        </pc:grpChg>
        <pc:grpChg chg="add del mod ord topLvl">
          <ac:chgData name="" userId="759262a56f62bf4e" providerId="LiveId" clId="{00771A50-0D43-4EA6-8C8C-9290FA0888D5}" dt="2021-09-06T22:23:56.072" v="1335" actId="1076"/>
          <ac:grpSpMkLst>
            <pc:docMk/>
            <pc:sldMk cId="2030803594" sldId="287"/>
            <ac:grpSpMk id="70" creationId="{0E847824-15C9-48EA-AF6D-E15ECE42DFFD}"/>
          </ac:grpSpMkLst>
        </pc:grpChg>
        <pc:grpChg chg="mod topLvl">
          <ac:chgData name="" userId="759262a56f62bf4e" providerId="LiveId" clId="{00771A50-0D43-4EA6-8C8C-9290FA0888D5}" dt="2021-09-06T22:24:12.793" v="1339" actId="1076"/>
          <ac:grpSpMkLst>
            <pc:docMk/>
            <pc:sldMk cId="2030803594" sldId="287"/>
            <ac:grpSpMk id="73" creationId="{AB197F79-5ECB-4882-A794-00C3364BF6F3}"/>
          </ac:grpSpMkLst>
        </pc:grpChg>
        <pc:grpChg chg="add del mod">
          <ac:chgData name="" userId="759262a56f62bf4e" providerId="LiveId" clId="{00771A50-0D43-4EA6-8C8C-9290FA0888D5}" dt="2021-09-06T22:21:02.428" v="1200" actId="165"/>
          <ac:grpSpMkLst>
            <pc:docMk/>
            <pc:sldMk cId="2030803594" sldId="287"/>
            <ac:grpSpMk id="82" creationId="{6351D855-65A6-4F56-9D6B-400AB4E9EC33}"/>
          </ac:grpSpMkLst>
        </pc:grpChg>
      </pc:sldChg>
      <pc:sldChg chg="addSp delSp modSp add del">
        <pc:chgData name="" userId="759262a56f62bf4e" providerId="LiveId" clId="{00771A50-0D43-4EA6-8C8C-9290FA0888D5}" dt="2021-09-06T22:17:22.348" v="1047" actId="2696"/>
        <pc:sldMkLst>
          <pc:docMk/>
          <pc:sldMk cId="1101497088" sldId="288"/>
        </pc:sldMkLst>
        <pc:spChg chg="add mod">
          <ac:chgData name="" userId="759262a56f62bf4e" providerId="LiveId" clId="{00771A50-0D43-4EA6-8C8C-9290FA0888D5}" dt="2021-09-05T20:35:53.659" v="575"/>
          <ac:spMkLst>
            <pc:docMk/>
            <pc:sldMk cId="1101497088" sldId="288"/>
            <ac:spMk id="4" creationId="{CE57D5BB-1F8E-4EEE-9670-DD8BC2544F3F}"/>
          </ac:spMkLst>
        </pc:spChg>
        <pc:picChg chg="add del mod">
          <ac:chgData name="" userId="759262a56f62bf4e" providerId="LiveId" clId="{00771A50-0D43-4EA6-8C8C-9290FA0888D5}" dt="2021-09-05T21:16:03.824" v="622" actId="478"/>
          <ac:picMkLst>
            <pc:docMk/>
            <pc:sldMk cId="1101497088" sldId="288"/>
            <ac:picMk id="5" creationId="{4A403CB8-03DA-4540-BCB4-8CB8B6D739B8}"/>
          </ac:picMkLst>
        </pc:picChg>
        <pc:picChg chg="add mod">
          <ac:chgData name="" userId="759262a56f62bf4e" providerId="LiveId" clId="{00771A50-0D43-4EA6-8C8C-9290FA0888D5}" dt="2021-09-06T21:46:32.764" v="642" actId="1076"/>
          <ac:picMkLst>
            <pc:docMk/>
            <pc:sldMk cId="1101497088" sldId="288"/>
            <ac:picMk id="6" creationId="{3165F20D-368D-43BE-8481-257911D328BB}"/>
          </ac:picMkLst>
        </pc:picChg>
        <pc:picChg chg="add mod">
          <ac:chgData name="" userId="759262a56f62bf4e" providerId="LiveId" clId="{00771A50-0D43-4EA6-8C8C-9290FA0888D5}" dt="2021-09-06T21:53:16.614" v="716" actId="1076"/>
          <ac:picMkLst>
            <pc:docMk/>
            <pc:sldMk cId="1101497088" sldId="288"/>
            <ac:picMk id="7" creationId="{9801C8AE-87BC-4CFB-89B3-ACB5AE7FF71B}"/>
          </ac:picMkLst>
        </pc:picChg>
      </pc:sldChg>
      <pc:sldChg chg="addSp delSp modSp add del">
        <pc:chgData name="" userId="759262a56f62bf4e" providerId="LiveId" clId="{00771A50-0D43-4EA6-8C8C-9290FA0888D5}" dt="2021-09-06T22:17:22.429" v="1049" actId="2696"/>
        <pc:sldMkLst>
          <pc:docMk/>
          <pc:sldMk cId="2255426912" sldId="289"/>
        </pc:sldMkLst>
        <pc:spChg chg="mod">
          <ac:chgData name="" userId="759262a56f62bf4e" providerId="LiveId" clId="{00771A50-0D43-4EA6-8C8C-9290FA0888D5}" dt="2021-09-05T21:11:04.467" v="619"/>
          <ac:spMkLst>
            <pc:docMk/>
            <pc:sldMk cId="2255426912" sldId="289"/>
            <ac:spMk id="4" creationId="{CE57D5BB-1F8E-4EEE-9670-DD8BC2544F3F}"/>
          </ac:spMkLst>
        </pc:spChg>
        <pc:picChg chg="del">
          <ac:chgData name="" userId="759262a56f62bf4e" providerId="LiveId" clId="{00771A50-0D43-4EA6-8C8C-9290FA0888D5}" dt="2021-09-05T21:11:05.093" v="620" actId="478"/>
          <ac:picMkLst>
            <pc:docMk/>
            <pc:sldMk cId="2255426912" sldId="289"/>
            <ac:picMk id="5" creationId="{4A403CB8-03DA-4540-BCB4-8CB8B6D739B8}"/>
          </ac:picMkLst>
        </pc:picChg>
        <pc:picChg chg="add mod">
          <ac:chgData name="" userId="759262a56f62bf4e" providerId="LiveId" clId="{00771A50-0D43-4EA6-8C8C-9290FA0888D5}" dt="2021-09-06T21:46:58.410" v="649" actId="1076"/>
          <ac:picMkLst>
            <pc:docMk/>
            <pc:sldMk cId="2255426912" sldId="289"/>
            <ac:picMk id="6" creationId="{97ADDA38-CAF7-41E1-8F1F-B142671B1DE4}"/>
          </ac:picMkLst>
        </pc:picChg>
        <pc:picChg chg="add mod">
          <ac:chgData name="" userId="759262a56f62bf4e" providerId="LiveId" clId="{00771A50-0D43-4EA6-8C8C-9290FA0888D5}" dt="2021-09-06T21:46:57.579" v="648" actId="1076"/>
          <ac:picMkLst>
            <pc:docMk/>
            <pc:sldMk cId="2255426912" sldId="289"/>
            <ac:picMk id="7" creationId="{73FCFDB3-D022-469F-B25E-BCA8846F529C}"/>
          </ac:picMkLst>
        </pc:picChg>
      </pc:sldChg>
      <pc:sldChg chg="addSp delSp modSp add del">
        <pc:chgData name="" userId="759262a56f62bf4e" providerId="LiveId" clId="{00771A50-0D43-4EA6-8C8C-9290FA0888D5}" dt="2021-09-06T22:17:22.384" v="1048" actId="2696"/>
        <pc:sldMkLst>
          <pc:docMk/>
          <pc:sldMk cId="137066192" sldId="290"/>
        </pc:sldMkLst>
        <pc:spChg chg="mod">
          <ac:chgData name="" userId="759262a56f62bf4e" providerId="LiveId" clId="{00771A50-0D43-4EA6-8C8C-9290FA0888D5}" dt="2021-09-05T21:16:12.143" v="638"/>
          <ac:spMkLst>
            <pc:docMk/>
            <pc:sldMk cId="137066192" sldId="290"/>
            <ac:spMk id="4" creationId="{CE57D5BB-1F8E-4EEE-9670-DD8BC2544F3F}"/>
          </ac:spMkLst>
        </pc:spChg>
        <pc:picChg chg="add mod">
          <ac:chgData name="" userId="759262a56f62bf4e" providerId="LiveId" clId="{00771A50-0D43-4EA6-8C8C-9290FA0888D5}" dt="2021-09-06T21:46:45.355" v="646" actId="1076"/>
          <ac:picMkLst>
            <pc:docMk/>
            <pc:sldMk cId="137066192" sldId="290"/>
            <ac:picMk id="5" creationId="{049A07DD-2D27-4B28-8AE6-FA4C9BC3B90C}"/>
          </ac:picMkLst>
        </pc:picChg>
        <pc:picChg chg="del">
          <ac:chgData name="" userId="759262a56f62bf4e" providerId="LiveId" clId="{00771A50-0D43-4EA6-8C8C-9290FA0888D5}" dt="2021-09-05T21:16:07.943" v="625" actId="478"/>
          <ac:picMkLst>
            <pc:docMk/>
            <pc:sldMk cId="137066192" sldId="290"/>
            <ac:picMk id="6" creationId="{3165F20D-368D-43BE-8481-257911D328BB}"/>
          </ac:picMkLst>
        </pc:picChg>
        <pc:picChg chg="add mod">
          <ac:chgData name="" userId="759262a56f62bf4e" providerId="LiveId" clId="{00771A50-0D43-4EA6-8C8C-9290FA0888D5}" dt="2021-09-06T21:46:44.355" v="645" actId="1076"/>
          <ac:picMkLst>
            <pc:docMk/>
            <pc:sldMk cId="137066192" sldId="290"/>
            <ac:picMk id="7" creationId="{64801811-61C8-4878-9BEC-7FA86E0ADB73}"/>
          </ac:picMkLst>
        </pc:picChg>
      </pc:sldChg>
      <pc:sldChg chg="addSp delSp modSp add ord">
        <pc:chgData name="" userId="759262a56f62bf4e" providerId="LiveId" clId="{00771A50-0D43-4EA6-8C8C-9290FA0888D5}" dt="2021-09-06T22:00:26.624" v="896"/>
        <pc:sldMkLst>
          <pc:docMk/>
          <pc:sldMk cId="4188150020" sldId="291"/>
        </pc:sldMkLst>
        <pc:spChg chg="del">
          <ac:chgData name="" userId="759262a56f62bf4e" providerId="LiveId" clId="{00771A50-0D43-4EA6-8C8C-9290FA0888D5}" dt="2021-09-06T22:00:01.040" v="881" actId="478"/>
          <ac:spMkLst>
            <pc:docMk/>
            <pc:sldMk cId="4188150020" sldId="291"/>
            <ac:spMk id="2" creationId="{22914268-6636-40A6-BDA2-20A496049C63}"/>
          </ac:spMkLst>
        </pc:spChg>
        <pc:spChg chg="mod">
          <ac:chgData name="" userId="759262a56f62bf4e" providerId="LiveId" clId="{00771A50-0D43-4EA6-8C8C-9290FA0888D5}" dt="2021-09-06T22:00:26.624" v="896"/>
          <ac:spMkLst>
            <pc:docMk/>
            <pc:sldMk cId="4188150020" sldId="291"/>
            <ac:spMk id="3" creationId="{3D88F321-6C56-4FD8-822E-A594AFAC1277}"/>
          </ac:spMkLst>
        </pc:spChg>
        <pc:spChg chg="mod">
          <ac:chgData name="" userId="759262a56f62bf4e" providerId="LiveId" clId="{00771A50-0D43-4EA6-8C8C-9290FA0888D5}" dt="2021-09-06T21:56:05.016" v="765" actId="1076"/>
          <ac:spMkLst>
            <pc:docMk/>
            <pc:sldMk cId="4188150020" sldId="291"/>
            <ac:spMk id="4" creationId="{8D19CDBC-082A-4239-87B9-BEEDFE604149}"/>
          </ac:spMkLst>
        </pc:spChg>
        <pc:spChg chg="mod topLvl">
          <ac:chgData name="" userId="759262a56f62bf4e" providerId="LiveId" clId="{00771A50-0D43-4EA6-8C8C-9290FA0888D5}" dt="2021-09-06T21:56:50.324" v="772" actId="165"/>
          <ac:spMkLst>
            <pc:docMk/>
            <pc:sldMk cId="4188150020" sldId="291"/>
            <ac:spMk id="5" creationId="{8A6A4B3A-AB2A-483E-9E26-FB985E0EEB30}"/>
          </ac:spMkLst>
        </pc:spChg>
        <pc:spChg chg="mod">
          <ac:chgData name="" userId="759262a56f62bf4e" providerId="LiveId" clId="{00771A50-0D43-4EA6-8C8C-9290FA0888D5}" dt="2021-09-06T21:54:13.296" v="734" actId="164"/>
          <ac:spMkLst>
            <pc:docMk/>
            <pc:sldMk cId="4188150020" sldId="291"/>
            <ac:spMk id="6" creationId="{B085516D-060F-4775-B584-099B784EF7ED}"/>
          </ac:spMkLst>
        </pc:spChg>
        <pc:spChg chg="del">
          <ac:chgData name="" userId="759262a56f62bf4e" providerId="LiveId" clId="{00771A50-0D43-4EA6-8C8C-9290FA0888D5}" dt="2021-09-06T21:53:52.523" v="727" actId="478"/>
          <ac:spMkLst>
            <pc:docMk/>
            <pc:sldMk cId="4188150020" sldId="291"/>
            <ac:spMk id="7" creationId="{B8A16241-D228-4679-BB81-8A21262E6913}"/>
          </ac:spMkLst>
        </pc:spChg>
        <pc:spChg chg="del">
          <ac:chgData name="" userId="759262a56f62bf4e" providerId="LiveId" clId="{00771A50-0D43-4EA6-8C8C-9290FA0888D5}" dt="2021-09-06T21:53:09.466" v="715" actId="478"/>
          <ac:spMkLst>
            <pc:docMk/>
            <pc:sldMk cId="4188150020" sldId="291"/>
            <ac:spMk id="9" creationId="{B53E7EEE-623D-4093-A1A0-0CC4F2B4054D}"/>
          </ac:spMkLst>
        </pc:spChg>
        <pc:spChg chg="del">
          <ac:chgData name="" userId="759262a56f62bf4e" providerId="LiveId" clId="{00771A50-0D43-4EA6-8C8C-9290FA0888D5}" dt="2021-09-06T21:53:07.583" v="714" actId="478"/>
          <ac:spMkLst>
            <pc:docMk/>
            <pc:sldMk cId="4188150020" sldId="291"/>
            <ac:spMk id="10" creationId="{BFAF4322-4C5C-44FA-9D36-4965256DD181}"/>
          </ac:spMkLst>
        </pc:spChg>
        <pc:spChg chg="del">
          <ac:chgData name="" userId="759262a56f62bf4e" providerId="LiveId" clId="{00771A50-0D43-4EA6-8C8C-9290FA0888D5}" dt="2021-09-06T21:53:24.801" v="717" actId="478"/>
          <ac:spMkLst>
            <pc:docMk/>
            <pc:sldMk cId="4188150020" sldId="291"/>
            <ac:spMk id="11" creationId="{83039BED-33C9-424B-A997-BD36947E5406}"/>
          </ac:spMkLst>
        </pc:spChg>
        <pc:spChg chg="del">
          <ac:chgData name="" userId="759262a56f62bf4e" providerId="LiveId" clId="{00771A50-0D43-4EA6-8C8C-9290FA0888D5}" dt="2021-09-06T21:53:27.372" v="718" actId="478"/>
          <ac:spMkLst>
            <pc:docMk/>
            <pc:sldMk cId="4188150020" sldId="291"/>
            <ac:spMk id="12" creationId="{11AA5FFD-8761-45A3-876D-16EF7AFD74C8}"/>
          </ac:spMkLst>
        </pc:spChg>
        <pc:spChg chg="mod topLvl">
          <ac:chgData name="" userId="759262a56f62bf4e" providerId="LiveId" clId="{00771A50-0D43-4EA6-8C8C-9290FA0888D5}" dt="2021-09-06T21:57:49.473" v="792" actId="1076"/>
          <ac:spMkLst>
            <pc:docMk/>
            <pc:sldMk cId="4188150020" sldId="291"/>
            <ac:spMk id="13" creationId="{15F4B9AF-CB3F-442F-BF90-CE5E8D0AFA18}"/>
          </ac:spMkLst>
        </pc:spChg>
        <pc:spChg chg="del mod topLvl">
          <ac:chgData name="" userId="759262a56f62bf4e" providerId="LiveId" clId="{00771A50-0D43-4EA6-8C8C-9290FA0888D5}" dt="2021-09-06T21:57:23.014" v="781" actId="478"/>
          <ac:spMkLst>
            <pc:docMk/>
            <pc:sldMk cId="4188150020" sldId="291"/>
            <ac:spMk id="14" creationId="{86595987-6028-4870-8D58-BDF825EB4286}"/>
          </ac:spMkLst>
        </pc:spChg>
        <pc:spChg chg="mod">
          <ac:chgData name="" userId="759262a56f62bf4e" providerId="LiveId" clId="{00771A50-0D43-4EA6-8C8C-9290FA0888D5}" dt="2021-09-06T21:58:04.575" v="819" actId="1076"/>
          <ac:spMkLst>
            <pc:docMk/>
            <pc:sldMk cId="4188150020" sldId="291"/>
            <ac:spMk id="15" creationId="{E41B2C2F-B3A1-4A65-A5B0-4773D9411358}"/>
          </ac:spMkLst>
        </pc:spChg>
        <pc:spChg chg="del mod">
          <ac:chgData name="" userId="759262a56f62bf4e" providerId="LiveId" clId="{00771A50-0D43-4EA6-8C8C-9290FA0888D5}" dt="2021-09-06T21:57:20.960" v="780" actId="478"/>
          <ac:spMkLst>
            <pc:docMk/>
            <pc:sldMk cId="4188150020" sldId="291"/>
            <ac:spMk id="16" creationId="{0471BBB0-FB4F-4A8B-82A1-AFBE5E52AAF1}"/>
          </ac:spMkLst>
        </pc:spChg>
        <pc:spChg chg="del">
          <ac:chgData name="" userId="759262a56f62bf4e" providerId="LiveId" clId="{00771A50-0D43-4EA6-8C8C-9290FA0888D5}" dt="2021-09-06T21:53:59.336" v="731" actId="478"/>
          <ac:spMkLst>
            <pc:docMk/>
            <pc:sldMk cId="4188150020" sldId="291"/>
            <ac:spMk id="17" creationId="{3679720D-8618-402F-9EE1-B2A4C357456A}"/>
          </ac:spMkLst>
        </pc:spChg>
        <pc:spChg chg="del">
          <ac:chgData name="" userId="759262a56f62bf4e" providerId="LiveId" clId="{00771A50-0D43-4EA6-8C8C-9290FA0888D5}" dt="2021-09-06T21:53:56.793" v="730" actId="478"/>
          <ac:spMkLst>
            <pc:docMk/>
            <pc:sldMk cId="4188150020" sldId="291"/>
            <ac:spMk id="18" creationId="{D1390BAB-9194-4CD9-929B-3420C4106593}"/>
          </ac:spMkLst>
        </pc:spChg>
        <pc:spChg chg="del">
          <ac:chgData name="" userId="759262a56f62bf4e" providerId="LiveId" clId="{00771A50-0D43-4EA6-8C8C-9290FA0888D5}" dt="2021-09-06T21:57:11.584" v="777" actId="478"/>
          <ac:spMkLst>
            <pc:docMk/>
            <pc:sldMk cId="4188150020" sldId="291"/>
            <ac:spMk id="30" creationId="{CE50328A-548C-4650-A526-4254626300F0}"/>
          </ac:spMkLst>
        </pc:spChg>
        <pc:spChg chg="del">
          <ac:chgData name="" userId="759262a56f62bf4e" providerId="LiveId" clId="{00771A50-0D43-4EA6-8C8C-9290FA0888D5}" dt="2021-09-06T21:57:17.963" v="779" actId="478"/>
          <ac:spMkLst>
            <pc:docMk/>
            <pc:sldMk cId="4188150020" sldId="291"/>
            <ac:spMk id="31" creationId="{D5FC2AE9-EF01-437E-AB7B-EAD45B1963B8}"/>
          </ac:spMkLst>
        </pc:spChg>
        <pc:spChg chg="del">
          <ac:chgData name="" userId="759262a56f62bf4e" providerId="LiveId" clId="{00771A50-0D43-4EA6-8C8C-9290FA0888D5}" dt="2021-09-06T21:57:15.033" v="778" actId="478"/>
          <ac:spMkLst>
            <pc:docMk/>
            <pc:sldMk cId="4188150020" sldId="291"/>
            <ac:spMk id="32" creationId="{C78450A3-5115-4A3B-A9F4-4579DE84B049}"/>
          </ac:spMkLst>
        </pc:spChg>
        <pc:spChg chg="del">
          <ac:chgData name="" userId="759262a56f62bf4e" providerId="LiveId" clId="{00771A50-0D43-4EA6-8C8C-9290FA0888D5}" dt="2021-09-06T21:55:48.753" v="763" actId="478"/>
          <ac:spMkLst>
            <pc:docMk/>
            <pc:sldMk cId="4188150020" sldId="291"/>
            <ac:spMk id="45" creationId="{1934979F-1B42-4280-9D78-EC0AFA6258CA}"/>
          </ac:spMkLst>
        </pc:spChg>
        <pc:spChg chg="del">
          <ac:chgData name="" userId="759262a56f62bf4e" providerId="LiveId" clId="{00771A50-0D43-4EA6-8C8C-9290FA0888D5}" dt="2021-09-06T21:56:55.949" v="773" actId="478"/>
          <ac:spMkLst>
            <pc:docMk/>
            <pc:sldMk cId="4188150020" sldId="291"/>
            <ac:spMk id="46" creationId="{7EB48FE2-0480-4A79-B067-58E9CBF2F9D8}"/>
          </ac:spMkLst>
        </pc:spChg>
        <pc:spChg chg="del topLvl">
          <ac:chgData name="" userId="759262a56f62bf4e" providerId="LiveId" clId="{00771A50-0D43-4EA6-8C8C-9290FA0888D5}" dt="2021-09-06T21:57:00.168" v="774" actId="478"/>
          <ac:spMkLst>
            <pc:docMk/>
            <pc:sldMk cId="4188150020" sldId="291"/>
            <ac:spMk id="47" creationId="{87EF95E7-0AA0-40D8-8D2B-7C70532C0052}"/>
          </ac:spMkLst>
        </pc:spChg>
        <pc:spChg chg="add del mod">
          <ac:chgData name="" userId="759262a56f62bf4e" providerId="LiveId" clId="{00771A50-0D43-4EA6-8C8C-9290FA0888D5}" dt="2021-09-06T21:59:33.434" v="859" actId="478"/>
          <ac:spMkLst>
            <pc:docMk/>
            <pc:sldMk cId="4188150020" sldId="291"/>
            <ac:spMk id="56" creationId="{202D60C8-352A-4A71-BEE4-FDA5461202FE}"/>
          </ac:spMkLst>
        </pc:spChg>
        <pc:spChg chg="add mod">
          <ac:chgData name="" userId="759262a56f62bf4e" providerId="LiveId" clId="{00771A50-0D43-4EA6-8C8C-9290FA0888D5}" dt="2021-09-06T21:59:56.577" v="880"/>
          <ac:spMkLst>
            <pc:docMk/>
            <pc:sldMk cId="4188150020" sldId="291"/>
            <ac:spMk id="57" creationId="{94E415C6-6177-4F5D-81A9-BDC4707037AE}"/>
          </ac:spMkLst>
        </pc:spChg>
        <pc:grpChg chg="add mod">
          <ac:chgData name="" userId="759262a56f62bf4e" providerId="LiveId" clId="{00771A50-0D43-4EA6-8C8C-9290FA0888D5}" dt="2021-09-06T21:56:40.785" v="771" actId="1076"/>
          <ac:grpSpMkLst>
            <pc:docMk/>
            <pc:sldMk cId="4188150020" sldId="291"/>
            <ac:grpSpMk id="8" creationId="{087F11A9-B1F1-487C-9D99-B7AABDE22C76}"/>
          </ac:grpSpMkLst>
        </pc:grpChg>
        <pc:grpChg chg="del mod topLvl">
          <ac:chgData name="" userId="759262a56f62bf4e" providerId="LiveId" clId="{00771A50-0D43-4EA6-8C8C-9290FA0888D5}" dt="2021-09-06T21:57:25.193" v="782" actId="478"/>
          <ac:grpSpMkLst>
            <pc:docMk/>
            <pc:sldMk cId="4188150020" sldId="291"/>
            <ac:grpSpMk id="19" creationId="{C78C1271-5318-4FA3-9DD4-DCAC72318747}"/>
          </ac:grpSpMkLst>
        </pc:grpChg>
        <pc:grpChg chg="del mod">
          <ac:chgData name="" userId="759262a56f62bf4e" providerId="LiveId" clId="{00771A50-0D43-4EA6-8C8C-9290FA0888D5}" dt="2021-09-06T21:57:15.033" v="778" actId="478"/>
          <ac:grpSpMkLst>
            <pc:docMk/>
            <pc:sldMk cId="4188150020" sldId="291"/>
            <ac:grpSpMk id="20" creationId="{803C47C7-AFD6-4B07-B129-DC0632B4C4CC}"/>
          </ac:grpSpMkLst>
        </pc:grpChg>
        <pc:grpChg chg="del">
          <ac:chgData name="" userId="759262a56f62bf4e" providerId="LiveId" clId="{00771A50-0D43-4EA6-8C8C-9290FA0888D5}" dt="2021-09-06T21:53:36.284" v="721" actId="478"/>
          <ac:grpSpMkLst>
            <pc:docMk/>
            <pc:sldMk cId="4188150020" sldId="291"/>
            <ac:grpSpMk id="21" creationId="{3AE232FB-DBAE-4376-AF87-84BF7EFE4846}"/>
          </ac:grpSpMkLst>
        </pc:grpChg>
        <pc:grpChg chg="del mod">
          <ac:chgData name="" userId="759262a56f62bf4e" providerId="LiveId" clId="{00771A50-0D43-4EA6-8C8C-9290FA0888D5}" dt="2021-09-06T21:53:54.008" v="729" actId="478"/>
          <ac:grpSpMkLst>
            <pc:docMk/>
            <pc:sldMk cId="4188150020" sldId="291"/>
            <ac:grpSpMk id="22" creationId="{72260F87-498F-40BF-80A8-B2E3F17830AE}"/>
          </ac:grpSpMkLst>
        </pc:grpChg>
        <pc:grpChg chg="add del mod">
          <ac:chgData name="" userId="759262a56f62bf4e" providerId="LiveId" clId="{00771A50-0D43-4EA6-8C8C-9290FA0888D5}" dt="2021-09-06T21:56:50.324" v="772" actId="165"/>
          <ac:grpSpMkLst>
            <pc:docMk/>
            <pc:sldMk cId="4188150020" sldId="291"/>
            <ac:grpSpMk id="38" creationId="{9A032EB8-30F2-4C06-A307-734DD9CC164E}"/>
          </ac:grpSpMkLst>
        </pc:grpChg>
        <pc:grpChg chg="add del mod">
          <ac:chgData name="" userId="759262a56f62bf4e" providerId="LiveId" clId="{00771A50-0D43-4EA6-8C8C-9290FA0888D5}" dt="2021-09-06T21:57:00.168" v="774" actId="478"/>
          <ac:grpSpMkLst>
            <pc:docMk/>
            <pc:sldMk cId="4188150020" sldId="291"/>
            <ac:grpSpMk id="43" creationId="{07D07381-0176-4A3B-B3AB-29D0B42A0C04}"/>
          </ac:grpSpMkLst>
        </pc:grpChg>
        <pc:grpChg chg="del mod topLvl">
          <ac:chgData name="" userId="759262a56f62bf4e" providerId="LiveId" clId="{00771A50-0D43-4EA6-8C8C-9290FA0888D5}" dt="2021-09-06T21:57:04.246" v="775" actId="478"/>
          <ac:grpSpMkLst>
            <pc:docMk/>
            <pc:sldMk cId="4188150020" sldId="291"/>
            <ac:grpSpMk id="48" creationId="{686DAF57-6F09-4FFA-AE6E-92A544CE2939}"/>
          </ac:grpSpMkLst>
        </pc:grpChg>
        <pc:picChg chg="add mod">
          <ac:chgData name="" userId="759262a56f62bf4e" providerId="LiveId" clId="{00771A50-0D43-4EA6-8C8C-9290FA0888D5}" dt="2021-09-06T21:57:37.100" v="785" actId="1076"/>
          <ac:picMkLst>
            <pc:docMk/>
            <pc:sldMk cId="4188150020" sldId="291"/>
            <ac:picMk id="39" creationId="{A2E425D2-3885-41FE-ACA1-8105D19D8222}"/>
          </ac:picMkLst>
        </pc:picChg>
        <pc:picChg chg="add mod">
          <ac:chgData name="" userId="759262a56f62bf4e" providerId="LiveId" clId="{00771A50-0D43-4EA6-8C8C-9290FA0888D5}" dt="2021-09-06T21:57:39.822" v="786" actId="1076"/>
          <ac:picMkLst>
            <pc:docMk/>
            <pc:sldMk cId="4188150020" sldId="291"/>
            <ac:picMk id="42" creationId="{268808DA-0F32-46EF-A0BC-F1B1FBD304E8}"/>
          </ac:picMkLst>
        </pc:picChg>
        <pc:picChg chg="add mod">
          <ac:chgData name="" userId="759262a56f62bf4e" providerId="LiveId" clId="{00771A50-0D43-4EA6-8C8C-9290FA0888D5}" dt="2021-09-06T21:58:22.837" v="827" actId="1076"/>
          <ac:picMkLst>
            <pc:docMk/>
            <pc:sldMk cId="4188150020" sldId="291"/>
            <ac:picMk id="52" creationId="{734EBEB7-7096-4696-B042-A460352F376A}"/>
          </ac:picMkLst>
        </pc:picChg>
        <pc:picChg chg="add mod">
          <ac:chgData name="" userId="759262a56f62bf4e" providerId="LiveId" clId="{00771A50-0D43-4EA6-8C8C-9290FA0888D5}" dt="2021-09-06T21:59:13.062" v="843" actId="1076"/>
          <ac:picMkLst>
            <pc:docMk/>
            <pc:sldMk cId="4188150020" sldId="291"/>
            <ac:picMk id="53" creationId="{CB749454-9F55-4722-AD1F-85992E9959C9}"/>
          </ac:picMkLst>
        </pc:picChg>
        <pc:picChg chg="add mod">
          <ac:chgData name="" userId="759262a56f62bf4e" providerId="LiveId" clId="{00771A50-0D43-4EA6-8C8C-9290FA0888D5}" dt="2021-09-06T21:58:58.003" v="838" actId="1076"/>
          <ac:picMkLst>
            <pc:docMk/>
            <pc:sldMk cId="4188150020" sldId="291"/>
            <ac:picMk id="54" creationId="{D2087417-7C36-4CA8-9351-CABB8EAFD81D}"/>
          </ac:picMkLst>
        </pc:picChg>
        <pc:picChg chg="add mod">
          <ac:chgData name="" userId="759262a56f62bf4e" providerId="LiveId" clId="{00771A50-0D43-4EA6-8C8C-9290FA0888D5}" dt="2021-09-06T21:59:07.305" v="841" actId="1076"/>
          <ac:picMkLst>
            <pc:docMk/>
            <pc:sldMk cId="4188150020" sldId="291"/>
            <ac:picMk id="55" creationId="{D73B3FEA-2D55-4D6F-AE5E-D9AF93C91E4D}"/>
          </ac:picMkLst>
        </pc:picChg>
        <pc:cxnChg chg="del">
          <ac:chgData name="" userId="759262a56f62bf4e" providerId="LiveId" clId="{00771A50-0D43-4EA6-8C8C-9290FA0888D5}" dt="2021-09-06T22:00:03.597" v="882" actId="478"/>
          <ac:cxnSpMkLst>
            <pc:docMk/>
            <pc:sldMk cId="4188150020" sldId="291"/>
            <ac:cxnSpMk id="40" creationId="{F9CF5E9C-0988-4968-8CCB-D63A8BD398E4}"/>
          </ac:cxnSpMkLst>
        </pc:cxnChg>
      </pc:sldChg>
      <pc:sldChg chg="addSp delSp modSp add">
        <pc:chgData name="" userId="759262a56f62bf4e" providerId="LiveId" clId="{00771A50-0D43-4EA6-8C8C-9290FA0888D5}" dt="2021-09-06T22:16:52.015" v="1046" actId="1035"/>
        <pc:sldMkLst>
          <pc:docMk/>
          <pc:sldMk cId="2255448689" sldId="292"/>
        </pc:sldMkLst>
        <pc:spChg chg="add mod">
          <ac:chgData name="" userId="759262a56f62bf4e" providerId="LiveId" clId="{00771A50-0D43-4EA6-8C8C-9290FA0888D5}" dt="2021-09-06T22:15:52.123" v="979" actId="20577"/>
          <ac:spMkLst>
            <pc:docMk/>
            <pc:sldMk cId="2255448689" sldId="292"/>
            <ac:spMk id="3" creationId="{CEA6F357-C2D9-426A-8A9F-CF042972B347}"/>
          </ac:spMkLst>
        </pc:spChg>
        <pc:spChg chg="add mod">
          <ac:chgData name="" userId="759262a56f62bf4e" providerId="LiveId" clId="{00771A50-0D43-4EA6-8C8C-9290FA0888D5}" dt="2021-09-06T22:16:45.241" v="1041" actId="1035"/>
          <ac:spMkLst>
            <pc:docMk/>
            <pc:sldMk cId="2255448689" sldId="292"/>
            <ac:spMk id="17" creationId="{07BA1FBF-687D-4D86-AF37-ED564173CF98}"/>
          </ac:spMkLst>
        </pc:spChg>
        <pc:spChg chg="add mod">
          <ac:chgData name="" userId="759262a56f62bf4e" providerId="LiveId" clId="{00771A50-0D43-4EA6-8C8C-9290FA0888D5}" dt="2021-09-06T22:16:52.015" v="1046" actId="1035"/>
          <ac:spMkLst>
            <pc:docMk/>
            <pc:sldMk cId="2255448689" sldId="292"/>
            <ac:spMk id="18" creationId="{DCDDF738-3EB8-415A-8A2E-61C297BE1DF8}"/>
          </ac:spMkLst>
        </pc:spChg>
        <pc:spChg chg="del">
          <ac:chgData name="" userId="759262a56f62bf4e" providerId="LiveId" clId="{00771A50-0D43-4EA6-8C8C-9290FA0888D5}" dt="2021-09-06T22:14:20.511" v="899" actId="478"/>
          <ac:spMkLst>
            <pc:docMk/>
            <pc:sldMk cId="2255448689" sldId="292"/>
            <ac:spMk id="58" creationId="{124B2CE1-6BCA-4A6E-AF31-669426DC8D01}"/>
          </ac:spMkLst>
        </pc:spChg>
        <pc:grpChg chg="del">
          <ac:chgData name="" userId="759262a56f62bf4e" providerId="LiveId" clId="{00771A50-0D43-4EA6-8C8C-9290FA0888D5}" dt="2021-09-06T22:14:20.511" v="899" actId="478"/>
          <ac:grpSpMkLst>
            <pc:docMk/>
            <pc:sldMk cId="2255448689" sldId="292"/>
            <ac:grpSpMk id="69" creationId="{6648EF4C-43CD-4198-B785-FE90BCC4C014}"/>
          </ac:grpSpMkLst>
        </pc:grpChg>
        <pc:grpChg chg="del">
          <ac:chgData name="" userId="759262a56f62bf4e" providerId="LiveId" clId="{00771A50-0D43-4EA6-8C8C-9290FA0888D5}" dt="2021-09-06T22:14:20.511" v="899" actId="478"/>
          <ac:grpSpMkLst>
            <pc:docMk/>
            <pc:sldMk cId="2255448689" sldId="292"/>
            <ac:grpSpMk id="71" creationId="{8CC0C473-AA14-4231-9540-A8C8ED2E9DBA}"/>
          </ac:grpSpMkLst>
        </pc:grpChg>
        <pc:picChg chg="add">
          <ac:chgData name="" userId="759262a56f62bf4e" providerId="LiveId" clId="{00771A50-0D43-4EA6-8C8C-9290FA0888D5}" dt="2021-09-06T22:14:21.023" v="900"/>
          <ac:picMkLst>
            <pc:docMk/>
            <pc:sldMk cId="2255448689" sldId="292"/>
            <ac:picMk id="2" creationId="{243F3FE7-0060-493F-B914-59AAC1C74975}"/>
          </ac:picMkLst>
        </pc:picChg>
        <pc:picChg chg="del">
          <ac:chgData name="" userId="759262a56f62bf4e" providerId="LiveId" clId="{00771A50-0D43-4EA6-8C8C-9290FA0888D5}" dt="2021-09-06T22:14:20.511" v="899" actId="478"/>
          <ac:picMkLst>
            <pc:docMk/>
            <pc:sldMk cId="2255448689" sldId="292"/>
            <ac:picMk id="25" creationId="{F9E7CD7A-4FF4-4C52-A97B-15EAAB9A95A8}"/>
          </ac:picMkLst>
        </pc:picChg>
        <pc:picChg chg="del">
          <ac:chgData name="" userId="759262a56f62bf4e" providerId="LiveId" clId="{00771A50-0D43-4EA6-8C8C-9290FA0888D5}" dt="2021-09-06T22:14:20.511" v="899" actId="478"/>
          <ac:picMkLst>
            <pc:docMk/>
            <pc:sldMk cId="2255448689" sldId="292"/>
            <ac:picMk id="26" creationId="{F36D44FF-1DE8-4C0D-B15B-421596BFAFF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5C0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F9-4B23-A4B1-0232CB5325F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AF9-4B23-A4B1-0232CB5325F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52.9</c:v>
                </c:pt>
                <c:pt idx="1">
                  <c:v>47.1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9-4B23-A4B1-0232CB532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96104434314132"/>
          <c:y val="4.6941668005137036E-2"/>
          <c:w val="0.60407791131371735"/>
          <c:h val="0.90611666398972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A3A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82-43C8-ADAD-738EF34EE29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82-43C8-ADAD-738EF34EE2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54.4</c:v>
                </c:pt>
                <c:pt idx="1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82-43C8-ADAD-738EF34EE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B-4C43-90F6-ECFB16A018E8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B-4C43-90F6-ECFB16A018E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50.4</c:v>
                </c:pt>
                <c:pt idx="1">
                  <c:v>49.6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AB-4C43-90F6-ECFB16A01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8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87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D76715-7BDE-4B0A-B8F1-C2848A53D8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50058-4BD9-4A84-96EB-E9FC2F0324E6}"/>
              </a:ext>
            </a:extLst>
          </p:cNvPr>
          <p:cNvSpPr/>
          <p:nvPr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chemeClr val="bg2">
              <a:lumMod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0" y="4009292"/>
            <a:ext cx="9158068" cy="1665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7741579" y="3361846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4412177"/>
            <a:ext cx="840762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Next shot prediction-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MoViNets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F9B7B-EC9E-4124-8D67-BE299476FC62}"/>
              </a:ext>
            </a:extLst>
          </p:cNvPr>
          <p:cNvSpPr txBox="1"/>
          <p:nvPr/>
        </p:nvSpPr>
        <p:spPr>
          <a:xfrm>
            <a:off x="431576" y="5056758"/>
            <a:ext cx="7362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2018150402 </a:t>
            </a:r>
            <a:r>
              <a:rPr lang="ko-KR" altLang="en-US" sz="1400" dirty="0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김유리</a:t>
            </a:r>
            <a:endParaRPr lang="en-US" sz="1400" dirty="0">
              <a:solidFill>
                <a:srgbClr val="CC49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8714876" y="3428999"/>
            <a:ext cx="1019675" cy="9815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7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345916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5F1000E-CE0E-4FD6-80C2-C94DCA16492E}"/>
              </a:ext>
            </a:extLst>
          </p:cNvPr>
          <p:cNvSpPr/>
          <p:nvPr/>
        </p:nvSpPr>
        <p:spPr>
          <a:xfrm>
            <a:off x="5672138" y="3580696"/>
            <a:ext cx="1171575" cy="7239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도움말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FF3EBE-74AC-40BF-9B7B-CE118B66CC6F}"/>
              </a:ext>
            </a:extLst>
          </p:cNvPr>
          <p:cNvSpPr/>
          <p:nvPr/>
        </p:nvSpPr>
        <p:spPr>
          <a:xfrm>
            <a:off x="5672138" y="2608442"/>
            <a:ext cx="881062" cy="1162754"/>
          </a:xfrm>
          <a:prstGeom prst="actionButtonHel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hot a pro-soccer match with the Z7 and 500mm f/5.6E PF: Nikon Z Mirrorless  Talk Forum: Digital Photography Review">
            <a:extLst>
              <a:ext uri="{FF2B5EF4-FFF2-40B4-BE49-F238E27FC236}">
                <a16:creationId xmlns:a16="http://schemas.microsoft.com/office/drawing/2014/main" id="{E85CD894-C7B1-4E34-BB1A-9F5E1388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56" y="1969086"/>
            <a:ext cx="3048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vieNet">
            <a:extLst>
              <a:ext uri="{FF2B5EF4-FFF2-40B4-BE49-F238E27FC236}">
                <a16:creationId xmlns:a16="http://schemas.microsoft.com/office/drawing/2014/main" id="{F756A9BB-EF38-4EA8-88DA-F8FAB5C0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418646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owchart: Manual Input 7">
            <a:extLst>
              <a:ext uri="{FF2B5EF4-FFF2-40B4-BE49-F238E27FC236}">
                <a16:creationId xmlns:a16="http://schemas.microsoft.com/office/drawing/2014/main" id="{1B9BB606-3AF8-47B6-853D-47F7116750FA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CF8741B7-D70E-4A21-B8DC-9DDED02D1FF7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36B2FE-1D50-4637-BC25-418D62A583DD}"/>
              </a:ext>
            </a:extLst>
          </p:cNvPr>
          <p:cNvSpPr txBox="1"/>
          <p:nvPr/>
        </p:nvSpPr>
        <p:spPr>
          <a:xfrm>
            <a:off x="2640474" y="443246"/>
            <a:ext cx="2941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VIDEO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A6B7E-1D87-4F80-BF9C-5C6C1270A06A}"/>
              </a:ext>
            </a:extLst>
          </p:cNvPr>
          <p:cNvSpPr txBox="1"/>
          <p:nvPr/>
        </p:nvSpPr>
        <p:spPr>
          <a:xfrm>
            <a:off x="1524000" y="5553075"/>
            <a:ext cx="321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MovieNet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5C124-4B33-4511-891A-7D57C1EB2CA4}"/>
              </a:ext>
            </a:extLst>
          </p:cNvPr>
          <p:cNvSpPr txBox="1"/>
          <p:nvPr/>
        </p:nvSpPr>
        <p:spPr>
          <a:xfrm>
            <a:off x="8524875" y="1433106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Soccer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6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541278" y="526211"/>
            <a:ext cx="3433074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- Annotation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9E7CD7A-4FF4-4C52-A97B-15EAAB9A9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20616" r="59520" b="13324"/>
          <a:stretch/>
        </p:blipFill>
        <p:spPr>
          <a:xfrm>
            <a:off x="6830395" y="1831199"/>
            <a:ext cx="4603211" cy="453034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6D44FF-1DE8-4C0D-B15B-421596BFA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2" y="1941420"/>
            <a:ext cx="3892571" cy="4309903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6648EF4C-43CD-4198-B785-FE90BCC4C014}"/>
              </a:ext>
            </a:extLst>
          </p:cNvPr>
          <p:cNvGrpSpPr/>
          <p:nvPr/>
        </p:nvGrpSpPr>
        <p:grpSpPr>
          <a:xfrm>
            <a:off x="6830395" y="1600849"/>
            <a:ext cx="1237280" cy="492950"/>
            <a:chOff x="2127063" y="2542759"/>
            <a:chExt cx="454893" cy="278256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937A599E-1C3F-49D9-8D7B-8EAE63CCB712}"/>
                </a:ext>
              </a:extLst>
            </p:cNvPr>
            <p:cNvSpPr/>
            <p:nvPr/>
          </p:nvSpPr>
          <p:spPr>
            <a:xfrm rot="5400000">
              <a:off x="2273717" y="2396105"/>
              <a:ext cx="161585" cy="454893"/>
            </a:xfrm>
            <a:prstGeom prst="round2SameRect">
              <a:avLst>
                <a:gd name="adj1" fmla="val 46104"/>
                <a:gd name="adj2" fmla="val 0"/>
              </a:avLst>
            </a:prstGeom>
            <a:solidFill>
              <a:srgbClr val="083D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31C2E5-3D29-449F-BA5C-32EFE486EF15}"/>
                </a:ext>
              </a:extLst>
            </p:cNvPr>
            <p:cNvSpPr txBox="1"/>
            <p:nvPr/>
          </p:nvSpPr>
          <p:spPr>
            <a:xfrm>
              <a:off x="2185701" y="2543045"/>
              <a:ext cx="354791" cy="277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annotation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C0C473-AA14-4231-9540-A8C8ED2E9DBA}"/>
              </a:ext>
            </a:extLst>
          </p:cNvPr>
          <p:cNvGrpSpPr/>
          <p:nvPr/>
        </p:nvGrpSpPr>
        <p:grpSpPr>
          <a:xfrm>
            <a:off x="378301" y="1724465"/>
            <a:ext cx="2126774" cy="738667"/>
            <a:chOff x="4298082" y="1214613"/>
            <a:chExt cx="454893" cy="416956"/>
          </a:xfrm>
        </p:grpSpPr>
        <p:sp>
          <p:nvSpPr>
            <p:cNvPr id="72" name="Rectangle: Top Corners Rounded 71">
              <a:extLst>
                <a:ext uri="{FF2B5EF4-FFF2-40B4-BE49-F238E27FC236}">
                  <a16:creationId xmlns:a16="http://schemas.microsoft.com/office/drawing/2014/main" id="{F9F599E6-86AE-4B41-BC36-8002888C50B5}"/>
                </a:ext>
              </a:extLst>
            </p:cNvPr>
            <p:cNvSpPr/>
            <p:nvPr/>
          </p:nvSpPr>
          <p:spPr>
            <a:xfrm rot="5400000">
              <a:off x="4444736" y="1067959"/>
              <a:ext cx="161585" cy="4548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332D08-1F40-4CC7-8BCA-68D3DC5E6DB8}"/>
                </a:ext>
              </a:extLst>
            </p:cNvPr>
            <p:cNvSpPr txBox="1"/>
            <p:nvPr/>
          </p:nvSpPr>
          <p:spPr>
            <a:xfrm>
              <a:off x="4348971" y="1214614"/>
              <a:ext cx="354791" cy="416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Soccer game videos</a:t>
              </a:r>
              <a:endPara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124B2CE1-6BCA-4A6E-AF31-669426DC8D01}"/>
              </a:ext>
            </a:extLst>
          </p:cNvPr>
          <p:cNvSpPr/>
          <p:nvPr/>
        </p:nvSpPr>
        <p:spPr>
          <a:xfrm>
            <a:off x="5224463" y="3429000"/>
            <a:ext cx="1171575" cy="7239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541278" y="526211"/>
            <a:ext cx="3433074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- Annotation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3F3FE7-0060-493F-B914-59AAC1C7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02"/>
            <a:ext cx="12192000" cy="2850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A6F357-C2D9-426A-8A9F-CF042972B347}"/>
              </a:ext>
            </a:extLst>
          </p:cNvPr>
          <p:cNvSpPr txBox="1"/>
          <p:nvPr/>
        </p:nvSpPr>
        <p:spPr>
          <a:xfrm>
            <a:off x="90487" y="2308702"/>
            <a:ext cx="1201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0			    1			        2			          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A1FBF-687D-4D86-AF37-ED564173CF98}"/>
              </a:ext>
            </a:extLst>
          </p:cNvPr>
          <p:cNvSpPr txBox="1"/>
          <p:nvPr/>
        </p:nvSpPr>
        <p:spPr>
          <a:xfrm>
            <a:off x="128586" y="3185765"/>
            <a:ext cx="1201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			    5			        6			          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DF738-3EB8-415A-8A2E-61C297BE1DF8}"/>
              </a:ext>
            </a:extLst>
          </p:cNvPr>
          <p:cNvSpPr txBox="1"/>
          <p:nvPr/>
        </p:nvSpPr>
        <p:spPr>
          <a:xfrm>
            <a:off x="119061" y="4043778"/>
            <a:ext cx="1201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8			    9</a:t>
            </a:r>
          </a:p>
        </p:txBody>
      </p:sp>
    </p:spTree>
    <p:extLst>
      <p:ext uri="{BB962C8B-B14F-4D97-AF65-F5344CB8AC3E}">
        <p14:creationId xmlns:p14="http://schemas.microsoft.com/office/powerpoint/2010/main" val="22554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88F321-6C56-4FD8-822E-A594AFAC1277}"/>
              </a:ext>
            </a:extLst>
          </p:cNvPr>
          <p:cNvSpPr txBox="1"/>
          <p:nvPr/>
        </p:nvSpPr>
        <p:spPr>
          <a:xfrm>
            <a:off x="413264" y="295691"/>
            <a:ext cx="393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9CDBC-082A-4239-87B9-BEEDFE604149}"/>
              </a:ext>
            </a:extLst>
          </p:cNvPr>
          <p:cNvSpPr/>
          <p:nvPr/>
        </p:nvSpPr>
        <p:spPr>
          <a:xfrm>
            <a:off x="-11193" y="1212686"/>
            <a:ext cx="4071600" cy="5645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6A4B3A-AB2A-483E-9E26-FB985E0EEB30}"/>
              </a:ext>
            </a:extLst>
          </p:cNvPr>
          <p:cNvSpPr/>
          <p:nvPr/>
        </p:nvSpPr>
        <p:spPr>
          <a:xfrm>
            <a:off x="4060407" y="1209428"/>
            <a:ext cx="4071600" cy="5645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4B9AF-CB3F-442F-BF90-CE5E8D0AFA18}"/>
              </a:ext>
            </a:extLst>
          </p:cNvPr>
          <p:cNvSpPr/>
          <p:nvPr/>
        </p:nvSpPr>
        <p:spPr>
          <a:xfrm>
            <a:off x="5830606" y="4090339"/>
            <a:ext cx="2442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X3D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7F11A9-B1F1-487C-9D99-B7AABDE22C76}"/>
              </a:ext>
            </a:extLst>
          </p:cNvPr>
          <p:cNvGrpSpPr/>
          <p:nvPr/>
        </p:nvGrpSpPr>
        <p:grpSpPr>
          <a:xfrm>
            <a:off x="8114127" y="1212687"/>
            <a:ext cx="4071600" cy="5645313"/>
            <a:chOff x="6096000" y="2744175"/>
            <a:chExt cx="3048000" cy="3352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85516D-060F-4775-B584-099B784EF7ED}"/>
                </a:ext>
              </a:extLst>
            </p:cNvPr>
            <p:cNvSpPr/>
            <p:nvPr/>
          </p:nvSpPr>
          <p:spPr>
            <a:xfrm>
              <a:off x="6096000" y="2744175"/>
              <a:ext cx="3048000" cy="3352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1B2C2F-B3A1-4A65-A5B0-4773D9411358}"/>
                </a:ext>
              </a:extLst>
            </p:cNvPr>
            <p:cNvSpPr/>
            <p:nvPr/>
          </p:nvSpPr>
          <p:spPr>
            <a:xfrm>
              <a:off x="7263634" y="4453238"/>
              <a:ext cx="1828386" cy="219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MoViNets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F4E599E-6B59-4FE8-B384-EC65342B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A0FBB408-D49A-464D-A687-96756C1E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6BA8-128D-4C86-8327-339BAFB80472}" type="datetime1">
              <a:rPr lang="en-US" smtClean="0"/>
              <a:t>9/7/2021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2E425D2-3885-41FE-ACA1-8105D19D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40" y="1850625"/>
            <a:ext cx="3529583" cy="171069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68808DA-0F32-46EF-A0BC-F1B1FBD3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36" y="4916323"/>
            <a:ext cx="3669885" cy="14984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34EBEB7-7096-4696-B042-A460352F3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40" y="1850625"/>
            <a:ext cx="3596507" cy="171069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749454-9F55-4722-AD1F-85992E995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837" y="4888004"/>
            <a:ext cx="3855454" cy="16613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2087417-7C36-4CA8-9351-CABB8EAFD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15" y="1808611"/>
            <a:ext cx="3551114" cy="180784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73B3FEA-2D55-4D6F-AE5E-D9AF93C91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88" y="4916323"/>
            <a:ext cx="3658638" cy="1590126"/>
          </a:xfrm>
          <a:prstGeom prst="rect">
            <a:avLst/>
          </a:prstGeom>
        </p:spPr>
      </p:pic>
      <p:sp>
        <p:nvSpPr>
          <p:cNvPr id="57" name="Rectangle 12">
            <a:extLst>
              <a:ext uri="{FF2B5EF4-FFF2-40B4-BE49-F238E27FC236}">
                <a16:creationId xmlns:a16="http://schemas.microsoft.com/office/drawing/2014/main" id="{94E415C6-6177-4F5D-81A9-BDC4707037AE}"/>
              </a:ext>
            </a:extLst>
          </p:cNvPr>
          <p:cNvSpPr/>
          <p:nvPr/>
        </p:nvSpPr>
        <p:spPr>
          <a:xfrm>
            <a:off x="1618000" y="4090339"/>
            <a:ext cx="2442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ResNet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5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7">
            <a:extLst>
              <a:ext uri="{FF2B5EF4-FFF2-40B4-BE49-F238E27FC236}">
                <a16:creationId xmlns:a16="http://schemas.microsoft.com/office/drawing/2014/main" id="{080DEBBA-0F29-415E-98C4-8DD0FEB8351B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59B5C-4EA5-458F-94A2-09EA88A4CF91}"/>
              </a:ext>
            </a:extLst>
          </p:cNvPr>
          <p:cNvSpPr txBox="1"/>
          <p:nvPr/>
        </p:nvSpPr>
        <p:spPr>
          <a:xfrm>
            <a:off x="2811924" y="161895"/>
            <a:ext cx="4731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Shot Category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B3FFF-4E68-41ED-B94C-A8F6A0F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3E516E-E219-4703-85F7-9FD0F88241E8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DA8FBD2-1260-47B5-8EC1-1A34E605B66B}"/>
              </a:ext>
            </a:extLst>
          </p:cNvPr>
          <p:cNvSpPr/>
          <p:nvPr/>
        </p:nvSpPr>
        <p:spPr>
          <a:xfrm>
            <a:off x="1475222" y="4699625"/>
            <a:ext cx="1881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ResNet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6D8802-F09A-45AC-92B0-BB24A9424257}"/>
              </a:ext>
            </a:extLst>
          </p:cNvPr>
          <p:cNvSpPr/>
          <p:nvPr/>
        </p:nvSpPr>
        <p:spPr>
          <a:xfrm>
            <a:off x="5155047" y="4699625"/>
            <a:ext cx="1881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X3D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197DD1-6313-4D26-8A4B-4082E5075BDD}"/>
              </a:ext>
            </a:extLst>
          </p:cNvPr>
          <p:cNvSpPr/>
          <p:nvPr/>
        </p:nvSpPr>
        <p:spPr>
          <a:xfrm>
            <a:off x="8834872" y="4699625"/>
            <a:ext cx="1881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MoViNets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4654D0-4939-41ED-9025-31087A899B14}"/>
              </a:ext>
            </a:extLst>
          </p:cNvPr>
          <p:cNvGrpSpPr/>
          <p:nvPr/>
        </p:nvGrpSpPr>
        <p:grpSpPr>
          <a:xfrm>
            <a:off x="184150" y="1673876"/>
            <a:ext cx="11823700" cy="2976034"/>
            <a:chOff x="184150" y="2024592"/>
            <a:chExt cx="11823700" cy="297603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15684A5-AA96-43F7-AC90-02EFDFD7E7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7447549"/>
                </p:ext>
              </p:extLst>
            </p:nvPr>
          </p:nvGraphicFramePr>
          <p:xfrm>
            <a:off x="184150" y="2024592"/>
            <a:ext cx="4464050" cy="2976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5D0770D0-FD02-4F9A-AAC6-AA16955DC5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2004734"/>
                </p:ext>
              </p:extLst>
            </p:nvPr>
          </p:nvGraphicFramePr>
          <p:xfrm>
            <a:off x="7543800" y="2024592"/>
            <a:ext cx="4464050" cy="2976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32F4C19E-0D9B-42CD-A6E6-98BD16E8C1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56793193"/>
                </p:ext>
              </p:extLst>
            </p:nvPr>
          </p:nvGraphicFramePr>
          <p:xfrm>
            <a:off x="3863975" y="2024592"/>
            <a:ext cx="4464050" cy="2976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1E655-D147-42F3-9CFB-147BF4215182}"/>
                </a:ext>
              </a:extLst>
            </p:cNvPr>
            <p:cNvSpPr txBox="1"/>
            <p:nvPr/>
          </p:nvSpPr>
          <p:spPr>
            <a:xfrm>
              <a:off x="1584570" y="3127888"/>
              <a:ext cx="185826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>
                  <a:solidFill>
                    <a:srgbClr val="FF5C01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52.9</a:t>
              </a:r>
              <a:r>
                <a:rPr lang="en-US" sz="4400" b="1">
                  <a:solidFill>
                    <a:srgbClr val="FF5C01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lang="en-US" sz="4400" b="1" dirty="0">
                <a:solidFill>
                  <a:srgbClr val="FF5C0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F189F2-1EBF-4129-B6E6-E20CE7F42E0C}"/>
                </a:ext>
              </a:extLst>
            </p:cNvPr>
            <p:cNvSpPr txBox="1"/>
            <p:nvPr/>
          </p:nvSpPr>
          <p:spPr>
            <a:xfrm>
              <a:off x="5184586" y="3127890"/>
              <a:ext cx="187185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>
                  <a:solidFill>
                    <a:srgbClr val="FFC000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50.4</a:t>
              </a:r>
              <a:r>
                <a:rPr lang="en-US" sz="4400" b="1">
                  <a:solidFill>
                    <a:srgbClr val="FFC000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lang="en-US" sz="4400" b="1" dirty="0">
                <a:solidFill>
                  <a:srgbClr val="FFC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BAE73A-718C-435D-9830-A362D62D13D4}"/>
                </a:ext>
              </a:extLst>
            </p:cNvPr>
            <p:cNvSpPr txBox="1"/>
            <p:nvPr/>
          </p:nvSpPr>
          <p:spPr>
            <a:xfrm>
              <a:off x="8864865" y="3127888"/>
              <a:ext cx="185191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3A3A3A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54.4</a:t>
              </a:r>
              <a:r>
                <a:rPr lang="en-US" sz="4400" b="1" dirty="0">
                  <a:solidFill>
                    <a:srgbClr val="3A3A3A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%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0D74476-5CD8-4EBA-B683-44CDA23A3287}"/>
              </a:ext>
            </a:extLst>
          </p:cNvPr>
          <p:cNvSpPr txBox="1"/>
          <p:nvPr/>
        </p:nvSpPr>
        <p:spPr>
          <a:xfrm>
            <a:off x="965201" y="5087894"/>
            <a:ext cx="2898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Segoe UI" panose="020B0502040204020203" pitchFamily="34" charset="0"/>
                <a:cs typeface="Segoe UI" panose="020B0502040204020203" pitchFamily="34" charset="0"/>
              </a:rPr>
              <a:t>Resnet for video recognition with BatchNorm3d and </a:t>
            </a:r>
            <a:r>
              <a:rPr lang="en-US" altLang="ko-KR" dirty="0" err="1">
                <a:ea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altLang="ko-KR" dirty="0">
                <a:ea typeface="Segoe UI" panose="020B0502040204020203" pitchFamily="34" charset="0"/>
                <a:cs typeface="Segoe UI" panose="020B0502040204020203" pitchFamily="34" charset="0"/>
              </a:rPr>
              <a:t> activation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3B29A-B1F9-4598-9389-670B6F4E03AB}"/>
              </a:ext>
            </a:extLst>
          </p:cNvPr>
          <p:cNvSpPr txBox="1"/>
          <p:nvPr/>
        </p:nvSpPr>
        <p:spPr>
          <a:xfrm>
            <a:off x="4646613" y="5087894"/>
            <a:ext cx="2898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 expand a tiny 2D image classification architecture along multiple network axes</a:t>
            </a:r>
            <a:endParaRPr lang="en-US" sz="14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20985-6706-4599-9EDB-0ECCA0A7D3B9}"/>
              </a:ext>
            </a:extLst>
          </p:cNvPr>
          <p:cNvSpPr txBox="1"/>
          <p:nvPr/>
        </p:nvSpPr>
        <p:spPr>
          <a:xfrm>
            <a:off x="8326438" y="5087894"/>
            <a:ext cx="289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 memory efficient video network that can operate on streaming video for online inference</a:t>
            </a:r>
            <a:endParaRPr lang="en-US" sz="14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558479B-6F9A-4585-BA86-7EA4DD10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02E0-10D2-4F44-970B-9E17700AE714}" type="datetime1">
              <a:rPr lang="en-US" smtClean="0"/>
              <a:t>9/6/2021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6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7">
            <a:extLst>
              <a:ext uri="{FF2B5EF4-FFF2-40B4-BE49-F238E27FC236}">
                <a16:creationId xmlns:a16="http://schemas.microsoft.com/office/drawing/2014/main" id="{9027244D-A52F-45F9-B979-23C5A3BAAD23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BFD39-BC3E-4B9D-AE7D-B93EB62EB22E}"/>
              </a:ext>
            </a:extLst>
          </p:cNvPr>
          <p:cNvSpPr txBox="1"/>
          <p:nvPr/>
        </p:nvSpPr>
        <p:spPr>
          <a:xfrm>
            <a:off x="2640474" y="443246"/>
            <a:ext cx="3922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Causal Conv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44E81E-0428-4A6B-A5C1-385AC2E03D94}"/>
              </a:ext>
            </a:extLst>
          </p:cNvPr>
          <p:cNvSpPr/>
          <p:nvPr/>
        </p:nvSpPr>
        <p:spPr>
          <a:xfrm>
            <a:off x="1" y="3083995"/>
            <a:ext cx="12192000" cy="5092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550C16-B192-40A1-B9DF-A29119D48A02}"/>
              </a:ext>
            </a:extLst>
          </p:cNvPr>
          <p:cNvSpPr/>
          <p:nvPr/>
        </p:nvSpPr>
        <p:spPr>
          <a:xfrm>
            <a:off x="1069456" y="5238433"/>
            <a:ext cx="1005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b="1" dirty="0"/>
              <a:t>The receptive field of a stack of 1D convolutions only extends to features up to the current time step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/>
              <a:t>Unidirectional along the temporal dimension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2CB3BB4-D2F6-4655-A21F-DB56742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7EB28A-E326-4DA4-BB5C-4E7B6E02AC82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31D47D9D-4837-4FF1-A27B-16EC6F11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7798-5E39-4253-8B0C-A8ECDE603CB1}" type="datetime1">
              <a:rPr lang="en-US" smtClean="0"/>
              <a:t>9/6/2021</a:t>
            </a:fld>
            <a:endParaRPr lang="en-US"/>
          </a:p>
        </p:txBody>
      </p:sp>
      <p:pic>
        <p:nvPicPr>
          <p:cNvPr id="2050" name="Picture 2" descr="https://blog.kakaocdn.net/dn/bxqF5z/btq2Tbzsorp/l39YC93bfDpexZDBCA1xx0/img.png">
            <a:extLst>
              <a:ext uri="{FF2B5EF4-FFF2-40B4-BE49-F238E27FC236}">
                <a16:creationId xmlns:a16="http://schemas.microsoft.com/office/drawing/2014/main" id="{9D3B8D07-0CBA-41CF-B24E-EBB2085C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71753"/>
            <a:ext cx="48101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16">
            <a:extLst>
              <a:ext uri="{FF2B5EF4-FFF2-40B4-BE49-F238E27FC236}">
                <a16:creationId xmlns:a16="http://schemas.microsoft.com/office/drawing/2014/main" id="{6F8B64F1-B02F-42A4-BE10-3E03A7618FCA}"/>
              </a:ext>
            </a:extLst>
          </p:cNvPr>
          <p:cNvSpPr/>
          <p:nvPr/>
        </p:nvSpPr>
        <p:spPr>
          <a:xfrm>
            <a:off x="2045770" y="3107782"/>
            <a:ext cx="1005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ea typeface="Segoe UI" panose="020B0502040204020203" pitchFamily="34" charset="0"/>
                <a:cs typeface="Segoe UI" panose="020B0502040204020203" pitchFamily="34" charset="0"/>
              </a:rPr>
              <a:t>Causality</a:t>
            </a:r>
            <a:endParaRPr lang="en-US" sz="2400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5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7">
            <a:extLst>
              <a:ext uri="{FF2B5EF4-FFF2-40B4-BE49-F238E27FC236}">
                <a16:creationId xmlns:a16="http://schemas.microsoft.com/office/drawing/2014/main" id="{C31D5B1D-4509-4700-88DF-4D8E9F36B753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C4B0E-1CD7-4815-8E4F-AF59D8B735CE}"/>
              </a:ext>
            </a:extLst>
          </p:cNvPr>
          <p:cNvSpPr txBox="1"/>
          <p:nvPr/>
        </p:nvSpPr>
        <p:spPr>
          <a:xfrm>
            <a:off x="2640474" y="443246"/>
            <a:ext cx="393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보완할 점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5AF6964-362D-45F5-AD62-C69CF93D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AAC517-7B0B-4A62-A5AB-1266EAC9FA7E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62C17C-64E0-4FF6-96F0-7A3854D15BC2}"/>
              </a:ext>
            </a:extLst>
          </p:cNvPr>
          <p:cNvGrpSpPr/>
          <p:nvPr/>
        </p:nvGrpSpPr>
        <p:grpSpPr>
          <a:xfrm>
            <a:off x="872870" y="5137221"/>
            <a:ext cx="735134" cy="640414"/>
            <a:chOff x="945332" y="4672895"/>
            <a:chExt cx="735134" cy="6404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41B1C2-B65A-4490-89BD-FDAD80C2E943}"/>
                </a:ext>
              </a:extLst>
            </p:cNvPr>
            <p:cNvSpPr/>
            <p:nvPr/>
          </p:nvSpPr>
          <p:spPr>
            <a:xfrm>
              <a:off x="945332" y="4700715"/>
              <a:ext cx="696881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B83770-D1B0-4279-9ECD-A507D14BE4E3}"/>
                </a:ext>
              </a:extLst>
            </p:cNvPr>
            <p:cNvCxnSpPr/>
            <p:nvPr/>
          </p:nvCxnSpPr>
          <p:spPr>
            <a:xfrm>
              <a:off x="1680466" y="4672895"/>
              <a:ext cx="0" cy="6404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9EDB9996-AA25-4F75-A9DC-DF0B7BE35FFB}"/>
              </a:ext>
            </a:extLst>
          </p:cNvPr>
          <p:cNvSpPr/>
          <p:nvPr/>
        </p:nvSpPr>
        <p:spPr>
          <a:xfrm>
            <a:off x="972672" y="2894718"/>
            <a:ext cx="2466410" cy="193263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8A39C2B-A61B-4F3F-9879-218FF280B05A}"/>
              </a:ext>
            </a:extLst>
          </p:cNvPr>
          <p:cNvSpPr/>
          <p:nvPr/>
        </p:nvSpPr>
        <p:spPr>
          <a:xfrm>
            <a:off x="923436" y="2894717"/>
            <a:ext cx="2241855" cy="1932634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ED36A81A-C157-4C73-8AC8-6EAC9AC417C8}"/>
              </a:ext>
            </a:extLst>
          </p:cNvPr>
          <p:cNvSpPr/>
          <p:nvPr/>
        </p:nvSpPr>
        <p:spPr>
          <a:xfrm>
            <a:off x="6162705" y="2894718"/>
            <a:ext cx="2466410" cy="193263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8EF12BA-4F11-49EE-B952-24B7A742982F}"/>
              </a:ext>
            </a:extLst>
          </p:cNvPr>
          <p:cNvSpPr/>
          <p:nvPr/>
        </p:nvSpPr>
        <p:spPr>
          <a:xfrm>
            <a:off x="6113468" y="2894717"/>
            <a:ext cx="2241855" cy="1932634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7F7D48-B17D-4A38-85D3-6078FFC7D6F2}"/>
              </a:ext>
            </a:extLst>
          </p:cNvPr>
          <p:cNvGrpSpPr/>
          <p:nvPr/>
        </p:nvGrpSpPr>
        <p:grpSpPr>
          <a:xfrm>
            <a:off x="6082261" y="5122707"/>
            <a:ext cx="2613509" cy="640414"/>
            <a:chOff x="6241807" y="4658381"/>
            <a:chExt cx="2613509" cy="64041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1E6477-FBC6-4DDD-8A46-13F1B65A1DE2}"/>
                </a:ext>
              </a:extLst>
            </p:cNvPr>
            <p:cNvSpPr/>
            <p:nvPr/>
          </p:nvSpPr>
          <p:spPr>
            <a:xfrm>
              <a:off x="7015195" y="4775575"/>
              <a:ext cx="18401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Other categories as input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060961-0F02-4D18-805C-CFA84ECF238E}"/>
                </a:ext>
              </a:extLst>
            </p:cNvPr>
            <p:cNvSpPr/>
            <p:nvPr/>
          </p:nvSpPr>
          <p:spPr>
            <a:xfrm>
              <a:off x="6241807" y="4686201"/>
              <a:ext cx="696881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BC5562-0B86-4A18-90B1-98B5C015D991}"/>
                </a:ext>
              </a:extLst>
            </p:cNvPr>
            <p:cNvCxnSpPr/>
            <p:nvPr/>
          </p:nvCxnSpPr>
          <p:spPr>
            <a:xfrm>
              <a:off x="6976941" y="4658381"/>
              <a:ext cx="0" cy="6404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8901BF-6914-48B3-A921-F1B690A471FB}"/>
              </a:ext>
            </a:extLst>
          </p:cNvPr>
          <p:cNvGrpSpPr/>
          <p:nvPr/>
        </p:nvGrpSpPr>
        <p:grpSpPr>
          <a:xfrm>
            <a:off x="3496232" y="2892447"/>
            <a:ext cx="2604050" cy="640414"/>
            <a:chOff x="945332" y="4672895"/>
            <a:chExt cx="2604050" cy="6404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27364E-E85C-49AB-A668-5FCED4233E1B}"/>
                </a:ext>
              </a:extLst>
            </p:cNvPr>
            <p:cNvSpPr/>
            <p:nvPr/>
          </p:nvSpPr>
          <p:spPr>
            <a:xfrm>
              <a:off x="1709261" y="4731492"/>
              <a:ext cx="18401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augmentation &amp; transform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446CC-557D-48D3-9757-906A28D4DD2D}"/>
                </a:ext>
              </a:extLst>
            </p:cNvPr>
            <p:cNvSpPr/>
            <p:nvPr/>
          </p:nvSpPr>
          <p:spPr>
            <a:xfrm>
              <a:off x="945332" y="4700715"/>
              <a:ext cx="696881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81BBCB8-C459-4FCE-AD9E-AEF4F0168ECB}"/>
                </a:ext>
              </a:extLst>
            </p:cNvPr>
            <p:cNvCxnSpPr/>
            <p:nvPr/>
          </p:nvCxnSpPr>
          <p:spPr>
            <a:xfrm>
              <a:off x="1680466" y="4672895"/>
              <a:ext cx="0" cy="6404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B3FEA6-6D70-48F6-967D-E8371F758B5A}"/>
              </a:ext>
            </a:extLst>
          </p:cNvPr>
          <p:cNvGrpSpPr/>
          <p:nvPr/>
        </p:nvGrpSpPr>
        <p:grpSpPr>
          <a:xfrm>
            <a:off x="8705623" y="2822046"/>
            <a:ext cx="2613507" cy="696301"/>
            <a:chOff x="6241807" y="4602494"/>
            <a:chExt cx="2613507" cy="6963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33F1748-DA8A-49B7-A4E3-477FE22629E9}"/>
                </a:ext>
              </a:extLst>
            </p:cNvPr>
            <p:cNvSpPr/>
            <p:nvPr/>
          </p:nvSpPr>
          <p:spPr>
            <a:xfrm>
              <a:off x="7015193" y="4602494"/>
              <a:ext cx="18401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</a:rPr>
                <a:t>Improve/Replace </a:t>
              </a:r>
              <a:r>
                <a:rPr lang="en-US" altLang="ko-KR" sz="1400" dirty="0" err="1">
                  <a:solidFill>
                    <a:schemeClr val="bg2">
                      <a:lumMod val="10000"/>
                    </a:schemeClr>
                  </a:solidFill>
                </a:rPr>
                <a:t>CausalConv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12C3F43-8A0A-4363-A9C1-2934DD6994E4}"/>
                </a:ext>
              </a:extLst>
            </p:cNvPr>
            <p:cNvSpPr/>
            <p:nvPr/>
          </p:nvSpPr>
          <p:spPr>
            <a:xfrm>
              <a:off x="6241807" y="4686201"/>
              <a:ext cx="696881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46692B3-8931-4FCB-9E5A-0D12E826EB87}"/>
                </a:ext>
              </a:extLst>
            </p:cNvPr>
            <p:cNvCxnSpPr/>
            <p:nvPr/>
          </p:nvCxnSpPr>
          <p:spPr>
            <a:xfrm>
              <a:off x="6976941" y="4658381"/>
              <a:ext cx="0" cy="6404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E2248B-BC3A-4CBE-A879-58E01A38A583}"/>
              </a:ext>
            </a:extLst>
          </p:cNvPr>
          <p:cNvGrpSpPr/>
          <p:nvPr/>
        </p:nvGrpSpPr>
        <p:grpSpPr>
          <a:xfrm>
            <a:off x="1752040" y="3510634"/>
            <a:ext cx="584646" cy="700801"/>
            <a:chOff x="5510213" y="777875"/>
            <a:chExt cx="239713" cy="287338"/>
          </a:xfrm>
        </p:grpSpPr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A6B0410A-A610-4473-BAB2-44615B0B4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0213" y="777875"/>
              <a:ext cx="239713" cy="287338"/>
            </a:xfrm>
            <a:custGeom>
              <a:avLst/>
              <a:gdLst>
                <a:gd name="T0" fmla="*/ 31 w 754"/>
                <a:gd name="T1" fmla="*/ 443 h 904"/>
                <a:gd name="T2" fmla="*/ 63 w 754"/>
                <a:gd name="T3" fmla="*/ 396 h 904"/>
                <a:gd name="T4" fmla="*/ 284 w 754"/>
                <a:gd name="T5" fmla="*/ 390 h 904"/>
                <a:gd name="T6" fmla="*/ 314 w 754"/>
                <a:gd name="T7" fmla="*/ 370 h 904"/>
                <a:gd name="T8" fmla="*/ 319 w 754"/>
                <a:gd name="T9" fmla="*/ 324 h 904"/>
                <a:gd name="T10" fmla="*/ 301 w 754"/>
                <a:gd name="T11" fmla="*/ 241 h 904"/>
                <a:gd name="T12" fmla="*/ 310 w 754"/>
                <a:gd name="T13" fmla="*/ 69 h 904"/>
                <a:gd name="T14" fmla="*/ 340 w 754"/>
                <a:gd name="T15" fmla="*/ 39 h 904"/>
                <a:gd name="T16" fmla="*/ 386 w 754"/>
                <a:gd name="T17" fmla="*/ 30 h 904"/>
                <a:gd name="T18" fmla="*/ 428 w 754"/>
                <a:gd name="T19" fmla="*/ 48 h 904"/>
                <a:gd name="T20" fmla="*/ 454 w 754"/>
                <a:gd name="T21" fmla="*/ 86 h 904"/>
                <a:gd name="T22" fmla="*/ 449 w 754"/>
                <a:gd name="T23" fmla="*/ 276 h 904"/>
                <a:gd name="T24" fmla="*/ 432 w 754"/>
                <a:gd name="T25" fmla="*/ 340 h 904"/>
                <a:gd name="T26" fmla="*/ 447 w 754"/>
                <a:gd name="T27" fmla="*/ 379 h 904"/>
                <a:gd name="T28" fmla="*/ 483 w 754"/>
                <a:gd name="T29" fmla="*/ 391 h 904"/>
                <a:gd name="T30" fmla="*/ 702 w 754"/>
                <a:gd name="T31" fmla="*/ 404 h 904"/>
                <a:gd name="T32" fmla="*/ 724 w 754"/>
                <a:gd name="T33" fmla="*/ 573 h 904"/>
                <a:gd name="T34" fmla="*/ 630 w 754"/>
                <a:gd name="T35" fmla="*/ 685 h 904"/>
                <a:gd name="T36" fmla="*/ 615 w 754"/>
                <a:gd name="T37" fmla="*/ 678 h 904"/>
                <a:gd name="T38" fmla="*/ 603 w 754"/>
                <a:gd name="T39" fmla="*/ 690 h 904"/>
                <a:gd name="T40" fmla="*/ 542 w 754"/>
                <a:gd name="T41" fmla="*/ 732 h 904"/>
                <a:gd name="T42" fmla="*/ 528 w 754"/>
                <a:gd name="T43" fmla="*/ 724 h 904"/>
                <a:gd name="T44" fmla="*/ 514 w 754"/>
                <a:gd name="T45" fmla="*/ 732 h 904"/>
                <a:gd name="T46" fmla="*/ 452 w 754"/>
                <a:gd name="T47" fmla="*/ 796 h 904"/>
                <a:gd name="T48" fmla="*/ 440 w 754"/>
                <a:gd name="T49" fmla="*/ 784 h 904"/>
                <a:gd name="T50" fmla="*/ 425 w 754"/>
                <a:gd name="T51" fmla="*/ 790 h 904"/>
                <a:gd name="T52" fmla="*/ 241 w 754"/>
                <a:gd name="T53" fmla="*/ 739 h 904"/>
                <a:gd name="T54" fmla="*/ 219 w 754"/>
                <a:gd name="T55" fmla="*/ 725 h 904"/>
                <a:gd name="T56" fmla="*/ 694 w 754"/>
                <a:gd name="T57" fmla="*/ 603 h 904"/>
                <a:gd name="T58" fmla="*/ 467 w 754"/>
                <a:gd name="T59" fmla="*/ 356 h 904"/>
                <a:gd name="T60" fmla="*/ 474 w 754"/>
                <a:gd name="T61" fmla="*/ 301 h 904"/>
                <a:gd name="T62" fmla="*/ 485 w 754"/>
                <a:gd name="T63" fmla="*/ 88 h 904"/>
                <a:gd name="T64" fmla="*/ 455 w 754"/>
                <a:gd name="T65" fmla="*/ 32 h 904"/>
                <a:gd name="T66" fmla="*/ 400 w 754"/>
                <a:gd name="T67" fmla="*/ 2 h 904"/>
                <a:gd name="T68" fmla="*/ 335 w 754"/>
                <a:gd name="T69" fmla="*/ 7 h 904"/>
                <a:gd name="T70" fmla="*/ 289 w 754"/>
                <a:gd name="T71" fmla="*/ 45 h 904"/>
                <a:gd name="T72" fmla="*/ 271 w 754"/>
                <a:gd name="T73" fmla="*/ 105 h 904"/>
                <a:gd name="T74" fmla="*/ 289 w 754"/>
                <a:gd name="T75" fmla="*/ 330 h 904"/>
                <a:gd name="T76" fmla="*/ 278 w 754"/>
                <a:gd name="T77" fmla="*/ 361 h 904"/>
                <a:gd name="T78" fmla="*/ 46 w 754"/>
                <a:gd name="T79" fmla="*/ 370 h 904"/>
                <a:gd name="T80" fmla="*/ 13 w 754"/>
                <a:gd name="T81" fmla="*/ 406 h 904"/>
                <a:gd name="T82" fmla="*/ 0 w 754"/>
                <a:gd name="T83" fmla="*/ 453 h 904"/>
                <a:gd name="T84" fmla="*/ 6 w 754"/>
                <a:gd name="T85" fmla="*/ 600 h 904"/>
                <a:gd name="T86" fmla="*/ 30 w 754"/>
                <a:gd name="T87" fmla="*/ 892 h 904"/>
                <a:gd name="T88" fmla="*/ 42 w 754"/>
                <a:gd name="T89" fmla="*/ 904 h 904"/>
                <a:gd name="T90" fmla="*/ 164 w 754"/>
                <a:gd name="T91" fmla="*/ 896 h 904"/>
                <a:gd name="T92" fmla="*/ 215 w 754"/>
                <a:gd name="T93" fmla="*/ 900 h 904"/>
                <a:gd name="T94" fmla="*/ 712 w 754"/>
                <a:gd name="T95" fmla="*/ 904 h 904"/>
                <a:gd name="T96" fmla="*/ 724 w 754"/>
                <a:gd name="T97" fmla="*/ 892 h 904"/>
                <a:gd name="T98" fmla="*/ 747 w 754"/>
                <a:gd name="T99" fmla="*/ 600 h 904"/>
                <a:gd name="T100" fmla="*/ 754 w 754"/>
                <a:gd name="T101" fmla="*/ 451 h 904"/>
                <a:gd name="T102" fmla="*/ 741 w 754"/>
                <a:gd name="T103" fmla="*/ 406 h 904"/>
                <a:gd name="T104" fmla="*/ 706 w 754"/>
                <a:gd name="T105" fmla="*/ 37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4" h="904">
                  <a:moveTo>
                    <a:pt x="724" y="573"/>
                  </a:moveTo>
                  <a:lnTo>
                    <a:pt x="709" y="573"/>
                  </a:lnTo>
                  <a:lnTo>
                    <a:pt x="45" y="573"/>
                  </a:lnTo>
                  <a:lnTo>
                    <a:pt x="30" y="573"/>
                  </a:lnTo>
                  <a:lnTo>
                    <a:pt x="30" y="451"/>
                  </a:lnTo>
                  <a:lnTo>
                    <a:pt x="31" y="443"/>
                  </a:lnTo>
                  <a:lnTo>
                    <a:pt x="34" y="432"/>
                  </a:lnTo>
                  <a:lnTo>
                    <a:pt x="38" y="422"/>
                  </a:lnTo>
                  <a:lnTo>
                    <a:pt x="45" y="413"/>
                  </a:lnTo>
                  <a:lnTo>
                    <a:pt x="51" y="404"/>
                  </a:lnTo>
                  <a:lnTo>
                    <a:pt x="59" y="398"/>
                  </a:lnTo>
                  <a:lnTo>
                    <a:pt x="63" y="396"/>
                  </a:lnTo>
                  <a:lnTo>
                    <a:pt x="66" y="393"/>
                  </a:lnTo>
                  <a:lnTo>
                    <a:pt x="71" y="392"/>
                  </a:lnTo>
                  <a:lnTo>
                    <a:pt x="75" y="391"/>
                  </a:lnTo>
                  <a:lnTo>
                    <a:pt x="271" y="391"/>
                  </a:lnTo>
                  <a:lnTo>
                    <a:pt x="277" y="391"/>
                  </a:lnTo>
                  <a:lnTo>
                    <a:pt x="284" y="390"/>
                  </a:lnTo>
                  <a:lnTo>
                    <a:pt x="290" y="389"/>
                  </a:lnTo>
                  <a:lnTo>
                    <a:pt x="296" y="386"/>
                  </a:lnTo>
                  <a:lnTo>
                    <a:pt x="301" y="383"/>
                  </a:lnTo>
                  <a:lnTo>
                    <a:pt x="305" y="379"/>
                  </a:lnTo>
                  <a:lnTo>
                    <a:pt x="310" y="375"/>
                  </a:lnTo>
                  <a:lnTo>
                    <a:pt x="314" y="370"/>
                  </a:lnTo>
                  <a:lnTo>
                    <a:pt x="317" y="363"/>
                  </a:lnTo>
                  <a:lnTo>
                    <a:pt x="319" y="356"/>
                  </a:lnTo>
                  <a:lnTo>
                    <a:pt x="320" y="348"/>
                  </a:lnTo>
                  <a:lnTo>
                    <a:pt x="320" y="340"/>
                  </a:lnTo>
                  <a:lnTo>
                    <a:pt x="320" y="332"/>
                  </a:lnTo>
                  <a:lnTo>
                    <a:pt x="319" y="324"/>
                  </a:lnTo>
                  <a:lnTo>
                    <a:pt x="317" y="317"/>
                  </a:lnTo>
                  <a:lnTo>
                    <a:pt x="315" y="311"/>
                  </a:lnTo>
                  <a:lnTo>
                    <a:pt x="308" y="292"/>
                  </a:lnTo>
                  <a:lnTo>
                    <a:pt x="304" y="276"/>
                  </a:lnTo>
                  <a:lnTo>
                    <a:pt x="302" y="260"/>
                  </a:lnTo>
                  <a:lnTo>
                    <a:pt x="301" y="241"/>
                  </a:lnTo>
                  <a:lnTo>
                    <a:pt x="301" y="105"/>
                  </a:lnTo>
                  <a:lnTo>
                    <a:pt x="302" y="98"/>
                  </a:lnTo>
                  <a:lnTo>
                    <a:pt x="303" y="89"/>
                  </a:lnTo>
                  <a:lnTo>
                    <a:pt x="304" y="82"/>
                  </a:lnTo>
                  <a:lnTo>
                    <a:pt x="307" y="75"/>
                  </a:lnTo>
                  <a:lnTo>
                    <a:pt x="310" y="69"/>
                  </a:lnTo>
                  <a:lnTo>
                    <a:pt x="314" y="62"/>
                  </a:lnTo>
                  <a:lnTo>
                    <a:pt x="318" y="57"/>
                  </a:lnTo>
                  <a:lnTo>
                    <a:pt x="322" y="51"/>
                  </a:lnTo>
                  <a:lnTo>
                    <a:pt x="328" y="46"/>
                  </a:lnTo>
                  <a:lnTo>
                    <a:pt x="334" y="42"/>
                  </a:lnTo>
                  <a:lnTo>
                    <a:pt x="340" y="39"/>
                  </a:lnTo>
                  <a:lnTo>
                    <a:pt x="347" y="35"/>
                  </a:lnTo>
                  <a:lnTo>
                    <a:pt x="354" y="33"/>
                  </a:lnTo>
                  <a:lnTo>
                    <a:pt x="361" y="31"/>
                  </a:lnTo>
                  <a:lnTo>
                    <a:pt x="369" y="30"/>
                  </a:lnTo>
                  <a:lnTo>
                    <a:pt x="377" y="30"/>
                  </a:lnTo>
                  <a:lnTo>
                    <a:pt x="386" y="30"/>
                  </a:lnTo>
                  <a:lnTo>
                    <a:pt x="393" y="31"/>
                  </a:lnTo>
                  <a:lnTo>
                    <a:pt x="401" y="33"/>
                  </a:lnTo>
                  <a:lnTo>
                    <a:pt x="408" y="36"/>
                  </a:lnTo>
                  <a:lnTo>
                    <a:pt x="415" y="40"/>
                  </a:lnTo>
                  <a:lnTo>
                    <a:pt x="422" y="44"/>
                  </a:lnTo>
                  <a:lnTo>
                    <a:pt x="428" y="48"/>
                  </a:lnTo>
                  <a:lnTo>
                    <a:pt x="434" y="54"/>
                  </a:lnTo>
                  <a:lnTo>
                    <a:pt x="439" y="59"/>
                  </a:lnTo>
                  <a:lnTo>
                    <a:pt x="444" y="65"/>
                  </a:lnTo>
                  <a:lnTo>
                    <a:pt x="447" y="72"/>
                  </a:lnTo>
                  <a:lnTo>
                    <a:pt x="452" y="78"/>
                  </a:lnTo>
                  <a:lnTo>
                    <a:pt x="454" y="86"/>
                  </a:lnTo>
                  <a:lnTo>
                    <a:pt x="456" y="93"/>
                  </a:lnTo>
                  <a:lnTo>
                    <a:pt x="457" y="101"/>
                  </a:lnTo>
                  <a:lnTo>
                    <a:pt x="457" y="110"/>
                  </a:lnTo>
                  <a:lnTo>
                    <a:pt x="453" y="241"/>
                  </a:lnTo>
                  <a:lnTo>
                    <a:pt x="452" y="260"/>
                  </a:lnTo>
                  <a:lnTo>
                    <a:pt x="449" y="276"/>
                  </a:lnTo>
                  <a:lnTo>
                    <a:pt x="445" y="292"/>
                  </a:lnTo>
                  <a:lnTo>
                    <a:pt x="438" y="311"/>
                  </a:lnTo>
                  <a:lnTo>
                    <a:pt x="436" y="317"/>
                  </a:lnTo>
                  <a:lnTo>
                    <a:pt x="434" y="324"/>
                  </a:lnTo>
                  <a:lnTo>
                    <a:pt x="433" y="332"/>
                  </a:lnTo>
                  <a:lnTo>
                    <a:pt x="432" y="340"/>
                  </a:lnTo>
                  <a:lnTo>
                    <a:pt x="433" y="348"/>
                  </a:lnTo>
                  <a:lnTo>
                    <a:pt x="434" y="356"/>
                  </a:lnTo>
                  <a:lnTo>
                    <a:pt x="436" y="363"/>
                  </a:lnTo>
                  <a:lnTo>
                    <a:pt x="440" y="370"/>
                  </a:lnTo>
                  <a:lnTo>
                    <a:pt x="443" y="375"/>
                  </a:lnTo>
                  <a:lnTo>
                    <a:pt x="447" y="379"/>
                  </a:lnTo>
                  <a:lnTo>
                    <a:pt x="453" y="383"/>
                  </a:lnTo>
                  <a:lnTo>
                    <a:pt x="458" y="386"/>
                  </a:lnTo>
                  <a:lnTo>
                    <a:pt x="463" y="389"/>
                  </a:lnTo>
                  <a:lnTo>
                    <a:pt x="469" y="390"/>
                  </a:lnTo>
                  <a:lnTo>
                    <a:pt x="475" y="391"/>
                  </a:lnTo>
                  <a:lnTo>
                    <a:pt x="483" y="391"/>
                  </a:lnTo>
                  <a:lnTo>
                    <a:pt x="678" y="391"/>
                  </a:lnTo>
                  <a:lnTo>
                    <a:pt x="683" y="392"/>
                  </a:lnTo>
                  <a:lnTo>
                    <a:pt x="686" y="393"/>
                  </a:lnTo>
                  <a:lnTo>
                    <a:pt x="690" y="396"/>
                  </a:lnTo>
                  <a:lnTo>
                    <a:pt x="695" y="398"/>
                  </a:lnTo>
                  <a:lnTo>
                    <a:pt x="702" y="404"/>
                  </a:lnTo>
                  <a:lnTo>
                    <a:pt x="709" y="413"/>
                  </a:lnTo>
                  <a:lnTo>
                    <a:pt x="715" y="422"/>
                  </a:lnTo>
                  <a:lnTo>
                    <a:pt x="719" y="432"/>
                  </a:lnTo>
                  <a:lnTo>
                    <a:pt x="723" y="443"/>
                  </a:lnTo>
                  <a:lnTo>
                    <a:pt x="724" y="453"/>
                  </a:lnTo>
                  <a:lnTo>
                    <a:pt x="724" y="573"/>
                  </a:lnTo>
                  <a:close/>
                  <a:moveTo>
                    <a:pt x="694" y="874"/>
                  </a:moveTo>
                  <a:lnTo>
                    <a:pt x="633" y="874"/>
                  </a:lnTo>
                  <a:lnTo>
                    <a:pt x="633" y="693"/>
                  </a:lnTo>
                  <a:lnTo>
                    <a:pt x="632" y="690"/>
                  </a:lnTo>
                  <a:lnTo>
                    <a:pt x="632" y="687"/>
                  </a:lnTo>
                  <a:lnTo>
                    <a:pt x="630" y="685"/>
                  </a:lnTo>
                  <a:lnTo>
                    <a:pt x="629" y="683"/>
                  </a:lnTo>
                  <a:lnTo>
                    <a:pt x="627" y="681"/>
                  </a:lnTo>
                  <a:lnTo>
                    <a:pt x="624" y="679"/>
                  </a:lnTo>
                  <a:lnTo>
                    <a:pt x="621" y="678"/>
                  </a:lnTo>
                  <a:lnTo>
                    <a:pt x="618" y="678"/>
                  </a:lnTo>
                  <a:lnTo>
                    <a:pt x="615" y="678"/>
                  </a:lnTo>
                  <a:lnTo>
                    <a:pt x="612" y="679"/>
                  </a:lnTo>
                  <a:lnTo>
                    <a:pt x="610" y="681"/>
                  </a:lnTo>
                  <a:lnTo>
                    <a:pt x="607" y="683"/>
                  </a:lnTo>
                  <a:lnTo>
                    <a:pt x="605" y="685"/>
                  </a:lnTo>
                  <a:lnTo>
                    <a:pt x="604" y="687"/>
                  </a:lnTo>
                  <a:lnTo>
                    <a:pt x="603" y="690"/>
                  </a:lnTo>
                  <a:lnTo>
                    <a:pt x="603" y="693"/>
                  </a:lnTo>
                  <a:lnTo>
                    <a:pt x="603" y="874"/>
                  </a:lnTo>
                  <a:lnTo>
                    <a:pt x="543" y="874"/>
                  </a:lnTo>
                  <a:lnTo>
                    <a:pt x="543" y="739"/>
                  </a:lnTo>
                  <a:lnTo>
                    <a:pt x="542" y="735"/>
                  </a:lnTo>
                  <a:lnTo>
                    <a:pt x="542" y="732"/>
                  </a:lnTo>
                  <a:lnTo>
                    <a:pt x="540" y="730"/>
                  </a:lnTo>
                  <a:lnTo>
                    <a:pt x="539" y="728"/>
                  </a:lnTo>
                  <a:lnTo>
                    <a:pt x="535" y="726"/>
                  </a:lnTo>
                  <a:lnTo>
                    <a:pt x="533" y="725"/>
                  </a:lnTo>
                  <a:lnTo>
                    <a:pt x="530" y="724"/>
                  </a:lnTo>
                  <a:lnTo>
                    <a:pt x="528" y="724"/>
                  </a:lnTo>
                  <a:lnTo>
                    <a:pt x="525" y="724"/>
                  </a:lnTo>
                  <a:lnTo>
                    <a:pt x="521" y="725"/>
                  </a:lnTo>
                  <a:lnTo>
                    <a:pt x="519" y="726"/>
                  </a:lnTo>
                  <a:lnTo>
                    <a:pt x="517" y="728"/>
                  </a:lnTo>
                  <a:lnTo>
                    <a:pt x="515" y="730"/>
                  </a:lnTo>
                  <a:lnTo>
                    <a:pt x="514" y="732"/>
                  </a:lnTo>
                  <a:lnTo>
                    <a:pt x="513" y="735"/>
                  </a:lnTo>
                  <a:lnTo>
                    <a:pt x="513" y="739"/>
                  </a:lnTo>
                  <a:lnTo>
                    <a:pt x="513" y="874"/>
                  </a:lnTo>
                  <a:lnTo>
                    <a:pt x="453" y="874"/>
                  </a:lnTo>
                  <a:lnTo>
                    <a:pt x="453" y="799"/>
                  </a:lnTo>
                  <a:lnTo>
                    <a:pt x="452" y="796"/>
                  </a:lnTo>
                  <a:lnTo>
                    <a:pt x="450" y="793"/>
                  </a:lnTo>
                  <a:lnTo>
                    <a:pt x="449" y="790"/>
                  </a:lnTo>
                  <a:lnTo>
                    <a:pt x="447" y="788"/>
                  </a:lnTo>
                  <a:lnTo>
                    <a:pt x="445" y="786"/>
                  </a:lnTo>
                  <a:lnTo>
                    <a:pt x="443" y="785"/>
                  </a:lnTo>
                  <a:lnTo>
                    <a:pt x="440" y="784"/>
                  </a:lnTo>
                  <a:lnTo>
                    <a:pt x="436" y="784"/>
                  </a:lnTo>
                  <a:lnTo>
                    <a:pt x="434" y="784"/>
                  </a:lnTo>
                  <a:lnTo>
                    <a:pt x="431" y="785"/>
                  </a:lnTo>
                  <a:lnTo>
                    <a:pt x="429" y="786"/>
                  </a:lnTo>
                  <a:lnTo>
                    <a:pt x="427" y="788"/>
                  </a:lnTo>
                  <a:lnTo>
                    <a:pt x="425" y="790"/>
                  </a:lnTo>
                  <a:lnTo>
                    <a:pt x="424" y="793"/>
                  </a:lnTo>
                  <a:lnTo>
                    <a:pt x="422" y="796"/>
                  </a:lnTo>
                  <a:lnTo>
                    <a:pt x="421" y="799"/>
                  </a:lnTo>
                  <a:lnTo>
                    <a:pt x="421" y="874"/>
                  </a:lnTo>
                  <a:lnTo>
                    <a:pt x="241" y="874"/>
                  </a:lnTo>
                  <a:lnTo>
                    <a:pt x="241" y="739"/>
                  </a:lnTo>
                  <a:lnTo>
                    <a:pt x="240" y="733"/>
                  </a:lnTo>
                  <a:lnTo>
                    <a:pt x="237" y="729"/>
                  </a:lnTo>
                  <a:lnTo>
                    <a:pt x="234" y="726"/>
                  </a:lnTo>
                  <a:lnTo>
                    <a:pt x="229" y="724"/>
                  </a:lnTo>
                  <a:lnTo>
                    <a:pt x="225" y="724"/>
                  </a:lnTo>
                  <a:lnTo>
                    <a:pt x="219" y="725"/>
                  </a:lnTo>
                  <a:lnTo>
                    <a:pt x="215" y="728"/>
                  </a:lnTo>
                  <a:lnTo>
                    <a:pt x="213" y="732"/>
                  </a:lnTo>
                  <a:lnTo>
                    <a:pt x="141" y="874"/>
                  </a:lnTo>
                  <a:lnTo>
                    <a:pt x="60" y="874"/>
                  </a:lnTo>
                  <a:lnTo>
                    <a:pt x="60" y="603"/>
                  </a:lnTo>
                  <a:lnTo>
                    <a:pt x="694" y="603"/>
                  </a:lnTo>
                  <a:lnTo>
                    <a:pt x="694" y="874"/>
                  </a:lnTo>
                  <a:close/>
                  <a:moveTo>
                    <a:pt x="678" y="361"/>
                  </a:moveTo>
                  <a:lnTo>
                    <a:pt x="483" y="361"/>
                  </a:lnTo>
                  <a:lnTo>
                    <a:pt x="475" y="361"/>
                  </a:lnTo>
                  <a:lnTo>
                    <a:pt x="471" y="359"/>
                  </a:lnTo>
                  <a:lnTo>
                    <a:pt x="467" y="356"/>
                  </a:lnTo>
                  <a:lnTo>
                    <a:pt x="464" y="354"/>
                  </a:lnTo>
                  <a:lnTo>
                    <a:pt x="463" y="348"/>
                  </a:lnTo>
                  <a:lnTo>
                    <a:pt x="462" y="340"/>
                  </a:lnTo>
                  <a:lnTo>
                    <a:pt x="463" y="330"/>
                  </a:lnTo>
                  <a:lnTo>
                    <a:pt x="467" y="322"/>
                  </a:lnTo>
                  <a:lnTo>
                    <a:pt x="474" y="301"/>
                  </a:lnTo>
                  <a:lnTo>
                    <a:pt x="478" y="282"/>
                  </a:lnTo>
                  <a:lnTo>
                    <a:pt x="482" y="263"/>
                  </a:lnTo>
                  <a:lnTo>
                    <a:pt x="483" y="242"/>
                  </a:lnTo>
                  <a:lnTo>
                    <a:pt x="487" y="110"/>
                  </a:lnTo>
                  <a:lnTo>
                    <a:pt x="487" y="99"/>
                  </a:lnTo>
                  <a:lnTo>
                    <a:pt x="485" y="88"/>
                  </a:lnTo>
                  <a:lnTo>
                    <a:pt x="483" y="77"/>
                  </a:lnTo>
                  <a:lnTo>
                    <a:pt x="478" y="67"/>
                  </a:lnTo>
                  <a:lnTo>
                    <a:pt x="474" y="58"/>
                  </a:lnTo>
                  <a:lnTo>
                    <a:pt x="469" y="48"/>
                  </a:lnTo>
                  <a:lnTo>
                    <a:pt x="462" y="40"/>
                  </a:lnTo>
                  <a:lnTo>
                    <a:pt x="455" y="32"/>
                  </a:lnTo>
                  <a:lnTo>
                    <a:pt x="447" y="25"/>
                  </a:lnTo>
                  <a:lnTo>
                    <a:pt x="439" y="18"/>
                  </a:lnTo>
                  <a:lnTo>
                    <a:pt x="430" y="13"/>
                  </a:lnTo>
                  <a:lnTo>
                    <a:pt x="420" y="8"/>
                  </a:lnTo>
                  <a:lnTo>
                    <a:pt x="410" y="5"/>
                  </a:lnTo>
                  <a:lnTo>
                    <a:pt x="400" y="2"/>
                  </a:lnTo>
                  <a:lnTo>
                    <a:pt x="388" y="0"/>
                  </a:lnTo>
                  <a:lnTo>
                    <a:pt x="377" y="0"/>
                  </a:lnTo>
                  <a:lnTo>
                    <a:pt x="367" y="0"/>
                  </a:lnTo>
                  <a:lnTo>
                    <a:pt x="356" y="2"/>
                  </a:lnTo>
                  <a:lnTo>
                    <a:pt x="345" y="4"/>
                  </a:lnTo>
                  <a:lnTo>
                    <a:pt x="335" y="7"/>
                  </a:lnTo>
                  <a:lnTo>
                    <a:pt x="326" y="12"/>
                  </a:lnTo>
                  <a:lnTo>
                    <a:pt x="317" y="17"/>
                  </a:lnTo>
                  <a:lnTo>
                    <a:pt x="308" y="24"/>
                  </a:lnTo>
                  <a:lnTo>
                    <a:pt x="302" y="30"/>
                  </a:lnTo>
                  <a:lnTo>
                    <a:pt x="294" y="37"/>
                  </a:lnTo>
                  <a:lnTo>
                    <a:pt x="289" y="45"/>
                  </a:lnTo>
                  <a:lnTo>
                    <a:pt x="284" y="55"/>
                  </a:lnTo>
                  <a:lnTo>
                    <a:pt x="279" y="63"/>
                  </a:lnTo>
                  <a:lnTo>
                    <a:pt x="276" y="73"/>
                  </a:lnTo>
                  <a:lnTo>
                    <a:pt x="273" y="84"/>
                  </a:lnTo>
                  <a:lnTo>
                    <a:pt x="272" y="94"/>
                  </a:lnTo>
                  <a:lnTo>
                    <a:pt x="271" y="105"/>
                  </a:lnTo>
                  <a:lnTo>
                    <a:pt x="271" y="241"/>
                  </a:lnTo>
                  <a:lnTo>
                    <a:pt x="272" y="262"/>
                  </a:lnTo>
                  <a:lnTo>
                    <a:pt x="274" y="282"/>
                  </a:lnTo>
                  <a:lnTo>
                    <a:pt x="279" y="301"/>
                  </a:lnTo>
                  <a:lnTo>
                    <a:pt x="287" y="322"/>
                  </a:lnTo>
                  <a:lnTo>
                    <a:pt x="289" y="330"/>
                  </a:lnTo>
                  <a:lnTo>
                    <a:pt x="290" y="340"/>
                  </a:lnTo>
                  <a:lnTo>
                    <a:pt x="290" y="348"/>
                  </a:lnTo>
                  <a:lnTo>
                    <a:pt x="289" y="354"/>
                  </a:lnTo>
                  <a:lnTo>
                    <a:pt x="286" y="356"/>
                  </a:lnTo>
                  <a:lnTo>
                    <a:pt x="283" y="359"/>
                  </a:lnTo>
                  <a:lnTo>
                    <a:pt x="278" y="361"/>
                  </a:lnTo>
                  <a:lnTo>
                    <a:pt x="271" y="361"/>
                  </a:lnTo>
                  <a:lnTo>
                    <a:pt x="75" y="361"/>
                  </a:lnTo>
                  <a:lnTo>
                    <a:pt x="68" y="362"/>
                  </a:lnTo>
                  <a:lnTo>
                    <a:pt x="60" y="363"/>
                  </a:lnTo>
                  <a:lnTo>
                    <a:pt x="54" y="367"/>
                  </a:lnTo>
                  <a:lnTo>
                    <a:pt x="46" y="370"/>
                  </a:lnTo>
                  <a:lnTo>
                    <a:pt x="40" y="374"/>
                  </a:lnTo>
                  <a:lnTo>
                    <a:pt x="34" y="379"/>
                  </a:lnTo>
                  <a:lnTo>
                    <a:pt x="28" y="386"/>
                  </a:lnTo>
                  <a:lnTo>
                    <a:pt x="22" y="392"/>
                  </a:lnTo>
                  <a:lnTo>
                    <a:pt x="17" y="399"/>
                  </a:lnTo>
                  <a:lnTo>
                    <a:pt x="13" y="406"/>
                  </a:lnTo>
                  <a:lnTo>
                    <a:pt x="9" y="414"/>
                  </a:lnTo>
                  <a:lnTo>
                    <a:pt x="6" y="421"/>
                  </a:lnTo>
                  <a:lnTo>
                    <a:pt x="3" y="429"/>
                  </a:lnTo>
                  <a:lnTo>
                    <a:pt x="1" y="436"/>
                  </a:lnTo>
                  <a:lnTo>
                    <a:pt x="0" y="444"/>
                  </a:lnTo>
                  <a:lnTo>
                    <a:pt x="0" y="453"/>
                  </a:lnTo>
                  <a:lnTo>
                    <a:pt x="0" y="588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7"/>
                  </a:lnTo>
                  <a:lnTo>
                    <a:pt x="4" y="599"/>
                  </a:lnTo>
                  <a:lnTo>
                    <a:pt x="6" y="600"/>
                  </a:lnTo>
                  <a:lnTo>
                    <a:pt x="8" y="602"/>
                  </a:lnTo>
                  <a:lnTo>
                    <a:pt x="12" y="602"/>
                  </a:lnTo>
                  <a:lnTo>
                    <a:pt x="15" y="603"/>
                  </a:lnTo>
                  <a:lnTo>
                    <a:pt x="30" y="603"/>
                  </a:lnTo>
                  <a:lnTo>
                    <a:pt x="30" y="889"/>
                  </a:lnTo>
                  <a:lnTo>
                    <a:pt x="30" y="892"/>
                  </a:lnTo>
                  <a:lnTo>
                    <a:pt x="31" y="896"/>
                  </a:lnTo>
                  <a:lnTo>
                    <a:pt x="32" y="898"/>
                  </a:lnTo>
                  <a:lnTo>
                    <a:pt x="34" y="900"/>
                  </a:lnTo>
                  <a:lnTo>
                    <a:pt x="36" y="902"/>
                  </a:lnTo>
                  <a:lnTo>
                    <a:pt x="40" y="903"/>
                  </a:lnTo>
                  <a:lnTo>
                    <a:pt x="42" y="904"/>
                  </a:lnTo>
                  <a:lnTo>
                    <a:pt x="45" y="904"/>
                  </a:lnTo>
                  <a:lnTo>
                    <a:pt x="150" y="904"/>
                  </a:lnTo>
                  <a:lnTo>
                    <a:pt x="155" y="904"/>
                  </a:lnTo>
                  <a:lnTo>
                    <a:pt x="158" y="902"/>
                  </a:lnTo>
                  <a:lnTo>
                    <a:pt x="161" y="900"/>
                  </a:lnTo>
                  <a:lnTo>
                    <a:pt x="164" y="896"/>
                  </a:lnTo>
                  <a:lnTo>
                    <a:pt x="211" y="802"/>
                  </a:lnTo>
                  <a:lnTo>
                    <a:pt x="211" y="889"/>
                  </a:lnTo>
                  <a:lnTo>
                    <a:pt x="211" y="892"/>
                  </a:lnTo>
                  <a:lnTo>
                    <a:pt x="212" y="896"/>
                  </a:lnTo>
                  <a:lnTo>
                    <a:pt x="214" y="898"/>
                  </a:lnTo>
                  <a:lnTo>
                    <a:pt x="215" y="900"/>
                  </a:lnTo>
                  <a:lnTo>
                    <a:pt x="217" y="902"/>
                  </a:lnTo>
                  <a:lnTo>
                    <a:pt x="220" y="903"/>
                  </a:lnTo>
                  <a:lnTo>
                    <a:pt x="222" y="904"/>
                  </a:lnTo>
                  <a:lnTo>
                    <a:pt x="226" y="904"/>
                  </a:lnTo>
                  <a:lnTo>
                    <a:pt x="709" y="904"/>
                  </a:lnTo>
                  <a:lnTo>
                    <a:pt x="712" y="904"/>
                  </a:lnTo>
                  <a:lnTo>
                    <a:pt x="714" y="903"/>
                  </a:lnTo>
                  <a:lnTo>
                    <a:pt x="717" y="902"/>
                  </a:lnTo>
                  <a:lnTo>
                    <a:pt x="719" y="900"/>
                  </a:lnTo>
                  <a:lnTo>
                    <a:pt x="720" y="898"/>
                  </a:lnTo>
                  <a:lnTo>
                    <a:pt x="723" y="896"/>
                  </a:lnTo>
                  <a:lnTo>
                    <a:pt x="724" y="892"/>
                  </a:lnTo>
                  <a:lnTo>
                    <a:pt x="724" y="889"/>
                  </a:lnTo>
                  <a:lnTo>
                    <a:pt x="724" y="603"/>
                  </a:lnTo>
                  <a:lnTo>
                    <a:pt x="739" y="603"/>
                  </a:lnTo>
                  <a:lnTo>
                    <a:pt x="742" y="602"/>
                  </a:lnTo>
                  <a:lnTo>
                    <a:pt x="744" y="602"/>
                  </a:lnTo>
                  <a:lnTo>
                    <a:pt x="747" y="600"/>
                  </a:lnTo>
                  <a:lnTo>
                    <a:pt x="749" y="599"/>
                  </a:lnTo>
                  <a:lnTo>
                    <a:pt x="752" y="597"/>
                  </a:lnTo>
                  <a:lnTo>
                    <a:pt x="753" y="593"/>
                  </a:lnTo>
                  <a:lnTo>
                    <a:pt x="754" y="591"/>
                  </a:lnTo>
                  <a:lnTo>
                    <a:pt x="754" y="588"/>
                  </a:lnTo>
                  <a:lnTo>
                    <a:pt x="754" y="451"/>
                  </a:lnTo>
                  <a:lnTo>
                    <a:pt x="754" y="444"/>
                  </a:lnTo>
                  <a:lnTo>
                    <a:pt x="752" y="436"/>
                  </a:lnTo>
                  <a:lnTo>
                    <a:pt x="751" y="429"/>
                  </a:lnTo>
                  <a:lnTo>
                    <a:pt x="747" y="421"/>
                  </a:lnTo>
                  <a:lnTo>
                    <a:pt x="744" y="414"/>
                  </a:lnTo>
                  <a:lnTo>
                    <a:pt x="741" y="406"/>
                  </a:lnTo>
                  <a:lnTo>
                    <a:pt x="735" y="399"/>
                  </a:lnTo>
                  <a:lnTo>
                    <a:pt x="731" y="392"/>
                  </a:lnTo>
                  <a:lnTo>
                    <a:pt x="726" y="386"/>
                  </a:lnTo>
                  <a:lnTo>
                    <a:pt x="719" y="379"/>
                  </a:lnTo>
                  <a:lnTo>
                    <a:pt x="714" y="374"/>
                  </a:lnTo>
                  <a:lnTo>
                    <a:pt x="706" y="370"/>
                  </a:lnTo>
                  <a:lnTo>
                    <a:pt x="700" y="367"/>
                  </a:lnTo>
                  <a:lnTo>
                    <a:pt x="692" y="364"/>
                  </a:lnTo>
                  <a:lnTo>
                    <a:pt x="686" y="362"/>
                  </a:lnTo>
                  <a:lnTo>
                    <a:pt x="678" y="361"/>
                  </a:lnTo>
                  <a:lnTo>
                    <a:pt x="678" y="361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DDA8F15-5EB9-4F28-9E38-80ACC66EC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0" y="801688"/>
              <a:ext cx="22225" cy="22225"/>
            </a:xfrm>
            <a:custGeom>
              <a:avLst/>
              <a:gdLst>
                <a:gd name="T0" fmla="*/ 30 w 69"/>
                <a:gd name="T1" fmla="*/ 34 h 68"/>
                <a:gd name="T2" fmla="*/ 31 w 69"/>
                <a:gd name="T3" fmla="*/ 32 h 68"/>
                <a:gd name="T4" fmla="*/ 31 w 69"/>
                <a:gd name="T5" fmla="*/ 31 h 68"/>
                <a:gd name="T6" fmla="*/ 33 w 69"/>
                <a:gd name="T7" fmla="*/ 30 h 68"/>
                <a:gd name="T8" fmla="*/ 34 w 69"/>
                <a:gd name="T9" fmla="*/ 30 h 68"/>
                <a:gd name="T10" fmla="*/ 35 w 69"/>
                <a:gd name="T11" fmla="*/ 30 h 68"/>
                <a:gd name="T12" fmla="*/ 38 w 69"/>
                <a:gd name="T13" fmla="*/ 31 h 68"/>
                <a:gd name="T14" fmla="*/ 38 w 69"/>
                <a:gd name="T15" fmla="*/ 32 h 68"/>
                <a:gd name="T16" fmla="*/ 39 w 69"/>
                <a:gd name="T17" fmla="*/ 34 h 68"/>
                <a:gd name="T18" fmla="*/ 38 w 69"/>
                <a:gd name="T19" fmla="*/ 36 h 68"/>
                <a:gd name="T20" fmla="*/ 36 w 69"/>
                <a:gd name="T21" fmla="*/ 37 h 68"/>
                <a:gd name="T22" fmla="*/ 35 w 69"/>
                <a:gd name="T23" fmla="*/ 37 h 68"/>
                <a:gd name="T24" fmla="*/ 34 w 69"/>
                <a:gd name="T25" fmla="*/ 37 h 68"/>
                <a:gd name="T26" fmla="*/ 33 w 69"/>
                <a:gd name="T27" fmla="*/ 37 h 68"/>
                <a:gd name="T28" fmla="*/ 31 w 69"/>
                <a:gd name="T29" fmla="*/ 37 h 68"/>
                <a:gd name="T30" fmla="*/ 31 w 69"/>
                <a:gd name="T31" fmla="*/ 36 h 68"/>
                <a:gd name="T32" fmla="*/ 30 w 69"/>
                <a:gd name="T33" fmla="*/ 34 h 68"/>
                <a:gd name="T34" fmla="*/ 34 w 69"/>
                <a:gd name="T35" fmla="*/ 0 h 68"/>
                <a:gd name="T36" fmla="*/ 28 w 69"/>
                <a:gd name="T37" fmla="*/ 0 h 68"/>
                <a:gd name="T38" fmla="*/ 21 w 69"/>
                <a:gd name="T39" fmla="*/ 2 h 68"/>
                <a:gd name="T40" fmla="*/ 15 w 69"/>
                <a:gd name="T41" fmla="*/ 6 h 68"/>
                <a:gd name="T42" fmla="*/ 11 w 69"/>
                <a:gd name="T43" fmla="*/ 10 h 68"/>
                <a:gd name="T44" fmla="*/ 6 w 69"/>
                <a:gd name="T45" fmla="*/ 15 h 68"/>
                <a:gd name="T46" fmla="*/ 3 w 69"/>
                <a:gd name="T47" fmla="*/ 21 h 68"/>
                <a:gd name="T48" fmla="*/ 1 w 69"/>
                <a:gd name="T49" fmla="*/ 27 h 68"/>
                <a:gd name="T50" fmla="*/ 0 w 69"/>
                <a:gd name="T51" fmla="*/ 34 h 68"/>
                <a:gd name="T52" fmla="*/ 1 w 69"/>
                <a:gd name="T53" fmla="*/ 41 h 68"/>
                <a:gd name="T54" fmla="*/ 3 w 69"/>
                <a:gd name="T55" fmla="*/ 48 h 68"/>
                <a:gd name="T56" fmla="*/ 6 w 69"/>
                <a:gd name="T57" fmla="*/ 53 h 68"/>
                <a:gd name="T58" fmla="*/ 11 w 69"/>
                <a:gd name="T59" fmla="*/ 58 h 68"/>
                <a:gd name="T60" fmla="*/ 15 w 69"/>
                <a:gd name="T61" fmla="*/ 63 h 68"/>
                <a:gd name="T62" fmla="*/ 21 w 69"/>
                <a:gd name="T63" fmla="*/ 65 h 68"/>
                <a:gd name="T64" fmla="*/ 28 w 69"/>
                <a:gd name="T65" fmla="*/ 67 h 68"/>
                <a:gd name="T66" fmla="*/ 34 w 69"/>
                <a:gd name="T67" fmla="*/ 68 h 68"/>
                <a:gd name="T68" fmla="*/ 41 w 69"/>
                <a:gd name="T69" fmla="*/ 67 h 68"/>
                <a:gd name="T70" fmla="*/ 47 w 69"/>
                <a:gd name="T71" fmla="*/ 65 h 68"/>
                <a:gd name="T72" fmla="*/ 54 w 69"/>
                <a:gd name="T73" fmla="*/ 63 h 68"/>
                <a:gd name="T74" fmla="*/ 58 w 69"/>
                <a:gd name="T75" fmla="*/ 58 h 68"/>
                <a:gd name="T76" fmla="*/ 62 w 69"/>
                <a:gd name="T77" fmla="*/ 53 h 68"/>
                <a:gd name="T78" fmla="*/ 65 w 69"/>
                <a:gd name="T79" fmla="*/ 48 h 68"/>
                <a:gd name="T80" fmla="*/ 68 w 69"/>
                <a:gd name="T81" fmla="*/ 41 h 68"/>
                <a:gd name="T82" fmla="*/ 69 w 69"/>
                <a:gd name="T83" fmla="*/ 34 h 68"/>
                <a:gd name="T84" fmla="*/ 68 w 69"/>
                <a:gd name="T85" fmla="*/ 27 h 68"/>
                <a:gd name="T86" fmla="*/ 65 w 69"/>
                <a:gd name="T87" fmla="*/ 21 h 68"/>
                <a:gd name="T88" fmla="*/ 62 w 69"/>
                <a:gd name="T89" fmla="*/ 15 h 68"/>
                <a:gd name="T90" fmla="*/ 58 w 69"/>
                <a:gd name="T91" fmla="*/ 10 h 68"/>
                <a:gd name="T92" fmla="*/ 54 w 69"/>
                <a:gd name="T93" fmla="*/ 6 h 68"/>
                <a:gd name="T94" fmla="*/ 47 w 69"/>
                <a:gd name="T95" fmla="*/ 2 h 68"/>
                <a:gd name="T96" fmla="*/ 41 w 69"/>
                <a:gd name="T97" fmla="*/ 0 h 68"/>
                <a:gd name="T98" fmla="*/ 34 w 69"/>
                <a:gd name="T9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" h="68">
                  <a:moveTo>
                    <a:pt x="30" y="34"/>
                  </a:moveTo>
                  <a:lnTo>
                    <a:pt x="31" y="32"/>
                  </a:lnTo>
                  <a:lnTo>
                    <a:pt x="31" y="31"/>
                  </a:lnTo>
                  <a:lnTo>
                    <a:pt x="33" y="30"/>
                  </a:lnTo>
                  <a:lnTo>
                    <a:pt x="34" y="30"/>
                  </a:lnTo>
                  <a:lnTo>
                    <a:pt x="35" y="30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9" y="34"/>
                  </a:lnTo>
                  <a:lnTo>
                    <a:pt x="38" y="36"/>
                  </a:lnTo>
                  <a:lnTo>
                    <a:pt x="36" y="37"/>
                  </a:lnTo>
                  <a:lnTo>
                    <a:pt x="35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30" y="34"/>
                  </a:lnTo>
                  <a:close/>
                  <a:moveTo>
                    <a:pt x="34" y="0"/>
                  </a:moveTo>
                  <a:lnTo>
                    <a:pt x="28" y="0"/>
                  </a:lnTo>
                  <a:lnTo>
                    <a:pt x="21" y="2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6" y="15"/>
                  </a:lnTo>
                  <a:lnTo>
                    <a:pt x="3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8"/>
                  </a:lnTo>
                  <a:lnTo>
                    <a:pt x="6" y="53"/>
                  </a:lnTo>
                  <a:lnTo>
                    <a:pt x="11" y="58"/>
                  </a:lnTo>
                  <a:lnTo>
                    <a:pt x="15" y="63"/>
                  </a:lnTo>
                  <a:lnTo>
                    <a:pt x="21" y="65"/>
                  </a:lnTo>
                  <a:lnTo>
                    <a:pt x="28" y="67"/>
                  </a:lnTo>
                  <a:lnTo>
                    <a:pt x="34" y="68"/>
                  </a:lnTo>
                  <a:lnTo>
                    <a:pt x="41" y="67"/>
                  </a:lnTo>
                  <a:lnTo>
                    <a:pt x="47" y="65"/>
                  </a:lnTo>
                  <a:lnTo>
                    <a:pt x="54" y="63"/>
                  </a:lnTo>
                  <a:lnTo>
                    <a:pt x="58" y="58"/>
                  </a:lnTo>
                  <a:lnTo>
                    <a:pt x="62" y="53"/>
                  </a:lnTo>
                  <a:lnTo>
                    <a:pt x="65" y="48"/>
                  </a:lnTo>
                  <a:lnTo>
                    <a:pt x="68" y="41"/>
                  </a:lnTo>
                  <a:lnTo>
                    <a:pt x="69" y="34"/>
                  </a:lnTo>
                  <a:lnTo>
                    <a:pt x="68" y="27"/>
                  </a:lnTo>
                  <a:lnTo>
                    <a:pt x="65" y="21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4" y="6"/>
                  </a:lnTo>
                  <a:lnTo>
                    <a:pt x="47" y="2"/>
                  </a:lnTo>
                  <a:lnTo>
                    <a:pt x="41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B197F79-5ECB-4882-A794-00C3364BF6F3}"/>
              </a:ext>
            </a:extLst>
          </p:cNvPr>
          <p:cNvGrpSpPr/>
          <p:nvPr/>
        </p:nvGrpSpPr>
        <p:grpSpPr>
          <a:xfrm>
            <a:off x="6942720" y="3540462"/>
            <a:ext cx="700801" cy="700801"/>
            <a:chOff x="885825" y="1925638"/>
            <a:chExt cx="287338" cy="287338"/>
          </a:xfrm>
        </p:grpSpPr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B975AF73-3D23-4A85-A477-28A3D8419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825" y="1925638"/>
              <a:ext cx="228600" cy="287338"/>
            </a:xfrm>
            <a:custGeom>
              <a:avLst/>
              <a:gdLst>
                <a:gd name="T0" fmla="*/ 230 w 722"/>
                <a:gd name="T1" fmla="*/ 221 h 905"/>
                <a:gd name="T2" fmla="*/ 252 w 722"/>
                <a:gd name="T3" fmla="*/ 167 h 905"/>
                <a:gd name="T4" fmla="*/ 252 w 722"/>
                <a:gd name="T5" fmla="*/ 105 h 905"/>
                <a:gd name="T6" fmla="*/ 227 w 722"/>
                <a:gd name="T7" fmla="*/ 52 h 905"/>
                <a:gd name="T8" fmla="*/ 598 w 722"/>
                <a:gd name="T9" fmla="*/ 30 h 905"/>
                <a:gd name="T10" fmla="*/ 635 w 722"/>
                <a:gd name="T11" fmla="*/ 43 h 905"/>
                <a:gd name="T12" fmla="*/ 668 w 722"/>
                <a:gd name="T13" fmla="*/ 70 h 905"/>
                <a:gd name="T14" fmla="*/ 688 w 722"/>
                <a:gd name="T15" fmla="*/ 106 h 905"/>
                <a:gd name="T16" fmla="*/ 692 w 722"/>
                <a:gd name="T17" fmla="*/ 145 h 905"/>
                <a:gd name="T18" fmla="*/ 679 w 722"/>
                <a:gd name="T19" fmla="*/ 184 h 905"/>
                <a:gd name="T20" fmla="*/ 652 w 722"/>
                <a:gd name="T21" fmla="*/ 216 h 905"/>
                <a:gd name="T22" fmla="*/ 617 w 722"/>
                <a:gd name="T23" fmla="*/ 236 h 905"/>
                <a:gd name="T24" fmla="*/ 587 w 722"/>
                <a:gd name="T25" fmla="*/ 241 h 905"/>
                <a:gd name="T26" fmla="*/ 572 w 722"/>
                <a:gd name="T27" fmla="*/ 271 h 905"/>
                <a:gd name="T28" fmla="*/ 217 w 722"/>
                <a:gd name="T29" fmla="*/ 181 h 905"/>
                <a:gd name="T30" fmla="*/ 191 w 722"/>
                <a:gd name="T31" fmla="*/ 220 h 905"/>
                <a:gd name="T32" fmla="*/ 150 w 722"/>
                <a:gd name="T33" fmla="*/ 240 h 905"/>
                <a:gd name="T34" fmla="*/ 30 w 722"/>
                <a:gd name="T35" fmla="*/ 125 h 905"/>
                <a:gd name="T36" fmla="*/ 42 w 722"/>
                <a:gd name="T37" fmla="*/ 86 h 905"/>
                <a:gd name="T38" fmla="*/ 66 w 722"/>
                <a:gd name="T39" fmla="*/ 55 h 905"/>
                <a:gd name="T40" fmla="*/ 100 w 722"/>
                <a:gd name="T41" fmla="*/ 35 h 905"/>
                <a:gd name="T42" fmla="*/ 138 w 722"/>
                <a:gd name="T43" fmla="*/ 30 h 905"/>
                <a:gd name="T44" fmla="*/ 174 w 722"/>
                <a:gd name="T45" fmla="*/ 43 h 905"/>
                <a:gd name="T46" fmla="*/ 203 w 722"/>
                <a:gd name="T47" fmla="*/ 69 h 905"/>
                <a:gd name="T48" fmla="*/ 221 w 722"/>
                <a:gd name="T49" fmla="*/ 105 h 905"/>
                <a:gd name="T50" fmla="*/ 225 w 722"/>
                <a:gd name="T51" fmla="*/ 143 h 905"/>
                <a:gd name="T52" fmla="*/ 129 w 722"/>
                <a:gd name="T53" fmla="*/ 152 h 905"/>
                <a:gd name="T54" fmla="*/ 121 w 722"/>
                <a:gd name="T55" fmla="*/ 160 h 905"/>
                <a:gd name="T56" fmla="*/ 120 w 722"/>
                <a:gd name="T57" fmla="*/ 604 h 905"/>
                <a:gd name="T58" fmla="*/ 720 w 722"/>
                <a:gd name="T59" fmla="*/ 110 h 905"/>
                <a:gd name="T60" fmla="*/ 699 w 722"/>
                <a:gd name="T61" fmla="*/ 62 h 905"/>
                <a:gd name="T62" fmla="*/ 661 w 722"/>
                <a:gd name="T63" fmla="*/ 24 h 905"/>
                <a:gd name="T64" fmla="*/ 614 w 722"/>
                <a:gd name="T65" fmla="*/ 3 h 905"/>
                <a:gd name="T66" fmla="*/ 134 w 722"/>
                <a:gd name="T67" fmla="*/ 0 h 905"/>
                <a:gd name="T68" fmla="*/ 116 w 722"/>
                <a:gd name="T69" fmla="*/ 1 h 905"/>
                <a:gd name="T70" fmla="*/ 67 w 722"/>
                <a:gd name="T71" fmla="*/ 16 h 905"/>
                <a:gd name="T72" fmla="*/ 29 w 722"/>
                <a:gd name="T73" fmla="*/ 50 h 905"/>
                <a:gd name="T74" fmla="*/ 5 w 722"/>
                <a:gd name="T75" fmla="*/ 96 h 905"/>
                <a:gd name="T76" fmla="*/ 0 w 722"/>
                <a:gd name="T77" fmla="*/ 619 h 905"/>
                <a:gd name="T78" fmla="*/ 4 w 722"/>
                <a:gd name="T79" fmla="*/ 629 h 905"/>
                <a:gd name="T80" fmla="*/ 15 w 722"/>
                <a:gd name="T81" fmla="*/ 634 h 905"/>
                <a:gd name="T82" fmla="*/ 121 w 722"/>
                <a:gd name="T83" fmla="*/ 895 h 905"/>
                <a:gd name="T84" fmla="*/ 129 w 722"/>
                <a:gd name="T85" fmla="*/ 904 h 905"/>
                <a:gd name="T86" fmla="*/ 590 w 722"/>
                <a:gd name="T87" fmla="*/ 905 h 905"/>
                <a:gd name="T88" fmla="*/ 600 w 722"/>
                <a:gd name="T89" fmla="*/ 898 h 905"/>
                <a:gd name="T90" fmla="*/ 602 w 722"/>
                <a:gd name="T91" fmla="*/ 270 h 905"/>
                <a:gd name="T92" fmla="*/ 648 w 722"/>
                <a:gd name="T93" fmla="*/ 255 h 905"/>
                <a:gd name="T94" fmla="*/ 687 w 722"/>
                <a:gd name="T95" fmla="*/ 225 h 905"/>
                <a:gd name="T96" fmla="*/ 713 w 722"/>
                <a:gd name="T97" fmla="*/ 183 h 905"/>
                <a:gd name="T98" fmla="*/ 722 w 722"/>
                <a:gd name="T99" fmla="*/ 136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2" h="905">
                  <a:moveTo>
                    <a:pt x="587" y="241"/>
                  </a:moveTo>
                  <a:lnTo>
                    <a:pt x="211" y="241"/>
                  </a:lnTo>
                  <a:lnTo>
                    <a:pt x="221" y="231"/>
                  </a:lnTo>
                  <a:lnTo>
                    <a:pt x="230" y="221"/>
                  </a:lnTo>
                  <a:lnTo>
                    <a:pt x="237" y="209"/>
                  </a:lnTo>
                  <a:lnTo>
                    <a:pt x="244" y="195"/>
                  </a:lnTo>
                  <a:lnTo>
                    <a:pt x="249" y="182"/>
                  </a:lnTo>
                  <a:lnTo>
                    <a:pt x="252" y="167"/>
                  </a:lnTo>
                  <a:lnTo>
                    <a:pt x="254" y="152"/>
                  </a:lnTo>
                  <a:lnTo>
                    <a:pt x="256" y="136"/>
                  </a:lnTo>
                  <a:lnTo>
                    <a:pt x="254" y="120"/>
                  </a:lnTo>
                  <a:lnTo>
                    <a:pt x="252" y="105"/>
                  </a:lnTo>
                  <a:lnTo>
                    <a:pt x="248" y="91"/>
                  </a:lnTo>
                  <a:lnTo>
                    <a:pt x="243" y="77"/>
                  </a:lnTo>
                  <a:lnTo>
                    <a:pt x="235" y="64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07" y="30"/>
                  </a:lnTo>
                  <a:lnTo>
                    <a:pt x="587" y="30"/>
                  </a:lnTo>
                  <a:lnTo>
                    <a:pt x="598" y="30"/>
                  </a:lnTo>
                  <a:lnTo>
                    <a:pt x="607" y="33"/>
                  </a:lnTo>
                  <a:lnTo>
                    <a:pt x="617" y="36"/>
                  </a:lnTo>
                  <a:lnTo>
                    <a:pt x="627" y="39"/>
                  </a:lnTo>
                  <a:lnTo>
                    <a:pt x="635" y="43"/>
                  </a:lnTo>
                  <a:lnTo>
                    <a:pt x="645" y="50"/>
                  </a:lnTo>
                  <a:lnTo>
                    <a:pt x="652" y="56"/>
                  </a:lnTo>
                  <a:lnTo>
                    <a:pt x="660" y="63"/>
                  </a:lnTo>
                  <a:lnTo>
                    <a:pt x="668" y="70"/>
                  </a:lnTo>
                  <a:lnTo>
                    <a:pt x="674" y="79"/>
                  </a:lnTo>
                  <a:lnTo>
                    <a:pt x="679" y="87"/>
                  </a:lnTo>
                  <a:lnTo>
                    <a:pt x="684" y="96"/>
                  </a:lnTo>
                  <a:lnTo>
                    <a:pt x="688" y="106"/>
                  </a:lnTo>
                  <a:lnTo>
                    <a:pt x="690" y="115"/>
                  </a:lnTo>
                  <a:lnTo>
                    <a:pt x="692" y="126"/>
                  </a:lnTo>
                  <a:lnTo>
                    <a:pt x="692" y="136"/>
                  </a:lnTo>
                  <a:lnTo>
                    <a:pt x="692" y="145"/>
                  </a:lnTo>
                  <a:lnTo>
                    <a:pt x="690" y="156"/>
                  </a:lnTo>
                  <a:lnTo>
                    <a:pt x="688" y="166"/>
                  </a:lnTo>
                  <a:lnTo>
                    <a:pt x="684" y="176"/>
                  </a:lnTo>
                  <a:lnTo>
                    <a:pt x="679" y="184"/>
                  </a:lnTo>
                  <a:lnTo>
                    <a:pt x="674" y="193"/>
                  </a:lnTo>
                  <a:lnTo>
                    <a:pt x="668" y="201"/>
                  </a:lnTo>
                  <a:lnTo>
                    <a:pt x="660" y="209"/>
                  </a:lnTo>
                  <a:lnTo>
                    <a:pt x="652" y="216"/>
                  </a:lnTo>
                  <a:lnTo>
                    <a:pt x="645" y="222"/>
                  </a:lnTo>
                  <a:lnTo>
                    <a:pt x="635" y="228"/>
                  </a:lnTo>
                  <a:lnTo>
                    <a:pt x="627" y="233"/>
                  </a:lnTo>
                  <a:lnTo>
                    <a:pt x="617" y="236"/>
                  </a:lnTo>
                  <a:lnTo>
                    <a:pt x="607" y="239"/>
                  </a:lnTo>
                  <a:lnTo>
                    <a:pt x="598" y="241"/>
                  </a:lnTo>
                  <a:lnTo>
                    <a:pt x="587" y="241"/>
                  </a:lnTo>
                  <a:lnTo>
                    <a:pt x="587" y="241"/>
                  </a:lnTo>
                  <a:close/>
                  <a:moveTo>
                    <a:pt x="572" y="874"/>
                  </a:moveTo>
                  <a:lnTo>
                    <a:pt x="150" y="874"/>
                  </a:lnTo>
                  <a:lnTo>
                    <a:pt x="150" y="271"/>
                  </a:lnTo>
                  <a:lnTo>
                    <a:pt x="572" y="271"/>
                  </a:lnTo>
                  <a:lnTo>
                    <a:pt x="572" y="874"/>
                  </a:lnTo>
                  <a:close/>
                  <a:moveTo>
                    <a:pt x="150" y="240"/>
                  </a:moveTo>
                  <a:lnTo>
                    <a:pt x="150" y="181"/>
                  </a:lnTo>
                  <a:lnTo>
                    <a:pt x="217" y="181"/>
                  </a:lnTo>
                  <a:lnTo>
                    <a:pt x="211" y="192"/>
                  </a:lnTo>
                  <a:lnTo>
                    <a:pt x="206" y="201"/>
                  </a:lnTo>
                  <a:lnTo>
                    <a:pt x="199" y="211"/>
                  </a:lnTo>
                  <a:lnTo>
                    <a:pt x="191" y="220"/>
                  </a:lnTo>
                  <a:lnTo>
                    <a:pt x="182" y="226"/>
                  </a:lnTo>
                  <a:lnTo>
                    <a:pt x="172" y="233"/>
                  </a:lnTo>
                  <a:lnTo>
                    <a:pt x="161" y="237"/>
                  </a:lnTo>
                  <a:lnTo>
                    <a:pt x="150" y="240"/>
                  </a:lnTo>
                  <a:lnTo>
                    <a:pt x="150" y="240"/>
                  </a:lnTo>
                  <a:close/>
                  <a:moveTo>
                    <a:pt x="30" y="604"/>
                  </a:moveTo>
                  <a:lnTo>
                    <a:pt x="30" y="136"/>
                  </a:lnTo>
                  <a:lnTo>
                    <a:pt x="30" y="125"/>
                  </a:lnTo>
                  <a:lnTo>
                    <a:pt x="32" y="115"/>
                  </a:lnTo>
                  <a:lnTo>
                    <a:pt x="34" y="105"/>
                  </a:lnTo>
                  <a:lnTo>
                    <a:pt x="37" y="96"/>
                  </a:lnTo>
                  <a:lnTo>
                    <a:pt x="42" y="86"/>
                  </a:lnTo>
                  <a:lnTo>
                    <a:pt x="47" y="78"/>
                  </a:lnTo>
                  <a:lnTo>
                    <a:pt x="52" y="69"/>
                  </a:lnTo>
                  <a:lnTo>
                    <a:pt x="59" y="62"/>
                  </a:lnTo>
                  <a:lnTo>
                    <a:pt x="66" y="55"/>
                  </a:lnTo>
                  <a:lnTo>
                    <a:pt x="74" y="49"/>
                  </a:lnTo>
                  <a:lnTo>
                    <a:pt x="82" y="43"/>
                  </a:lnTo>
                  <a:lnTo>
                    <a:pt x="91" y="39"/>
                  </a:lnTo>
                  <a:lnTo>
                    <a:pt x="100" y="35"/>
                  </a:lnTo>
                  <a:lnTo>
                    <a:pt x="109" y="33"/>
                  </a:lnTo>
                  <a:lnTo>
                    <a:pt x="119" y="30"/>
                  </a:lnTo>
                  <a:lnTo>
                    <a:pt x="129" y="30"/>
                  </a:lnTo>
                  <a:lnTo>
                    <a:pt x="138" y="30"/>
                  </a:lnTo>
                  <a:lnTo>
                    <a:pt x="148" y="33"/>
                  </a:lnTo>
                  <a:lnTo>
                    <a:pt x="157" y="35"/>
                  </a:lnTo>
                  <a:lnTo>
                    <a:pt x="165" y="39"/>
                  </a:lnTo>
                  <a:lnTo>
                    <a:pt x="174" y="43"/>
                  </a:lnTo>
                  <a:lnTo>
                    <a:pt x="182" y="49"/>
                  </a:lnTo>
                  <a:lnTo>
                    <a:pt x="190" y="55"/>
                  </a:lnTo>
                  <a:lnTo>
                    <a:pt x="196" y="62"/>
                  </a:lnTo>
                  <a:lnTo>
                    <a:pt x="203" y="69"/>
                  </a:lnTo>
                  <a:lnTo>
                    <a:pt x="208" y="78"/>
                  </a:lnTo>
                  <a:lnTo>
                    <a:pt x="214" y="86"/>
                  </a:lnTo>
                  <a:lnTo>
                    <a:pt x="218" y="95"/>
                  </a:lnTo>
                  <a:lnTo>
                    <a:pt x="221" y="105"/>
                  </a:lnTo>
                  <a:lnTo>
                    <a:pt x="223" y="115"/>
                  </a:lnTo>
                  <a:lnTo>
                    <a:pt x="224" y="125"/>
                  </a:lnTo>
                  <a:lnTo>
                    <a:pt x="225" y="136"/>
                  </a:lnTo>
                  <a:lnTo>
                    <a:pt x="225" y="143"/>
                  </a:lnTo>
                  <a:lnTo>
                    <a:pt x="224" y="151"/>
                  </a:lnTo>
                  <a:lnTo>
                    <a:pt x="135" y="151"/>
                  </a:lnTo>
                  <a:lnTo>
                    <a:pt x="132" y="151"/>
                  </a:lnTo>
                  <a:lnTo>
                    <a:pt x="129" y="152"/>
                  </a:lnTo>
                  <a:lnTo>
                    <a:pt x="126" y="153"/>
                  </a:lnTo>
                  <a:lnTo>
                    <a:pt x="124" y="155"/>
                  </a:lnTo>
                  <a:lnTo>
                    <a:pt x="122" y="157"/>
                  </a:lnTo>
                  <a:lnTo>
                    <a:pt x="121" y="160"/>
                  </a:lnTo>
                  <a:lnTo>
                    <a:pt x="120" y="163"/>
                  </a:lnTo>
                  <a:lnTo>
                    <a:pt x="120" y="166"/>
                  </a:lnTo>
                  <a:lnTo>
                    <a:pt x="120" y="256"/>
                  </a:lnTo>
                  <a:lnTo>
                    <a:pt x="120" y="604"/>
                  </a:lnTo>
                  <a:lnTo>
                    <a:pt x="30" y="604"/>
                  </a:lnTo>
                  <a:close/>
                  <a:moveTo>
                    <a:pt x="722" y="136"/>
                  </a:moveTo>
                  <a:lnTo>
                    <a:pt x="722" y="123"/>
                  </a:lnTo>
                  <a:lnTo>
                    <a:pt x="720" y="110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2"/>
                  </a:lnTo>
                  <a:lnTo>
                    <a:pt x="691" y="51"/>
                  </a:lnTo>
                  <a:lnTo>
                    <a:pt x="682" y="41"/>
                  </a:lnTo>
                  <a:lnTo>
                    <a:pt x="672" y="33"/>
                  </a:lnTo>
                  <a:lnTo>
                    <a:pt x="661" y="24"/>
                  </a:lnTo>
                  <a:lnTo>
                    <a:pt x="650" y="17"/>
                  </a:lnTo>
                  <a:lnTo>
                    <a:pt x="638" y="11"/>
                  </a:lnTo>
                  <a:lnTo>
                    <a:pt x="626" y="7"/>
                  </a:lnTo>
                  <a:lnTo>
                    <a:pt x="614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135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3" y="2"/>
                  </a:lnTo>
                  <a:lnTo>
                    <a:pt x="90" y="7"/>
                  </a:lnTo>
                  <a:lnTo>
                    <a:pt x="78" y="11"/>
                  </a:lnTo>
                  <a:lnTo>
                    <a:pt x="67" y="16"/>
                  </a:lnTo>
                  <a:lnTo>
                    <a:pt x="57" y="24"/>
                  </a:lnTo>
                  <a:lnTo>
                    <a:pt x="47" y="31"/>
                  </a:lnTo>
                  <a:lnTo>
                    <a:pt x="37" y="40"/>
                  </a:lnTo>
                  <a:lnTo>
                    <a:pt x="29" y="50"/>
                  </a:lnTo>
                  <a:lnTo>
                    <a:pt x="21" y="60"/>
                  </a:lnTo>
                  <a:lnTo>
                    <a:pt x="15" y="71"/>
                  </a:lnTo>
                  <a:lnTo>
                    <a:pt x="9" y="83"/>
                  </a:lnTo>
                  <a:lnTo>
                    <a:pt x="5" y="96"/>
                  </a:lnTo>
                  <a:lnTo>
                    <a:pt x="2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619"/>
                  </a:lnTo>
                  <a:lnTo>
                    <a:pt x="0" y="621"/>
                  </a:lnTo>
                  <a:lnTo>
                    <a:pt x="1" y="624"/>
                  </a:lnTo>
                  <a:lnTo>
                    <a:pt x="2" y="626"/>
                  </a:lnTo>
                  <a:lnTo>
                    <a:pt x="4" y="629"/>
                  </a:lnTo>
                  <a:lnTo>
                    <a:pt x="6" y="630"/>
                  </a:lnTo>
                  <a:lnTo>
                    <a:pt x="8" y="633"/>
                  </a:lnTo>
                  <a:lnTo>
                    <a:pt x="11" y="633"/>
                  </a:lnTo>
                  <a:lnTo>
                    <a:pt x="15" y="634"/>
                  </a:lnTo>
                  <a:lnTo>
                    <a:pt x="120" y="634"/>
                  </a:lnTo>
                  <a:lnTo>
                    <a:pt x="120" y="890"/>
                  </a:lnTo>
                  <a:lnTo>
                    <a:pt x="120" y="893"/>
                  </a:lnTo>
                  <a:lnTo>
                    <a:pt x="121" y="895"/>
                  </a:lnTo>
                  <a:lnTo>
                    <a:pt x="122" y="898"/>
                  </a:lnTo>
                  <a:lnTo>
                    <a:pt x="124" y="900"/>
                  </a:lnTo>
                  <a:lnTo>
                    <a:pt x="126" y="902"/>
                  </a:lnTo>
                  <a:lnTo>
                    <a:pt x="129" y="904"/>
                  </a:lnTo>
                  <a:lnTo>
                    <a:pt x="132" y="905"/>
                  </a:lnTo>
                  <a:lnTo>
                    <a:pt x="135" y="905"/>
                  </a:lnTo>
                  <a:lnTo>
                    <a:pt x="587" y="905"/>
                  </a:lnTo>
                  <a:lnTo>
                    <a:pt x="590" y="905"/>
                  </a:lnTo>
                  <a:lnTo>
                    <a:pt x="593" y="904"/>
                  </a:lnTo>
                  <a:lnTo>
                    <a:pt x="595" y="902"/>
                  </a:lnTo>
                  <a:lnTo>
                    <a:pt x="598" y="900"/>
                  </a:lnTo>
                  <a:lnTo>
                    <a:pt x="600" y="898"/>
                  </a:lnTo>
                  <a:lnTo>
                    <a:pt x="601" y="895"/>
                  </a:lnTo>
                  <a:lnTo>
                    <a:pt x="602" y="893"/>
                  </a:lnTo>
                  <a:lnTo>
                    <a:pt x="602" y="890"/>
                  </a:lnTo>
                  <a:lnTo>
                    <a:pt x="602" y="270"/>
                  </a:lnTo>
                  <a:lnTo>
                    <a:pt x="615" y="268"/>
                  </a:lnTo>
                  <a:lnTo>
                    <a:pt x="626" y="265"/>
                  </a:lnTo>
                  <a:lnTo>
                    <a:pt x="637" y="260"/>
                  </a:lnTo>
                  <a:lnTo>
                    <a:pt x="648" y="255"/>
                  </a:lnTo>
                  <a:lnTo>
                    <a:pt x="659" y="249"/>
                  </a:lnTo>
                  <a:lnTo>
                    <a:pt x="669" y="241"/>
                  </a:lnTo>
                  <a:lnTo>
                    <a:pt x="678" y="234"/>
                  </a:lnTo>
                  <a:lnTo>
                    <a:pt x="687" y="225"/>
                  </a:lnTo>
                  <a:lnTo>
                    <a:pt x="694" y="215"/>
                  </a:lnTo>
                  <a:lnTo>
                    <a:pt x="702" y="206"/>
                  </a:lnTo>
                  <a:lnTo>
                    <a:pt x="708" y="195"/>
                  </a:lnTo>
                  <a:lnTo>
                    <a:pt x="713" y="183"/>
                  </a:lnTo>
                  <a:lnTo>
                    <a:pt x="717" y="172"/>
                  </a:lnTo>
                  <a:lnTo>
                    <a:pt x="720" y="160"/>
                  </a:lnTo>
                  <a:lnTo>
                    <a:pt x="722" y="148"/>
                  </a:lnTo>
                  <a:lnTo>
                    <a:pt x="722" y="136"/>
                  </a:lnTo>
                  <a:lnTo>
                    <a:pt x="722" y="136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82ADAB1D-5904-4FB6-8D3A-A6A9D5B42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05105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9 w 181"/>
                <a:gd name="T5" fmla="*/ 30 h 30"/>
                <a:gd name="T6" fmla="*/ 172 w 181"/>
                <a:gd name="T7" fmla="*/ 29 h 30"/>
                <a:gd name="T8" fmla="*/ 174 w 181"/>
                <a:gd name="T9" fmla="*/ 28 h 30"/>
                <a:gd name="T10" fmla="*/ 176 w 181"/>
                <a:gd name="T11" fmla="*/ 25 h 30"/>
                <a:gd name="T12" fmla="*/ 178 w 181"/>
                <a:gd name="T13" fmla="*/ 23 h 30"/>
                <a:gd name="T14" fmla="*/ 180 w 181"/>
                <a:gd name="T15" fmla="*/ 21 h 30"/>
                <a:gd name="T16" fmla="*/ 181 w 181"/>
                <a:gd name="T17" fmla="*/ 18 h 30"/>
                <a:gd name="T18" fmla="*/ 181 w 181"/>
                <a:gd name="T19" fmla="*/ 15 h 30"/>
                <a:gd name="T20" fmla="*/ 181 w 181"/>
                <a:gd name="T21" fmla="*/ 13 h 30"/>
                <a:gd name="T22" fmla="*/ 180 w 181"/>
                <a:gd name="T23" fmla="*/ 9 h 30"/>
                <a:gd name="T24" fmla="*/ 178 w 181"/>
                <a:gd name="T25" fmla="*/ 7 h 30"/>
                <a:gd name="T26" fmla="*/ 176 w 181"/>
                <a:gd name="T27" fmla="*/ 4 h 30"/>
                <a:gd name="T28" fmla="*/ 174 w 181"/>
                <a:gd name="T29" fmla="*/ 3 h 30"/>
                <a:gd name="T30" fmla="*/ 172 w 181"/>
                <a:gd name="T31" fmla="*/ 1 h 30"/>
                <a:gd name="T32" fmla="*/ 169 w 181"/>
                <a:gd name="T33" fmla="*/ 1 h 30"/>
                <a:gd name="T34" fmla="*/ 166 w 181"/>
                <a:gd name="T35" fmla="*/ 0 h 30"/>
                <a:gd name="T36" fmla="*/ 15 w 181"/>
                <a:gd name="T37" fmla="*/ 0 h 30"/>
                <a:gd name="T38" fmla="*/ 12 w 181"/>
                <a:gd name="T39" fmla="*/ 1 h 30"/>
                <a:gd name="T40" fmla="*/ 10 w 181"/>
                <a:gd name="T41" fmla="*/ 1 h 30"/>
                <a:gd name="T42" fmla="*/ 6 w 181"/>
                <a:gd name="T43" fmla="*/ 3 h 30"/>
                <a:gd name="T44" fmla="*/ 4 w 181"/>
                <a:gd name="T45" fmla="*/ 4 h 30"/>
                <a:gd name="T46" fmla="*/ 2 w 181"/>
                <a:gd name="T47" fmla="*/ 7 h 30"/>
                <a:gd name="T48" fmla="*/ 1 w 181"/>
                <a:gd name="T49" fmla="*/ 9 h 30"/>
                <a:gd name="T50" fmla="*/ 0 w 181"/>
                <a:gd name="T51" fmla="*/ 13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1 h 30"/>
                <a:gd name="T58" fmla="*/ 2 w 181"/>
                <a:gd name="T59" fmla="*/ 23 h 30"/>
                <a:gd name="T60" fmla="*/ 4 w 181"/>
                <a:gd name="T61" fmla="*/ 25 h 30"/>
                <a:gd name="T62" fmla="*/ 6 w 181"/>
                <a:gd name="T63" fmla="*/ 28 h 30"/>
                <a:gd name="T64" fmla="*/ 10 w 181"/>
                <a:gd name="T65" fmla="*/ 29 h 30"/>
                <a:gd name="T66" fmla="*/ 12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9" y="30"/>
                  </a:lnTo>
                  <a:lnTo>
                    <a:pt x="172" y="29"/>
                  </a:lnTo>
                  <a:lnTo>
                    <a:pt x="174" y="28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3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802F3572-0083-4C6E-B25C-5E596C7CB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098675"/>
              <a:ext cx="57150" cy="9525"/>
            </a:xfrm>
            <a:custGeom>
              <a:avLst/>
              <a:gdLst>
                <a:gd name="T0" fmla="*/ 15 w 181"/>
                <a:gd name="T1" fmla="*/ 31 h 31"/>
                <a:gd name="T2" fmla="*/ 166 w 181"/>
                <a:gd name="T3" fmla="*/ 31 h 31"/>
                <a:gd name="T4" fmla="*/ 169 w 181"/>
                <a:gd name="T5" fmla="*/ 30 h 31"/>
                <a:gd name="T6" fmla="*/ 172 w 181"/>
                <a:gd name="T7" fmla="*/ 30 h 31"/>
                <a:gd name="T8" fmla="*/ 174 w 181"/>
                <a:gd name="T9" fmla="*/ 28 h 31"/>
                <a:gd name="T10" fmla="*/ 176 w 181"/>
                <a:gd name="T11" fmla="*/ 27 h 31"/>
                <a:gd name="T12" fmla="*/ 178 w 181"/>
                <a:gd name="T13" fmla="*/ 24 h 31"/>
                <a:gd name="T14" fmla="*/ 180 w 181"/>
                <a:gd name="T15" fmla="*/ 22 h 31"/>
                <a:gd name="T16" fmla="*/ 181 w 181"/>
                <a:gd name="T17" fmla="*/ 19 h 31"/>
                <a:gd name="T18" fmla="*/ 181 w 181"/>
                <a:gd name="T19" fmla="*/ 16 h 31"/>
                <a:gd name="T20" fmla="*/ 181 w 181"/>
                <a:gd name="T21" fmla="*/ 13 h 31"/>
                <a:gd name="T22" fmla="*/ 180 w 181"/>
                <a:gd name="T23" fmla="*/ 10 h 31"/>
                <a:gd name="T24" fmla="*/ 178 w 181"/>
                <a:gd name="T25" fmla="*/ 8 h 31"/>
                <a:gd name="T26" fmla="*/ 176 w 181"/>
                <a:gd name="T27" fmla="*/ 6 h 31"/>
                <a:gd name="T28" fmla="*/ 174 w 181"/>
                <a:gd name="T29" fmla="*/ 3 h 31"/>
                <a:gd name="T30" fmla="*/ 172 w 181"/>
                <a:gd name="T31" fmla="*/ 2 h 31"/>
                <a:gd name="T32" fmla="*/ 169 w 181"/>
                <a:gd name="T33" fmla="*/ 1 h 31"/>
                <a:gd name="T34" fmla="*/ 166 w 181"/>
                <a:gd name="T35" fmla="*/ 1 h 31"/>
                <a:gd name="T36" fmla="*/ 15 w 181"/>
                <a:gd name="T37" fmla="*/ 0 h 31"/>
                <a:gd name="T38" fmla="*/ 12 w 181"/>
                <a:gd name="T39" fmla="*/ 1 h 31"/>
                <a:gd name="T40" fmla="*/ 10 w 181"/>
                <a:gd name="T41" fmla="*/ 2 h 31"/>
                <a:gd name="T42" fmla="*/ 6 w 181"/>
                <a:gd name="T43" fmla="*/ 3 h 31"/>
                <a:gd name="T44" fmla="*/ 4 w 181"/>
                <a:gd name="T45" fmla="*/ 6 h 31"/>
                <a:gd name="T46" fmla="*/ 2 w 181"/>
                <a:gd name="T47" fmla="*/ 8 h 31"/>
                <a:gd name="T48" fmla="*/ 1 w 181"/>
                <a:gd name="T49" fmla="*/ 10 h 31"/>
                <a:gd name="T50" fmla="*/ 0 w 181"/>
                <a:gd name="T51" fmla="*/ 13 h 31"/>
                <a:gd name="T52" fmla="*/ 0 w 181"/>
                <a:gd name="T53" fmla="*/ 16 h 31"/>
                <a:gd name="T54" fmla="*/ 0 w 181"/>
                <a:gd name="T55" fmla="*/ 19 h 31"/>
                <a:gd name="T56" fmla="*/ 1 w 181"/>
                <a:gd name="T57" fmla="*/ 22 h 31"/>
                <a:gd name="T58" fmla="*/ 2 w 181"/>
                <a:gd name="T59" fmla="*/ 24 h 31"/>
                <a:gd name="T60" fmla="*/ 4 w 181"/>
                <a:gd name="T61" fmla="*/ 27 h 31"/>
                <a:gd name="T62" fmla="*/ 6 w 181"/>
                <a:gd name="T63" fmla="*/ 28 h 31"/>
                <a:gd name="T64" fmla="*/ 10 w 181"/>
                <a:gd name="T65" fmla="*/ 30 h 31"/>
                <a:gd name="T66" fmla="*/ 12 w 181"/>
                <a:gd name="T67" fmla="*/ 30 h 31"/>
                <a:gd name="T68" fmla="*/ 15 w 181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1">
                  <a:moveTo>
                    <a:pt x="15" y="31"/>
                  </a:moveTo>
                  <a:lnTo>
                    <a:pt x="166" y="31"/>
                  </a:lnTo>
                  <a:lnTo>
                    <a:pt x="169" y="30"/>
                  </a:lnTo>
                  <a:lnTo>
                    <a:pt x="172" y="30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81" y="13"/>
                  </a:lnTo>
                  <a:lnTo>
                    <a:pt x="180" y="10"/>
                  </a:lnTo>
                  <a:lnTo>
                    <a:pt x="178" y="8"/>
                  </a:lnTo>
                  <a:lnTo>
                    <a:pt x="176" y="6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0ECAE1D7-49C0-48BB-9B57-BDCC20C5C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14630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9 w 181"/>
                <a:gd name="T5" fmla="*/ 30 h 30"/>
                <a:gd name="T6" fmla="*/ 172 w 181"/>
                <a:gd name="T7" fmla="*/ 29 h 30"/>
                <a:gd name="T8" fmla="*/ 174 w 181"/>
                <a:gd name="T9" fmla="*/ 27 h 30"/>
                <a:gd name="T10" fmla="*/ 176 w 181"/>
                <a:gd name="T11" fmla="*/ 26 h 30"/>
                <a:gd name="T12" fmla="*/ 178 w 181"/>
                <a:gd name="T13" fmla="*/ 23 h 30"/>
                <a:gd name="T14" fmla="*/ 180 w 181"/>
                <a:gd name="T15" fmla="*/ 20 h 30"/>
                <a:gd name="T16" fmla="*/ 181 w 181"/>
                <a:gd name="T17" fmla="*/ 18 h 30"/>
                <a:gd name="T18" fmla="*/ 181 w 181"/>
                <a:gd name="T19" fmla="*/ 15 h 30"/>
                <a:gd name="T20" fmla="*/ 181 w 181"/>
                <a:gd name="T21" fmla="*/ 12 h 30"/>
                <a:gd name="T22" fmla="*/ 180 w 181"/>
                <a:gd name="T23" fmla="*/ 8 h 30"/>
                <a:gd name="T24" fmla="*/ 178 w 181"/>
                <a:gd name="T25" fmla="*/ 6 h 30"/>
                <a:gd name="T26" fmla="*/ 176 w 181"/>
                <a:gd name="T27" fmla="*/ 4 h 30"/>
                <a:gd name="T28" fmla="*/ 174 w 181"/>
                <a:gd name="T29" fmla="*/ 2 h 30"/>
                <a:gd name="T30" fmla="*/ 172 w 181"/>
                <a:gd name="T31" fmla="*/ 1 h 30"/>
                <a:gd name="T32" fmla="*/ 169 w 181"/>
                <a:gd name="T33" fmla="*/ 0 h 30"/>
                <a:gd name="T34" fmla="*/ 166 w 181"/>
                <a:gd name="T35" fmla="*/ 0 h 30"/>
                <a:gd name="T36" fmla="*/ 15 w 181"/>
                <a:gd name="T37" fmla="*/ 0 h 30"/>
                <a:gd name="T38" fmla="*/ 12 w 181"/>
                <a:gd name="T39" fmla="*/ 0 h 30"/>
                <a:gd name="T40" fmla="*/ 10 w 181"/>
                <a:gd name="T41" fmla="*/ 1 h 30"/>
                <a:gd name="T42" fmla="*/ 6 w 181"/>
                <a:gd name="T43" fmla="*/ 2 h 30"/>
                <a:gd name="T44" fmla="*/ 4 w 181"/>
                <a:gd name="T45" fmla="*/ 4 h 30"/>
                <a:gd name="T46" fmla="*/ 2 w 181"/>
                <a:gd name="T47" fmla="*/ 6 h 30"/>
                <a:gd name="T48" fmla="*/ 1 w 181"/>
                <a:gd name="T49" fmla="*/ 8 h 30"/>
                <a:gd name="T50" fmla="*/ 0 w 181"/>
                <a:gd name="T51" fmla="*/ 12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0 h 30"/>
                <a:gd name="T58" fmla="*/ 2 w 181"/>
                <a:gd name="T59" fmla="*/ 23 h 30"/>
                <a:gd name="T60" fmla="*/ 4 w 181"/>
                <a:gd name="T61" fmla="*/ 26 h 30"/>
                <a:gd name="T62" fmla="*/ 6 w 181"/>
                <a:gd name="T63" fmla="*/ 27 h 30"/>
                <a:gd name="T64" fmla="*/ 10 w 181"/>
                <a:gd name="T65" fmla="*/ 29 h 30"/>
                <a:gd name="T66" fmla="*/ 12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9" y="30"/>
                  </a:lnTo>
                  <a:lnTo>
                    <a:pt x="172" y="29"/>
                  </a:lnTo>
                  <a:lnTo>
                    <a:pt x="174" y="27"/>
                  </a:lnTo>
                  <a:lnTo>
                    <a:pt x="176" y="26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18F487F7-E73A-4E40-BAE1-E6BC0CBB6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8" y="2022475"/>
              <a:ext cx="38100" cy="33338"/>
            </a:xfrm>
            <a:custGeom>
              <a:avLst/>
              <a:gdLst>
                <a:gd name="T0" fmla="*/ 20 w 121"/>
                <a:gd name="T1" fmla="*/ 101 h 106"/>
                <a:gd name="T2" fmla="*/ 22 w 121"/>
                <a:gd name="T3" fmla="*/ 104 h 106"/>
                <a:gd name="T4" fmla="*/ 25 w 121"/>
                <a:gd name="T5" fmla="*/ 105 h 106"/>
                <a:gd name="T6" fmla="*/ 27 w 121"/>
                <a:gd name="T7" fmla="*/ 106 h 106"/>
                <a:gd name="T8" fmla="*/ 30 w 121"/>
                <a:gd name="T9" fmla="*/ 106 h 106"/>
                <a:gd name="T10" fmla="*/ 36 w 121"/>
                <a:gd name="T11" fmla="*/ 105 h 106"/>
                <a:gd name="T12" fmla="*/ 41 w 121"/>
                <a:gd name="T13" fmla="*/ 101 h 106"/>
                <a:gd name="T14" fmla="*/ 116 w 121"/>
                <a:gd name="T15" fmla="*/ 26 h 106"/>
                <a:gd name="T16" fmla="*/ 119 w 121"/>
                <a:gd name="T17" fmla="*/ 24 h 106"/>
                <a:gd name="T18" fmla="*/ 120 w 121"/>
                <a:gd name="T19" fmla="*/ 21 h 106"/>
                <a:gd name="T20" fmla="*/ 121 w 121"/>
                <a:gd name="T21" fmla="*/ 19 h 106"/>
                <a:gd name="T22" fmla="*/ 121 w 121"/>
                <a:gd name="T23" fmla="*/ 15 h 106"/>
                <a:gd name="T24" fmla="*/ 121 w 121"/>
                <a:gd name="T25" fmla="*/ 13 h 106"/>
                <a:gd name="T26" fmla="*/ 120 w 121"/>
                <a:gd name="T27" fmla="*/ 10 h 106"/>
                <a:gd name="T28" fmla="*/ 119 w 121"/>
                <a:gd name="T29" fmla="*/ 8 h 106"/>
                <a:gd name="T30" fmla="*/ 116 w 121"/>
                <a:gd name="T31" fmla="*/ 5 h 106"/>
                <a:gd name="T32" fmla="*/ 114 w 121"/>
                <a:gd name="T33" fmla="*/ 4 h 106"/>
                <a:gd name="T34" fmla="*/ 111 w 121"/>
                <a:gd name="T35" fmla="*/ 1 h 106"/>
                <a:gd name="T36" fmla="*/ 109 w 121"/>
                <a:gd name="T37" fmla="*/ 0 h 106"/>
                <a:gd name="T38" fmla="*/ 106 w 121"/>
                <a:gd name="T39" fmla="*/ 0 h 106"/>
                <a:gd name="T40" fmla="*/ 103 w 121"/>
                <a:gd name="T41" fmla="*/ 0 h 106"/>
                <a:gd name="T42" fmla="*/ 100 w 121"/>
                <a:gd name="T43" fmla="*/ 1 h 106"/>
                <a:gd name="T44" fmla="*/ 97 w 121"/>
                <a:gd name="T45" fmla="*/ 4 h 106"/>
                <a:gd name="T46" fmla="*/ 95 w 121"/>
                <a:gd name="T47" fmla="*/ 5 h 106"/>
                <a:gd name="T48" fmla="*/ 30 w 121"/>
                <a:gd name="T49" fmla="*/ 69 h 106"/>
                <a:gd name="T50" fmla="*/ 26 w 121"/>
                <a:gd name="T51" fmla="*/ 65 h 106"/>
                <a:gd name="T52" fmla="*/ 24 w 121"/>
                <a:gd name="T53" fmla="*/ 64 h 106"/>
                <a:gd name="T54" fmla="*/ 21 w 121"/>
                <a:gd name="T55" fmla="*/ 62 h 106"/>
                <a:gd name="T56" fmla="*/ 18 w 121"/>
                <a:gd name="T57" fmla="*/ 62 h 106"/>
                <a:gd name="T58" fmla="*/ 15 w 121"/>
                <a:gd name="T59" fmla="*/ 61 h 106"/>
                <a:gd name="T60" fmla="*/ 12 w 121"/>
                <a:gd name="T61" fmla="*/ 62 h 106"/>
                <a:gd name="T62" fmla="*/ 10 w 121"/>
                <a:gd name="T63" fmla="*/ 62 h 106"/>
                <a:gd name="T64" fmla="*/ 7 w 121"/>
                <a:gd name="T65" fmla="*/ 64 h 106"/>
                <a:gd name="T66" fmla="*/ 5 w 121"/>
                <a:gd name="T67" fmla="*/ 65 h 106"/>
                <a:gd name="T68" fmla="*/ 2 w 121"/>
                <a:gd name="T69" fmla="*/ 68 h 106"/>
                <a:gd name="T70" fmla="*/ 1 w 121"/>
                <a:gd name="T71" fmla="*/ 70 h 106"/>
                <a:gd name="T72" fmla="*/ 0 w 121"/>
                <a:gd name="T73" fmla="*/ 73 h 106"/>
                <a:gd name="T74" fmla="*/ 0 w 121"/>
                <a:gd name="T75" fmla="*/ 76 h 106"/>
                <a:gd name="T76" fmla="*/ 0 w 121"/>
                <a:gd name="T77" fmla="*/ 79 h 106"/>
                <a:gd name="T78" fmla="*/ 1 w 121"/>
                <a:gd name="T79" fmla="*/ 82 h 106"/>
                <a:gd name="T80" fmla="*/ 2 w 121"/>
                <a:gd name="T81" fmla="*/ 84 h 106"/>
                <a:gd name="T82" fmla="*/ 5 w 121"/>
                <a:gd name="T83" fmla="*/ 86 h 106"/>
                <a:gd name="T84" fmla="*/ 20 w 121"/>
                <a:gd name="T8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06">
                  <a:moveTo>
                    <a:pt x="20" y="101"/>
                  </a:moveTo>
                  <a:lnTo>
                    <a:pt x="22" y="104"/>
                  </a:lnTo>
                  <a:lnTo>
                    <a:pt x="25" y="105"/>
                  </a:lnTo>
                  <a:lnTo>
                    <a:pt x="27" y="106"/>
                  </a:lnTo>
                  <a:lnTo>
                    <a:pt x="30" y="106"/>
                  </a:lnTo>
                  <a:lnTo>
                    <a:pt x="36" y="105"/>
                  </a:lnTo>
                  <a:lnTo>
                    <a:pt x="41" y="101"/>
                  </a:lnTo>
                  <a:lnTo>
                    <a:pt x="116" y="26"/>
                  </a:lnTo>
                  <a:lnTo>
                    <a:pt x="119" y="24"/>
                  </a:lnTo>
                  <a:lnTo>
                    <a:pt x="120" y="21"/>
                  </a:lnTo>
                  <a:lnTo>
                    <a:pt x="121" y="19"/>
                  </a:lnTo>
                  <a:lnTo>
                    <a:pt x="121" y="15"/>
                  </a:lnTo>
                  <a:lnTo>
                    <a:pt x="121" y="13"/>
                  </a:lnTo>
                  <a:lnTo>
                    <a:pt x="120" y="10"/>
                  </a:lnTo>
                  <a:lnTo>
                    <a:pt x="119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3" y="0"/>
                  </a:lnTo>
                  <a:lnTo>
                    <a:pt x="100" y="1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30" y="69"/>
                  </a:lnTo>
                  <a:lnTo>
                    <a:pt x="26" y="65"/>
                  </a:lnTo>
                  <a:lnTo>
                    <a:pt x="24" y="64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1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7" y="64"/>
                  </a:lnTo>
                  <a:lnTo>
                    <a:pt x="5" y="65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20" y="101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F2885A0A-6489-469E-BA1E-D9A19536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8" y="2070100"/>
              <a:ext cx="38100" cy="33338"/>
            </a:xfrm>
            <a:custGeom>
              <a:avLst/>
              <a:gdLst>
                <a:gd name="T0" fmla="*/ 20 w 121"/>
                <a:gd name="T1" fmla="*/ 101 h 106"/>
                <a:gd name="T2" fmla="*/ 22 w 121"/>
                <a:gd name="T3" fmla="*/ 103 h 106"/>
                <a:gd name="T4" fmla="*/ 25 w 121"/>
                <a:gd name="T5" fmla="*/ 105 h 106"/>
                <a:gd name="T6" fmla="*/ 27 w 121"/>
                <a:gd name="T7" fmla="*/ 105 h 106"/>
                <a:gd name="T8" fmla="*/ 30 w 121"/>
                <a:gd name="T9" fmla="*/ 106 h 106"/>
                <a:gd name="T10" fmla="*/ 34 w 121"/>
                <a:gd name="T11" fmla="*/ 105 h 106"/>
                <a:gd name="T12" fmla="*/ 36 w 121"/>
                <a:gd name="T13" fmla="*/ 105 h 106"/>
                <a:gd name="T14" fmla="*/ 39 w 121"/>
                <a:gd name="T15" fmla="*/ 103 h 106"/>
                <a:gd name="T16" fmla="*/ 41 w 121"/>
                <a:gd name="T17" fmla="*/ 102 h 106"/>
                <a:gd name="T18" fmla="*/ 116 w 121"/>
                <a:gd name="T19" fmla="*/ 26 h 106"/>
                <a:gd name="T20" fmla="*/ 119 w 121"/>
                <a:gd name="T21" fmla="*/ 24 h 106"/>
                <a:gd name="T22" fmla="*/ 120 w 121"/>
                <a:gd name="T23" fmla="*/ 21 h 106"/>
                <a:gd name="T24" fmla="*/ 121 w 121"/>
                <a:gd name="T25" fmla="*/ 18 h 106"/>
                <a:gd name="T26" fmla="*/ 121 w 121"/>
                <a:gd name="T27" fmla="*/ 15 h 106"/>
                <a:gd name="T28" fmla="*/ 121 w 121"/>
                <a:gd name="T29" fmla="*/ 13 h 106"/>
                <a:gd name="T30" fmla="*/ 120 w 121"/>
                <a:gd name="T31" fmla="*/ 10 h 106"/>
                <a:gd name="T32" fmla="*/ 119 w 121"/>
                <a:gd name="T33" fmla="*/ 7 h 106"/>
                <a:gd name="T34" fmla="*/ 116 w 121"/>
                <a:gd name="T35" fmla="*/ 5 h 106"/>
                <a:gd name="T36" fmla="*/ 114 w 121"/>
                <a:gd name="T37" fmla="*/ 3 h 106"/>
                <a:gd name="T38" fmla="*/ 111 w 121"/>
                <a:gd name="T39" fmla="*/ 1 h 106"/>
                <a:gd name="T40" fmla="*/ 109 w 121"/>
                <a:gd name="T41" fmla="*/ 1 h 106"/>
                <a:gd name="T42" fmla="*/ 106 w 121"/>
                <a:gd name="T43" fmla="*/ 0 h 106"/>
                <a:gd name="T44" fmla="*/ 103 w 121"/>
                <a:gd name="T45" fmla="*/ 1 h 106"/>
                <a:gd name="T46" fmla="*/ 100 w 121"/>
                <a:gd name="T47" fmla="*/ 1 h 106"/>
                <a:gd name="T48" fmla="*/ 97 w 121"/>
                <a:gd name="T49" fmla="*/ 3 h 106"/>
                <a:gd name="T50" fmla="*/ 95 w 121"/>
                <a:gd name="T51" fmla="*/ 5 h 106"/>
                <a:gd name="T52" fmla="*/ 30 w 121"/>
                <a:gd name="T53" fmla="*/ 70 h 106"/>
                <a:gd name="T54" fmla="*/ 26 w 121"/>
                <a:gd name="T55" fmla="*/ 65 h 106"/>
                <a:gd name="T56" fmla="*/ 24 w 121"/>
                <a:gd name="T57" fmla="*/ 63 h 106"/>
                <a:gd name="T58" fmla="*/ 21 w 121"/>
                <a:gd name="T59" fmla="*/ 61 h 106"/>
                <a:gd name="T60" fmla="*/ 18 w 121"/>
                <a:gd name="T61" fmla="*/ 61 h 106"/>
                <a:gd name="T62" fmla="*/ 15 w 121"/>
                <a:gd name="T63" fmla="*/ 60 h 106"/>
                <a:gd name="T64" fmla="*/ 12 w 121"/>
                <a:gd name="T65" fmla="*/ 61 h 106"/>
                <a:gd name="T66" fmla="*/ 10 w 121"/>
                <a:gd name="T67" fmla="*/ 62 h 106"/>
                <a:gd name="T68" fmla="*/ 7 w 121"/>
                <a:gd name="T69" fmla="*/ 63 h 106"/>
                <a:gd name="T70" fmla="*/ 5 w 121"/>
                <a:gd name="T71" fmla="*/ 65 h 106"/>
                <a:gd name="T72" fmla="*/ 2 w 121"/>
                <a:gd name="T73" fmla="*/ 68 h 106"/>
                <a:gd name="T74" fmla="*/ 1 w 121"/>
                <a:gd name="T75" fmla="*/ 70 h 106"/>
                <a:gd name="T76" fmla="*/ 0 w 121"/>
                <a:gd name="T77" fmla="*/ 73 h 106"/>
                <a:gd name="T78" fmla="*/ 0 w 121"/>
                <a:gd name="T79" fmla="*/ 76 h 106"/>
                <a:gd name="T80" fmla="*/ 0 w 121"/>
                <a:gd name="T81" fmla="*/ 78 h 106"/>
                <a:gd name="T82" fmla="*/ 1 w 121"/>
                <a:gd name="T83" fmla="*/ 82 h 106"/>
                <a:gd name="T84" fmla="*/ 2 w 121"/>
                <a:gd name="T85" fmla="*/ 84 h 106"/>
                <a:gd name="T86" fmla="*/ 5 w 121"/>
                <a:gd name="T87" fmla="*/ 87 h 106"/>
                <a:gd name="T88" fmla="*/ 20 w 121"/>
                <a:gd name="T89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106">
                  <a:moveTo>
                    <a:pt x="20" y="101"/>
                  </a:moveTo>
                  <a:lnTo>
                    <a:pt x="22" y="103"/>
                  </a:lnTo>
                  <a:lnTo>
                    <a:pt x="25" y="105"/>
                  </a:lnTo>
                  <a:lnTo>
                    <a:pt x="27" y="105"/>
                  </a:lnTo>
                  <a:lnTo>
                    <a:pt x="30" y="106"/>
                  </a:lnTo>
                  <a:lnTo>
                    <a:pt x="34" y="105"/>
                  </a:lnTo>
                  <a:lnTo>
                    <a:pt x="36" y="105"/>
                  </a:lnTo>
                  <a:lnTo>
                    <a:pt x="39" y="103"/>
                  </a:lnTo>
                  <a:lnTo>
                    <a:pt x="41" y="102"/>
                  </a:lnTo>
                  <a:lnTo>
                    <a:pt x="116" y="26"/>
                  </a:lnTo>
                  <a:lnTo>
                    <a:pt x="119" y="24"/>
                  </a:lnTo>
                  <a:lnTo>
                    <a:pt x="120" y="21"/>
                  </a:lnTo>
                  <a:lnTo>
                    <a:pt x="121" y="18"/>
                  </a:lnTo>
                  <a:lnTo>
                    <a:pt x="121" y="15"/>
                  </a:lnTo>
                  <a:lnTo>
                    <a:pt x="121" y="13"/>
                  </a:lnTo>
                  <a:lnTo>
                    <a:pt x="120" y="10"/>
                  </a:lnTo>
                  <a:lnTo>
                    <a:pt x="119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1" y="1"/>
                  </a:lnTo>
                  <a:lnTo>
                    <a:pt x="109" y="1"/>
                  </a:lnTo>
                  <a:lnTo>
                    <a:pt x="106" y="0"/>
                  </a:lnTo>
                  <a:lnTo>
                    <a:pt x="103" y="1"/>
                  </a:lnTo>
                  <a:lnTo>
                    <a:pt x="100" y="1"/>
                  </a:lnTo>
                  <a:lnTo>
                    <a:pt x="97" y="3"/>
                  </a:lnTo>
                  <a:lnTo>
                    <a:pt x="95" y="5"/>
                  </a:lnTo>
                  <a:lnTo>
                    <a:pt x="30" y="70"/>
                  </a:lnTo>
                  <a:lnTo>
                    <a:pt x="26" y="65"/>
                  </a:lnTo>
                  <a:lnTo>
                    <a:pt x="24" y="63"/>
                  </a:lnTo>
                  <a:lnTo>
                    <a:pt x="21" y="61"/>
                  </a:lnTo>
                  <a:lnTo>
                    <a:pt x="18" y="61"/>
                  </a:lnTo>
                  <a:lnTo>
                    <a:pt x="15" y="60"/>
                  </a:lnTo>
                  <a:lnTo>
                    <a:pt x="12" y="61"/>
                  </a:lnTo>
                  <a:lnTo>
                    <a:pt x="10" y="62"/>
                  </a:lnTo>
                  <a:lnTo>
                    <a:pt x="7" y="63"/>
                  </a:lnTo>
                  <a:lnTo>
                    <a:pt x="5" y="65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5" y="87"/>
                  </a:lnTo>
                  <a:lnTo>
                    <a:pt x="20" y="101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75F6C428-E7A8-4ED1-8AEB-A46049513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900" y="1993900"/>
              <a:ext cx="68263" cy="219075"/>
            </a:xfrm>
            <a:custGeom>
              <a:avLst/>
              <a:gdLst>
                <a:gd name="T0" fmla="*/ 120 w 212"/>
                <a:gd name="T1" fmla="*/ 659 h 694"/>
                <a:gd name="T2" fmla="*/ 99 w 212"/>
                <a:gd name="T3" fmla="*/ 643 h 694"/>
                <a:gd name="T4" fmla="*/ 92 w 212"/>
                <a:gd name="T5" fmla="*/ 618 h 694"/>
                <a:gd name="T6" fmla="*/ 181 w 212"/>
                <a:gd name="T7" fmla="*/ 616 h 694"/>
                <a:gd name="T8" fmla="*/ 167 w 212"/>
                <a:gd name="T9" fmla="*/ 647 h 694"/>
                <a:gd name="T10" fmla="*/ 144 w 212"/>
                <a:gd name="T11" fmla="*/ 662 h 694"/>
                <a:gd name="T12" fmla="*/ 145 w 212"/>
                <a:gd name="T13" fmla="*/ 31 h 694"/>
                <a:gd name="T14" fmla="*/ 168 w 212"/>
                <a:gd name="T15" fmla="*/ 43 h 694"/>
                <a:gd name="T16" fmla="*/ 181 w 212"/>
                <a:gd name="T17" fmla="*/ 57 h 694"/>
                <a:gd name="T18" fmla="*/ 92 w 212"/>
                <a:gd name="T19" fmla="*/ 331 h 694"/>
                <a:gd name="T20" fmla="*/ 95 w 212"/>
                <a:gd name="T21" fmla="*/ 53 h 694"/>
                <a:gd name="T22" fmla="*/ 112 w 212"/>
                <a:gd name="T23" fmla="*/ 38 h 694"/>
                <a:gd name="T24" fmla="*/ 137 w 212"/>
                <a:gd name="T25" fmla="*/ 30 h 694"/>
                <a:gd name="T26" fmla="*/ 182 w 212"/>
                <a:gd name="T27" fmla="*/ 362 h 694"/>
                <a:gd name="T28" fmla="*/ 92 w 212"/>
                <a:gd name="T29" fmla="*/ 362 h 694"/>
                <a:gd name="T30" fmla="*/ 113 w 212"/>
                <a:gd name="T31" fmla="*/ 4 h 694"/>
                <a:gd name="T32" fmla="*/ 84 w 212"/>
                <a:gd name="T33" fmla="*/ 22 h 694"/>
                <a:gd name="T34" fmla="*/ 65 w 212"/>
                <a:gd name="T35" fmla="*/ 46 h 694"/>
                <a:gd name="T36" fmla="*/ 36 w 212"/>
                <a:gd name="T37" fmla="*/ 55 h 694"/>
                <a:gd name="T38" fmla="*/ 21 w 212"/>
                <a:gd name="T39" fmla="*/ 67 h 694"/>
                <a:gd name="T40" fmla="*/ 9 w 212"/>
                <a:gd name="T41" fmla="*/ 82 h 694"/>
                <a:gd name="T42" fmla="*/ 2 w 212"/>
                <a:gd name="T43" fmla="*/ 103 h 694"/>
                <a:gd name="T44" fmla="*/ 0 w 212"/>
                <a:gd name="T45" fmla="*/ 394 h 694"/>
                <a:gd name="T46" fmla="*/ 3 w 212"/>
                <a:gd name="T47" fmla="*/ 402 h 694"/>
                <a:gd name="T48" fmla="*/ 10 w 212"/>
                <a:gd name="T49" fmla="*/ 408 h 694"/>
                <a:gd name="T50" fmla="*/ 19 w 212"/>
                <a:gd name="T51" fmla="*/ 409 h 694"/>
                <a:gd name="T52" fmla="*/ 26 w 212"/>
                <a:gd name="T53" fmla="*/ 404 h 694"/>
                <a:gd name="T54" fmla="*/ 30 w 212"/>
                <a:gd name="T55" fmla="*/ 397 h 694"/>
                <a:gd name="T56" fmla="*/ 31 w 212"/>
                <a:gd name="T57" fmla="*/ 111 h 694"/>
                <a:gd name="T58" fmla="*/ 40 w 212"/>
                <a:gd name="T59" fmla="*/ 89 h 694"/>
                <a:gd name="T60" fmla="*/ 55 w 212"/>
                <a:gd name="T61" fmla="*/ 79 h 694"/>
                <a:gd name="T62" fmla="*/ 62 w 212"/>
                <a:gd name="T63" fmla="*/ 626 h 694"/>
                <a:gd name="T64" fmla="*/ 67 w 212"/>
                <a:gd name="T65" fmla="*/ 647 h 694"/>
                <a:gd name="T66" fmla="*/ 79 w 212"/>
                <a:gd name="T67" fmla="*/ 666 h 694"/>
                <a:gd name="T68" fmla="*/ 95 w 212"/>
                <a:gd name="T69" fmla="*/ 681 h 694"/>
                <a:gd name="T70" fmla="*/ 114 w 212"/>
                <a:gd name="T71" fmla="*/ 690 h 694"/>
                <a:gd name="T72" fmla="*/ 137 w 212"/>
                <a:gd name="T73" fmla="*/ 694 h 694"/>
                <a:gd name="T74" fmla="*/ 157 w 212"/>
                <a:gd name="T75" fmla="*/ 690 h 694"/>
                <a:gd name="T76" fmla="*/ 177 w 212"/>
                <a:gd name="T77" fmla="*/ 680 h 694"/>
                <a:gd name="T78" fmla="*/ 193 w 212"/>
                <a:gd name="T79" fmla="*/ 663 h 694"/>
                <a:gd name="T80" fmla="*/ 206 w 212"/>
                <a:gd name="T81" fmla="*/ 641 h 694"/>
                <a:gd name="T82" fmla="*/ 211 w 212"/>
                <a:gd name="T83" fmla="*/ 613 h 694"/>
                <a:gd name="T84" fmla="*/ 211 w 212"/>
                <a:gd name="T85" fmla="*/ 56 h 694"/>
                <a:gd name="T86" fmla="*/ 206 w 212"/>
                <a:gd name="T87" fmla="*/ 41 h 694"/>
                <a:gd name="T88" fmla="*/ 177 w 212"/>
                <a:gd name="T89" fmla="*/ 13 h 694"/>
                <a:gd name="T90" fmla="*/ 151 w 212"/>
                <a:gd name="T91" fmla="*/ 2 h 694"/>
                <a:gd name="T92" fmla="*/ 137 w 212"/>
                <a:gd name="T9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694">
                  <a:moveTo>
                    <a:pt x="137" y="663"/>
                  </a:moveTo>
                  <a:lnTo>
                    <a:pt x="128" y="662"/>
                  </a:lnTo>
                  <a:lnTo>
                    <a:pt x="120" y="659"/>
                  </a:lnTo>
                  <a:lnTo>
                    <a:pt x="112" y="655"/>
                  </a:lnTo>
                  <a:lnTo>
                    <a:pt x="105" y="650"/>
                  </a:lnTo>
                  <a:lnTo>
                    <a:pt x="99" y="643"/>
                  </a:lnTo>
                  <a:lnTo>
                    <a:pt x="95" y="636"/>
                  </a:lnTo>
                  <a:lnTo>
                    <a:pt x="92" y="627"/>
                  </a:lnTo>
                  <a:lnTo>
                    <a:pt x="92" y="618"/>
                  </a:lnTo>
                  <a:lnTo>
                    <a:pt x="92" y="603"/>
                  </a:lnTo>
                  <a:lnTo>
                    <a:pt x="182" y="603"/>
                  </a:lnTo>
                  <a:lnTo>
                    <a:pt x="181" y="616"/>
                  </a:lnTo>
                  <a:lnTo>
                    <a:pt x="178" y="628"/>
                  </a:lnTo>
                  <a:lnTo>
                    <a:pt x="173" y="639"/>
                  </a:lnTo>
                  <a:lnTo>
                    <a:pt x="167" y="647"/>
                  </a:lnTo>
                  <a:lnTo>
                    <a:pt x="161" y="654"/>
                  </a:lnTo>
                  <a:lnTo>
                    <a:pt x="153" y="659"/>
                  </a:lnTo>
                  <a:lnTo>
                    <a:pt x="144" y="662"/>
                  </a:lnTo>
                  <a:lnTo>
                    <a:pt x="137" y="663"/>
                  </a:lnTo>
                  <a:close/>
                  <a:moveTo>
                    <a:pt x="137" y="30"/>
                  </a:moveTo>
                  <a:lnTo>
                    <a:pt x="145" y="31"/>
                  </a:lnTo>
                  <a:lnTo>
                    <a:pt x="153" y="34"/>
                  </a:lnTo>
                  <a:lnTo>
                    <a:pt x="161" y="38"/>
                  </a:lnTo>
                  <a:lnTo>
                    <a:pt x="168" y="43"/>
                  </a:lnTo>
                  <a:lnTo>
                    <a:pt x="173" y="47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2" y="60"/>
                  </a:lnTo>
                  <a:lnTo>
                    <a:pt x="182" y="331"/>
                  </a:lnTo>
                  <a:lnTo>
                    <a:pt x="92" y="331"/>
                  </a:lnTo>
                  <a:lnTo>
                    <a:pt x="92" y="60"/>
                  </a:lnTo>
                  <a:lnTo>
                    <a:pt x="93" y="57"/>
                  </a:lnTo>
                  <a:lnTo>
                    <a:pt x="95" y="53"/>
                  </a:lnTo>
                  <a:lnTo>
                    <a:pt x="99" y="48"/>
                  </a:lnTo>
                  <a:lnTo>
                    <a:pt x="106" y="43"/>
                  </a:lnTo>
                  <a:lnTo>
                    <a:pt x="112" y="38"/>
                  </a:lnTo>
                  <a:lnTo>
                    <a:pt x="120" y="34"/>
                  </a:lnTo>
                  <a:lnTo>
                    <a:pt x="127" y="31"/>
                  </a:lnTo>
                  <a:lnTo>
                    <a:pt x="137" y="30"/>
                  </a:lnTo>
                  <a:lnTo>
                    <a:pt x="137" y="30"/>
                  </a:lnTo>
                  <a:close/>
                  <a:moveTo>
                    <a:pt x="92" y="362"/>
                  </a:moveTo>
                  <a:lnTo>
                    <a:pt x="182" y="362"/>
                  </a:lnTo>
                  <a:lnTo>
                    <a:pt x="182" y="573"/>
                  </a:lnTo>
                  <a:lnTo>
                    <a:pt x="92" y="573"/>
                  </a:lnTo>
                  <a:lnTo>
                    <a:pt x="92" y="362"/>
                  </a:lnTo>
                  <a:close/>
                  <a:moveTo>
                    <a:pt x="137" y="0"/>
                  </a:moveTo>
                  <a:lnTo>
                    <a:pt x="125" y="1"/>
                  </a:lnTo>
                  <a:lnTo>
                    <a:pt x="113" y="4"/>
                  </a:lnTo>
                  <a:lnTo>
                    <a:pt x="102" y="9"/>
                  </a:lnTo>
                  <a:lnTo>
                    <a:pt x="93" y="15"/>
                  </a:lnTo>
                  <a:lnTo>
                    <a:pt x="84" y="22"/>
                  </a:lnTo>
                  <a:lnTo>
                    <a:pt x="76" y="29"/>
                  </a:lnTo>
                  <a:lnTo>
                    <a:pt x="69" y="38"/>
                  </a:lnTo>
                  <a:lnTo>
                    <a:pt x="65" y="46"/>
                  </a:lnTo>
                  <a:lnTo>
                    <a:pt x="53" y="48"/>
                  </a:lnTo>
                  <a:lnTo>
                    <a:pt x="41" y="53"/>
                  </a:lnTo>
                  <a:lnTo>
                    <a:pt x="36" y="55"/>
                  </a:lnTo>
                  <a:lnTo>
                    <a:pt x="30" y="58"/>
                  </a:lnTo>
                  <a:lnTo>
                    <a:pt x="25" y="62"/>
                  </a:lnTo>
                  <a:lnTo>
                    <a:pt x="21" y="67"/>
                  </a:lnTo>
                  <a:lnTo>
                    <a:pt x="16" y="71"/>
                  </a:lnTo>
                  <a:lnTo>
                    <a:pt x="12" y="76"/>
                  </a:lnTo>
                  <a:lnTo>
                    <a:pt x="9" y="82"/>
                  </a:lnTo>
                  <a:lnTo>
                    <a:pt x="6" y="88"/>
                  </a:lnTo>
                  <a:lnTo>
                    <a:pt x="3" y="96"/>
                  </a:lnTo>
                  <a:lnTo>
                    <a:pt x="2" y="103"/>
                  </a:lnTo>
                  <a:lnTo>
                    <a:pt x="1" y="112"/>
                  </a:lnTo>
                  <a:lnTo>
                    <a:pt x="0" y="120"/>
                  </a:lnTo>
                  <a:lnTo>
                    <a:pt x="0" y="394"/>
                  </a:lnTo>
                  <a:lnTo>
                    <a:pt x="1" y="397"/>
                  </a:lnTo>
                  <a:lnTo>
                    <a:pt x="2" y="399"/>
                  </a:lnTo>
                  <a:lnTo>
                    <a:pt x="3" y="402"/>
                  </a:lnTo>
                  <a:lnTo>
                    <a:pt x="6" y="404"/>
                  </a:lnTo>
                  <a:lnTo>
                    <a:pt x="8" y="406"/>
                  </a:lnTo>
                  <a:lnTo>
                    <a:pt x="10" y="408"/>
                  </a:lnTo>
                  <a:lnTo>
                    <a:pt x="13" y="409"/>
                  </a:lnTo>
                  <a:lnTo>
                    <a:pt x="15" y="409"/>
                  </a:lnTo>
                  <a:lnTo>
                    <a:pt x="19" y="409"/>
                  </a:lnTo>
                  <a:lnTo>
                    <a:pt x="22" y="408"/>
                  </a:lnTo>
                  <a:lnTo>
                    <a:pt x="24" y="406"/>
                  </a:lnTo>
                  <a:lnTo>
                    <a:pt x="26" y="404"/>
                  </a:lnTo>
                  <a:lnTo>
                    <a:pt x="28" y="402"/>
                  </a:lnTo>
                  <a:lnTo>
                    <a:pt x="29" y="399"/>
                  </a:lnTo>
                  <a:lnTo>
                    <a:pt x="30" y="397"/>
                  </a:lnTo>
                  <a:lnTo>
                    <a:pt x="30" y="394"/>
                  </a:lnTo>
                  <a:lnTo>
                    <a:pt x="30" y="120"/>
                  </a:lnTo>
                  <a:lnTo>
                    <a:pt x="31" y="111"/>
                  </a:lnTo>
                  <a:lnTo>
                    <a:pt x="34" y="102"/>
                  </a:lnTo>
                  <a:lnTo>
                    <a:pt x="36" y="96"/>
                  </a:lnTo>
                  <a:lnTo>
                    <a:pt x="40" y="89"/>
                  </a:lnTo>
                  <a:lnTo>
                    <a:pt x="44" y="85"/>
                  </a:lnTo>
                  <a:lnTo>
                    <a:pt x="50" y="82"/>
                  </a:lnTo>
                  <a:lnTo>
                    <a:pt x="55" y="79"/>
                  </a:lnTo>
                  <a:lnTo>
                    <a:pt x="62" y="77"/>
                  </a:lnTo>
                  <a:lnTo>
                    <a:pt x="62" y="618"/>
                  </a:lnTo>
                  <a:lnTo>
                    <a:pt x="62" y="626"/>
                  </a:lnTo>
                  <a:lnTo>
                    <a:pt x="63" y="633"/>
                  </a:lnTo>
                  <a:lnTo>
                    <a:pt x="65" y="640"/>
                  </a:lnTo>
                  <a:lnTo>
                    <a:pt x="67" y="647"/>
                  </a:lnTo>
                  <a:lnTo>
                    <a:pt x="70" y="654"/>
                  </a:lnTo>
                  <a:lnTo>
                    <a:pt x="74" y="660"/>
                  </a:lnTo>
                  <a:lnTo>
                    <a:pt x="79" y="666"/>
                  </a:lnTo>
                  <a:lnTo>
                    <a:pt x="84" y="671"/>
                  </a:lnTo>
                  <a:lnTo>
                    <a:pt x="90" y="676"/>
                  </a:lnTo>
                  <a:lnTo>
                    <a:pt x="95" y="681"/>
                  </a:lnTo>
                  <a:lnTo>
                    <a:pt x="101" y="684"/>
                  </a:lnTo>
                  <a:lnTo>
                    <a:pt x="108" y="687"/>
                  </a:lnTo>
                  <a:lnTo>
                    <a:pt x="114" y="690"/>
                  </a:lnTo>
                  <a:lnTo>
                    <a:pt x="122" y="693"/>
                  </a:lnTo>
                  <a:lnTo>
                    <a:pt x="129" y="694"/>
                  </a:lnTo>
                  <a:lnTo>
                    <a:pt x="137" y="694"/>
                  </a:lnTo>
                  <a:lnTo>
                    <a:pt x="143" y="694"/>
                  </a:lnTo>
                  <a:lnTo>
                    <a:pt x="150" y="693"/>
                  </a:lnTo>
                  <a:lnTo>
                    <a:pt x="157" y="690"/>
                  </a:lnTo>
                  <a:lnTo>
                    <a:pt x="164" y="687"/>
                  </a:lnTo>
                  <a:lnTo>
                    <a:pt x="170" y="684"/>
                  </a:lnTo>
                  <a:lnTo>
                    <a:pt x="177" y="680"/>
                  </a:lnTo>
                  <a:lnTo>
                    <a:pt x="182" y="675"/>
                  </a:lnTo>
                  <a:lnTo>
                    <a:pt x="187" y="669"/>
                  </a:lnTo>
                  <a:lnTo>
                    <a:pt x="193" y="663"/>
                  </a:lnTo>
                  <a:lnTo>
                    <a:pt x="197" y="656"/>
                  </a:lnTo>
                  <a:lnTo>
                    <a:pt x="201" y="648"/>
                  </a:lnTo>
                  <a:lnTo>
                    <a:pt x="206" y="641"/>
                  </a:lnTo>
                  <a:lnTo>
                    <a:pt x="208" y="632"/>
                  </a:lnTo>
                  <a:lnTo>
                    <a:pt x="210" y="623"/>
                  </a:lnTo>
                  <a:lnTo>
                    <a:pt x="211" y="613"/>
                  </a:lnTo>
                  <a:lnTo>
                    <a:pt x="212" y="603"/>
                  </a:lnTo>
                  <a:lnTo>
                    <a:pt x="212" y="60"/>
                  </a:lnTo>
                  <a:lnTo>
                    <a:pt x="211" y="56"/>
                  </a:lnTo>
                  <a:lnTo>
                    <a:pt x="210" y="51"/>
                  </a:lnTo>
                  <a:lnTo>
                    <a:pt x="208" y="45"/>
                  </a:lnTo>
                  <a:lnTo>
                    <a:pt x="206" y="41"/>
                  </a:lnTo>
                  <a:lnTo>
                    <a:pt x="198" y="30"/>
                  </a:lnTo>
                  <a:lnTo>
                    <a:pt x="188" y="20"/>
                  </a:lnTo>
                  <a:lnTo>
                    <a:pt x="177" y="13"/>
                  </a:lnTo>
                  <a:lnTo>
                    <a:pt x="164" y="6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3" y="1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47D0678-560F-48A3-B460-64F0CA9EA87A}"/>
              </a:ext>
            </a:extLst>
          </p:cNvPr>
          <p:cNvSpPr txBox="1"/>
          <p:nvPr/>
        </p:nvSpPr>
        <p:spPr>
          <a:xfrm>
            <a:off x="3010149" y="1587017"/>
            <a:ext cx="612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a typeface="Segoe UI" panose="020B0502040204020203" pitchFamily="34" charset="0"/>
                <a:cs typeface="Segoe UI" panose="020B0502040204020203" pitchFamily="34" charset="0"/>
              </a:rPr>
              <a:t>Room to improve model</a:t>
            </a:r>
            <a:endParaRPr lang="en-US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F81E44-10C9-4B79-BFEF-A2E611A8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DD9C-240F-49CA-BE3E-EC0E75CF0C68}" type="datetime1">
              <a:rPr lang="en-US" smtClean="0"/>
              <a:t>9/7/2021</a:t>
            </a:fld>
            <a:endParaRPr lang="en-US"/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C302DA2D-57F3-4901-A0CE-6DA85DB32EC1}"/>
              </a:ext>
            </a:extLst>
          </p:cNvPr>
          <p:cNvSpPr/>
          <p:nvPr/>
        </p:nvSpPr>
        <p:spPr>
          <a:xfrm>
            <a:off x="1655503" y="5289025"/>
            <a:ext cx="1840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Collect more data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Hexagon 45">
            <a:extLst>
              <a:ext uri="{FF2B5EF4-FFF2-40B4-BE49-F238E27FC236}">
                <a16:creationId xmlns:a16="http://schemas.microsoft.com/office/drawing/2014/main" id="{BA4FA7E8-5755-4D80-946E-19363A0F6925}"/>
              </a:ext>
            </a:extLst>
          </p:cNvPr>
          <p:cNvSpPr/>
          <p:nvPr/>
        </p:nvSpPr>
        <p:spPr>
          <a:xfrm>
            <a:off x="8956450" y="3870163"/>
            <a:ext cx="2261299" cy="1932633"/>
          </a:xfrm>
          <a:prstGeom prst="hexagon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exagon 46">
            <a:extLst>
              <a:ext uri="{FF2B5EF4-FFF2-40B4-BE49-F238E27FC236}">
                <a16:creationId xmlns:a16="http://schemas.microsoft.com/office/drawing/2014/main" id="{4D3BF9A6-38DA-4767-B17B-00158C8CB5F4}"/>
              </a:ext>
            </a:extLst>
          </p:cNvPr>
          <p:cNvSpPr/>
          <p:nvPr/>
        </p:nvSpPr>
        <p:spPr>
          <a:xfrm>
            <a:off x="8714870" y="3870163"/>
            <a:ext cx="2236586" cy="1932633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Hexagon 9">
            <a:extLst>
              <a:ext uri="{FF2B5EF4-FFF2-40B4-BE49-F238E27FC236}">
                <a16:creationId xmlns:a16="http://schemas.microsoft.com/office/drawing/2014/main" id="{9F8EC6ED-E08B-46F5-9B5D-7E1EC0872FDE}"/>
              </a:ext>
            </a:extLst>
          </p:cNvPr>
          <p:cNvSpPr/>
          <p:nvPr/>
        </p:nvSpPr>
        <p:spPr>
          <a:xfrm>
            <a:off x="3766415" y="3870163"/>
            <a:ext cx="2261298" cy="1932633"/>
          </a:xfrm>
          <a:prstGeom prst="hexagon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xagon 10">
            <a:extLst>
              <a:ext uri="{FF2B5EF4-FFF2-40B4-BE49-F238E27FC236}">
                <a16:creationId xmlns:a16="http://schemas.microsoft.com/office/drawing/2014/main" id="{CA11D270-ADE2-42D9-9158-C3F9C11C0738}"/>
              </a:ext>
            </a:extLst>
          </p:cNvPr>
          <p:cNvSpPr/>
          <p:nvPr/>
        </p:nvSpPr>
        <p:spPr>
          <a:xfrm>
            <a:off x="3524834" y="3870163"/>
            <a:ext cx="2236586" cy="1932633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E847824-15C9-48EA-AF6D-E15ECE42DFFD}"/>
              </a:ext>
            </a:extLst>
          </p:cNvPr>
          <p:cNvGrpSpPr/>
          <p:nvPr/>
        </p:nvGrpSpPr>
        <p:grpSpPr>
          <a:xfrm>
            <a:off x="4381319" y="4419774"/>
            <a:ext cx="700801" cy="700801"/>
            <a:chOff x="2608263" y="1925638"/>
            <a:chExt cx="287338" cy="287338"/>
          </a:xfrm>
        </p:grpSpPr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B6C3C111-E7D4-410F-810D-106386B59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8263" y="1925638"/>
              <a:ext cx="287338" cy="287338"/>
            </a:xfrm>
            <a:custGeom>
              <a:avLst/>
              <a:gdLst>
                <a:gd name="T0" fmla="*/ 144 w 905"/>
                <a:gd name="T1" fmla="*/ 166 h 905"/>
                <a:gd name="T2" fmla="*/ 107 w 905"/>
                <a:gd name="T3" fmla="*/ 206 h 905"/>
                <a:gd name="T4" fmla="*/ 106 w 905"/>
                <a:gd name="T5" fmla="*/ 214 h 905"/>
                <a:gd name="T6" fmla="*/ 110 w 905"/>
                <a:gd name="T7" fmla="*/ 222 h 905"/>
                <a:gd name="T8" fmla="*/ 117 w 905"/>
                <a:gd name="T9" fmla="*/ 226 h 905"/>
                <a:gd name="T10" fmla="*/ 126 w 905"/>
                <a:gd name="T11" fmla="*/ 225 h 905"/>
                <a:gd name="T12" fmla="*/ 166 w 905"/>
                <a:gd name="T13" fmla="*/ 187 h 905"/>
                <a:gd name="T14" fmla="*/ 198 w 905"/>
                <a:gd name="T15" fmla="*/ 308 h 905"/>
                <a:gd name="T16" fmla="*/ 196 w 905"/>
                <a:gd name="T17" fmla="*/ 316 h 905"/>
                <a:gd name="T18" fmla="*/ 198 w 905"/>
                <a:gd name="T19" fmla="*/ 325 h 905"/>
                <a:gd name="T20" fmla="*/ 206 w 905"/>
                <a:gd name="T21" fmla="*/ 330 h 905"/>
                <a:gd name="T22" fmla="*/ 214 w 905"/>
                <a:gd name="T23" fmla="*/ 331 h 905"/>
                <a:gd name="T24" fmla="*/ 222 w 905"/>
                <a:gd name="T25" fmla="*/ 327 h 905"/>
                <a:gd name="T26" fmla="*/ 291 w 905"/>
                <a:gd name="T27" fmla="*/ 396 h 905"/>
                <a:gd name="T28" fmla="*/ 286 w 905"/>
                <a:gd name="T29" fmla="*/ 405 h 905"/>
                <a:gd name="T30" fmla="*/ 287 w 905"/>
                <a:gd name="T31" fmla="*/ 413 h 905"/>
                <a:gd name="T32" fmla="*/ 293 w 905"/>
                <a:gd name="T33" fmla="*/ 420 h 905"/>
                <a:gd name="T34" fmla="*/ 301 w 905"/>
                <a:gd name="T35" fmla="*/ 422 h 905"/>
                <a:gd name="T36" fmla="*/ 310 w 905"/>
                <a:gd name="T37" fmla="*/ 420 h 905"/>
                <a:gd name="T38" fmla="*/ 432 w 905"/>
                <a:gd name="T39" fmla="*/ 452 h 905"/>
                <a:gd name="T40" fmla="*/ 393 w 905"/>
                <a:gd name="T41" fmla="*/ 492 h 905"/>
                <a:gd name="T42" fmla="*/ 393 w 905"/>
                <a:gd name="T43" fmla="*/ 500 h 905"/>
                <a:gd name="T44" fmla="*/ 396 w 905"/>
                <a:gd name="T45" fmla="*/ 508 h 905"/>
                <a:gd name="T46" fmla="*/ 405 w 905"/>
                <a:gd name="T47" fmla="*/ 512 h 905"/>
                <a:gd name="T48" fmla="*/ 413 w 905"/>
                <a:gd name="T49" fmla="*/ 511 h 905"/>
                <a:gd name="T50" fmla="*/ 452 w 905"/>
                <a:gd name="T51" fmla="*/ 473 h 905"/>
                <a:gd name="T52" fmla="*/ 485 w 905"/>
                <a:gd name="T53" fmla="*/ 595 h 905"/>
                <a:gd name="T54" fmla="*/ 482 w 905"/>
                <a:gd name="T55" fmla="*/ 604 h 905"/>
                <a:gd name="T56" fmla="*/ 485 w 905"/>
                <a:gd name="T57" fmla="*/ 611 h 905"/>
                <a:gd name="T58" fmla="*/ 492 w 905"/>
                <a:gd name="T59" fmla="*/ 617 h 905"/>
                <a:gd name="T60" fmla="*/ 500 w 905"/>
                <a:gd name="T61" fmla="*/ 617 h 905"/>
                <a:gd name="T62" fmla="*/ 508 w 905"/>
                <a:gd name="T63" fmla="*/ 614 h 905"/>
                <a:gd name="T64" fmla="*/ 578 w 905"/>
                <a:gd name="T65" fmla="*/ 683 h 905"/>
                <a:gd name="T66" fmla="*/ 574 w 905"/>
                <a:gd name="T67" fmla="*/ 691 h 905"/>
                <a:gd name="T68" fmla="*/ 575 w 905"/>
                <a:gd name="T69" fmla="*/ 699 h 905"/>
                <a:gd name="T70" fmla="*/ 580 w 905"/>
                <a:gd name="T71" fmla="*/ 707 h 905"/>
                <a:gd name="T72" fmla="*/ 589 w 905"/>
                <a:gd name="T73" fmla="*/ 709 h 905"/>
                <a:gd name="T74" fmla="*/ 596 w 905"/>
                <a:gd name="T75" fmla="*/ 707 h 905"/>
                <a:gd name="T76" fmla="*/ 718 w 905"/>
                <a:gd name="T77" fmla="*/ 739 h 905"/>
                <a:gd name="T78" fmla="*/ 680 w 905"/>
                <a:gd name="T79" fmla="*/ 779 h 905"/>
                <a:gd name="T80" fmla="*/ 679 w 905"/>
                <a:gd name="T81" fmla="*/ 787 h 905"/>
                <a:gd name="T82" fmla="*/ 683 w 905"/>
                <a:gd name="T83" fmla="*/ 795 h 905"/>
                <a:gd name="T84" fmla="*/ 691 w 905"/>
                <a:gd name="T85" fmla="*/ 799 h 905"/>
                <a:gd name="T86" fmla="*/ 699 w 905"/>
                <a:gd name="T87" fmla="*/ 798 h 905"/>
                <a:gd name="T88" fmla="*/ 739 w 905"/>
                <a:gd name="T89" fmla="*/ 761 h 905"/>
                <a:gd name="T90" fmla="*/ 898 w 905"/>
                <a:gd name="T91" fmla="*/ 878 h 905"/>
                <a:gd name="T92" fmla="*/ 19 w 905"/>
                <a:gd name="T93" fmla="*/ 0 h 905"/>
                <a:gd name="T94" fmla="*/ 6 w 905"/>
                <a:gd name="T95" fmla="*/ 3 h 905"/>
                <a:gd name="T96" fmla="*/ 0 w 905"/>
                <a:gd name="T97" fmla="*/ 15 h 905"/>
                <a:gd name="T98" fmla="*/ 1 w 905"/>
                <a:gd name="T99" fmla="*/ 895 h 905"/>
                <a:gd name="T100" fmla="*/ 7 w 905"/>
                <a:gd name="T101" fmla="*/ 902 h 905"/>
                <a:gd name="T102" fmla="*/ 15 w 905"/>
                <a:gd name="T103" fmla="*/ 905 h 905"/>
                <a:gd name="T104" fmla="*/ 890 w 905"/>
                <a:gd name="T105" fmla="*/ 905 h 905"/>
                <a:gd name="T106" fmla="*/ 898 w 905"/>
                <a:gd name="T107" fmla="*/ 902 h 905"/>
                <a:gd name="T108" fmla="*/ 904 w 905"/>
                <a:gd name="T109" fmla="*/ 895 h 905"/>
                <a:gd name="T110" fmla="*/ 905 w 905"/>
                <a:gd name="T111" fmla="*/ 886 h 905"/>
                <a:gd name="T112" fmla="*/ 898 w 905"/>
                <a:gd name="T113" fmla="*/ 87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05">
                  <a:moveTo>
                    <a:pt x="30" y="874"/>
                  </a:moveTo>
                  <a:lnTo>
                    <a:pt x="30" y="52"/>
                  </a:lnTo>
                  <a:lnTo>
                    <a:pt x="144" y="166"/>
                  </a:lnTo>
                  <a:lnTo>
                    <a:pt x="110" y="200"/>
                  </a:lnTo>
                  <a:lnTo>
                    <a:pt x="108" y="202"/>
                  </a:lnTo>
                  <a:lnTo>
                    <a:pt x="107" y="206"/>
                  </a:lnTo>
                  <a:lnTo>
                    <a:pt x="106" y="208"/>
                  </a:lnTo>
                  <a:lnTo>
                    <a:pt x="106" y="211"/>
                  </a:lnTo>
                  <a:lnTo>
                    <a:pt x="106" y="214"/>
                  </a:lnTo>
                  <a:lnTo>
                    <a:pt x="107" y="216"/>
                  </a:lnTo>
                  <a:lnTo>
                    <a:pt x="108" y="220"/>
                  </a:lnTo>
                  <a:lnTo>
                    <a:pt x="110" y="222"/>
                  </a:lnTo>
                  <a:lnTo>
                    <a:pt x="112" y="224"/>
                  </a:lnTo>
                  <a:lnTo>
                    <a:pt x="115" y="225"/>
                  </a:lnTo>
                  <a:lnTo>
                    <a:pt x="117" y="226"/>
                  </a:lnTo>
                  <a:lnTo>
                    <a:pt x="121" y="226"/>
                  </a:lnTo>
                  <a:lnTo>
                    <a:pt x="124" y="226"/>
                  </a:lnTo>
                  <a:lnTo>
                    <a:pt x="126" y="225"/>
                  </a:lnTo>
                  <a:lnTo>
                    <a:pt x="129" y="224"/>
                  </a:lnTo>
                  <a:lnTo>
                    <a:pt x="131" y="222"/>
                  </a:lnTo>
                  <a:lnTo>
                    <a:pt x="166" y="187"/>
                  </a:lnTo>
                  <a:lnTo>
                    <a:pt x="242" y="264"/>
                  </a:lnTo>
                  <a:lnTo>
                    <a:pt x="200" y="306"/>
                  </a:lnTo>
                  <a:lnTo>
                    <a:pt x="198" y="308"/>
                  </a:lnTo>
                  <a:lnTo>
                    <a:pt x="197" y="311"/>
                  </a:lnTo>
                  <a:lnTo>
                    <a:pt x="196" y="314"/>
                  </a:lnTo>
                  <a:lnTo>
                    <a:pt x="196" y="316"/>
                  </a:lnTo>
                  <a:lnTo>
                    <a:pt x="196" y="320"/>
                  </a:lnTo>
                  <a:lnTo>
                    <a:pt x="197" y="323"/>
                  </a:lnTo>
                  <a:lnTo>
                    <a:pt x="198" y="325"/>
                  </a:lnTo>
                  <a:lnTo>
                    <a:pt x="200" y="327"/>
                  </a:lnTo>
                  <a:lnTo>
                    <a:pt x="202" y="329"/>
                  </a:lnTo>
                  <a:lnTo>
                    <a:pt x="206" y="330"/>
                  </a:lnTo>
                  <a:lnTo>
                    <a:pt x="208" y="331"/>
                  </a:lnTo>
                  <a:lnTo>
                    <a:pt x="211" y="331"/>
                  </a:lnTo>
                  <a:lnTo>
                    <a:pt x="214" y="331"/>
                  </a:lnTo>
                  <a:lnTo>
                    <a:pt x="216" y="330"/>
                  </a:lnTo>
                  <a:lnTo>
                    <a:pt x="220" y="329"/>
                  </a:lnTo>
                  <a:lnTo>
                    <a:pt x="222" y="327"/>
                  </a:lnTo>
                  <a:lnTo>
                    <a:pt x="264" y="285"/>
                  </a:lnTo>
                  <a:lnTo>
                    <a:pt x="333" y="354"/>
                  </a:lnTo>
                  <a:lnTo>
                    <a:pt x="291" y="396"/>
                  </a:lnTo>
                  <a:lnTo>
                    <a:pt x="289" y="399"/>
                  </a:lnTo>
                  <a:lnTo>
                    <a:pt x="287" y="401"/>
                  </a:lnTo>
                  <a:lnTo>
                    <a:pt x="286" y="405"/>
                  </a:lnTo>
                  <a:lnTo>
                    <a:pt x="286" y="407"/>
                  </a:lnTo>
                  <a:lnTo>
                    <a:pt x="286" y="410"/>
                  </a:lnTo>
                  <a:lnTo>
                    <a:pt x="287" y="413"/>
                  </a:lnTo>
                  <a:lnTo>
                    <a:pt x="289" y="415"/>
                  </a:lnTo>
                  <a:lnTo>
                    <a:pt x="291" y="417"/>
                  </a:lnTo>
                  <a:lnTo>
                    <a:pt x="293" y="420"/>
                  </a:lnTo>
                  <a:lnTo>
                    <a:pt x="296" y="421"/>
                  </a:lnTo>
                  <a:lnTo>
                    <a:pt x="298" y="422"/>
                  </a:lnTo>
                  <a:lnTo>
                    <a:pt x="301" y="422"/>
                  </a:lnTo>
                  <a:lnTo>
                    <a:pt x="305" y="422"/>
                  </a:lnTo>
                  <a:lnTo>
                    <a:pt x="307" y="421"/>
                  </a:lnTo>
                  <a:lnTo>
                    <a:pt x="310" y="420"/>
                  </a:lnTo>
                  <a:lnTo>
                    <a:pt x="312" y="417"/>
                  </a:lnTo>
                  <a:lnTo>
                    <a:pt x="354" y="376"/>
                  </a:lnTo>
                  <a:lnTo>
                    <a:pt x="432" y="452"/>
                  </a:lnTo>
                  <a:lnTo>
                    <a:pt x="396" y="486"/>
                  </a:lnTo>
                  <a:lnTo>
                    <a:pt x="395" y="490"/>
                  </a:lnTo>
                  <a:lnTo>
                    <a:pt x="393" y="492"/>
                  </a:lnTo>
                  <a:lnTo>
                    <a:pt x="393" y="495"/>
                  </a:lnTo>
                  <a:lnTo>
                    <a:pt x="392" y="497"/>
                  </a:lnTo>
                  <a:lnTo>
                    <a:pt x="393" y="500"/>
                  </a:lnTo>
                  <a:lnTo>
                    <a:pt x="393" y="504"/>
                  </a:lnTo>
                  <a:lnTo>
                    <a:pt x="395" y="506"/>
                  </a:lnTo>
                  <a:lnTo>
                    <a:pt x="396" y="508"/>
                  </a:lnTo>
                  <a:lnTo>
                    <a:pt x="399" y="510"/>
                  </a:lnTo>
                  <a:lnTo>
                    <a:pt x="401" y="511"/>
                  </a:lnTo>
                  <a:lnTo>
                    <a:pt x="405" y="512"/>
                  </a:lnTo>
                  <a:lnTo>
                    <a:pt x="407" y="513"/>
                  </a:lnTo>
                  <a:lnTo>
                    <a:pt x="410" y="512"/>
                  </a:lnTo>
                  <a:lnTo>
                    <a:pt x="413" y="511"/>
                  </a:lnTo>
                  <a:lnTo>
                    <a:pt x="415" y="510"/>
                  </a:lnTo>
                  <a:lnTo>
                    <a:pt x="418" y="508"/>
                  </a:lnTo>
                  <a:lnTo>
                    <a:pt x="452" y="473"/>
                  </a:lnTo>
                  <a:lnTo>
                    <a:pt x="529" y="551"/>
                  </a:lnTo>
                  <a:lnTo>
                    <a:pt x="486" y="593"/>
                  </a:lnTo>
                  <a:lnTo>
                    <a:pt x="485" y="595"/>
                  </a:lnTo>
                  <a:lnTo>
                    <a:pt x="483" y="597"/>
                  </a:lnTo>
                  <a:lnTo>
                    <a:pt x="483" y="600"/>
                  </a:lnTo>
                  <a:lnTo>
                    <a:pt x="482" y="604"/>
                  </a:lnTo>
                  <a:lnTo>
                    <a:pt x="483" y="606"/>
                  </a:lnTo>
                  <a:lnTo>
                    <a:pt x="483" y="609"/>
                  </a:lnTo>
                  <a:lnTo>
                    <a:pt x="485" y="611"/>
                  </a:lnTo>
                  <a:lnTo>
                    <a:pt x="486" y="614"/>
                  </a:lnTo>
                  <a:lnTo>
                    <a:pt x="490" y="615"/>
                  </a:lnTo>
                  <a:lnTo>
                    <a:pt x="492" y="617"/>
                  </a:lnTo>
                  <a:lnTo>
                    <a:pt x="495" y="617"/>
                  </a:lnTo>
                  <a:lnTo>
                    <a:pt x="497" y="619"/>
                  </a:lnTo>
                  <a:lnTo>
                    <a:pt x="500" y="617"/>
                  </a:lnTo>
                  <a:lnTo>
                    <a:pt x="504" y="617"/>
                  </a:lnTo>
                  <a:lnTo>
                    <a:pt x="506" y="615"/>
                  </a:lnTo>
                  <a:lnTo>
                    <a:pt x="508" y="614"/>
                  </a:lnTo>
                  <a:lnTo>
                    <a:pt x="550" y="571"/>
                  </a:lnTo>
                  <a:lnTo>
                    <a:pt x="620" y="641"/>
                  </a:lnTo>
                  <a:lnTo>
                    <a:pt x="578" y="683"/>
                  </a:lnTo>
                  <a:lnTo>
                    <a:pt x="576" y="685"/>
                  </a:lnTo>
                  <a:lnTo>
                    <a:pt x="575" y="687"/>
                  </a:lnTo>
                  <a:lnTo>
                    <a:pt x="574" y="691"/>
                  </a:lnTo>
                  <a:lnTo>
                    <a:pt x="574" y="694"/>
                  </a:lnTo>
                  <a:lnTo>
                    <a:pt x="574" y="696"/>
                  </a:lnTo>
                  <a:lnTo>
                    <a:pt x="575" y="699"/>
                  </a:lnTo>
                  <a:lnTo>
                    <a:pt x="576" y="702"/>
                  </a:lnTo>
                  <a:lnTo>
                    <a:pt x="578" y="705"/>
                  </a:lnTo>
                  <a:lnTo>
                    <a:pt x="580" y="707"/>
                  </a:lnTo>
                  <a:lnTo>
                    <a:pt x="582" y="708"/>
                  </a:lnTo>
                  <a:lnTo>
                    <a:pt x="585" y="709"/>
                  </a:lnTo>
                  <a:lnTo>
                    <a:pt x="589" y="709"/>
                  </a:lnTo>
                  <a:lnTo>
                    <a:pt x="591" y="709"/>
                  </a:lnTo>
                  <a:lnTo>
                    <a:pt x="594" y="708"/>
                  </a:lnTo>
                  <a:lnTo>
                    <a:pt x="596" y="707"/>
                  </a:lnTo>
                  <a:lnTo>
                    <a:pt x="598" y="705"/>
                  </a:lnTo>
                  <a:lnTo>
                    <a:pt x="641" y="662"/>
                  </a:lnTo>
                  <a:lnTo>
                    <a:pt x="718" y="739"/>
                  </a:lnTo>
                  <a:lnTo>
                    <a:pt x="683" y="773"/>
                  </a:lnTo>
                  <a:lnTo>
                    <a:pt x="681" y="776"/>
                  </a:lnTo>
                  <a:lnTo>
                    <a:pt x="680" y="779"/>
                  </a:lnTo>
                  <a:lnTo>
                    <a:pt x="679" y="781"/>
                  </a:lnTo>
                  <a:lnTo>
                    <a:pt x="679" y="784"/>
                  </a:lnTo>
                  <a:lnTo>
                    <a:pt x="679" y="787"/>
                  </a:lnTo>
                  <a:lnTo>
                    <a:pt x="680" y="790"/>
                  </a:lnTo>
                  <a:lnTo>
                    <a:pt x="681" y="793"/>
                  </a:lnTo>
                  <a:lnTo>
                    <a:pt x="683" y="795"/>
                  </a:lnTo>
                  <a:lnTo>
                    <a:pt x="685" y="797"/>
                  </a:lnTo>
                  <a:lnTo>
                    <a:pt x="688" y="798"/>
                  </a:lnTo>
                  <a:lnTo>
                    <a:pt x="691" y="799"/>
                  </a:lnTo>
                  <a:lnTo>
                    <a:pt x="694" y="799"/>
                  </a:lnTo>
                  <a:lnTo>
                    <a:pt x="696" y="799"/>
                  </a:lnTo>
                  <a:lnTo>
                    <a:pt x="699" y="798"/>
                  </a:lnTo>
                  <a:lnTo>
                    <a:pt x="702" y="797"/>
                  </a:lnTo>
                  <a:lnTo>
                    <a:pt x="705" y="795"/>
                  </a:lnTo>
                  <a:lnTo>
                    <a:pt x="739" y="761"/>
                  </a:lnTo>
                  <a:lnTo>
                    <a:pt x="853" y="874"/>
                  </a:lnTo>
                  <a:lnTo>
                    <a:pt x="30" y="874"/>
                  </a:lnTo>
                  <a:close/>
                  <a:moveTo>
                    <a:pt x="898" y="878"/>
                  </a:moveTo>
                  <a:lnTo>
                    <a:pt x="26" y="5"/>
                  </a:lnTo>
                  <a:lnTo>
                    <a:pt x="22" y="1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890"/>
                  </a:lnTo>
                  <a:lnTo>
                    <a:pt x="0" y="893"/>
                  </a:lnTo>
                  <a:lnTo>
                    <a:pt x="1" y="895"/>
                  </a:lnTo>
                  <a:lnTo>
                    <a:pt x="2" y="898"/>
                  </a:lnTo>
                  <a:lnTo>
                    <a:pt x="5" y="900"/>
                  </a:lnTo>
                  <a:lnTo>
                    <a:pt x="7" y="902"/>
                  </a:lnTo>
                  <a:lnTo>
                    <a:pt x="9" y="904"/>
                  </a:lnTo>
                  <a:lnTo>
                    <a:pt x="12" y="905"/>
                  </a:lnTo>
                  <a:lnTo>
                    <a:pt x="15" y="905"/>
                  </a:lnTo>
                  <a:lnTo>
                    <a:pt x="890" y="905"/>
                  </a:lnTo>
                  <a:lnTo>
                    <a:pt x="890" y="905"/>
                  </a:lnTo>
                  <a:lnTo>
                    <a:pt x="890" y="905"/>
                  </a:lnTo>
                  <a:lnTo>
                    <a:pt x="893" y="905"/>
                  </a:lnTo>
                  <a:lnTo>
                    <a:pt x="896" y="904"/>
                  </a:lnTo>
                  <a:lnTo>
                    <a:pt x="898" y="902"/>
                  </a:lnTo>
                  <a:lnTo>
                    <a:pt x="901" y="900"/>
                  </a:lnTo>
                  <a:lnTo>
                    <a:pt x="903" y="898"/>
                  </a:lnTo>
                  <a:lnTo>
                    <a:pt x="904" y="895"/>
                  </a:lnTo>
                  <a:lnTo>
                    <a:pt x="905" y="893"/>
                  </a:lnTo>
                  <a:lnTo>
                    <a:pt x="905" y="890"/>
                  </a:lnTo>
                  <a:lnTo>
                    <a:pt x="905" y="886"/>
                  </a:lnTo>
                  <a:lnTo>
                    <a:pt x="904" y="882"/>
                  </a:lnTo>
                  <a:lnTo>
                    <a:pt x="902" y="880"/>
                  </a:lnTo>
                  <a:lnTo>
                    <a:pt x="898" y="878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128CC96B-C0AA-41F8-91C0-A813ECC50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950" y="2041525"/>
              <a:ext cx="133350" cy="133350"/>
            </a:xfrm>
            <a:custGeom>
              <a:avLst/>
              <a:gdLst>
                <a:gd name="T0" fmla="*/ 30 w 421"/>
                <a:gd name="T1" fmla="*/ 392 h 422"/>
                <a:gd name="T2" fmla="*/ 30 w 421"/>
                <a:gd name="T3" fmla="*/ 51 h 422"/>
                <a:gd name="T4" fmla="*/ 371 w 421"/>
                <a:gd name="T5" fmla="*/ 392 h 422"/>
                <a:gd name="T6" fmla="*/ 30 w 421"/>
                <a:gd name="T7" fmla="*/ 392 h 422"/>
                <a:gd name="T8" fmla="*/ 26 w 421"/>
                <a:gd name="T9" fmla="*/ 4 h 422"/>
                <a:gd name="T10" fmla="*/ 22 w 421"/>
                <a:gd name="T11" fmla="*/ 2 h 422"/>
                <a:gd name="T12" fmla="*/ 18 w 421"/>
                <a:gd name="T13" fmla="*/ 1 h 422"/>
                <a:gd name="T14" fmla="*/ 14 w 421"/>
                <a:gd name="T15" fmla="*/ 0 h 422"/>
                <a:gd name="T16" fmla="*/ 9 w 421"/>
                <a:gd name="T17" fmla="*/ 1 h 422"/>
                <a:gd name="T18" fmla="*/ 5 w 421"/>
                <a:gd name="T19" fmla="*/ 4 h 422"/>
                <a:gd name="T20" fmla="*/ 2 w 421"/>
                <a:gd name="T21" fmla="*/ 7 h 422"/>
                <a:gd name="T22" fmla="*/ 1 w 421"/>
                <a:gd name="T23" fmla="*/ 10 h 422"/>
                <a:gd name="T24" fmla="*/ 0 w 421"/>
                <a:gd name="T25" fmla="*/ 15 h 422"/>
                <a:gd name="T26" fmla="*/ 0 w 421"/>
                <a:gd name="T27" fmla="*/ 407 h 422"/>
                <a:gd name="T28" fmla="*/ 0 w 421"/>
                <a:gd name="T29" fmla="*/ 410 h 422"/>
                <a:gd name="T30" fmla="*/ 1 w 421"/>
                <a:gd name="T31" fmla="*/ 412 h 422"/>
                <a:gd name="T32" fmla="*/ 2 w 421"/>
                <a:gd name="T33" fmla="*/ 416 h 422"/>
                <a:gd name="T34" fmla="*/ 4 w 421"/>
                <a:gd name="T35" fmla="*/ 418 h 422"/>
                <a:gd name="T36" fmla="*/ 6 w 421"/>
                <a:gd name="T37" fmla="*/ 419 h 422"/>
                <a:gd name="T38" fmla="*/ 8 w 421"/>
                <a:gd name="T39" fmla="*/ 421 h 422"/>
                <a:gd name="T40" fmla="*/ 12 w 421"/>
                <a:gd name="T41" fmla="*/ 422 h 422"/>
                <a:gd name="T42" fmla="*/ 15 w 421"/>
                <a:gd name="T43" fmla="*/ 422 h 422"/>
                <a:gd name="T44" fmla="*/ 406 w 421"/>
                <a:gd name="T45" fmla="*/ 422 h 422"/>
                <a:gd name="T46" fmla="*/ 412 w 421"/>
                <a:gd name="T47" fmla="*/ 421 h 422"/>
                <a:gd name="T48" fmla="*/ 415 w 421"/>
                <a:gd name="T49" fmla="*/ 419 h 422"/>
                <a:gd name="T50" fmla="*/ 418 w 421"/>
                <a:gd name="T51" fmla="*/ 417 h 422"/>
                <a:gd name="T52" fmla="*/ 420 w 421"/>
                <a:gd name="T53" fmla="*/ 412 h 422"/>
                <a:gd name="T54" fmla="*/ 421 w 421"/>
                <a:gd name="T55" fmla="*/ 408 h 422"/>
                <a:gd name="T56" fmla="*/ 421 w 421"/>
                <a:gd name="T57" fmla="*/ 404 h 422"/>
                <a:gd name="T58" fmla="*/ 420 w 421"/>
                <a:gd name="T59" fmla="*/ 400 h 422"/>
                <a:gd name="T60" fmla="*/ 417 w 421"/>
                <a:gd name="T61" fmla="*/ 396 h 422"/>
                <a:gd name="T62" fmla="*/ 26 w 421"/>
                <a:gd name="T63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1" h="422">
                  <a:moveTo>
                    <a:pt x="30" y="392"/>
                  </a:moveTo>
                  <a:lnTo>
                    <a:pt x="30" y="51"/>
                  </a:lnTo>
                  <a:lnTo>
                    <a:pt x="371" y="392"/>
                  </a:lnTo>
                  <a:lnTo>
                    <a:pt x="30" y="392"/>
                  </a:lnTo>
                  <a:close/>
                  <a:moveTo>
                    <a:pt x="26" y="4"/>
                  </a:moveTo>
                  <a:lnTo>
                    <a:pt x="22" y="2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407"/>
                  </a:lnTo>
                  <a:lnTo>
                    <a:pt x="0" y="410"/>
                  </a:lnTo>
                  <a:lnTo>
                    <a:pt x="1" y="412"/>
                  </a:lnTo>
                  <a:lnTo>
                    <a:pt x="2" y="416"/>
                  </a:lnTo>
                  <a:lnTo>
                    <a:pt x="4" y="418"/>
                  </a:lnTo>
                  <a:lnTo>
                    <a:pt x="6" y="419"/>
                  </a:lnTo>
                  <a:lnTo>
                    <a:pt x="8" y="421"/>
                  </a:lnTo>
                  <a:lnTo>
                    <a:pt x="12" y="422"/>
                  </a:lnTo>
                  <a:lnTo>
                    <a:pt x="15" y="422"/>
                  </a:lnTo>
                  <a:lnTo>
                    <a:pt x="406" y="422"/>
                  </a:lnTo>
                  <a:lnTo>
                    <a:pt x="412" y="421"/>
                  </a:lnTo>
                  <a:lnTo>
                    <a:pt x="415" y="419"/>
                  </a:lnTo>
                  <a:lnTo>
                    <a:pt x="418" y="417"/>
                  </a:lnTo>
                  <a:lnTo>
                    <a:pt x="420" y="412"/>
                  </a:lnTo>
                  <a:lnTo>
                    <a:pt x="421" y="408"/>
                  </a:lnTo>
                  <a:lnTo>
                    <a:pt x="421" y="404"/>
                  </a:lnTo>
                  <a:lnTo>
                    <a:pt x="420" y="400"/>
                  </a:lnTo>
                  <a:lnTo>
                    <a:pt x="417" y="396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3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6" name="Freeform 82">
            <a:extLst>
              <a:ext uri="{FF2B5EF4-FFF2-40B4-BE49-F238E27FC236}">
                <a16:creationId xmlns:a16="http://schemas.microsoft.com/office/drawing/2014/main" id="{12F5F902-E060-4C83-A52E-DBC9294EEE9D}"/>
              </a:ext>
            </a:extLst>
          </p:cNvPr>
          <p:cNvSpPr>
            <a:spLocks noEditPoints="1"/>
          </p:cNvSpPr>
          <p:nvPr/>
        </p:nvSpPr>
        <p:spPr bwMode="auto">
          <a:xfrm>
            <a:off x="9496203" y="4541916"/>
            <a:ext cx="677570" cy="700801"/>
          </a:xfrm>
          <a:custGeom>
            <a:avLst/>
            <a:gdLst>
              <a:gd name="T0" fmla="*/ 38 w 875"/>
              <a:gd name="T1" fmla="*/ 633 h 905"/>
              <a:gd name="T2" fmla="*/ 31 w 875"/>
              <a:gd name="T3" fmla="*/ 625 h 905"/>
              <a:gd name="T4" fmla="*/ 31 w 875"/>
              <a:gd name="T5" fmla="*/ 610 h 905"/>
              <a:gd name="T6" fmla="*/ 38 w 875"/>
              <a:gd name="T7" fmla="*/ 604 h 905"/>
              <a:gd name="T8" fmla="*/ 815 w 875"/>
              <a:gd name="T9" fmla="*/ 603 h 905"/>
              <a:gd name="T10" fmla="*/ 841 w 875"/>
              <a:gd name="T11" fmla="*/ 605 h 905"/>
              <a:gd name="T12" fmla="*/ 845 w 875"/>
              <a:gd name="T13" fmla="*/ 614 h 905"/>
              <a:gd name="T14" fmla="*/ 844 w 875"/>
              <a:gd name="T15" fmla="*/ 629 h 905"/>
              <a:gd name="T16" fmla="*/ 834 w 875"/>
              <a:gd name="T17" fmla="*/ 633 h 905"/>
              <a:gd name="T18" fmla="*/ 317 w 875"/>
              <a:gd name="T19" fmla="*/ 166 h 905"/>
              <a:gd name="T20" fmla="*/ 321 w 875"/>
              <a:gd name="T21" fmla="*/ 176 h 905"/>
              <a:gd name="T22" fmla="*/ 332 w 875"/>
              <a:gd name="T23" fmla="*/ 181 h 905"/>
              <a:gd name="T24" fmla="*/ 521 w 875"/>
              <a:gd name="T25" fmla="*/ 178 h 905"/>
              <a:gd name="T26" fmla="*/ 528 w 875"/>
              <a:gd name="T27" fmla="*/ 168 h 905"/>
              <a:gd name="T28" fmla="*/ 800 w 875"/>
              <a:gd name="T29" fmla="*/ 573 h 905"/>
              <a:gd name="T30" fmla="*/ 497 w 875"/>
              <a:gd name="T31" fmla="*/ 121 h 905"/>
              <a:gd name="T32" fmla="*/ 830 w 875"/>
              <a:gd name="T33" fmla="*/ 573 h 905"/>
              <a:gd name="T34" fmla="*/ 828 w 875"/>
              <a:gd name="T35" fmla="*/ 127 h 905"/>
              <a:gd name="T36" fmla="*/ 818 w 875"/>
              <a:gd name="T37" fmla="*/ 121 h 905"/>
              <a:gd name="T38" fmla="*/ 528 w 875"/>
              <a:gd name="T39" fmla="*/ 103 h 905"/>
              <a:gd name="T40" fmla="*/ 521 w 875"/>
              <a:gd name="T41" fmla="*/ 93 h 905"/>
              <a:gd name="T42" fmla="*/ 437 w 875"/>
              <a:gd name="T43" fmla="*/ 90 h 905"/>
              <a:gd name="T44" fmla="*/ 435 w 875"/>
              <a:gd name="T45" fmla="*/ 7 h 905"/>
              <a:gd name="T46" fmla="*/ 425 w 875"/>
              <a:gd name="T47" fmla="*/ 1 h 905"/>
              <a:gd name="T48" fmla="*/ 415 w 875"/>
              <a:gd name="T49" fmla="*/ 3 h 905"/>
              <a:gd name="T50" fmla="*/ 408 w 875"/>
              <a:gd name="T51" fmla="*/ 12 h 905"/>
              <a:gd name="T52" fmla="*/ 329 w 875"/>
              <a:gd name="T53" fmla="*/ 91 h 905"/>
              <a:gd name="T54" fmla="*/ 320 w 875"/>
              <a:gd name="T55" fmla="*/ 97 h 905"/>
              <a:gd name="T56" fmla="*/ 317 w 875"/>
              <a:gd name="T57" fmla="*/ 121 h 905"/>
              <a:gd name="T58" fmla="*/ 52 w 875"/>
              <a:gd name="T59" fmla="*/ 123 h 905"/>
              <a:gd name="T60" fmla="*/ 46 w 875"/>
              <a:gd name="T61" fmla="*/ 133 h 905"/>
              <a:gd name="T62" fmla="*/ 26 w 875"/>
              <a:gd name="T63" fmla="*/ 576 h 905"/>
              <a:gd name="T64" fmla="*/ 4 w 875"/>
              <a:gd name="T65" fmla="*/ 598 h 905"/>
              <a:gd name="T66" fmla="*/ 4 w 875"/>
              <a:gd name="T67" fmla="*/ 637 h 905"/>
              <a:gd name="T68" fmla="*/ 26 w 875"/>
              <a:gd name="T69" fmla="*/ 661 h 905"/>
              <a:gd name="T70" fmla="*/ 105 w 875"/>
              <a:gd name="T71" fmla="*/ 882 h 905"/>
              <a:gd name="T72" fmla="*/ 104 w 875"/>
              <a:gd name="T73" fmla="*/ 894 h 905"/>
              <a:gd name="T74" fmla="*/ 111 w 875"/>
              <a:gd name="T75" fmla="*/ 903 h 905"/>
              <a:gd name="T76" fmla="*/ 126 w 875"/>
              <a:gd name="T77" fmla="*/ 903 h 905"/>
              <a:gd name="T78" fmla="*/ 407 w 875"/>
              <a:gd name="T79" fmla="*/ 663 h 905"/>
              <a:gd name="T80" fmla="*/ 410 w 875"/>
              <a:gd name="T81" fmla="*/ 897 h 905"/>
              <a:gd name="T82" fmla="*/ 420 w 875"/>
              <a:gd name="T83" fmla="*/ 904 h 905"/>
              <a:gd name="T84" fmla="*/ 431 w 875"/>
              <a:gd name="T85" fmla="*/ 902 h 905"/>
              <a:gd name="T86" fmla="*/ 437 w 875"/>
              <a:gd name="T87" fmla="*/ 892 h 905"/>
              <a:gd name="T88" fmla="*/ 714 w 875"/>
              <a:gd name="T89" fmla="*/ 896 h 905"/>
              <a:gd name="T90" fmla="*/ 727 w 875"/>
              <a:gd name="T91" fmla="*/ 905 h 905"/>
              <a:gd name="T92" fmla="*/ 738 w 875"/>
              <a:gd name="T93" fmla="*/ 900 h 905"/>
              <a:gd name="T94" fmla="*/ 742 w 875"/>
              <a:gd name="T95" fmla="*/ 889 h 905"/>
              <a:gd name="T96" fmla="*/ 830 w 875"/>
              <a:gd name="T97" fmla="*/ 663 h 905"/>
              <a:gd name="T98" fmla="*/ 863 w 875"/>
              <a:gd name="T99" fmla="*/ 651 h 905"/>
              <a:gd name="T100" fmla="*/ 875 w 875"/>
              <a:gd name="T101" fmla="*/ 618 h 905"/>
              <a:gd name="T102" fmla="*/ 863 w 875"/>
              <a:gd name="T103" fmla="*/ 584 h 905"/>
              <a:gd name="T104" fmla="*/ 830 w 875"/>
              <a:gd name="T105" fmla="*/ 573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75" h="905">
                <a:moveTo>
                  <a:pt x="830" y="633"/>
                </a:moveTo>
                <a:lnTo>
                  <a:pt x="46" y="633"/>
                </a:lnTo>
                <a:lnTo>
                  <a:pt x="41" y="633"/>
                </a:lnTo>
                <a:lnTo>
                  <a:pt x="38" y="633"/>
                </a:lnTo>
                <a:lnTo>
                  <a:pt x="35" y="632"/>
                </a:lnTo>
                <a:lnTo>
                  <a:pt x="33" y="631"/>
                </a:lnTo>
                <a:lnTo>
                  <a:pt x="32" y="629"/>
                </a:lnTo>
                <a:lnTo>
                  <a:pt x="31" y="625"/>
                </a:lnTo>
                <a:lnTo>
                  <a:pt x="31" y="622"/>
                </a:lnTo>
                <a:lnTo>
                  <a:pt x="31" y="618"/>
                </a:lnTo>
                <a:lnTo>
                  <a:pt x="31" y="614"/>
                </a:lnTo>
                <a:lnTo>
                  <a:pt x="31" y="610"/>
                </a:lnTo>
                <a:lnTo>
                  <a:pt x="32" y="608"/>
                </a:lnTo>
                <a:lnTo>
                  <a:pt x="33" y="606"/>
                </a:lnTo>
                <a:lnTo>
                  <a:pt x="35" y="605"/>
                </a:lnTo>
                <a:lnTo>
                  <a:pt x="38" y="604"/>
                </a:lnTo>
                <a:lnTo>
                  <a:pt x="41" y="603"/>
                </a:lnTo>
                <a:lnTo>
                  <a:pt x="46" y="603"/>
                </a:lnTo>
                <a:lnTo>
                  <a:pt x="61" y="603"/>
                </a:lnTo>
                <a:lnTo>
                  <a:pt x="815" y="603"/>
                </a:lnTo>
                <a:lnTo>
                  <a:pt x="830" y="603"/>
                </a:lnTo>
                <a:lnTo>
                  <a:pt x="834" y="603"/>
                </a:lnTo>
                <a:lnTo>
                  <a:pt x="837" y="604"/>
                </a:lnTo>
                <a:lnTo>
                  <a:pt x="841" y="605"/>
                </a:lnTo>
                <a:lnTo>
                  <a:pt x="842" y="606"/>
                </a:lnTo>
                <a:lnTo>
                  <a:pt x="844" y="608"/>
                </a:lnTo>
                <a:lnTo>
                  <a:pt x="844" y="610"/>
                </a:lnTo>
                <a:lnTo>
                  <a:pt x="845" y="614"/>
                </a:lnTo>
                <a:lnTo>
                  <a:pt x="845" y="618"/>
                </a:lnTo>
                <a:lnTo>
                  <a:pt x="845" y="622"/>
                </a:lnTo>
                <a:lnTo>
                  <a:pt x="844" y="625"/>
                </a:lnTo>
                <a:lnTo>
                  <a:pt x="844" y="629"/>
                </a:lnTo>
                <a:lnTo>
                  <a:pt x="842" y="631"/>
                </a:lnTo>
                <a:lnTo>
                  <a:pt x="841" y="632"/>
                </a:lnTo>
                <a:lnTo>
                  <a:pt x="837" y="633"/>
                </a:lnTo>
                <a:lnTo>
                  <a:pt x="834" y="633"/>
                </a:lnTo>
                <a:lnTo>
                  <a:pt x="830" y="633"/>
                </a:lnTo>
                <a:close/>
                <a:moveTo>
                  <a:pt x="76" y="151"/>
                </a:moveTo>
                <a:lnTo>
                  <a:pt x="317" y="151"/>
                </a:lnTo>
                <a:lnTo>
                  <a:pt x="317" y="166"/>
                </a:lnTo>
                <a:lnTo>
                  <a:pt x="318" y="168"/>
                </a:lnTo>
                <a:lnTo>
                  <a:pt x="318" y="172"/>
                </a:lnTo>
                <a:lnTo>
                  <a:pt x="320" y="174"/>
                </a:lnTo>
                <a:lnTo>
                  <a:pt x="321" y="176"/>
                </a:lnTo>
                <a:lnTo>
                  <a:pt x="323" y="178"/>
                </a:lnTo>
                <a:lnTo>
                  <a:pt x="326" y="180"/>
                </a:lnTo>
                <a:lnTo>
                  <a:pt x="329" y="180"/>
                </a:lnTo>
                <a:lnTo>
                  <a:pt x="332" y="181"/>
                </a:lnTo>
                <a:lnTo>
                  <a:pt x="514" y="181"/>
                </a:lnTo>
                <a:lnTo>
                  <a:pt x="516" y="180"/>
                </a:lnTo>
                <a:lnTo>
                  <a:pt x="519" y="179"/>
                </a:lnTo>
                <a:lnTo>
                  <a:pt x="521" y="178"/>
                </a:lnTo>
                <a:lnTo>
                  <a:pt x="523" y="176"/>
                </a:lnTo>
                <a:lnTo>
                  <a:pt x="525" y="174"/>
                </a:lnTo>
                <a:lnTo>
                  <a:pt x="526" y="172"/>
                </a:lnTo>
                <a:lnTo>
                  <a:pt x="528" y="168"/>
                </a:lnTo>
                <a:lnTo>
                  <a:pt x="529" y="166"/>
                </a:lnTo>
                <a:lnTo>
                  <a:pt x="529" y="151"/>
                </a:lnTo>
                <a:lnTo>
                  <a:pt x="800" y="151"/>
                </a:lnTo>
                <a:lnTo>
                  <a:pt x="800" y="573"/>
                </a:lnTo>
                <a:lnTo>
                  <a:pt x="76" y="573"/>
                </a:lnTo>
                <a:lnTo>
                  <a:pt x="76" y="151"/>
                </a:lnTo>
                <a:close/>
                <a:moveTo>
                  <a:pt x="347" y="121"/>
                </a:moveTo>
                <a:lnTo>
                  <a:pt x="497" y="121"/>
                </a:lnTo>
                <a:lnTo>
                  <a:pt x="497" y="151"/>
                </a:lnTo>
                <a:lnTo>
                  <a:pt x="347" y="151"/>
                </a:lnTo>
                <a:lnTo>
                  <a:pt x="347" y="121"/>
                </a:lnTo>
                <a:close/>
                <a:moveTo>
                  <a:pt x="830" y="573"/>
                </a:moveTo>
                <a:lnTo>
                  <a:pt x="830" y="136"/>
                </a:lnTo>
                <a:lnTo>
                  <a:pt x="830" y="133"/>
                </a:lnTo>
                <a:lnTo>
                  <a:pt x="829" y="130"/>
                </a:lnTo>
                <a:lnTo>
                  <a:pt x="828" y="127"/>
                </a:lnTo>
                <a:lnTo>
                  <a:pt x="825" y="125"/>
                </a:lnTo>
                <a:lnTo>
                  <a:pt x="823" y="123"/>
                </a:lnTo>
                <a:lnTo>
                  <a:pt x="820" y="122"/>
                </a:lnTo>
                <a:lnTo>
                  <a:pt x="818" y="121"/>
                </a:lnTo>
                <a:lnTo>
                  <a:pt x="815" y="121"/>
                </a:lnTo>
                <a:lnTo>
                  <a:pt x="529" y="121"/>
                </a:lnTo>
                <a:lnTo>
                  <a:pt x="529" y="106"/>
                </a:lnTo>
                <a:lnTo>
                  <a:pt x="528" y="103"/>
                </a:lnTo>
                <a:lnTo>
                  <a:pt x="526" y="100"/>
                </a:lnTo>
                <a:lnTo>
                  <a:pt x="525" y="97"/>
                </a:lnTo>
                <a:lnTo>
                  <a:pt x="523" y="95"/>
                </a:lnTo>
                <a:lnTo>
                  <a:pt x="521" y="93"/>
                </a:lnTo>
                <a:lnTo>
                  <a:pt x="519" y="92"/>
                </a:lnTo>
                <a:lnTo>
                  <a:pt x="516" y="91"/>
                </a:lnTo>
                <a:lnTo>
                  <a:pt x="512" y="91"/>
                </a:lnTo>
                <a:lnTo>
                  <a:pt x="437" y="90"/>
                </a:lnTo>
                <a:lnTo>
                  <a:pt x="437" y="15"/>
                </a:lnTo>
                <a:lnTo>
                  <a:pt x="437" y="12"/>
                </a:lnTo>
                <a:lnTo>
                  <a:pt x="436" y="9"/>
                </a:lnTo>
                <a:lnTo>
                  <a:pt x="435" y="7"/>
                </a:lnTo>
                <a:lnTo>
                  <a:pt x="433" y="4"/>
                </a:lnTo>
                <a:lnTo>
                  <a:pt x="431" y="3"/>
                </a:lnTo>
                <a:lnTo>
                  <a:pt x="429" y="1"/>
                </a:lnTo>
                <a:lnTo>
                  <a:pt x="425" y="1"/>
                </a:lnTo>
                <a:lnTo>
                  <a:pt x="422" y="0"/>
                </a:lnTo>
                <a:lnTo>
                  <a:pt x="420" y="1"/>
                </a:lnTo>
                <a:lnTo>
                  <a:pt x="417" y="1"/>
                </a:lnTo>
                <a:lnTo>
                  <a:pt x="415" y="3"/>
                </a:lnTo>
                <a:lnTo>
                  <a:pt x="411" y="4"/>
                </a:lnTo>
                <a:lnTo>
                  <a:pt x="410" y="7"/>
                </a:lnTo>
                <a:lnTo>
                  <a:pt x="408" y="9"/>
                </a:lnTo>
                <a:lnTo>
                  <a:pt x="408" y="12"/>
                </a:lnTo>
                <a:lnTo>
                  <a:pt x="407" y="15"/>
                </a:lnTo>
                <a:lnTo>
                  <a:pt x="407" y="90"/>
                </a:lnTo>
                <a:lnTo>
                  <a:pt x="332" y="90"/>
                </a:lnTo>
                <a:lnTo>
                  <a:pt x="329" y="91"/>
                </a:lnTo>
                <a:lnTo>
                  <a:pt x="326" y="92"/>
                </a:lnTo>
                <a:lnTo>
                  <a:pt x="323" y="93"/>
                </a:lnTo>
                <a:lnTo>
                  <a:pt x="321" y="95"/>
                </a:lnTo>
                <a:lnTo>
                  <a:pt x="320" y="97"/>
                </a:lnTo>
                <a:lnTo>
                  <a:pt x="318" y="100"/>
                </a:lnTo>
                <a:lnTo>
                  <a:pt x="318" y="103"/>
                </a:lnTo>
                <a:lnTo>
                  <a:pt x="317" y="106"/>
                </a:lnTo>
                <a:lnTo>
                  <a:pt x="317" y="121"/>
                </a:lnTo>
                <a:lnTo>
                  <a:pt x="61" y="121"/>
                </a:lnTo>
                <a:lnTo>
                  <a:pt x="57" y="121"/>
                </a:lnTo>
                <a:lnTo>
                  <a:pt x="54" y="122"/>
                </a:lnTo>
                <a:lnTo>
                  <a:pt x="52" y="123"/>
                </a:lnTo>
                <a:lnTo>
                  <a:pt x="50" y="125"/>
                </a:lnTo>
                <a:lnTo>
                  <a:pt x="48" y="127"/>
                </a:lnTo>
                <a:lnTo>
                  <a:pt x="47" y="130"/>
                </a:lnTo>
                <a:lnTo>
                  <a:pt x="46" y="133"/>
                </a:lnTo>
                <a:lnTo>
                  <a:pt x="46" y="136"/>
                </a:lnTo>
                <a:lnTo>
                  <a:pt x="46" y="573"/>
                </a:lnTo>
                <a:lnTo>
                  <a:pt x="35" y="574"/>
                </a:lnTo>
                <a:lnTo>
                  <a:pt x="26" y="576"/>
                </a:lnTo>
                <a:lnTo>
                  <a:pt x="19" y="579"/>
                </a:lnTo>
                <a:lnTo>
                  <a:pt x="12" y="584"/>
                </a:lnTo>
                <a:lnTo>
                  <a:pt x="7" y="591"/>
                </a:lnTo>
                <a:lnTo>
                  <a:pt x="4" y="598"/>
                </a:lnTo>
                <a:lnTo>
                  <a:pt x="2" y="608"/>
                </a:lnTo>
                <a:lnTo>
                  <a:pt x="0" y="618"/>
                </a:lnTo>
                <a:lnTo>
                  <a:pt x="2" y="629"/>
                </a:lnTo>
                <a:lnTo>
                  <a:pt x="4" y="637"/>
                </a:lnTo>
                <a:lnTo>
                  <a:pt x="7" y="645"/>
                </a:lnTo>
                <a:lnTo>
                  <a:pt x="12" y="651"/>
                </a:lnTo>
                <a:lnTo>
                  <a:pt x="19" y="657"/>
                </a:lnTo>
                <a:lnTo>
                  <a:pt x="26" y="661"/>
                </a:lnTo>
                <a:lnTo>
                  <a:pt x="35" y="663"/>
                </a:lnTo>
                <a:lnTo>
                  <a:pt x="46" y="663"/>
                </a:lnTo>
                <a:lnTo>
                  <a:pt x="217" y="663"/>
                </a:lnTo>
                <a:lnTo>
                  <a:pt x="105" y="882"/>
                </a:lnTo>
                <a:lnTo>
                  <a:pt x="104" y="886"/>
                </a:lnTo>
                <a:lnTo>
                  <a:pt x="103" y="889"/>
                </a:lnTo>
                <a:lnTo>
                  <a:pt x="104" y="891"/>
                </a:lnTo>
                <a:lnTo>
                  <a:pt x="104" y="894"/>
                </a:lnTo>
                <a:lnTo>
                  <a:pt x="105" y="896"/>
                </a:lnTo>
                <a:lnTo>
                  <a:pt x="107" y="900"/>
                </a:lnTo>
                <a:lnTo>
                  <a:pt x="109" y="902"/>
                </a:lnTo>
                <a:lnTo>
                  <a:pt x="111" y="903"/>
                </a:lnTo>
                <a:lnTo>
                  <a:pt x="114" y="904"/>
                </a:lnTo>
                <a:lnTo>
                  <a:pt x="118" y="905"/>
                </a:lnTo>
                <a:lnTo>
                  <a:pt x="122" y="904"/>
                </a:lnTo>
                <a:lnTo>
                  <a:pt x="126" y="903"/>
                </a:lnTo>
                <a:lnTo>
                  <a:pt x="130" y="900"/>
                </a:lnTo>
                <a:lnTo>
                  <a:pt x="132" y="896"/>
                </a:lnTo>
                <a:lnTo>
                  <a:pt x="251" y="663"/>
                </a:lnTo>
                <a:lnTo>
                  <a:pt x="407" y="663"/>
                </a:lnTo>
                <a:lnTo>
                  <a:pt x="407" y="890"/>
                </a:lnTo>
                <a:lnTo>
                  <a:pt x="408" y="892"/>
                </a:lnTo>
                <a:lnTo>
                  <a:pt x="408" y="895"/>
                </a:lnTo>
                <a:lnTo>
                  <a:pt x="410" y="897"/>
                </a:lnTo>
                <a:lnTo>
                  <a:pt x="411" y="900"/>
                </a:lnTo>
                <a:lnTo>
                  <a:pt x="415" y="902"/>
                </a:lnTo>
                <a:lnTo>
                  <a:pt x="417" y="904"/>
                </a:lnTo>
                <a:lnTo>
                  <a:pt x="420" y="904"/>
                </a:lnTo>
                <a:lnTo>
                  <a:pt x="422" y="905"/>
                </a:lnTo>
                <a:lnTo>
                  <a:pt x="425" y="904"/>
                </a:lnTo>
                <a:lnTo>
                  <a:pt x="429" y="904"/>
                </a:lnTo>
                <a:lnTo>
                  <a:pt x="431" y="902"/>
                </a:lnTo>
                <a:lnTo>
                  <a:pt x="433" y="900"/>
                </a:lnTo>
                <a:lnTo>
                  <a:pt x="435" y="897"/>
                </a:lnTo>
                <a:lnTo>
                  <a:pt x="436" y="895"/>
                </a:lnTo>
                <a:lnTo>
                  <a:pt x="437" y="892"/>
                </a:lnTo>
                <a:lnTo>
                  <a:pt x="437" y="890"/>
                </a:lnTo>
                <a:lnTo>
                  <a:pt x="437" y="663"/>
                </a:lnTo>
                <a:lnTo>
                  <a:pt x="594" y="663"/>
                </a:lnTo>
                <a:lnTo>
                  <a:pt x="714" y="896"/>
                </a:lnTo>
                <a:lnTo>
                  <a:pt x="716" y="900"/>
                </a:lnTo>
                <a:lnTo>
                  <a:pt x="719" y="903"/>
                </a:lnTo>
                <a:lnTo>
                  <a:pt x="722" y="904"/>
                </a:lnTo>
                <a:lnTo>
                  <a:pt x="727" y="905"/>
                </a:lnTo>
                <a:lnTo>
                  <a:pt x="730" y="904"/>
                </a:lnTo>
                <a:lnTo>
                  <a:pt x="734" y="903"/>
                </a:lnTo>
                <a:lnTo>
                  <a:pt x="736" y="902"/>
                </a:lnTo>
                <a:lnTo>
                  <a:pt x="738" y="900"/>
                </a:lnTo>
                <a:lnTo>
                  <a:pt x="739" y="896"/>
                </a:lnTo>
                <a:lnTo>
                  <a:pt x="742" y="894"/>
                </a:lnTo>
                <a:lnTo>
                  <a:pt x="742" y="891"/>
                </a:lnTo>
                <a:lnTo>
                  <a:pt x="742" y="889"/>
                </a:lnTo>
                <a:lnTo>
                  <a:pt x="742" y="886"/>
                </a:lnTo>
                <a:lnTo>
                  <a:pt x="740" y="882"/>
                </a:lnTo>
                <a:lnTo>
                  <a:pt x="628" y="663"/>
                </a:lnTo>
                <a:lnTo>
                  <a:pt x="830" y="663"/>
                </a:lnTo>
                <a:lnTo>
                  <a:pt x="839" y="663"/>
                </a:lnTo>
                <a:lnTo>
                  <a:pt x="849" y="660"/>
                </a:lnTo>
                <a:lnTo>
                  <a:pt x="857" y="657"/>
                </a:lnTo>
                <a:lnTo>
                  <a:pt x="863" y="651"/>
                </a:lnTo>
                <a:lnTo>
                  <a:pt x="868" y="645"/>
                </a:lnTo>
                <a:lnTo>
                  <a:pt x="872" y="637"/>
                </a:lnTo>
                <a:lnTo>
                  <a:pt x="874" y="629"/>
                </a:lnTo>
                <a:lnTo>
                  <a:pt x="875" y="618"/>
                </a:lnTo>
                <a:lnTo>
                  <a:pt x="874" y="608"/>
                </a:lnTo>
                <a:lnTo>
                  <a:pt x="872" y="598"/>
                </a:lnTo>
                <a:lnTo>
                  <a:pt x="868" y="591"/>
                </a:lnTo>
                <a:lnTo>
                  <a:pt x="863" y="584"/>
                </a:lnTo>
                <a:lnTo>
                  <a:pt x="857" y="579"/>
                </a:lnTo>
                <a:lnTo>
                  <a:pt x="849" y="576"/>
                </a:lnTo>
                <a:lnTo>
                  <a:pt x="839" y="574"/>
                </a:lnTo>
                <a:lnTo>
                  <a:pt x="830" y="573"/>
                </a:lnTo>
                <a:lnTo>
                  <a:pt x="830" y="57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0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0BF871-F5CA-4023-9AF0-B36BC2E37415}"/>
              </a:ext>
            </a:extLst>
          </p:cNvPr>
          <p:cNvGrpSpPr/>
          <p:nvPr/>
        </p:nvGrpSpPr>
        <p:grpSpPr>
          <a:xfrm>
            <a:off x="3181350" y="514350"/>
            <a:ext cx="5829300" cy="5829300"/>
            <a:chOff x="4124325" y="752475"/>
            <a:chExt cx="5524500" cy="5524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3E09B7-780B-4BE0-A3B8-984113B89774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pattFill prst="dotGri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197961-26A7-496A-8635-40C7A0587D36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B0CBD8-6C79-49F0-BC96-F62C87195F9D}"/>
              </a:ext>
            </a:extLst>
          </p:cNvPr>
          <p:cNvCxnSpPr/>
          <p:nvPr/>
        </p:nvCxnSpPr>
        <p:spPr>
          <a:xfrm>
            <a:off x="106680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79A742-DD78-4414-88DE-69F5EBB0DE8C}"/>
              </a:ext>
            </a:extLst>
          </p:cNvPr>
          <p:cNvCxnSpPr/>
          <p:nvPr/>
        </p:nvCxnSpPr>
        <p:spPr>
          <a:xfrm>
            <a:off x="931545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675C7E-62E0-44C6-9365-0680DBCBCF33}"/>
              </a:ext>
            </a:extLst>
          </p:cNvPr>
          <p:cNvSpPr txBox="1"/>
          <p:nvPr/>
        </p:nvSpPr>
        <p:spPr>
          <a:xfrm>
            <a:off x="4324350" y="2960757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6C1D4D-4093-4EA0-8FC1-9C1674CB5890}"/>
              </a:ext>
            </a:extLst>
          </p:cNvPr>
          <p:cNvCxnSpPr>
            <a:stCxn id="2" idx="0"/>
          </p:cNvCxnSpPr>
          <p:nvPr/>
        </p:nvCxnSpPr>
        <p:spPr>
          <a:xfrm>
            <a:off x="6096000" y="514350"/>
            <a:ext cx="0" cy="10858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FCD2CA-E7B9-4084-A238-9F2DE856CA8B}"/>
              </a:ext>
            </a:extLst>
          </p:cNvPr>
          <p:cNvSpPr/>
          <p:nvPr/>
        </p:nvSpPr>
        <p:spPr>
          <a:xfrm>
            <a:off x="5848350" y="1597025"/>
            <a:ext cx="495300" cy="495300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317CB4-94F0-4E81-BA3A-868E89759996}"/>
              </a:ext>
            </a:extLst>
          </p:cNvPr>
          <p:cNvGrpSpPr/>
          <p:nvPr/>
        </p:nvGrpSpPr>
        <p:grpSpPr>
          <a:xfrm>
            <a:off x="6002482" y="1793875"/>
            <a:ext cx="187036" cy="104775"/>
            <a:chOff x="6473825" y="955675"/>
            <a:chExt cx="342900" cy="1397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AFFA72-BAE2-4848-9AC2-E579D72FA23C}"/>
                </a:ext>
              </a:extLst>
            </p:cNvPr>
            <p:cNvCxnSpPr/>
            <p:nvPr/>
          </p:nvCxnSpPr>
          <p:spPr>
            <a:xfrm>
              <a:off x="647382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54F28B-3B7F-4C3D-A3AE-F975A1D9B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27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64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171</Words>
  <Application>Microsoft Office PowerPoint</Application>
  <PresentationFormat>와이드스크린</PresentationFormat>
  <Paragraphs>53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Open Sans</vt:lpstr>
      <vt:lpstr>Arial</vt:lpstr>
      <vt:lpstr>Calibri</vt:lpstr>
      <vt:lpstr>Calibri Light</vt:lpstr>
      <vt:lpstr>Segoe UI</vt:lpstr>
      <vt:lpstr>Segoe UI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Rhofi</dc:creator>
  <cp:lastModifiedBy>Yuri Kim</cp:lastModifiedBy>
  <cp:revision>90</cp:revision>
  <dcterms:created xsi:type="dcterms:W3CDTF">2018-07-17T06:47:50Z</dcterms:created>
  <dcterms:modified xsi:type="dcterms:W3CDTF">2021-09-07T21:22:12Z</dcterms:modified>
</cp:coreProperties>
</file>