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66" r:id="rId4"/>
    <p:sldId id="261" r:id="rId5"/>
    <p:sldId id="258" r:id="rId6"/>
    <p:sldId id="268" r:id="rId7"/>
    <p:sldId id="263" r:id="rId8"/>
    <p:sldId id="267" r:id="rId9"/>
  </p:sldIdLst>
  <p:sldSz cx="12192000" cy="6858000"/>
  <p:notesSz cx="6858000" cy="9144000"/>
  <p:embeddedFontLst>
    <p:embeddedFont>
      <p:font typeface="DX경필명조B" panose="02010606000101010101" pitchFamily="2" charset="-127"/>
      <p:regular r:id="rId10"/>
    </p:embeddedFont>
    <p:embeddedFont>
      <p:font typeface="HY궁서B" panose="02030600000101010101" pitchFamily="18" charset="-127"/>
      <p:regular r:id="rId11"/>
    </p:embeddedFont>
    <p:embeddedFont>
      <p:font typeface="나눔바른고딕" panose="020B0603020101020101" pitchFamily="50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000"/>
    <a:srgbClr val="C0A64D"/>
    <a:srgbClr val="E85318"/>
    <a:srgbClr val="000000"/>
    <a:srgbClr val="CF7831"/>
    <a:srgbClr val="00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>
        <p:scale>
          <a:sx n="66" d="100"/>
          <a:sy n="66" d="100"/>
        </p:scale>
        <p:origin x="12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2:52:59.905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120017.53906"/>
      <inkml:brushProperty name="anchorY" value="-72684.11719"/>
      <inkml:brushProperty name="scaleFactor" value="0.5"/>
    </inkml:brush>
    <inkml:brush xml:id="br1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121682.45313"/>
      <inkml:brushProperty name="anchorY" value="-74763.48438"/>
      <inkml:brushProperty name="scaleFactor" value="0.5"/>
    </inkml:brush>
    <inkml:brush xml:id="br2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125463.75"/>
      <inkml:brushProperty name="anchorY" value="-76903.53125"/>
      <inkml:brushProperty name="scaleFactor" value="0.5"/>
    </inkml:brush>
    <inkml:brush xml:id="br3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127003.07813"/>
      <inkml:brushProperty name="anchorY" value="-78653.10156"/>
      <inkml:brushProperty name="scaleFactor" value="0.5"/>
    </inkml:brush>
    <inkml:brush xml:id="br4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130221.86719"/>
      <inkml:brushProperty name="anchorY" value="-79025.03125"/>
      <inkml:brushProperty name="scaleFactor" value="0.5"/>
    </inkml:brush>
    <inkml:brush xml:id="br5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129146.375"/>
      <inkml:brushProperty name="anchorY" value="-78072.58594"/>
      <inkml:brushProperty name="scaleFactor" value="0.5"/>
    </inkml:brush>
    <inkml:brush xml:id="br6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132117.17188"/>
      <inkml:brushProperty name="anchorY" value="-79986.36719"/>
      <inkml:brushProperty name="scaleFactor" value="0.5"/>
    </inkml:brush>
    <inkml:brush xml:id="br7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133706.78125"/>
      <inkml:brushProperty name="anchorY" value="-82773.20313"/>
      <inkml:brushProperty name="scaleFactor" value="0.5"/>
    </inkml:brush>
  </inkml:definitions>
  <inkml:trace contextRef="#ctx0" brushRef="#br0">1 2298,'0'0,"0"6,0 7,6 7,1 11,6 5,12 8,5 8,4 5,2 4,0 2,-1 9,0 0,-1-6,-1-2,-1-1,0-8,1 1,-8-1,1-3,-7-6,-6-4,2-10,-4-17,-12-15,1 0,0 0,0 0,0 0,1-1,-1 1,0 0,0 0,0 0,0 0,0 0,0 0,0 0,0 0,0 0,0 0,0 0,0 0,0 0,1 0,-1 0,0 0,0 0,0 0,0 0,0 0,0 0,0 0,0 0,0 0,0 0,0 0,0 0,1 0,-1 0,0 0,0 0,0 0,0 0,0 0,0 0,0 1,0-1,0 0,0 0,0 0,0 0,0 0,0 0,0 0,-7-19,-9-17,-8 0,1-9,-2-5,-2 7,-1-4,-2 4,-1-4,-1-3,0 1,-1 3,1-8,6-4,0-4,7 4,-1 6,5 6,-3 12,4 4,3 3,4 0,2 0,-3 5,0-1,2-1,1-2,2-2,8 4,7 6,7 6,19-2,31 4,34-4,39-4,32-17,6-5,-3-2,-4 0,-17 1,-23 10,-17 2,-5 2,-8-1,-10 6,-9-1,-8 6,-12-2,-11 4,-9 4,-12 10,-30 1,-1 0,1 1,-1-1,1 1,-1-1,1 1,-1-1,1 1,-1 0,0-1,1 1,-1 0,1 1,9 15,-5 8,1 11,-1 9,-2 1,-1 7,-1 10,-1 3,0 3,-1 6,0-6,0 5,-1-9,1-1,0-1,0-8,0-6,0 0,0-4,0-4,0-3,0-3,0-1,0-2,-7-7,-6-6,-7-7,-5-5,-4-4,-8-3,-9 6,-1-1,-5 6,-10 0,3 5,-9-2,-1-2,0 2,0-2,1-2,8 2,-6-1,1-2,6-3,6-2,1-2,5-1,4-1,5-1,2 7,3 1,7 6,1-1,1-2,-3 4,0-2,-2 4,5 4,-1-3,0-3,4 3,6 3,4-4</inkml:trace>
  <inkml:trace contextRef="#ctx0" brushRef="#br1" timeOffset="3931.479">1448 3778,'0'0,"0"5,0 9,0 12,0 12,7 17,-1 8,7 5,5 8,-1-5,4 4,-4-1,3-9,-3-2,-5 4,-4-6,-2 7,2-1,0 1,4-1,0 6,4 0,-3-8,-1-1,2-9,-2-7,-3-6,-9-11,0-29,-1 0,1-1,-1 1,1 0,-1-1,1 1,-1 0,0-1,0 1,0-1,0 1,0-1,-16 12,-7-7,-5-4,-10-3,-1-1,-6 0,-7 1,2-1,-3 1,4 7,-2 0,-3 7,4-1,-2 5,3 4,5-3,-2 4,-3-4,2-5,10 3,3-4,4-3,8 4,0-3,0 5,-2 4,-8 4,-3 4,-1-4,-6 2,7 1,1-5,2-5,1 1,1 3,0 2,0-3,0-3,5 1,1-3,-1-4,0-3,10-9,17 1,-2 1,1 0,0-1,-1 1,1 0,0-1,0 1,-1 0,1-1,0 1,0 0,-1-1,1 1,0-1,0 1,0-1,0 1,0 0,0-1,0 1,-1-1,1 1,0-1,1 1,-1 0,0-1,0 0,8-12,10-5,15-5,10-10,4-4,-1 6,-2 0,3 0,4-5,4-1,3 6,-3 1,1 1,2 0,-11-1,1 7,1-2,-2 1,2-3,4-1,10-2,-3-1,2-1,0 7,-5 5,-7 1,1 5,-6-2,4-4,-4 4,3-4,-2 4,3 3,-3 5,-9-4,3 3,-3-5,5 3,5 1,6-3,5 1,-3 3,2 3,-5 2,1 2,-4 1,1 1,-3-6,-4-1,3 1,4 1,4 1,4 1,3 2,2 0,1 1,7 1,7-1,-6 0,5 0,-3 1,-8-1,-3 0,-8 0,-8 0,1 0,-4 0,2 0,11 0,4 0,4 0,1 0,-5 0,-1 0,-6 0,-7 0,-5 0,-5 0,-10 0</inkml:trace>
  <inkml:trace contextRef="#ctx0" brushRef="#br2" timeOffset="5177.145">3859 755,'0'0,"0"5,0 9,0 6,0 5,6 4,7 2,1 2,4-6,-2 0,-2-1,1-5,4 2,-3 0,4 3,2-5,4 2,2 8,9 8,1 3,7 0,0 5,-2-2,-9-2,-2-3,-10-10</inkml:trace>
  <inkml:trace contextRef="#ctx0" brushRef="#br3" timeOffset="6541.494">3119 1848,'0'0,"6"0,2-6,5-7,5-1,12-4,4-5,10-3,6-2,6-3,5-2,15-6,9 6,13 0,-7 2,-6 0,-7 0,-11 6,-12 6,-9 7,-14-1,-5 3,-2 3,0 2,1 3,8-6,2 1,8 1,-1-5,6 1,11-5,-2 2,2-5,8 4,-5-4,0 3,0 3,-6 4,-7 3,-6 2,-6 2,-3 1,-2 1,-2 0,0-1,7 1,-1-1,-5 0</inkml:trace>
  <inkml:trace contextRef="#ctx0" brushRef="#br4" timeOffset="9743.921">4245 1526,'0'0,"-6"0,-8 0,1 7,-5-1,2 7,3 6,4 4,-3-1,-4 8,1 2,3 2,2 0,5 1,1-1,3 0,1 5,0 0,1 0,-1-1,1-2,-1-1,1-2,-1-1,0 1,0-1,0-1,6 1,1 0,0 0,-1 0,4-6,6 0,-2-1,5 2,3 1,4 2,3 0,-5 2,1-6,-5 0,1-7,1 1,3-4,-5 1,3-3,1-3,-4 2,2-2,2-2,2-3,2-3,2-1,1-1,1-1,0-1,1-5,-1-8,-6-6,0 2,0 2,1-3,-5-1,1 2,1-2,-4-3,-5-3,1 4,-3-1,3 4,-3-1,3 5,-2-3,-3-9,-3-4,3-3,-2-1,-1 0,-3 1,-1-1,-2 2,-2 0,0 1,0 0,0 0,-1-1,1 1,-7 0,1 0,-8 7,-4-1,0 1,-3-2,-2 5,3-1,-3-1,-1 4,-2 5,4-2,-2 5,-1-4,-1 3,-3-3,-1 2,-1 2,-1 5,0 2,-7 2,0-4,0 0,1 1,1 2,3 0,0 2,2 1,-1 1,1 0,0 0,0 1,1-1,5 0</inkml:trace>
  <inkml:trace contextRef="#ctx0" brushRef="#br5" timeOffset="12556.393">5370 1719,'0'0,"6"0,7 0,7 0,5 0,11-6,21-7,15 0,19-12,9-4,4-4,7-1,-6-1,-9 1,-16 6,-9 1,-13 7,-10 5,-13 0,-7 4,-3 3,1 2,0 3,8 2,2 1,0 0,-5-6,-2 0,-7-6,-6-6,-7-12,-4-4,-3-3,-2-6,-1-1,-6 2,-8-5,-6 3,2-4,-4-5,-2-3,4 3,-2-2,-1 4,-3 5,5 5,-1 3,4 3,0 2,3 2,-2 6,4 0,3 0,-3-1,4-2,-6 5,3-1,-3 6,1-3,4-7,-3 4,-4-3,2-2,3 0,4-2,-3 6,2 0,-4 6,2 12,2 11,3 10,2 10,9 4,2 5,0 0,6 2,-1-1,5-7,-2 0,3 6,5 1,2 1,-2 0,2-1,1 7,2-7,-5-2,2 0,0-2,-3 1,0 0,3 0,2 7,2 0,-5 1,2-8,0-1,-5-2,-4 0,-6 1,3 1,3-6,-2 0,-2 2,3 7,3-5,5 8,3 1,-3 6,-6 0,3-1,0 4,-2-2,2-2,2 3,-3-2,-4 5,1 3,-3-1,3 2,4 4,-3-4,3 8,-3 3,2 2,-4 1,-3 0,2-6,-2-2,-3-5,-3-7,-3-5,-1-4,-1-3,5-2,0-1,0 0,-1-6</inkml:trace>
  <inkml:trace contextRef="#ctx0" brushRef="#br6" timeOffset="14726.582">5467 3070,'0'0,"0"-6,-6-1,-1 7,0 7,8 9,8 6,2 12,6 10,-1 8,3 7,3-3,4 3,2 0,-3 2,0 1,-6 2,2-1,1 2,-3-1,1 1,3-7,-4-7,2 1,-4-6,-4-4,2-4,-3-3,-3-2,3-7,-2-1,-1 0,3-5,-2 1,-1 1,-3 3,-2 3,-2 1,-1 2,-1 1,6 1,0-1,7 1,-2-1,-1 1,-2-1,4-6,-2 0,-2-1,-2-4</inkml:trace>
  <inkml:trace contextRef="#ctx0" brushRef="#br7" timeOffset="17720.569">5531 3006,'0'0,"6"0,14-7,12-6,19-13,4 1,11-11,17-1,8-1,6 1,3 7,8 2,-1 1,12-1,-2 0,-8 4,-12 0,-10 6,-17-2,-6 5,-5 3,-8 5,1-4,-5 3,-5 1,-3 2,-4 2,-1 1,-2 1,0 1,-1 1,-6 5,0 1,-6 6,-6 6,-5 5,-3 3,-3 4,-2 1,-1 1,0 6,0 8,0-1,0 11,1-1,0 2,0 8,0-4,0 7,0 1,0-1,0-1,0 6,0-1,0 5,0 6,0 4,0 3,0 4,0-5,7 0,0 1,-1 0,0 9,4 1,0 1,-2-7,-2-7,-2-15,-2-7,-1-10,5-9,1-7,-7-11,-8-10,8-19,0 0,0 1,0-1,-1 1,1-1,0 0,-1 1,1-1,-1 0,1 1,0-1,-1 0,1 0,-1 0,1 1,-1-1,1 0,-1 0,1 0,-1 0,1 0,-1 0,1 0,-1 0,-15-1,-5-11,-5-1,-3-5,-2 1,-8 3,-7-2,0 3,-12 3,-4-3,-3 3,-2 1,0 3,0 2,-6 2,7 2,2 0,0 0,7 1,1-1,6 0,5 1,5-1,4 0,2 0,2 0,0 0,1 0,0 0,0 0,-1 0,0 0,0 0,0 0,7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2:57:14.885"/>
    </inkml:context>
    <inkml:brush xml:id="br0">
      <inkml:brushProperty name="width" value="0.2" units="cm"/>
      <inkml:brushProperty name="height" value="0.2" units="cm"/>
      <inkml:brushProperty name="color" value="#B4C3DA"/>
      <inkml:brushProperty name="ignorePressure" value="1"/>
      <inkml:brushProperty name="inkEffects" value="silver"/>
      <inkml:brushProperty name="anchorX" value="-197033.98438"/>
      <inkml:brushProperty name="anchorY" value="-132742.625"/>
      <inkml:brushProperty name="scaleFactor" value="0.5"/>
    </inkml:brush>
    <inkml:brush xml:id="br1">
      <inkml:brushProperty name="width" value="0.2" units="cm"/>
      <inkml:brushProperty name="height" value="0.2" units="cm"/>
      <inkml:brushProperty name="color" value="#B4C3DA"/>
      <inkml:brushProperty name="ignorePressure" value="1"/>
      <inkml:brushProperty name="inkEffects" value="silver"/>
      <inkml:brushProperty name="anchorX" value="-199311.1875"/>
      <inkml:brushProperty name="anchorY" value="-131903.04688"/>
      <inkml:brushProperty name="scaleFactor" value="0.5"/>
    </inkml:brush>
  </inkml:definitions>
  <inkml:trace contextRef="#ctx0" brushRef="#br0">0 1963,'0'0,"0"-5,0-9,0-6,7-11,0-11,6-3,5-6,6-5,3-3,4 3,-6-1,1-1,1 4,1 6,1 5,-5 5,0-4,1 2,9-11,7-12,15-17,13-11,12-12,7-4,0-1,-10 7,-12 17,-11 15,-10 14,-14 11,-4 14,-3 5,0 2,2 6,2 4,-5-1,1 4,-6 2</inkml:trace>
  <inkml:trace contextRef="#ctx0" brushRef="#br1" timeOffset="4582.731">483 34,'0'0,"6"0,14 0,13 0,5 0,9 0,7 0,-1 0,2-6,3-1,2 1,-5 0,-5 2,-5 2,-6 1,-3 0,-3 1,-1 0,-1 0,0 1,-6 5,0 7,-7 13,-5 19,-4 4,-5 7,-2 11,-2-3,-1 7,7 0,0-7,0-1,-1-1,-1-1,-2-6,0 1,-2-6,7-5,-1-5,0-3,-1-9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2:57:27.975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01253.3125"/>
      <inkml:brushProperty name="anchorY" value="-133915.82813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03169.79688"/>
      <inkml:brushProperty name="anchorY" value="-136067.42188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05148.1875"/>
      <inkml:brushProperty name="anchorY" value="-137836.07813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06809.71875"/>
      <inkml:brushProperty name="anchorY" value="-139148.07813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08076.3125"/>
      <inkml:brushProperty name="anchorY" value="-141034.0625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09990.32813"/>
      <inkml:brushProperty name="anchorY" value="-142352.70313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11849.40625"/>
      <inkml:brushProperty name="anchorY" value="-143991.73438"/>
      <inkml:brushProperty name="scaleFactor" value="0.5"/>
    </inkml:brush>
    <inkml:brush xml:id="br7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13589.07813"/>
      <inkml:brushProperty name="anchorY" value="-147027.85938"/>
      <inkml:brushProperty name="scaleFactor" value="0.5"/>
    </inkml:brush>
  </inkml:definitions>
  <inkml:trace contextRef="#ctx0" brushRef="#br0">1 1222,'0'0,"5"0,15 0,7 0,17 0,17 0,20 0,5 0,0 0,-10 0,-5 0,-4 0,-10 0,-7 0,-8 0,-4 0,-4 13,-32-11,1 1,0-1,0 0,0 1,0 0,-1 0,0-1,2 4,0 1,-1-1,0 0,-1 1,0-1,0 1,0 0,9 62,-5 22,-4 23,-2 12,-1-5,-1-4,1-13,0-18,0-18,0-15,1-11,0-7,0-11</inkml:trace>
  <inkml:trace contextRef="#ctx0" brushRef="#br1" timeOffset="2152.241">418 1800,'0'0,"-5"0,-3 7,2 6,0 13,3 6,0 10,8 2,1 5,7 12,0-2,4 2,-2 1,-3 1,3-5,-3-1,4-6,-3-5,-2-5,-4-4,-9-9,-2-2,-8-8,-6-5,-6-6,9-3,10-3,11-1,18-1,13 0,19 0,15 0,-8-6,2 0,-9 1,0 0,1-4,6-5,-3 0,1 3,1-4,-7 3,-5-4,-6 3,-11 3</inkml:trace>
  <inkml:trace contextRef="#ctx0" brushRef="#br2" timeOffset="4302.486">1223 1158,'0'0,"0"-6,0-7,7-1,6 3,6 1,6 4,4 2,2 2,2 2,0 0,-5 6,-2 2,-6 5,1-1,-6 5,-4 4,-3 4,2-3,-2 2,-1 2,-2 1,-2 2,-8-6,-7-4,-7-1,-6-4,-5-4,5 3,-1-2,5 4,6 3,5 5,4 4,3 2,3 3,0 0,2 1,5-6,7-7,7-7,4-5,5-5,1-2,2-2,0 0,1 0,-1-1,0 2,-1-7,-6-7,0 1,-6-5,0-5,1-3,-3-3,-4-2,-5-1,-3 0,-3 5</inkml:trace>
  <inkml:trace contextRef="#ctx0" brushRef="#br3" timeOffset="5688.776">1898 772,'0'0,"0"5,0 9,0 6,0 5,6 4,1 3,-1 1,0 0,-3 0,6 1,-1-1,6-1,-2 1,-1-1,3-6,-2-1,-3 1,-2 1,3 1,-1 1,5-4,-2-1,-2 2,-3 1,-2 2,-2 1,4-6,0 1,-1 1,5-6,-1 2,-1 2,-3-5</inkml:trace>
  <inkml:trace contextRef="#ctx0" brushRef="#br4" timeOffset="9033.823">1705 1961,'0'0,"5"0,9-6,6-7,5 0,4 1,3-3,0 2,2-4,-1 3,0 3,1 3,-2 3,1 3,-1 1,0 1,0 1,0-1,0 1,0-1,0 1,-6 5,-7 7,-7 7,-4 5,-5 3,-9 4,-8-6,-6-5,-6-7,-4-6,-3-4,-6-2,-2-3,1 0,1 0,9 6,1 1,8 6,1 0,-2-2,4 4,5 4,4 5,3 3,4 4,1 1,1 1,1 1,0 0,0 0,-1 0,1 0,-1-1,6-6,7-7,7-6,5-6,10-4,3-3,2 0,-1-2,-2-5,5-7,-1 0,-1-5,4-4,-7-3,3 3,-1 5,-8-1,-2-1,-1 3,1-3,-1 4,-4 4</inkml:trace>
  <inkml:trace contextRef="#ctx0" brushRef="#br5" timeOffset="11440.374">2284 708,'0'0,"0"-5,6-3,7 2,7 0,5 3,4 0,2 2,2 0,0 1,1 0,-1 1,-6 5,-1 1,-6 6,0 5,1 0,-3 2,-4 4,1 3,-3 2,-2 1,-4 2,-9-6,-8-6,-8-7,-6-6,-4-3,-3-3,-2-2,0 0,7 6,7 7,6 7,6 5,5 5,2 2,2 2,0 0,0 1,1-1,-1 1,-1-2,1 1,5-1,7-6,7-1,5-6,4 2,2-6,2-4,0-4,1-2,-1-4,0 0,0-2,-7-6,6 0,0-1,-5-4,0-6,0 2,1 3,1-4,1 4,-6-3,1 2,-5 3</inkml:trace>
  <inkml:trace contextRef="#ctx0" brushRef="#br6" timeOffset="13452.993">2960 0,'0'0,"0"6,0 8,0 5,0 7,0 3,0 2,0 8,6 8,7-1,0 6,5 3,4-2,-2 2,-4 1,1 3,-3 2,3 1,3-4,3-7,-2 0,2-4,1 2,-3 2,1 4,-5-3,2-3,3 1,-4-5,-3-2,-5-4,2-3,-2-2,-2-2,3-6,-1-1,-2 0,-2 1,4 1,-1 3,5-6,-2 1,5-6,-3 1,4 2,-3 3,3-5,-3 3,-4 1,-3 3,3 1,5 2,-2 2,4 0,-3 0,-3-5</inkml:trace>
  <inkml:trace contextRef="#ctx0" brushRef="#br7" timeOffset="14589.951">3216 836,'0'0,"0"-6,7-1,5 0,8 2,11 1,5 2,2 0,7 2,-1 0,-2 0,-1 0,-4 0,-2 1,-8-1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2:57:52.655"/>
    </inkml:context>
    <inkml:brush xml:id="br0">
      <inkml:brushProperty name="width" value="0.2" units="cm"/>
      <inkml:brushProperty name="height" value="0.2" units="cm"/>
      <inkml:brushProperty name="color" value="#B4C3DA"/>
      <inkml:brushProperty name="ignorePressure" value="1"/>
      <inkml:brushProperty name="inkEffects" value="silver"/>
      <inkml:brushProperty name="anchorX" value="-215020.25"/>
      <inkml:brushProperty name="anchorY" value="-148011.8125"/>
      <inkml:brushProperty name="scaleFactor" value="0.5"/>
    </inkml:brush>
  </inkml:definitions>
  <inkml:trace contextRef="#ctx0" brushRef="#br0">1 1772,'0'0,"0"-5,0-9,6 1,7 1,13 3,12 2,4 3,2 2,-2 2,-2 0,-3 0,-2 1,-1-1,-2 1,1-1,-2 0,1 0,0 0,0 0,-1-6,8-1,6-5,13-13,0-6,15-9,10-9,6-7,6-4,9-10,7-8,14-14,5-12,-2-11,-7 6,-13 9,-20 16,-12 10,-21 13,-13 12,-8 14,-11 7,-8-4,-1 7,2-1,-3 0,4 5,-3-2,-3 0,4-3,-4-2,-1-1,3 4,-3 0,-1-1,-9 5,-10-1,-7 5,-8 4,-4 5,-9 3,-14 3,-2 2,-18 0,-9 1,-2 0,-5 0,4 0,9-1,6 0,11 0,9 0,7 0,12 6,16 1,14-7,0 0,-1 0,1 0,0 0,0 1,0-1,0 0,0 0,0 0,0 0,0 0,0 1,0-1,-1 0,1 0,0 0,0 1,0-1,0 0,0 0,0 0,0 0,0 1,1-1,-1 0,0 0,0 0,0 0,0 1,0-1,0 0,0 0,0 0,0 0,0 0,1 1,-1-1,0 0,0 0,0 0,0 0,0 0,1 0,-1 0,0 0,0 1,20 4,11-1,11-2,10 0,6-2,5 0,-4 0,0 0,1-1,-5 1,-6 0,-6 0,-5 0,-3 0,-2 0,-1 0,-1 0,0 0,-6 6,-1 1,1-1,2 0,1-2,2-2,0 0,2-2,0 0,-6 7,-7 6,-6 6,-6 6,-4 4,-2 2,-1 2,-2 7,1 0,0 6,0-1,7 5,1-3,6 3,-1 4,5-3,4 2,-3 3,4 2,-5-4,-4-5,-4-11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2:58:57.206"/>
    </inkml:context>
    <inkml:brush xml:id="br0">
      <inkml:brushProperty name="width" value="0.2" units="cm"/>
      <inkml:brushProperty name="height" value="0.2" units="cm"/>
      <inkml:brushProperty name="color" value="#B4C3DA"/>
      <inkml:brushProperty name="ignorePressure" value="1"/>
      <inkml:brushProperty name="inkEffects" value="silver"/>
      <inkml:brushProperty name="anchorX" value="-218764.03125"/>
      <inkml:brushProperty name="anchorY" value="-148212.5625"/>
      <inkml:brushProperty name="scaleFactor" value="0.5"/>
    </inkml:brush>
  </inkml:definitions>
  <inkml:trace contextRef="#ctx0" brushRef="#br0">1 1794,'0'0,"0"-5,0-9,6-5,20-6,19-11,20-15,20-14,17-7,27-15,8-7,18-4,-6 4,5-7,-13 14,-4 6,-5 7,-10 6,-2 3,-12 8,-7 1,-16 6,-17 6,-13 10,-12 11,-7 3,-10 0,-3 4,-1 4,-4-2,1 3,-3-4,1 3,-3-5,-15 17,1 0,0-1,0 0,1 1,-1-1,0 0,0 1,0-1,0 0,0 1,0-1,0 0,0 1,0-1,0 1,0-1,0 0,-1 1,1-1,0 0,0 0,-13-10,-21-3,-14 3,-11-4,-12-5,-3 3,-1-4,1 4,9 4,9-2,8 3,8 3,4 3,3 2,2-4,1 1,0 0,5-4,14 1,12 10,-1 0,0-1,0 1,0 0,0-1,0 1,0 0,0-1,0 1,0 0,0-1,0 1,1 0,-1 0,0-1,0 1,0 0,0-1,1 1,-1 0,0 0,0-1,1 1,-1 0,0 0,1 0,-1-1,0 1,1 0,-1 0,0 0,1 0,-1 0,32-7,17 10,23 7,21 8,2 1,6 3,-13-3,-13 2,-15-4,-11-4,-9-4,-6-4,-3-2,-1-3,-1 0,1-1,-6 7,-6 6,0 7,-5 5,-3 5,-4 2,-2 2,-3 0,-1 1,0-1,-1 0,0 0,1-1,-1 1,1-1,0 0,0 0,0 0,0 0,0-6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2:59:33.136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49369.03125"/>
      <inkml:brushProperty name="anchorY" value="-175546.60938"/>
      <inkml:brushProperty name="scaleFactor" value="0.5"/>
    </inkml:brush>
  </inkml:definitions>
  <inkml:trace contextRef="#ctx0" brushRef="#br0">0 0,'0'0,"7"0,10 0,14 0,7 0,5 0,2 0,7 0,7 0,0 0,-4 0,4 0,-3 0,-5 0,-3 0,-4 0,-2 0,-2 0,-9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2:59:34.971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51025.75"/>
      <inkml:brushProperty name="anchorY" value="-176562.6093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52423.375"/>
      <inkml:brushProperty name="anchorY" value="-177965.20313"/>
      <inkml:brushProperty name="scaleFactor" value="0.5"/>
    </inkml:brush>
  </inkml:definitions>
  <inkml:trace contextRef="#ctx0" brushRef="#br0">40 0,'0'0,"6"0,11 0,14 0,8 0,4 0,2 0,-1 0,-1 0,0 0,-2 0,7 0,-1 0,0 0,-2 0,-17 0,-18 0,-25 0,-14 0,-25 0,-14 0,-2 0,4 0,5 0,8 0,5 0,13 7,3-1,9 8,8 4,6 6,4 3,4 4,2 1,0 1,0 0,8-6,0-1,0 0,6-5,5-6,-1 2,5-5,11-3,5-3,3-3,0-1,1-2,-2 0,0-1,-2 1,-8-1</inkml:trace>
  <inkml:trace contextRef="#ctx0" brushRef="#br1" timeOffset="1526.911">1 130,'0'0,"7"0,9 0,8 0,6 0,5 0,3 0,2 0,0 0,1 0,-1 0,0 0,0 0,-1 0,1 0,-1 0,-8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2:59:31.137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48951.65625"/>
      <inkml:brushProperty name="anchorY" value="-174406.1718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47916.20313"/>
      <inkml:brushProperty name="anchorY" value="-174330.82813"/>
      <inkml:brushProperty name="scaleFactor" value="0.5"/>
    </inkml:brush>
  </inkml:definitions>
  <inkml:trace contextRef="#ctx0" brushRef="#br0">39 1,'0'0,"0"5,0 9,0 6,0 5,0 4,0 3,0 0,0 2,0-1,0 1,0 5,0 0,0 0,0-1,0-2,0-1,0-2,0 0,0-1,0 0,0 0,0 0,0 0,0-1,0 2,0-1,0 0,0 0,-8-6,0-1,0-6</inkml:trace>
  <inkml:trace contextRef="#ctx0" brushRef="#br1" timeOffset="977.387">0 645,'0'0,"7"0,9 0,8 0,6 0,5 0,4 6,8 7,2 6,-1 6,-1-2,-2-5,-10 1,-2 3,-1-4,-8 2,-5-4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2:59:02.969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22287.78125"/>
      <inkml:brushProperty name="anchorY" value="-148163.35938"/>
      <inkml:brushProperty name="scaleFactor" value="0.5"/>
    </inkml:brush>
    <inkml:brush xml:id="br1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24134.54688"/>
      <inkml:brushProperty name="anchorY" value="-149377.0625"/>
      <inkml:brushProperty name="scaleFactor" value="0.5"/>
    </inkml:brush>
    <inkml:brush xml:id="br2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25816.32813"/>
      <inkml:brushProperty name="anchorY" value="-150400.60938"/>
      <inkml:brushProperty name="scaleFactor" value="0.5"/>
    </inkml:brush>
    <inkml:brush xml:id="br3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27190.40625"/>
      <inkml:brushProperty name="anchorY" value="-152260.92188"/>
      <inkml:brushProperty name="scaleFactor" value="0.5"/>
    </inkml:brush>
    <inkml:brush xml:id="br4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28243.35938"/>
      <inkml:brushProperty name="anchorY" value="-153210.64063"/>
      <inkml:brushProperty name="scaleFactor" value="0.5"/>
    </inkml:brush>
    <inkml:brush xml:id="br5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29432.875"/>
      <inkml:brushProperty name="anchorY" value="-154917.60938"/>
      <inkml:brushProperty name="scaleFactor" value="0.5"/>
    </inkml:brush>
    <inkml:brush xml:id="br6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30831.07813"/>
      <inkml:brushProperty name="anchorY" value="-156422.04688"/>
      <inkml:brushProperty name="scaleFactor" value="0.5"/>
    </inkml:brush>
    <inkml:brush xml:id="br7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32001.29688"/>
      <inkml:brushProperty name="anchorY" value="-157316.29688"/>
      <inkml:brushProperty name="scaleFactor" value="0.5"/>
    </inkml:brush>
    <inkml:brush xml:id="br8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33433.125"/>
      <inkml:brushProperty name="anchorY" value="-158809.85938"/>
      <inkml:brushProperty name="scaleFactor" value="0.5"/>
    </inkml:brush>
    <inkml:brush xml:id="br9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34468.60938"/>
      <inkml:brushProperty name="anchorY" value="-160401.29688"/>
      <inkml:brushProperty name="scaleFactor" value="0.5"/>
    </inkml:brush>
    <inkml:brush xml:id="br10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35814.67188"/>
      <inkml:brushProperty name="anchorY" value="-161533.42188"/>
      <inkml:brushProperty name="scaleFactor" value="0.5"/>
    </inkml:brush>
    <inkml:brush xml:id="br11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37108.67188"/>
      <inkml:brushProperty name="anchorY" value="-163491.25"/>
      <inkml:brushProperty name="scaleFactor" value="0.5"/>
    </inkml:brush>
    <inkml:brush xml:id="br12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38241.82813"/>
      <inkml:brushProperty name="anchorY" value="-164507.25"/>
      <inkml:brushProperty name="scaleFactor" value="0.5"/>
    </inkml:brush>
    <inkml:brush xml:id="br13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39285"/>
      <inkml:brushProperty name="anchorY" value="-165580.28125"/>
      <inkml:brushProperty name="scaleFactor" value="0.5"/>
    </inkml:brush>
    <inkml:brush xml:id="br14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40364.90625"/>
      <inkml:brushProperty name="anchorY" value="-167787.92188"/>
      <inkml:brushProperty name="scaleFactor" value="0.5"/>
    </inkml:brush>
    <inkml:brush xml:id="br15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39288.79688"/>
      <inkml:brushProperty name="anchorY" value="-166736.29688"/>
      <inkml:brushProperty name="scaleFactor" value="0.5"/>
    </inkml:brush>
    <inkml:brush xml:id="br16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40750.60938"/>
      <inkml:brushProperty name="anchorY" value="-168109.875"/>
      <inkml:brushProperty name="scaleFactor" value="0.5"/>
    </inkml:brush>
    <inkml:brush xml:id="br17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42486.5"/>
      <inkml:brushProperty name="anchorY" value="-169277.9375"/>
      <inkml:brushProperty name="scaleFactor" value="0.5"/>
    </inkml:brush>
    <inkml:brush xml:id="br18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44229.48438"/>
      <inkml:brushProperty name="anchorY" value="-170046.65625"/>
      <inkml:brushProperty name="scaleFactor" value="0.5"/>
    </inkml:brush>
    <inkml:brush xml:id="br19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45711.70313"/>
      <inkml:brushProperty name="anchorY" value="-171355.85938"/>
      <inkml:brushProperty name="scaleFactor" value="0.5"/>
    </inkml:brush>
    <inkml:brush xml:id="br20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47643.82813"/>
      <inkml:brushProperty name="anchorY" value="-172037.70313"/>
      <inkml:brushProperty name="scaleFactor" value="0.5"/>
    </inkml:brush>
  </inkml:definitions>
  <inkml:trace contextRef="#ctx0" brushRef="#br0">0 1186,'0'0,"0"-5,8-3,16-11,31-6,31-5,11-3,13-2,-1 1,-13 6,-15 8,-14 6,-28 6,-25 5,-21 8,-24 9,-11 7,-14-1,-9 3,0-4,4-4,6-5,12 3,6-3,11 4,1-2,7 4,5 4,6 4,3 10,10 3,2 7,9-6,6 5,7-2,-3-2,2-8,2-2,-5-2,1-6,2-5,3-7,2-3,3-4,0-8,10-2,-8-5,1-1,-2 3,-8-4,-1-4,1 3,1-5,3-1,2-4,-7 4</inkml:trace>
  <inkml:trace contextRef="#ctx0" brushRef="#br1" timeOffset="1754.302">663 1283,'0'0,"0"-5,0-9,0-6,8 1,8-3,23-3,23-2,13-3,0-1,3 5,-7 7,-9 6,-15-1,-15-3,-13-3,-9-5,-7-3,-4-2,-1-2,-9 6,-7 0,0 0,2-1,-4 4,4 0,3-2,-3 5,-5 5,2-2,4-2,4 10,3 9,5 10,9 16,9 13,9 11,7 2,5-2,-5-4,1-4,1-4,-7-3,2-2,-7-1,3 0,1-1,-3 0,-5 1,-5 0,2-7,-2 1,-3-7</inkml:trace>
  <inkml:trace contextRef="#ctx0" brushRef="#br2" timeOffset="2974.037">1365 351,'0'0,"0"5,0 9,0 5,7 6,9 4,0 3,-2 7,5 1,5 0,-3-1,-4-2,3-2,3 5,-2 0,2-1,-3 4,2 6,-3-2,2-8,5-3,-4-4,-4-2,-6 0,3-7,5 1,-3-6</inkml:trace>
  <inkml:trace contextRef="#ctx0" brushRef="#br3" timeOffset="4600.683">1989 415,'0'0,"0"5,-8 9,-1 6,-7-2,1 5,2 2,4 2,2 3,4 0,1 2,1 1,9-1,1 1,8 0,-2-1,6-6,5-7,-3 0,3-5,2 2,4-3,3-3,2-3,1-3,1-2,1-2,-1 0,-7-7,-1 0,-7-7,-7-5,-6-5,-6-3,-2-10,-3-2,-1-1,0 2,0 1,-1 1,-6 9,-1 1,-7 0,1-1,-6 5,-12-1,3-1,-4 5,-1 4,-2-1,-1 3,0 4,-1 2,0 4,7 1</inkml:trace>
  <inkml:trace contextRef="#ctx0" brushRef="#br4" timeOffset="5753.601">2649 222,'0'0,"7"0,10 0,0 12,-2 8,-4 13,-3 4,4 2,-1 1,-3 4,6-1,-2-1,-1-3,-4-3,-2-1,-2-1,-2 5,7-1,0 0,-1-1,-1-1,6-8,-1-7</inkml:trace>
  <inkml:trace contextRef="#ctx0" brushRef="#br5" timeOffset="7698.394">3117 319,'0'0,"7"0,10 0,7 0,14 0,5 0,3 0,1 0,-2 0,-17 0,-25 0,-18 0,-22 0,-9 0,-4 0,0 0,1 0,3 0,2 0,3 0,8 6,10 7,8 7,7 4,5 5,2 3,3 7,-1 1,1 0,7-1,0-2,0-2,-2-1,5-8,-1 0,6-7,6 0,6-4,4-4,3-4,3-3,0-2,1-2,0-1,0 1,0-1,0 0,-1-6,0 0,0 1,-8 0</inkml:trace>
  <inkml:trace contextRef="#ctx0" brushRef="#br6" timeOffset="8800.446">3157 639,'0'0,"-6"0,-12-6,-6-1,2-5,-5 0,12-5,13 2,14 4,11 2,9 4,5 2,3 2,1-6,1 1,-1 0,-8 2</inkml:trace>
  <inkml:trace contextRef="#ctx0" brushRef="#br7" timeOffset="10549.764">3625 512,'0'0,"7"0,9 0,8 0,14 0,5 0,3 0,0 0,0 0,-3-13,-9-7,-30 16,-1 0,1 0,-1 1,0-2,0 1,-1 0,1-1,13-32,-7-9,-6 0,-2 1,-2 4,-1 2,0 3,0 1,1 2,1 1,-1 1,1 12,0 14,0 12,0 11,0 8,0 5,0 3,0 7,0 7,0-1,8 5,0-2,0-5,-1-3,-3-4,-1-3,-1-1,-1-2,-1 6,-1 0,1 0,0-1,7-2,2 0,-1-2,6 0,-1-1,-2 0,-3 0,-2-7</inkml:trace>
  <inkml:trace contextRef="#ctx0" brushRef="#br8" timeOffset="12222.284">1169 1926,'0'0,"0"5,0 9,0 6,0 5,0 4,0 9,0 1,0 8,0-2,0-1,0-3,0-3,0-3,0-1,0-1,8-1,0-1,0-6</inkml:trace>
  <inkml:trace contextRef="#ctx0" brushRef="#br9" timeOffset="13040.096">1208 2215,'0'0,"7"0,10 0,7 0,6 0,5 6,3 7,2 1,1-2,-1 4,1-3,-9 4,-1-3,-7-3</inkml:trace>
  <inkml:trace contextRef="#ctx0" brushRef="#br10" timeOffset="14113.225">1560 1604,'0'0,"0"5,0 16,0 5,7 6,1 9,8 7,-2 7,7 5,-4 3,5 2,4 0,-3-5,3-1,-5-7,3-5,-6-6,-3-4,2-3,-3-2,-4 0,5-8,-3 1,-1-7</inkml:trace>
  <inkml:trace contextRef="#ctx0" brushRef="#br11" timeOffset="14956.964">1755 2087,'0'0,"6"0,11 0,7 0,6 0,5 0,-5 0</inkml:trace>
  <inkml:trace contextRef="#ctx0" brushRef="#br12" timeOffset="17151.092">2261 1829,'0'0,"0"5,0 10,0 4,0 6,0 4,0 3,0 1,0 0,0 1,8-1,0 0,7-1,0 1,5-1,5-6,-2 0,3-1,3-5,3-4,3-6,1-5,3-2,0-3,0 0,1-1,0-6,-9-7,-7-6,-9-6,1 3,-4-2,-3-1,-3-2,-3-2,-2 0,-1-2,0-6,-8 5,-1-6,1 1,-7 7,-6 2,2 0,-4 7,-5-1,-4 6,-3 5,-2-2,-2 3,0 3,-1 2,1 3,-1 7,8 9,1 0,8 6,6 4,7 4,4 2,4-4</inkml:trace>
  <inkml:trace contextRef="#ctx0" brushRef="#br13" timeOffset="18241.174">2962 1540,'0'0,"7"11,2 10,-1 12,-2 10,-1 10,-2 12,-1 5,6 8,0 7,0 5,-2-9,-2 2,-1-11,-1-5,-2 3,0-8,0-7,0-7,-1-7,1-4,0-10</inkml:trace>
  <inkml:trace contextRef="#ctx0" brushRef="#br14" timeOffset="20100.197">3312 1829,'0'0,"0"5,0 10,0 4,0 6,0 4,0 3,0 1,0 0,8-6,8-6,8-2,6-4,5-5,3-4,2-3,1-1,-1-2,1-1,-1 0,-1 0,0 1,1-1,-9-5,0-7,0-7,-6-5,-7-4,-6-9,-5-2,-4 0,-10 1,-1 2,-17 2,-15-6,-13 2,-4 6,1 8,-6 3,5 6,3 5,5 5,4 2,2 3,11 8,9 7,0 1,8 4,4 10,-4-2,4 2,2 1,2-6</inkml:trace>
  <inkml:trace contextRef="#ctx0" brushRef="#br15" timeOffset="22360.153">3859 1701,'0'0,"6"-5,11-9,7 0,-2-4,5 1,3-2,-5-3,3 3,2 4,2 4,2-2,-5-3,1 2,-7-5,-6-2,-6-5,-5-2,-11-2,-3-2,-1 0,2-1,-7 7,-6 6,2 0,-5 6,3 11,5 9,4 11,4 13,11 12,3 3,9 14,7 4,-2-3,5 2,3-1,-4 1,3-5,-6-7,2-6,-5-5,-5-3,-4-4,3-7,-3 0,-1-1,-3-4</inkml:trace>
  <inkml:trace contextRef="#ctx0" brushRef="#br16" timeOffset="23352.495">4170 2215,'0'0,"0"5,0 9,0 6,8 5,7-2,1 2,6 1,6-5,-4 2,3 2,-5 1,2-4,3 1,3 1,3-4,3-4,-6 0,1-3,1-3,1-4,9-3,3-7,0-3,-7-6,-3 1,-8-6,-1 3,-6-3,1-4,-4-3,3 3,4-2,5 6,-4-3,-5 6</inkml:trace>
  <inkml:trace contextRef="#ctx0" brushRef="#br17" timeOffset="24303.949">4794 1379,'0'0,"20"-5,30-3,21-5,28-5,14-12,10-4,-13 3,-15 0,-18 8,-23-1,-12 6,-15 6</inkml:trace>
  <inkml:trace contextRef="#ctx0" brushRef="#br18" timeOffset="25423.96">4949 1411,'0'0,"0"5,0 10,0 4,0 6,0 4,0 3,0 1,0 0,7-6,1 0,0-1,-1 2,5 0,0 2,5-6,-1 1,4-6,6-5,3-5,5-4,2-3,3-1,0-8,1-8,0-5,-1 0,1 3,-8-1,-8-3,-1-3,-6 3</inkml:trace>
  <inkml:trace contextRef="#ctx0" brushRef="#br19" timeOffset="26152.002">4833 1669,'0'0,"6"0,11 0,14-6,8-1,19-13,19-5,22-11,21-4,17-1,-13 7,-9 3,-20 8,-26 0,-16 7,-11-2,-14 4</inkml:trace>
  <inkml:trace contextRef="#ctx0" brushRef="#br20" timeOffset="26910.967">5768 639,'0'0,"0"6,0 8,0 6,0 5,0 4,7 2,1 9,8 12,-2 2,7 4,-4 3,-2 1,2 2,6 1,4 13,-2 0,2 0,-5 4,2-10,-5-2,3-4,-4-9,-5-7,-3-7,-5-5,-2-4,-3-8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2:59:37.785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gnorePressure" value="1"/>
      <inkml:brushProperty name="inkEffects" value="rainbow"/>
      <inkml:brushProperty name="anchorX" value="-253884.67188"/>
      <inkml:brushProperty name="anchorY" value="-178981.20313"/>
      <inkml:brushProperty name="scaleFactor" value="0.5"/>
    </inkml:brush>
  </inkml:definitions>
  <inkml:trace contextRef="#ctx0" brushRef="#br0">1 0,'0'0,"7"0,2 7,6-1,7 1,-1 5,4-2,12-1,3-2,11-3,1-1,-1-2,-2-1,-3 0,-3 0,-1-1,-3 1,0-1,0 1,-1 0,-7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3:51:27.808"/>
    </inkml:context>
    <inkml:brush xml:id="br0">
      <inkml:brushProperty name="width" value="0.35" units="cm"/>
      <inkml:brushProperty name="height" value="0.35" units="cm"/>
      <inkml:brushProperty name="color" value="#808080"/>
      <inkml:brushProperty name="fitToCurve" value="1"/>
    </inkml:brush>
  </inkml:definitions>
  <inkml:trace contextRef="#ctx0" brushRef="#br0">170 291 0,'0'26'297,"0"1"-297,0-1 31,0 1-15,0-1 0,0 1-1,0-1 1,26-26-1,-26 27 1,0-1 47,27-26-48,-27 27-15,0-1 31,26-26-31,-26 27 32,0-1-17,27-26 17,-27 26-32,26-26 31,1 0-16,-27 27 17,26-27-1,-26 26-15,27-26 30,-27 27-30,26-27 31,-26 26-31,0 1 46,0-54 94,0 1-124,0-1-1,0 1-16,-26-27 32,26 27-31,0-1 0,0 1-1,-27 26 1,27-27-16,0 1 78,0 52 109,0 1-155,0-1 46,0 1-31,0-1 62,27-26-109,-27 26 47,26-26 0,1 0 0,-1 0 15,0 0 16,1 0 0,-1 0-15,-26-26 62,-26 26 109,-1 0-218,1 0 0,0 0-1,-1 0 1,1 0 15,-1 0-15,1 0 31,-1 0-16,1 0 31,-1 0 63,27-26 78,0-27-171,0 26-17,0 1-15,0-1 16,0 1 15,0-27-15,0 26-1,-26-26-15,26 1 16,0-1-16,-27 0 16,27 0-1,0 26-15,-26 27 16,26-26-16,0-1 16,0 1 30,-26 26 33,-1 0-1,27 26-78,-26-26 15,26 27 1,-27-27 46,27 26-62,0 1 47,0-1-15,0 1 30,-26-27-15,-1 0 156,27 26-187,0 1 15,0-1 0,0 1 0,0-1 1,0 0 30,27-26-31,-27 27-15,0-1-16,26 1 16,1-1-16,-1 27 15,1 0 1,-27-26-16,26-1 16,0 1-1,-26-1 1,27-26-1,-27 26 1,26-26 31,-26 27-16,0-1-15,27 1-16,-1-1 15,-26 27-15,27 0 16,-1 0 0,1-27-1,-1 1 1,-26-1 15,0 1-15,0-1 46,27 1 251,-1-27-235,-26 26 188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2:54:23.812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gnorePressure" value="1"/>
      <inkml:brushProperty name="inkEffects" value="gold"/>
      <inkml:brushProperty name="anchorX" value="-136290.20313"/>
      <inkml:brushProperty name="anchorY" value="-86798.11719"/>
      <inkml:brushProperty name="scaleFactor" value="0.5"/>
    </inkml:brush>
    <inkml:brush xml:id="br1">
      <inkml:brushProperty name="width" value="0.35" units="cm"/>
      <inkml:brushProperty name="height" value="0.35" units="cm"/>
      <inkml:brushProperty name="color" value="#CC912C"/>
      <inkml:brushProperty name="ignorePressure" value="1"/>
      <inkml:brushProperty name="inkEffects" value="gold"/>
      <inkml:brushProperty name="anchorX" value="-138608.3125"/>
      <inkml:brushProperty name="anchorY" value="-86942.48438"/>
      <inkml:brushProperty name="scaleFactor" value="0.5"/>
    </inkml:brush>
    <inkml:brush xml:id="br2">
      <inkml:brushProperty name="width" value="0.35" units="cm"/>
      <inkml:brushProperty name="height" value="0.35" units="cm"/>
      <inkml:brushProperty name="color" value="#CC912C"/>
      <inkml:brushProperty name="ignorePressure" value="1"/>
      <inkml:brushProperty name="inkEffects" value="gold"/>
      <inkml:brushProperty name="anchorX" value="-141276"/>
      <inkml:brushProperty name="anchorY" value="-88375.85938"/>
      <inkml:brushProperty name="scaleFactor" value="0.5"/>
    </inkml:brush>
    <inkml:brush xml:id="br3">
      <inkml:brushProperty name="width" value="0.35" units="cm"/>
      <inkml:brushProperty name="height" value="0.35" units="cm"/>
      <inkml:brushProperty name="color" value="#CC912C"/>
      <inkml:brushProperty name="ignorePressure" value="1"/>
      <inkml:brushProperty name="inkEffects" value="gold"/>
      <inkml:brushProperty name="anchorX" value="-143155.89063"/>
      <inkml:brushProperty name="anchorY" value="-89108.44531"/>
      <inkml:brushProperty name="scaleFactor" value="0.5"/>
    </inkml:brush>
    <inkml:brush xml:id="br4">
      <inkml:brushProperty name="width" value="0.35" units="cm"/>
      <inkml:brushProperty name="height" value="0.35" units="cm"/>
      <inkml:brushProperty name="color" value="#CC912C"/>
      <inkml:brushProperty name="ignorePressure" value="1"/>
      <inkml:brushProperty name="inkEffects" value="gold"/>
      <inkml:brushProperty name="anchorX" value="-145392.96875"/>
      <inkml:brushProperty name="anchorY" value="-90359.8125"/>
      <inkml:brushProperty name="scaleFactor" value="0.5"/>
    </inkml:brush>
    <inkml:brush xml:id="br5">
      <inkml:brushProperty name="width" value="0.35" units="cm"/>
      <inkml:brushProperty name="height" value="0.35" units="cm"/>
      <inkml:brushProperty name="color" value="#CC912C"/>
      <inkml:brushProperty name="ignorePressure" value="1"/>
      <inkml:brushProperty name="inkEffects" value="gold"/>
      <inkml:brushProperty name="anchorX" value="-146542.60938"/>
      <inkml:brushProperty name="anchorY" value="-91375.17969"/>
      <inkml:brushProperty name="scaleFactor" value="0.5"/>
    </inkml:brush>
    <inkml:brush xml:id="br6">
      <inkml:brushProperty name="width" value="0.35" units="cm"/>
      <inkml:brushProperty name="height" value="0.35" units="cm"/>
      <inkml:brushProperty name="color" value="#CC912C"/>
      <inkml:brushProperty name="ignorePressure" value="1"/>
      <inkml:brushProperty name="inkEffects" value="gold"/>
      <inkml:brushProperty name="anchorX" value="-148368.95313"/>
      <inkml:brushProperty name="anchorY" value="-95115.11719"/>
      <inkml:brushProperty name="scaleFactor" value="0.5"/>
    </inkml:brush>
    <inkml:brush xml:id="br7">
      <inkml:brushProperty name="width" value="0.35" units="cm"/>
      <inkml:brushProperty name="height" value="0.35" units="cm"/>
      <inkml:brushProperty name="color" value="#CC912C"/>
      <inkml:brushProperty name="ignorePressure" value="1"/>
      <inkml:brushProperty name="inkEffects" value="gold"/>
      <inkml:brushProperty name="anchorX" value="-150737.82813"/>
      <inkml:brushProperty name="anchorY" value="-96131.11719"/>
      <inkml:brushProperty name="scaleFactor" value="0.5"/>
    </inkml:brush>
    <inkml:brush xml:id="br8">
      <inkml:brushProperty name="width" value="0.35" units="cm"/>
      <inkml:brushProperty name="height" value="0.35" units="cm"/>
      <inkml:brushProperty name="color" value="#CC912C"/>
      <inkml:brushProperty name="ignorePressure" value="1"/>
      <inkml:brushProperty name="inkEffects" value="gold"/>
      <inkml:brushProperty name="anchorX" value="-153841.51563"/>
      <inkml:brushProperty name="anchorY" value="-98027.69531"/>
      <inkml:brushProperty name="scaleFactor" value="0.5"/>
    </inkml:brush>
    <inkml:brush xml:id="br9">
      <inkml:brushProperty name="width" value="0.35" units="cm"/>
      <inkml:brushProperty name="height" value="0.35" units="cm"/>
      <inkml:brushProperty name="color" value="#CC912C"/>
      <inkml:brushProperty name="ignorePressure" value="1"/>
      <inkml:brushProperty name="inkEffects" value="gold"/>
      <inkml:brushProperty name="anchorX" value="-154861.34375"/>
      <inkml:brushProperty name="anchorY" value="-99165.64063"/>
      <inkml:brushProperty name="scaleFactor" value="0.5"/>
    </inkml:brush>
    <inkml:brush xml:id="br10">
      <inkml:brushProperty name="width" value="0.35" units="cm"/>
      <inkml:brushProperty name="height" value="0.35" units="cm"/>
      <inkml:brushProperty name="color" value="#CC912C"/>
      <inkml:brushProperty name="ignorePressure" value="1"/>
      <inkml:brushProperty name="inkEffects" value="gold"/>
      <inkml:brushProperty name="anchorX" value="-156485.26563"/>
      <inkml:brushProperty name="anchorY" value="-99889.14063"/>
      <inkml:brushProperty name="scaleFactor" value="0.5"/>
    </inkml:brush>
    <inkml:brush xml:id="br11">
      <inkml:brushProperty name="width" value="0.35" units="cm"/>
      <inkml:brushProperty name="height" value="0.35" units="cm"/>
      <inkml:brushProperty name="color" value="#CC912C"/>
      <inkml:brushProperty name="ignorePressure" value="1"/>
      <inkml:brushProperty name="inkEffects" value="gold"/>
      <inkml:brushProperty name="anchorX" value="-158930.46875"/>
      <inkml:brushProperty name="anchorY" value="-101596.97656"/>
      <inkml:brushProperty name="scaleFactor" value="0.5"/>
    </inkml:brush>
    <inkml:brush xml:id="br12">
      <inkml:brushProperty name="width" value="0.35" units="cm"/>
      <inkml:brushProperty name="height" value="0.35" units="cm"/>
      <inkml:brushProperty name="color" value="#CC912C"/>
      <inkml:brushProperty name="ignorePressure" value="1"/>
      <inkml:brushProperty name="inkEffects" value="gold"/>
      <inkml:brushProperty name="anchorX" value="-157801.67188"/>
      <inkml:brushProperty name="anchorY" value="-100591.55469"/>
      <inkml:brushProperty name="scaleFactor" value="0.5"/>
    </inkml:brush>
  </inkml:definitions>
  <inkml:trace contextRef="#ctx0" brushRef="#br0">1 4433,'0'0,"0"-5,0-9,13-12,6-6,27-16,30-15,35-19,24-11,24-13,4 4,-8 12,-20 15,-27 22,-26 12,-21 15,-22 11</inkml:trace>
  <inkml:trace contextRef="#ctx0" brushRef="#br1" timeOffset="1381.303">162 4209,'0'0,"0"5,0 9,0 5,0 6,0 10,0 10,6 1,7 12,1 5,11 3,4 7,3 8,2 5,1-7,0 3,-1-5,0-10,-2-10,-6-9,0-7,0-5,0-10,3-8,0-8,-5-11,-22 1,-1-1,1 1,-1-1,1 0,-1 0,1 1,-1-1,1 0,-1 0,0-1,0 1,1 0,23-19,2-7,3-10,8-2,7-8,14 0,5 3,24-17,14-3,7-5,-4 12,-3 1,-8 14,-22 5,-15 5,-12 8,-9 8,-11 7</inkml:trace>
  <inkml:trace contextRef="#ctx0" brushRef="#br2" timeOffset="2633.95">323 4626,'0'0,"5"0,9 0,6 0,5-6,4-1,2-6,8 1,8-5,0-4,4 3,-2 2,3-1,-3 4,-5-4,-3-3,-4 3,-2 3,-2 5,-1 3,0-4,-1 2,0-5,1 1,0 2,-6 3</inkml:trace>
  <inkml:trace contextRef="#ctx0" brushRef="#br3" timeOffset="4605.673">1192 4883,'0'0,"0"5,0 10,0 4,0 13,0 16,0 4,6 6,0-4,1 3,5-5,-2-5,-1-6,-2-3,-3-3,5-3,-1 0,-1-1,-2 1,-8-7,-8-1,-1 1,-19 2,-5-5,-22 7,-9 8,-11 3,-2 0,7 6,10-9,4-1,15-3,6-1,5-8,3 0,7 1,13-5,11-21,-2 1,1 0,0 1,0-1,0 0,0 1,0-1,0 0,0 0,0 1,0-1,0 0,0 1,0-1,0 0,0 1,0-1,0 0,0 1,0-1,1 0,-1 0,0 1,0-1,0 0,0 0,1 1,-1-1,0 0,0 0,0 0,1 1,-1-1,0 0,21-3,15-11,19-9,10-12,24-16,2-3,6-5,9-3,0-2,0-1,5 0,-3 0,-8 6,-3 7,-9 1,-1 4,-13 5,-4 4,-6 3,-8 8,-1 8,-6 1,-5 5,-5-3,-3 4,-9 2</inkml:trace>
  <inkml:trace contextRef="#ctx0" brushRef="#br4" timeOffset="6554.458">1705 6040,'0'0,"-5"0,-9 0,-6 0,-5 0,-4 0,4 7,-1 12,-1 1,5 18,0 10,-2 8,-2 12,-2 17,5-5,-2 5,6-3,5 2,5-10,4 2,3-10,2 4,0-2,1-7,0-1,0-1,0 1,-1 1,7 0,-1-4,7 0,6-6,-2-5,4 1,3-3,2-10,3-3,2 5,1-8,0 1,1-7,0-7,-1-5,1-4,-1-4,1-2,5-1,1 0,6-6,6-7,-2-13,-3-5,-3-4,3-1,-3 0,-9 2,-3-7,-8 2,-2 0,-5-4,2-5,-5-12,-2-10,2-10,-2-8,-3-11,-2-3,-2 11,-3 8,0 14,-1 6,0 11,-1 8,1-1,-7 5,0 2,-6-4,-6-4,2 0,-4-3,-3 2,-2 10,3 4,-1 3,-1 1,-2 7,-2 6,-1 7,-1 4,-1 3,-1 3,1 1,-1 0,1 0,-1 0,8 0</inkml:trace>
  <inkml:trace contextRef="#ctx0" brushRef="#br5" timeOffset="7997.592">2799 3372,'0'0,"0"5,0 9,6 13,7 17,6 24,6 28,5 23,7 26,9 20,7 21,6 3,3 18,-4 9,7 6,1-9,-5-17,-7-26,-7-32,-6-32,-11-29,-10-22,-8-15,-6-14</inkml:trace>
  <inkml:trace contextRef="#ctx0" brushRef="#br6" timeOffset="8841.334">3121 4370,'0'0,"5"0,9 0,5 0,19 0,17 0,9 0,25 0,9 0,12 0,3 0,-1 0,-4 0,-9 0,-10 0,-9 0,-8 0,-11 0,-9 0,-9 0,-11 0</inkml:trace>
  <inkml:trace contextRef="#ctx0" brushRef="#br7" timeOffset="10874.893">3763 4915,'0'0,"6"0,7 13,7 7,5 12,4 5,3 9,0 7,2 4,-1-1,7 7,-1 2,1 2,-9-6,-1-1,-2 0,0-6,1 0,-6 2,1-5,-5-4,-6 1,2 3,-4-2,-2-4,-4-4,-2-3,-1 3,-2 11,0 7,-7-2,0-5,-6-4,0-6,-4-11,3-3,-5-9,-2-6,-4 1,-3-4,-2-2,-2-4,0 6,12-9,21-2,-1 1,0 0,0 0,0 0,0 0,-1 0,1 0,0 0,0 0,0 0,0 0,0 0,0 0,-1 0,1 0,0 0,0 0,0 0,0 0,0 0,0 0,0 0,0 0,-1-1,1 1,0 0,0 0,0 0,0 0,0 0,0 0,0 0,0-1,0 1,0 0,0 0,0 0,0 0,0 0,0 0,0-1,0 1,0 0,0 0,0 0,0 0,0 0,0 0,0-1,0 1,0 0,0 0,0 0,0 0,0 0,0 0,0 0,1-1,-1 1,0 0,0 0,0 0,0 0,0 0,0 0,0 0,14-15,16-6,20-6,11-10,6-2,16-7,8 0,5-5,3 3,-5 3,-8 4,-6 10,0 3,-18 1,-3 6,-9 0,0-1,1-3,3 4,-4-1,4-2,1-2,-3-3,-4 5,-5 6,-5 6,-3-2,-1 4,-2-4,-1 2,-6 2</inkml:trace>
  <inkml:trace contextRef="#ctx0" brushRef="#br8" timeOffset="12662.111">5177 3212,'0'0,"0"6,0 7,0 7,0 5,0 3,0 4,0 1,0 0,0 7,0 6,0 1,0 4,0-3,0 10,0 3,0-3,7 8,6 0,7 1,5-13,-3 0,3-7,1-6,2-3,-5-4,8-8,1-1,-5 0,6 1,1-5,1-5,0 1,-1-4,-7 3,6-3,0-3,0-3,1-3,0-2,-1-1,0-1,-1-1,0 1,1-1,-1-6,-6-6,-1-13,-6-12,1-4,-5-8,-4 1,-3-10,-4-3,-3-4,0-7,-2-13,0-13,1 1,-1-8,-6 0,-6 7,-7 16,-5 8,-4 14,4 10,-1 9,-7 0,-2 2,-1 10,0 1,1 8,0 0,2 6,0 4,1 4,-1 4,1 1,0 2,0 1,0 0,0 0,7 6,-1 0,1 6,4 5,-1 12,-1-2,-2 3,4-1,-2 2,5-1,-2-5,5-1,3 1,4 1,-3 2,2 0,2 2,2-6</inkml:trace>
  <inkml:trace contextRef="#ctx0" brushRef="#br9" timeOffset="13860.904">6335 3083,'0'0,"0"-5,0-9,6-6,14-5,6-4,6 4,8-2,3 1,-1 4,4 0,-1 4,-3 5,-2-1,-3 2,-2 3,-2 3,-1 3,0 1,-1 1,-5 1</inkml:trace>
  <inkml:trace contextRef="#ctx0" brushRef="#br10" timeOffset="16694.31">6528 3726,'0'0,"5"-6,9-1,6-6,12-6,9-11,4-4,7 4,3-1,-2 1,-3-1,-6 1,-4 5,-4 7,-9-1,-1 6,-8-4,1 4,2 3,3-3,-4-4,2-4,2 2,2 3,2 5,-4-3,1 4,-6-5,-5-10,-5-11,-10-4,-16-20,-16-33,-12-37,-10-28,-6-14,-5 0,-1-6,-6-4,-1 9,8 10,8 25,2 9,14 13,5 9,4 6,3 17,7 3,1 6,5 11,-1 10,4 9,3 6,4 17,3 17,2 13,2 18,0 9,7 10,7 8,6 5,5 5,-2 2,2 7,1 1,2 6,2 5,1 11,0-3,1-3,1 0,-7-13,6 8,1 1,-6 5,0 9,0-4,1 1,1 0,1-7,1-6,1-6,-7-6,1-4,0 4,1 6,1 6,2 11,1 5,0 3,2-7,-1 0,0-14,1-7,-1-7,-6-3,-1-8,1 0,-5-8,0-4,2-4,-4-4,-4-2,-5-2,2-7,4-7,4-1,-1 3,3 2,2-2,-4 1,2 3,2-5,-4 3,1 1,-4 3,2-4,-3 2,-4 1,2-5,-3-5</inkml:trace>
  <inkml:trace contextRef="#ctx0" brushRef="#br11" timeOffset="18523.426">8489 1764,'0'0,"0"-5,-7-2,-6 0,-6 2,-6 1,3 8,-3 1,5 7,6 13,-3 5,5 11,2 8,4 1,2 10,2-3,2 3,0 7,1-4,-1 6,1 0,-1 0,7-1,7 6,6-8,5 6,4-2,2 0,2-8,0-8,-6-8,6-6,0-11,-5-3,-1-8,0-6,1-5,1-4,1-2,1-1,1-1,0-1,0 1,1-6,-7-6,-1-7,1-5,1-4,1-2,2-15,1-7,0-13,-5 2,-1-1,-5-1,-6 7,-6 1,-3 6,-3 0,-2-2,-7 4,-7-2,-6-3,0 4,-2-2,-10-3,-2-1,-3 3,-5-2,-1 5,2 6,-5 10,8 4,-3 3,-4 1,0 6,3 6,2 4,2 6,3 2,8 9,1 1,1 1,5 5,5 4,-1 0,-2-4,2 4,4-4</inkml:trace>
  <inkml:trace contextRef="#ctx0" brushRef="#br12" timeOffset="22029.037">8875 4079,'0'0,"0"-5,6-3,7 2,7 1,18 1,11 1,8-4,13-7,16-6,14-5,12-10,9-9,6-8,3-6,-6-5,-12-1,-13 10,-26 8,-17 6,-13 11,-15 4,-12 1,-8-1,-5-8,-4-15,-1-21,-20-19,-13-24,-12-25,-10-22,1-9,-10-12,-1 7,-2 8,7 11,8 9,7 21,12 18,6 10,2 12,7 15,0 7,5 3,-3 14,4 7,4 4,-3 3,2 2,2-1,4-6,-5 5,-5 0,1-5,2-8,-3 0,2 1,-4 3,3-5,-3 3,3 1,3 3,-4 2,4-5,-4 8,2 1,2-5,-2 0,-5 0,2 1,-3 1,2 1,5 1,-3 6,3 2,3-1,-4 0,3 11,1 11,3 19,2 17,2 7,8 3,1 7,-1-1,0-3,5-4,-2-2,6-4,-2-1,4-8,-3-1,-2 0,-3 1,2 2,-1 1,4 8,-2 1,-3 1,5-2,4 0,-3-3,5 7,-4-2,-4 0,3-1,4-9,-3 5,3-7,-3 1,-3 5,2-5,-4 1,5 0,-3 0,-3 2,4 6,3 7,5 8,4-1,-3-3,-5-4,1-10,-5-4,3-3,3 1,-3 0,-3 7,2 1,-3 8,3 0,4-2,-3-2,-3 5,2-3,3-2,-2 5,2 4,4-2,-4 5,3 2,1-2,3 2,3 2,1 2,1-3,-5 0,0 9,0-5,1 2,-5-1,2-11,0 1,-5-6,3-4,-5-4,-4-1,2-9,-4 5,4 1,4 1,4 13,4 13,15 19,9 25,1 13,5 5,-4-8,-11-18,-6-18,-9-18,-10-12,-8-9,-4-12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3:52:20.200"/>
    </inkml:context>
    <inkml:brush xml:id="br0">
      <inkml:brushProperty name="width" value="0.35" units="cm"/>
      <inkml:brushProperty name="height" value="0.35" units="cm"/>
      <inkml:brushProperty name="color" value="#808080"/>
      <inkml:brushProperty name="fitToCurve" value="1"/>
    </inkml:brush>
  </inkml:definitions>
  <inkml:trace contextRef="#ctx0" brushRef="#br0">109 291 0,'-27'0'250,"1"27"-235,26-1 17,-27-26-17,1 0 17,26 27-17,0-1 63,0 1 16,26-27 94,-26-27-173,27 27 1,-1-26-16,1-1 15,-1 27-15,1 0 16,-27-26 0,26-1-1,0 1 1,1 26 15,-1-26-15,1 26 31,-27-27-16,26 27-15,-52 27 124,-1-27-140,1 26 16,-1 0-16,1 1 15,0-1 1,-1 1 0,1-1-1,26 1 17,-27-1-17,54-26 126,-1 0-126,1 0 1,-27-26-16,0-1 16,26 27-1,0-26-15,1 26 16,-27-27 0,26 27-16,1 0 31,-1-26-31,-26-1 15,27 27 1,-27-26 0,26 26-1,1 0 17,-27-26-17,-27 26 126,1 26-110,26 0-31,0 1 16,0-1 15,-27 1-15,27-1 15,0 1 16,27-27 31,-1-27-63,1 27 17,-1 0-17,-26-26 1,27 26 0,-1 0 15,-26 26 94,0 1-110,0-54 110,0 1-109,0-1-16,0 1 47,26 26-16,-26 26 110,0 1-141,0-1 15,0 1 1,0-1-16,-26-26 16,26 27-1,0-1-15,0 1 16,0-1 0,0 0-1,0 1 16,26-27 48,1 0-48,-1 0-31,1 0 15,-1 0 1,1-27 0,-27 1 15,0 0 0,26 26-15,-26-27-1,0 1 32,27 26-47,-27-27 78,0 1-31,0-1-15,0 1-1,0-1 31,0 1 79,0-1-63,0 1 16,-27 0-79,27-1 1,0 1-16,-26 26 16,-1-27-16,1 1 15,-27-1 1,26 1-16,1-1 16,26 1-1,-26 26 1,-1 0 15,27-27-15,-26 27 31,-1 0 249,27 27-280,-26-1 15,-1-26-15,27 27 15,-26-27-15,-1 26-1,1-26 17,-1 0-17,1 0 32,0 0 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3:52:28.311"/>
    </inkml:context>
    <inkml:brush xml:id="br0">
      <inkml:brushProperty name="width" value="0.35" units="cm"/>
      <inkml:brushProperty name="height" value="0.35" units="cm"/>
      <inkml:brushProperty name="color" value="#808080"/>
      <inkml:brushProperty name="fitToCurve" value="1"/>
    </inkml:brush>
  </inkml:definitions>
  <inkml:trace contextRef="#ctx0" brushRef="#br0">0 212 0,'26'0'234,"-26"-27"-218,27 27-16,-27-26 15,26-1 1,1 27-16,-1-26 16,1 26-1,-1 0 1,1-27-1,-1 1 32,0 26-47,1 0 16,-1 0 0,1-27-16,-1 27 15,1 0 1,-1 0-1,-26-26 1,27 26 0,-1 0 15,1 0 0,-1 0-15,1 0 31,-1 0-16,0 0 0,1 0 32,-1 0 93,-26 26-31,27-26-109,-27 27-1,0-1 1,0 1 62,0-1-16,0 1 1,0-1-32,26-26 94,-26-26-62,0-1-63,0 1 31,27 26 203,-1 0-171,-26 26-32,27-26-31,-27 27 16,0-1-1,26 1-15,-26-1 16,0 0 15,27 1-31,-27-1 16,26 1-1,0-1-15,-26 1 16,27-27 0,-27 26 15,26 1 16,-26-54 93,0 1-108,-26-1-32,26 1 15,0-1 1,-27 1-16,27-1 16,-26 27-1,26-26 1,0 0-16,-26-1 31,26 1-15,0-1-1,0 1 17,-27 26 14,27-27-30,0 1 15,-26 26-15,26 26 171,0 1-155,0-1-32,0 1 31,26-1-31,-26 1 16,0-1-16,0 0 46,0 1-30,0-1 15,0 1-15,0-1 15,0 1 0,27-27 16,-27 26-31,0 1 31,26-27-47,-26 26 15,26 1 32,-26-1 0,27-26-31,-1 0 31,-26 26 15,27-26-46,-27 27 31,26-1 156,-26 1-63,0-1-77,0 1-1,0-54 235,-26 1-281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3:52:31.496"/>
    </inkml:context>
    <inkml:brush xml:id="br0">
      <inkml:brushProperty name="width" value="0.35" units="cm"/>
      <inkml:brushProperty name="height" value="0.35" units="cm"/>
      <inkml:brushProperty name="color" value="#808080"/>
      <inkml:brushProperty name="fitToCurve" value="1"/>
    </inkml:brush>
  </inkml:definitions>
  <inkml:trace contextRef="#ctx0" brushRef="#br0">0 0 0,'27'0'250,"-1"0"-219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3:52:49.691"/>
    </inkml:context>
    <inkml:brush xml:id="br0">
      <inkml:brushProperty name="width" value="0.10583" units="cm"/>
      <inkml:brushProperty name="height" value="0.10583" units="cm"/>
      <inkml:brushProperty name="color" value="#808080"/>
      <inkml:brushProperty name="fitToCurve" value="1"/>
    </inkml:brush>
  </inkml:definitions>
  <inkml:trace contextRef="#ctx0" brushRef="#br0">0 141 0,'26'26'297,"-26"1"-297,27-27 15,-27 26 1,26 1-1,-26-1 1,0 1-16,0-1 31,27-26 47,-27 27-78,26-27 141,1 0-47,-27-27-79,0 1 17,0-1-32,0 1 31,0-1-15,0 1 62,-27 26 172,1 0-172,-1 0 109,27-27-30,0 1-1,0-1-109,27 27-32,-1-26 17,-26 0-1,27 26-31,-27-27 172,0 1-94,0 52 141,0 1-188,0-1-31,0 0 15,0 1 1,0-1 0,0 1-16,26-27 31,-26 26-15,0 1-1,0-1 16,0 1 1,0-1-1,27-26 110,-27 27-126,26-27 16,1 26 48,-1-26-33,-26 26 439,27 1-454,-1-1 16,-26 1-16,26-27-31,1 0 78,-54 0 219,1-27-281,0 1-1,-1-27-15,1 27 0,-1-27 16,1 26 0,-1 1-1,1-1 1,26 1-16,0-1 16,-27 27-16,27-26 31,-26 26 16,26-27 0,0 1 140,26 26-109,1 0-47,-1 26 1,1-26-17,-27 27 17,26-1-32,1-26 15,-27 27 1,26-1-16,-26 1 31,27-27-31,-27 26 16,26-26-1,0 0 17,-26 27-17,0-1 16,0 1 1,0-1 30,0 0 376,0 1-360,0-1 156,0 1-109,0-1-31,0 1 15,0-1-15,0-52 265,0-1-359,-26 1 16,26-27 0,-26 53-16,-1-53 15,1 0 1,-1 27-16,1-1 16,26-26-1,-27 27-15,27-1 16,0 1-1,-26-1 1,26 1 0,0 0 46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3:52:55.409"/>
    </inkml:context>
    <inkml:brush xml:id="br0">
      <inkml:brushProperty name="width" value="0.10583" units="cm"/>
      <inkml:brushProperty name="height" value="0.10583" units="cm"/>
      <inkml:brushProperty name="color" value="#808080"/>
      <inkml:brushProperty name="fitToCurve" value="1"/>
    </inkml:brush>
  </inkml:definitions>
  <inkml:trace contextRef="#ctx0" brushRef="#br0">132 238 0,'0'26'296,"0"1"-280,0-1 0,0 1 15,0-1 0,0 0 0,0 1 16,0-1 47,0 1-47,27-27-31,-1 0 46,-26 26 63,27-26-94,-27-26 126,0-1-157,-27 27 31,27-26-31,-26-1 15,26 1 1,-27 26 0,27-26-16,0-1 31,0 1 0,0-1 32,0 1-16,0-1-1,-26 27 48,26 27 47,0-1-126,0 1 17,0-1 15,0 1-16,-27-27 328,1 0-234,0 0-47,52 26 329,0 0-376,-26 1 31,27-27-15,-1 0 125,1 0-47,-27-27 0,0 1-94,0 0-31,0-1 16,-27 27-16,27-26 16,-26 26 15,26-27-16,0 1 32,0-1 16,0 1 15,0-1-47,0 1 94,0-1-47,0 1 0,0-1 313,-27 27-375,27-26-1,-26 26 1,0-26 15,-1 26 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3:53:12.075"/>
    </inkml:context>
    <inkml:brush xml:id="br0">
      <inkml:brushProperty name="width" value="0.10583" units="cm"/>
      <inkml:brushProperty name="height" value="0.10583" units="cm"/>
      <inkml:brushProperty name="color" value="#808080"/>
      <inkml:brushProperty name="fitToCurve" value="1"/>
    </inkml:brush>
  </inkml:definitions>
  <inkml:trace contextRef="#ctx0" brushRef="#br0">0 0 0,'0'26'250,"0"1"-235,0-1 1,0 1 0,0-1 15,0 1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3:53:17.358"/>
    </inkml:context>
    <inkml:brush xml:id="br0">
      <inkml:brushProperty name="width" value="0.10583" units="cm"/>
      <inkml:brushProperty name="height" value="0.10583" units="cm"/>
      <inkml:brushProperty name="color" value="#808080"/>
      <inkml:brushProperty name="fitToCurve" value="1"/>
    </inkml:brush>
  </inkml:definitions>
  <inkml:trace contextRef="#ctx0" brushRef="#br0">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3:53:29.707"/>
    </inkml:context>
    <inkml:brush xml:id="br0">
      <inkml:brushProperty name="width" value="0.10583" units="cm"/>
      <inkml:brushProperty name="height" value="0.10583" units="cm"/>
      <inkml:brushProperty name="color" value="#808080"/>
      <inkml:brushProperty name="fitToCurve" value="1"/>
    </inkml:brush>
  </inkml:definitions>
  <inkml:trace contextRef="#ctx0" brushRef="#br0">2349 211 0,'0'27'187,"27"79"-171,26 26-1,26 106 1,-52-106-16,52 1 16,-79-54-1,26-26 1,-26-26-16,0-1 15,27-26 1,-27 26 0,0 1 15,0-1 16,0-52 47,0-53-79,-79-27 1,-27-106-16,0 0 15,26 27 1,28 0-16,-28 53 16,80 79-16,-26 0 15,-1 26 1,27 1-16,0 52 125,0 27-109,80 159-1,-1-27 1,-26 0-16,0-26 15,-27-53 1,1-53-16,-1-27 16,-26 1-1,0-1 1,0 1 46,27-27 1,-27-27-47,0 1-16,0-1 15,0-26 1,0 27-16,0-1 15,0 1 1,0 0-16,0-1 16,0 1 31,0 52-1,0 27-30,26 26 0,-26-26-1,0 0-15,27-26 16,-27-1 0,0 1-1,26-54 79,-26-52-94,0-1 16,0-78-1,-26 25-15,26 28 16,-27 25-16,27 27 15,-26 27 1,26-1 0,0 1-1,-27 26 1,27-27 0,0 54 93,27-1-93,-1 27-1,1 0 16,-27-26-31,0-1 16,0 1 47,0-54-17,0-26-46,-53-26 16,0-1 0,26 54-1,1-27 1,26 27-16,0-1 16,0 1-1,0 52 79,0 1-78,53 52-16,0 0 15,26 27-15,-26-26 16,-27-1-1,27 27-15,-26-53 16,-1-27 0,1 1-16,-1-27 15,-26 26 1,0 0 0,27-26-1,-54-26 63,1-27-62,-27 0 0,26 0-16,1 27 15,-1-1-15,1 1 16,0-1-1,52 107 64,53-1-79,-26-26 15,-26 26 1,-1 1-16,1-80 15,-27 26 1,26 1-16,-26-1 31,0-105 32,-79-1-48,26-52-15,-53-53 16,27 53 0,26 52-16,26 27 15,1 27 1,-1-27-16,1 27 47,26 52 0,0 27-32,0 106-15,0 105 16,0-52-16,26 0 16,-26-27-1,27-106-15,-27 1 16,0-28-1,0-25-15,26-1 16,-26 1 0,0-54 62,0-26-63,-26-52 1,26 78-16,-27-79 16,1 80-1,26-1-15,0 1 16,0 0-16,0-1 31,-27 27 32,27 53-63,0 159 15,133 105 1,-107-26 0,54-79-16,-1-80 15,-53-52 1,-26-54-16,27 0 15,-27 1 1,0-1 15,0-105 16,-53-133-31,-79-132-1,52 27-15,1 26 16,52 132 0,-52-26-16,79 132 15,-26 0-15,26 27 16,0-1 15,0 54 47,52 237-62,28 1 0,-54-27-1,54-53-15,-54-106 16,-26-26-1,27 0-15,-27-26 16,0-1 15,-27-105 32,1-27-63,-27 0 15,-27 0 1,54 53 0,-1 0-16,27 27 15,0 0 1,0 52 93,0 53-109,0 54 32,0-27-32,0 52 15,0-52 1,0-53-16,0-27 15,0 1 1,0-1-16,0 1 16,0-1-1,-26-26 32,0 0-31,26-26-1,-27-27-15,-26-79 16,0-80-16,-26-26 16,52-27-1,-25 1 1,25 78-16,1-25 16,26 131-16,-27 28 15,27-1 1,0 26-16,0 1 31,-26 26 0,-27 79-15,-132 265 0,-1 185-1,1-79-15,53-106 16,26-132-1,80-80-15,-1-79 16,27 0-16,0-27 16,-26-26 46,26-53-46,0-105-16,0-107 15,53-79-15,-53 79 16,26 54 0,-26 105-16,0 0 15,0 80 1,0-1 0,0 1-1,-26 79 63,-27 158-62,-80 160 0,-52 26-16,26 26 15,27-26 1,0-133-16,52-26 15,54-105-15,0-80 16,-1 0 0,27-27-16,0 1 31,0-54 16,-26-105-47,26-186 15,26-52 1,1-1-16,25-52 16,28-27-1,-80 133-15,53-1 16,-27 160 0,-26 25-16,0 80 15,0 27 1,0-27-16,0 132 140,0 80-124,-53 79-16,27 80 16,-54-27-1,28-27-15,52-105 16,-27-80 0,27-26-16,0 0 15,0-26-15,0-54 94,0-26-78,0-26-16,0 0 15,27 26 1,-27 0-16,26 26 15,-26 1 17,26 26 15,1 0-1,-27 159-46,0 105 16,0 107 0,0-1-16,0 0 15,0-52 1,0-106-16,0-133 16,0-26-16,0 0 15,0-27 1,79-184 46,54-160-46,-54-79-16,53 80 16,-52-27-1,-1 132-15,-53-26 16,1 159-1,-27 26-15,26 0 16,-26 26 0,0 1-16,0-1 31,0 54 16,0 132-32,0 105 1,0 80-16,-53-26 16,27-107-1,26-52-15,0-106 16,0 0-16,0-27 16,0 1-1,53-186 48,79-211-63,133-133 15,-27 53 1,-79 133 0,-54 131-16,-25 54 15,-54 79 1,-26 27-16,0-1 15,0 80 64,-79 238-64,0 80-15,-80 26 16,53-27-1,0-26-15,53-132 16,27-80 0,26-53-16,-27-26 15,27-26-15,0-1 16,0 1 0,27-80 46,79-159-46,158-132-16,-105 0 31,0 106-31,-53 53 16,-27 52-1,-53 54-15,1 53 16,-27-1-1,26 1-15,-26-1 16,0 212 78,-79 27-94,0 26 15,-1 0 1,54-132-16,-1-53 16,27 0-16,0-27 15,0 1 32,27-27-47,52-53 16,106-132-1,53-53-15,1 26 16,-28-26 0,-105 53-16,0 105 15,-53 1-15,-27 79 16,-26-27 0,27 27 62,-27 80-63,-27 26 1,-52 79-16,26-53 16,26-52-1,1-28-15,26-25 16,0-1-1,106-131 32,132-81-31,27-105 0,79-106-16,-133 133 31,-52 79-31,-80 105 15,-26-26 1,-26 80-16,-1 26 16,-52 26 62,-27 107-63,-80 105-15,28 0 16,-28 0-16,-25 0 16,52 0-1,0-52-15,79-81 16,-25-52 0,52 0-16,-27-26 15,27-1 1,53-52 78,-53-1-79,26 27-15,1 0 16,-1-26-16,1 26 15,-1-27 1,1 1 15,-1 26-31,1-27 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3:54:08.563"/>
    </inkml:context>
    <inkml:brush xml:id="br0">
      <inkml:brushProperty name="width" value="0.10583" units="cm"/>
      <inkml:brushProperty name="height" value="0.10583" units="cm"/>
      <inkml:brushProperty name="color" value="#808080"/>
      <inkml:brushProperty name="fitToCurve" value="1"/>
    </inkml:brush>
  </inkml:definitions>
  <inkml:trace contextRef="#ctx0" brushRef="#br0">187 0 0,'0'27'329,"-27"-1"-314,1 1 1,26-1-1,-27-26 1,27 27 0,-26-27-1,-1 0 17,27 26-1,-26 1 16,26-1 0,-27-26-32,27 27 95,0-1 124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3:54:18.028"/>
    </inkml:context>
    <inkml:brush xml:id="br0">
      <inkml:brushProperty name="width" value="0.10583" units="cm"/>
      <inkml:brushProperty name="height" value="0.10583" units="cm"/>
      <inkml:brushProperty name="color" value="#808080"/>
      <inkml:brushProperty name="fitToCurve" value="1"/>
    </inkml:brush>
  </inkml:definitions>
  <inkml:trace contextRef="#ctx0" brushRef="#br0">239 108 0,'0'27'343,"-26"-27"-327,0 0 15,26 26-15,-27-26 15,27 27 16,0-1 47,-26-26-47,26 27-1,-27-27 95,27 26-78,0 1 15,-26-27 0,26 26-31,-27-26 78,27 27-94,-26-1 63,26 1 124,-27-27-202,27 26 125,0 0 156,0 1-141,0-1 250,0 1 47,27-27 282,-27-27-735,26 27 31,-26-26-31,27 26 15,-27-27 1,26 27 0,-26-26 15,0 0 0,27 26-31,-27-27 94,26 27-32,-26-26-62,0-1 79,27 27-64,-27-26 1,0-1-1,26 27 17,-26-26-1,0-1 0,0 1 16,0-1 31,0 1-15,26 26 15,-26-27-16,0 1 360,0 0-297,0-1-31,0 1 78,-26 26 156,0 0-297,-1 0 0,27 26 1,0 1 61,0-1 126,0 0 0,0 1-141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2:55:32.659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174452.48438"/>
      <inkml:brushProperty name="anchorY" value="-106667.45313"/>
      <inkml:brushProperty name="scaleFactor" value="0.5"/>
    </inkml:brush>
  </inkml:definitions>
  <inkml:trace contextRef="#ctx0" brushRef="#br0">0 1,'0'0,"0"0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3:54:25.944"/>
    </inkml:context>
    <inkml:brush xml:id="br0">
      <inkml:brushProperty name="width" value="0.10583" units="cm"/>
      <inkml:brushProperty name="height" value="0.10583" units="cm"/>
      <inkml:brushProperty name="color" value="#808080"/>
      <inkml:brushProperty name="fitToCurve" value="1"/>
    </inkml:brush>
  </inkml:definitions>
  <inkml:trace contextRef="#ctx0" brushRef="#br0">275 162 0,'-26'0'281,"0"0"-281,-1 0 15,1 0 17,-1 0-17,1 0 1,-1 0 15,27 26 0,-26-26-15,-1 0 15,1 0 126,52 0-1,1 0-141,-1 0-15,27 0 16,-26 0 0,-1-26-16,1 26 31,-1 0-31,0 0 16,1-27-1,-1 27 1,1 0 15,-27-26 110,-27 26-110,1 0-15,-1 0-1,1 0-15,-27 0 16,27 0-16,-1 0 31,1 0-31,-1 0 16,1 0-1,-1 0-15,1 26 32,-1-26 14,54 0 48,-1 0-78,1-26-16,-1 26 15,1 0 1,-1 0-16,1 0 16,26 0-1,-27 0 1,0 0 0,1 0-16,-1 0 15,1 0-15,-1 0 31,-52 0 110,-1 0-141,1 0 16,-1 0-1,1 26-15,0-26 32,26 27-32,-27-27 46,27-27 33,27 27-64,25-26 1,-25 26-16,-1 0 15,1 0 1,-1 0-16,1 0 31,-1 0-31,1 0 16,-54 0 125,-26 0-126,27 26 1,-1-26-1,1 27 1,-1-27 0,1 0-1,26 26-15,-26-26 16,26 27 15,-27-1 0,1-26 1,-1 0 15,80-26 46,0-1-77,-27-26-16,27 53 16,-26-26-1,-1 26-15,-26-27 16,27 27-1,-1 0-15,1 0 47,-54-26 47,1 26-78,-27 0-1,26 0 1,1 0-16,-1 0 16,1 0-1,0 0-15,-1 0 31,1 26-31,-1-26 32,27 27-32,-26-27 15,-1 0 17,27 26-1,27-52 78,26-1-109,0 27 16,-1-26-1,-25-1-15,26 27 16,-53-26-16,26 26 16,1 0-1,-1 0 17,-52 0 46,-27 26-47,26 27-15,27-26-1,-26-1-15,-1 1 16,1-1-1,0 1 1,26-1 0,-27-26-1,27 26 17,-26-26-1,26 27-16,26-27 79,27 0-78,-27-27-16,1 27 15,-27-26 1,26 26-16,1-26 16,-1 26-1,1 0 1,-1 0 31,1 0 203,-1 0-203,1 0-32,-1 0 48,1 0 31,-1 0-16,-26-27-47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3:54:35.942"/>
    </inkml:context>
    <inkml:brush xml:id="br0">
      <inkml:brushProperty name="width" value="0.35" units="cm"/>
      <inkml:brushProperty name="height" value="0.35" units="cm"/>
      <inkml:brushProperty name="color" value="#808080"/>
      <inkml:brushProperty name="fitToCurve" value="1"/>
    </inkml:brush>
  </inkml:definitions>
  <inkml:trace contextRef="#ctx0" brushRef="#br0">291 477 0,'0'26'203,"0"27"-203,-27 53 15,1 0-15,-1 79 16,-52-53 0,53-26-16,-1 26 15,1-79 1,-1 0-16,27 0 16,-26-27-1,26 1-15</inkml:trace>
  <inkml:trace contextRef="#ctx0" brushRef="#br0" timeOffset="1625">1693 0 0,'0'27'312,"-26"-1"-312,26 27 16,-27-26 0,27 26-16,-26-27 15,-27 53 1,0 27-1,26 0-15,-52-27 16,53-26 0,-1 0-16,27 0 15,-26 0 1,-1 0-16,27 0 16,-53 79-1,27 27 1,-54-27-16,80 1 15,-26-54 1,0-26-16,26 26 16,-27-26-1,27 0-15,0-27 16,0 1 0,-26-1-16,26 1 15,0-1-15,0 1 63,0-1-32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3:54:39.575"/>
    </inkml:context>
    <inkml:brush xml:id="br0">
      <inkml:brushProperty name="width" value="0.35" units="cm"/>
      <inkml:brushProperty name="height" value="0.35" units="cm"/>
      <inkml:brushProperty name="color" value="#808080"/>
      <inkml:brushProperty name="fitToCurve" value="1"/>
    </inkml:brush>
  </inkml:definitions>
  <inkml:trace contextRef="#ctx0" brushRef="#br0">1297 424 0,'-27'0'156,"-26"79"-140,-79 27-16,79 26 15,-106 1 1,54 52-16,-1 0 15,0-26-15,53-80 16,26-26 0,1-27-16,0 1 15,-1-1 1,1 1 62</inkml:trace>
  <inkml:trace contextRef="#ctx0" brushRef="#br0" timeOffset="1708">715 0 0,'0'27'157,"-53"-1"-142,0 27 1,0 0-16,-27 53 15,-25-27-15,52-26 16,-27 53 0,1-26-16,53-28 15,-27-25 1,26 26-16,1-27 16,26 1-16,0-1 15,-27-26 32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3:54:46.571"/>
    </inkml:context>
    <inkml:brush xml:id="br0">
      <inkml:brushProperty name="width" value="0.35" units="cm"/>
      <inkml:brushProperty name="height" value="0.35" units="cm"/>
      <inkml:brushProperty name="color" value="#808080"/>
      <inkml:brushProperty name="fitToCurve" value="1"/>
    </inkml:brush>
  </inkml:definitions>
  <inkml:trace contextRef="#ctx0" brushRef="#br0">426 0 0,'0'27'281,"-26"-27"-266,26 26 1,-27-26-16,1 27 16,-1-1-16,1 1 15,-1-1 1,-25 0-16,-1 27 16,26 0-1,-26-26 1,53-1-1,-26-26-15,-1 0 16,27 27 0,-26-27 31,26 26-47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3:10:11.238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gnorePressure" value="1"/>
      <inkml:brushProperty name="inkEffects" value="gold"/>
      <inkml:brushProperty name="anchorX" value="-312896"/>
      <inkml:brushProperty name="anchorY" value="-247867.28125"/>
      <inkml:brushProperty name="scaleFactor" value="0.5"/>
    </inkml:brush>
  </inkml:definitions>
  <inkml:trace contextRef="#ctx0" brushRef="#br0">0 56,'0'0,"6"0,8 0,5 0,6 0,3 0,3 0,1 0,2 0,-2 0,2 0,-2 0,-1 0,2 0,-2 0,1 0,-1 0,1-6,-1 1,2-2,4 3,1 1,1 0,-3 2,-1 1,0 0,-3 0,-5-5,-3-1,2 1,-1 0,3 2,-6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31T13:02:53.579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283587.25"/>
      <inkml:brushProperty name="anchorY" value="-211767.65625"/>
      <inkml:brushProperty name="scaleFactor" value="0.5"/>
    </inkml:brush>
    <inkml:brush xml:id="br1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286351.65625"/>
      <inkml:brushProperty name="anchorY" value="-213950.60938"/>
      <inkml:brushProperty name="scaleFactor" value="0.5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9-07-31T13:02:56.937"/>
    </inkml:context>
    <inkml:brush xml:id="br2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289099.59375"/>
      <inkml:brushProperty name="anchorY" value="-216895.79688"/>
      <inkml:brushProperty name="scaleFactor" value="0.5"/>
    </inkml:brush>
    <inkml:brush xml:id="br3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288061.5"/>
      <inkml:brushProperty name="anchorY" value="-216099.75"/>
      <inkml:brushProperty name="scaleFactor" value="0.5"/>
    </inkml:brush>
    <inkml:brush xml:id="br4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290083.78125"/>
      <inkml:brushProperty name="anchorY" value="-217115.75"/>
      <inkml:brushProperty name="scaleFactor" value="0.5"/>
    </inkml:brush>
    <inkml:brush xml:id="br5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292482.09375"/>
      <inkml:brushProperty name="anchorY" value="-220089.375"/>
      <inkml:brushProperty name="scaleFactor" value="0.5"/>
    </inkml:brush>
  </inkml:definitions>
  <inkml:trace contextRef="#ctx0" brushRef="#br0">0 978 16384,'0'0'0,"4"0"0,6 0 0,4 0 0,3 0 0,17 5 0,21-1 0,37 1 0,26-1 0,18-1 0,8 3 0,-5 0 0,-19-1 0,-16-1 0,-24-1 0,-21 3 0,-15-1 0,-13 0 0,-16-1 0,-14-3-1,-5 0 2,-14 1-1,-22-2 0,-17 1 0,-11-1 0,-11-1 0,-6 1 0,-4 0 0,-7 0 0,3 0 0,9-5 0,10 0 0,15 1 0,13 0 0,6 1 0,11-3 0,5 0 0,4 1 0,1 2 0,-1 0 0,1 1 0,3 6 0,4 5 0,4 9 0,-1 9 0,2 17 0,-3 6 0,1 3 0,3 5 0,1-6 0,2 4 0,1-8 0,1 3 0,1-2 0,1-1 0,3 0 0,1 3 0,5 0 0,3-5 0,4-1 0,7-2 0,7-4 0,1-5 0,0-4 0,-23-25 0,-2 0 0,1 0 0,7 3 0,27 11 0,2-5 0,2-5 0,6-4 0,-1-2 0,5-3 0,3-5 0,8-5 0,-6-4 0,2-5 0,-5-2 0,-3-2 0,-9 0 0,-2 4 0,-2 0 0,-5 4 0,-4 1 0,-3 3 0,-4 3 0,-7-2 0,0 2 0,-6 2 0</inkml:trace>
  <inkml:trace contextRef="#ctx0" brushRef="#br1" timeOffset="1711.416">1568 365 16384,'0'0'0,"0"7"0,0 17 0,0 4 0,0 17 0,0 23 0,0 26 0,0 23 0,0 25 0,0 21 0,0 14 0,0 7 0,0 9 0,0-4 0,0-10 0,0-7 0,0-15 0,0-19 0,0-16 0,0-14 0,0-14 0,0-6 0,0-4 0,5 0 0,0-8 0,4-8 0,0-8 0,-2-11 0,-1-4 0,-2-8 0,-2-6 0,-1-3 0,-1-4 0,0-10 0,0-13-1,0-3 2,-1-14-1,1-20 0,0-29 0,0-28 0,0-35 0,0-15 0,-1-13 0,1-6 0,1 10 0,-1 23 0,0 21 0,0 20 0,0 23 0,0 13 0,0 13 0,0 8 0,0 6 0,4 3 0,10 2 0,4 4 0,13 1 0,21-6 0,15-1 0,12-2 0,12-1 0,1 5 0,-2 1 0,-15 4 0,-9 5 0,-10 4 0,-6 2 0,-9 3 0,-6 1 0,-6 1 0,-3-1 0,-3 1 0,-1 0 0,4-1 0,0 1 0,4-1 0,1 0 0,-2 0 0,-1 0 0,-1 0 0,-7 0 0</inkml:trace>
  <inkml:trace contextRef="#ctx1" brushRef="#br2">2842 1069,'0'0,"0"4,-5 15,1 9,-1 3,1 7,1-2,1 7,1 3,1-4,0 5,0 0,0-3,0-1,0-1,5-4,5 1,-1-4,4-4,-1-2,1-3,3-7,2 0,2-2,1-3,2 1,-1-4,6-3,0-2,4-3,4-2,-1-1,-2 0,-2-5,-8-5,-2 0,-2-8,5-2,0-8,1-6,0-4,0-4,-1-3,0-1,-1-5,-5 5,0-5,-4-4,-4 1,-4 0,-3-2,-2 7,-1 1,-5 2,-5 6,-9 0,-4 0,2 4,-5 8,4 3,-4 4,0 0,0 5,1 4,1 5,0 3,-4 3,0 0,1 2,0 0,2 0,0-1,2 1,0-1,0 0,5 5,0 0,0 4,4 4,3 4,0 2,-3 7,-1 1,1 1,3 0,4-2,2-1,-2-6,1 5,2-1,-4-4,1 0,1 0,2 0,-3 1,0 1,2-3</inkml:trace>
  <inkml:trace contextRef="#ctx1" brushRef="#br3" timeOffset="1181.841">3683 955,'0'0,"4"0,15 0,13 0,22 0,12 0,11 0,7 0,-3 0,-8 0,-12 0,-12 0,-10 0,-9 0,-5 0,-7 0</inkml:trace>
  <inkml:trace contextRef="#ctx1" brushRef="#br4" timeOffset="3225.368">3592 1547,'0'0,"4"0,15 5,17-1,19 1,24-1,11-2,3 0,2-1,-4-1,-15 1,-15-2,-14 1,-11 0,-8 0,-5 0,-2 0,-2 0,1 0,-4-5,-13 1,-1 2,0 0,-1 0,1 0,0 0,-1-1,1 1,0-2,10-37,-3-23,-3-28,2-15,-2-19,-2 0,4 8,-1 7,-1 18,-2 14,-1 14,-2 10,0 11,-1 8,0 8,0 3,-1 2,1 2,0 0,5 10,-1 8,1 8,-1 13,-1 14,-1 18,-1 10,-1 16,0 9,0 6,0 8,0-4,0-5,0-1,-1-2,1-9,0 1,0-4,0-2,0 2,0-1,0 4,0-6,0 3,0 3,0-5,0 2,0-1,-4 3,-1-10,0-1,1-7,1-9,-3-4,0-8,1 0,1 4,2-3,0 2,1-4,1-4,0-3,0-3,1-2,-1-2,0-1,0 1,0-1,0-5</inkml:trace>
  <inkml:trace contextRef="#ctx1" brushRef="#br5" timeOffset="5472.355">5206 0,'0'0,"4"0,1 5,0 4,-1 5,-2 4,0 7,4 7,-1 9,-1 19,0 12,-1 5,-2 3,0-2,-1 3,0-3,0-2,0 2,0 7,-1 8,1 8,0 14,0 14,0 12,0 13,0 7,0-5,0-1,0-8,0-10,0-8,0-12,0-5,0-2,0 3,0-8,0 0,0 1,0-3,0-3,0-3,0-12,0-6,0-6,0-13,0-2,0-10,0-4,0-6,0-5,0-4,0-4,0-2,0-5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3:03:10.368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-293561.90625"/>
      <inkml:brushProperty name="anchorY" value="-227055.32813"/>
      <inkml:brushProperty name="scaleFactor" value="0.5"/>
    </inkml:brush>
    <inkml:brush xml:id="br1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-295937.71875"/>
      <inkml:brushProperty name="anchorY" value="-230055.17188"/>
      <inkml:brushProperty name="scaleFactor" value="0.5"/>
    </inkml:brush>
    <inkml:brush xml:id="br2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-298414.8125"/>
      <inkml:brushProperty name="anchorY" value="-230874.125"/>
      <inkml:brushProperty name="scaleFactor" value="0.5"/>
    </inkml:brush>
    <inkml:brush xml:id="br3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-300683.96875"/>
      <inkml:brushProperty name="anchorY" value="-233138.90625"/>
      <inkml:brushProperty name="scaleFactor" value="0.5"/>
    </inkml:brush>
    <inkml:brush xml:id="br4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-299556.71875"/>
      <inkml:brushProperty name="anchorY" value="-231844.5"/>
      <inkml:brushProperty name="scaleFactor" value="0.5"/>
    </inkml:brush>
    <inkml:brush xml:id="br5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-301112.875"/>
      <inkml:brushProperty name="anchorY" value="-233994.67188"/>
      <inkml:brushProperty name="scaleFactor" value="0.5"/>
    </inkml:brush>
    <inkml:brush xml:id="br6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-303609.15625"/>
      <inkml:brushProperty name="anchorY" value="-234558.35938"/>
      <inkml:brushProperty name="scaleFactor" value="0.5"/>
    </inkml:brush>
    <inkml:brush xml:id="br7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-305598.875"/>
      <inkml:brushProperty name="anchorY" value="-235410.23438"/>
      <inkml:brushProperty name="scaleFactor" value="0.5"/>
    </inkml:brush>
    <inkml:brush xml:id="br8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-307307.03125"/>
      <inkml:brushProperty name="anchorY" value="-239430.10938"/>
      <inkml:brushProperty name="scaleFactor" value="0.5"/>
    </inkml:brush>
  </inkml:definitions>
  <inkml:trace contextRef="#ctx0" brushRef="#br0">536 873,'0'0,"5"0,6 0,4 0,5 0,3 0,7 5,6 1,6 4,-1 0,3 8,1 4,-2 2,1 3,0 0,3 0,-10 5,2 0,-4-1,-4-1,-7-1,-7-2,-1-6,-5 0,1-1,-2 1,-3 1,-2 1,-2 1,-2 1,0 0,-1 1,-1-1,-4-4,-1-1,-5 1,-4 0,-3-4,-4-4,-2 1,-1-4,-1 3,-1-3,1-2,-10-2,-10-2,-11-3,-13 0,-16-6,-5-1,-6-10,2-4,8 0,11-1,8 0,13 3,10 4,9 5,6 4,29 6,-1-1,1 0,-1 0,0 1,1-1,-1 1,1-1,-1 1,0-1,1 1,0 0,-2 0,0 1,1 0,0-1,0 1,0 0,1 0,-1 0,0 0,0 3,-11 21,-1 9,3 6,4 0,2 3,2-3,2 2,0 1,2-3,-1 1,1 2,-1-4,1-2,-1-5,5-7,1-4,-1-1,-1 0,5-4,-2 0,4-4,-1 2,3-3,4-3,2 2,3-2,12 2,6-1,12 3,13-2,8-2,-1-3,3 3,0-2,6-1,0-2,10 4,5-1,4-2,3 5,-10-2,-10-1,-11-2,-14-1,-11-2,-10 4,-7-1,-9 0</inkml:trace>
  <inkml:trace contextRef="#ctx0" brushRef="#br1" timeOffset="2700.77">1373 1559,'0'0,"0"-4,0-7,11-5,-1 14,-3-2,0 2,0-1,0 1,0 0,76-16,39-1,28 2,14-1,-14 4,-16 3,-24 4,-26 3,-23 3,-21 0</inkml:trace>
  <inkml:trace contextRef="#ctx0" brushRef="#br2" timeOffset="4322.432">1957 1838,'0'0,"9"0,8 0,24 5,19 0,33 1,8-2,3-1,-4-1,-15-1,-17-1,-62-2,0 1,-1 0,1-1,0 1,-1-1,1 0,2-2,-6 1,0 2,0-1,0 0,0 0,0 0,-1 0,1 0,-1 0,1 0,-1 0,0-1,1 1,-1-1,0 1,0-2,0-3,0 0,-1 1,1-1,-1 0,0 1,0-1,-1 1,-1-3,-2-25,-3 1,-1 0,-12-29,-5-6,-31-86,-15-10,-3-9,2 0,0 13,4 15,10 15,15 17,8 20,8 21,8 17,7 15,0 14,5 6,7 21,0-1,0-1,0 1,0 0,-1 0,1 0,0 0,0-1,0 1,0 0,0 0,0 0,0 0,0 0,0-1,-1 1,1 0,0 0,0 0,0 0,0 0,0 0,-1 0,1 0,0-1,0 1,0 0,0 0,-1 0,1 0,0 0,0 0,0 0,0 0,-1 0,1 0,0 0,0 0,0 0,0 0,-1 0,3 24,11 29,18 43,9 36,19 30,3 18,8 19,-2 3,-2-1,0-10,-8-16,-3-10,-9-23,-1-16,-6-12,-4-19,-10-15,-2-13,-2-9,-5-5,-5-9,1-2,-3-4,2-5,4 3,-2-3,-2-2,-3-2,-4-6</inkml:trace>
  <inkml:trace contextRef="#ctx0" brushRef="#br3" timeOffset="5717.697">2339 3031,'0'0,"-5"0,-6 0,-4 0,0 5,-3 0,-2 1,-1-2,-2-1,-2 4,0 4,-1 5,1-1,-1 7,0 3,1 2,-1 10,0 6,6 10,0 3,5 6,4 5,4-1,4-2,1-4,2-8,1-3,0-2,9 0,6-5,-9-32,-2-2,1 1,1-1,0 0,33 36,16 6,-31-35,0 0,7 3,63 30,18 6,1-9,-1-6,4-10,-3-10,-8-8,-14-6,-12-3,-17-3,-14-6,-10 0,-14-5,-4 2,-3-4,-5-9,-4-7,-3-12,-4-12,-1-10,-1-11,-5-20,-6-13,-11-6,9 62,-4-6,-22-50,-1 7,-3 8,-3 17,-2 10,-2 8,-1 11,-4 4,-2 5,1 10,0 4,2 2,1 5,6 1,6 3,1 4,9-1,3 2,3 1,2 3,0 1,0 2,-1 0,-1 2,6 4,4 0</inkml:trace>
  <inkml:trace contextRef="#ctx0" brushRef="#br4" timeOffset="6940.422">3201 1204,'0'0,"0"-5,10-1,11-4,15 0,24 2,16 1,10 8,-51 3,23 5,-18 0,18 7,-16-2,13 7,-21-6,19 13,30 20,-10-2,-12-4,-50-32,0 0,-1 1,2 1,21 21,-6-3,-9-4,-2-7,-5 0,-4 4,-3 7,-7 2,1-28,0 1,0 0,0 0,0 0,-2 3,-17 28,-10 4,-12 4,-11 3,-15 7,-7-3,6-10,10-7,9-9,10-9,8-7,4-6,9-2</inkml:trace>
  <inkml:trace contextRef="#ctx0" brushRef="#br5" timeOffset="7789.153">3861 1432,'0'0,"5"0,11-5,4-6,15-9,18-5,11-8,14-2,9 1,4 2,-2 1,3 2,-8 7,-8 6,-8 1,-8 5,-9-3,-4 4,-8 1,-4 3,-5 3,-2 0,-7 2</inkml:trace>
  <inkml:trace contextRef="#ctx0" brushRef="#br6" timeOffset="8624.914">4394 1584,'0'0,"4"0,12 0,20 0,20-5,18-5,13-6,4 2,-4-4,-8 3,-14-1,-13 3,-10 3,-10 3,-4 3,-9 2</inkml:trace>
  <inkml:trace contextRef="#ctx0" brushRef="#br7" timeOffset="9771.843">4750 11,'0'0,"0"4,0 7,0 4,5 10,5 8,10 18,5 5,8 9,7 10,-1 4,4 7,-8 6,-3 4,6 3,-6-7,-7-1,-3-3,-1 0,0 3,-4-7,0-3,2-3,-4-6,1-7,-3-5,-3-5,2-8,-4-1,-1-1,-2-5,-2-4,-2-4,0-2,-2-3,1-2,0 0,-1 0,1 0,0-1,0 1,-5 0,-1 0,1 1,1-1,1 0,1 1,-4-6,0-5</inkml:trace>
  <inkml:trace contextRef="#ctx0" brushRef="#br8" timeOffset="11243.903">4825 2574,'0'0,"-4"0,-7 0,-4 5,-5 1,-3 4,-2 4,-6 0,5 2,0 3,0 2,6 2,1 6,-1 6,-1 1,5 5,-2 2,4-2,-1 3,3-5,3 3,3 1,3-3,1 7,2 2,0 2,5 5,11 2,5 4,10-1,-4-1,6-2,0-3,3-7,4-1,-1-2,3-3,7 0,7-4,-2-9,0-2,-2-9,0-6,-1-5,5-3,-5-4,-1 0,-5-1,-6-1,-5 1,-4 0,-8-4,-7-6,-1 1,1-10,-3-3,-2-2,1-12,-2-11,-2-6,-2-12,-2-11,-2 0,0-6,-12-6,1 0,-6 3,9 63,-1-1,-2-4,-17-38,-7 8,-1 9,-4 4,-3 11,-4 5,3-1,-2 7,0 0,-7 1,3 0,-6 4,1 0,4 4,2 3,0 5,4 2,1 2,4 2,4 0,3 1,3 0,3-1,5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3:01:54.486"/>
    </inkml:context>
    <inkml:brush xml:id="br0">
      <inkml:brushProperty name="width" value="0.35" units="cm"/>
      <inkml:brushProperty name="height" value="0.35" units="cm"/>
      <inkml:brushProperty name="color" value="#EEB3A6"/>
      <inkml:brushProperty name="ignorePressure" value="1"/>
      <inkml:brushProperty name="inkEffects" value="rosegold"/>
      <inkml:brushProperty name="anchorX" value="-256684.625"/>
      <inkml:brushProperty name="anchorY" value="-181666.34375"/>
      <inkml:brushProperty name="scaleFactor" value="0.5"/>
    </inkml:brush>
    <inkml:brush xml:id="br1">
      <inkml:brushProperty name="width" value="0.35" units="cm"/>
      <inkml:brushProperty name="height" value="0.35" units="cm"/>
      <inkml:brushProperty name="color" value="#EEB3A6"/>
      <inkml:brushProperty name="ignorePressure" value="1"/>
      <inkml:brushProperty name="inkEffects" value="rosegold"/>
      <inkml:brushProperty name="anchorX" value="-255649.48438"/>
      <inkml:brushProperty name="anchorY" value="-180789.07813"/>
      <inkml:brushProperty name="scaleFactor" value="0.5"/>
    </inkml:brush>
    <inkml:brush xml:id="br2">
      <inkml:brushProperty name="width" value="0.35" units="cm"/>
      <inkml:brushProperty name="height" value="0.35" units="cm"/>
      <inkml:brushProperty name="color" value="#EEB3A6"/>
      <inkml:brushProperty name="ignorePressure" value="1"/>
      <inkml:brushProperty name="inkEffects" value="rosegold"/>
      <inkml:brushProperty name="anchorX" value="-260691.125"/>
      <inkml:brushProperty name="anchorY" value="-181541.96875"/>
      <inkml:brushProperty name="scaleFactor" value="0.5"/>
    </inkml:brush>
    <inkml:brush xml:id="br3">
      <inkml:brushProperty name="width" value="0.35" units="cm"/>
      <inkml:brushProperty name="height" value="0.35" units="cm"/>
      <inkml:brushProperty name="color" value="#EEB3A6"/>
      <inkml:brushProperty name="ignorePressure" value="1"/>
      <inkml:brushProperty name="inkEffects" value="rosegold"/>
      <inkml:brushProperty name="anchorX" value="-259667.78125"/>
      <inkml:brushProperty name="anchorY" value="-182114.35938"/>
      <inkml:brushProperty name="scaleFactor" value="0.5"/>
    </inkml:brush>
    <inkml:brush xml:id="br4">
      <inkml:brushProperty name="width" value="0.35" units="cm"/>
      <inkml:brushProperty name="height" value="0.35" units="cm"/>
      <inkml:brushProperty name="color" value="#EEB3A6"/>
      <inkml:brushProperty name="ignorePressure" value="1"/>
      <inkml:brushProperty name="inkEffects" value="rosegold"/>
      <inkml:brushProperty name="anchorX" value="-261196.60938"/>
      <inkml:brushProperty name="anchorY" value="-185202.17188"/>
      <inkml:brushProperty name="scaleFactor" value="0.5"/>
    </inkml:brush>
    <inkml:brush xml:id="br5">
      <inkml:brushProperty name="width" value="0.35" units="cm"/>
      <inkml:brushProperty name="height" value="0.35" units="cm"/>
      <inkml:brushProperty name="color" value="#EEB3A6"/>
      <inkml:brushProperty name="ignorePressure" value="1"/>
      <inkml:brushProperty name="inkEffects" value="rosegold"/>
      <inkml:brushProperty name="anchorX" value="-264909.59375"/>
      <inkml:brushProperty name="anchorY" value="-187557.46875"/>
      <inkml:brushProperty name="scaleFactor" value="0.5"/>
    </inkml:brush>
  </inkml:definitions>
  <inkml:trace contextRef="#ctx0" brushRef="#br0">1063 450,'0'0,"-6"0,-8 0,-5 0,-6 0,-5 6,5 7,-1 0,-1 6,0 3,4 4,-1-3,5 1,-1 2,5 1,-3 8,-2 9,2 13,4 1,-2 9,4 15,2-4,3 4,4-2,1-10,1 2,1-2,7-2,7 5,12 5,6 1,4-9,8-10,5-3,1-7,-4-13,4-5,-4-10,3-7,4-7,3-4,4-4,8 0,2-9,1-5,5-14,0-4,-8-5,-10 0,-2-6,-7 0,-6 2,-11-5,-3-4,-3-4,1 2,0-3,-5-2,-5-2,-6-3,-5-7,-3 5,-2-6,-8-7,-13 1,-7-6,-6 2,-2 4,-1 9,1 10,0 3,-6 6,1 13,1 3,1 4,2 7,2 1,0 4,2 5,-1 4,2 3,-1 2,0 2,-6 1,-1 0,0 6,2 0,7 6,3 0,-1 4,1-3,5 4,5 4,0-3,-2-4,3 2,-3-4,3 3,5-2</inkml:trace>
  <inkml:trace contextRef="#ctx0" brushRef="#br1" timeOffset="1040.206">1 2765,'0'0,"6"0,8 0,12 0,25 0,36 0,61 0,61 0,68 0,49-7,30-6,35-6,-2-12,-8-5,-33-2,-54 0,-53 7,-64 8,-54 8,-43 6,-29 6,-18 2,-15 2</inkml:trace>
  <inkml:trace contextRef="#ctx0" brushRef="#br2" timeOffset="1910.879">806 2765,'0'0,"-6"0,-2 12,2 8,0 19,2 30,1 30,2 37,0 32,1 26,0-14,1-15,-1-27,0-31,0-28,1-22,-1-14,6-17,1-4,0-3,-1-4</inkml:trace>
  <inkml:trace contextRef="#ctx0" brushRef="#br3" timeOffset="2741.653">1449 2733,'0'0,"0"5,6 9,0 6,1 11,5 17,5 17,5 12,4 29,4 15,1 16,2 17,0 9,7-2,-1 1,1-14,-9-7,-1-19,-2-18,-6-22,-7-12,2-21,-5-10,-3-8,-3-9</inkml:trace>
  <inkml:trace contextRef="#ctx0" brushRef="#br4" timeOffset="4652.536">3249 804,'0'0,"0"-6,6-8,7-5,13-6,25-5,43-14,41-2,29-1,15 3,-2 9,-15 10,-17 3,-17 7,-14 5,-22 4,-20 4,-17 1,-12 2,-8 0,-4 0,-2 0,-1-1,-6 7,1 0,1 6,2 5,-5 6,2 10,1 15,9 10,-5-1,2 3,0 1,-6-6,-6-5,-6-7,-6-4,-3-5,-8-2,-9-7,-13-2,-12-6,-11 1,-13 2,-13-4,-2-3,0-5,2-4,9-2,4-2,8-1,8-1,0 0,-3 7,4 0,2 0,4-1,3 5,9 6,8 5,7 5,7 3,3 9,3 7,1 2,1 10,0 6,5 9,7 1,6 1,12 5,3-9,4-2,-1-9,5-8,0-8,4-5,5-4,5-2,2-1,4-7,7-6,-5-7,13-4,12-5,13-8,10-7,-73 3,29-8,38-15,-10-3,-16 4,-16 2,-12 7,-18 0,-12 6</inkml:trace>
  <inkml:trace contextRef="#ctx0" brushRef="#br5" timeOffset="5595.014">6110 0,'0'0,"-5"0,-3 13,2 19,0 33,3 37,0 52,2 54,0 43,7 36,1 22,6-5,0 6,4-18,-3-4,5-10,-4-14,-3-7,-3-22,-4-10,-2-31,-2-35,-1-40,-1-26,0-27,1-16,-1-19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3:03:50.237"/>
    </inkml:context>
    <inkml:brush xml:id="br0">
      <inkml:brushProperty name="width" value="0.35" units="cm"/>
      <inkml:brushProperty name="height" value="0.35" units="cm"/>
      <inkml:brushProperty name="color" value="#BB5B18"/>
      <inkml:brushProperty name="ignorePressure" value="1"/>
      <inkml:brushProperty name="inkEffects" value="bronze"/>
      <inkml:brushProperty name="anchorX" value="-305905.5625"/>
      <inkml:brushProperty name="anchorY" value="-238573.07813"/>
      <inkml:brushProperty name="scaleFactor" value="0.5"/>
    </inkml:brush>
    <inkml:brush xml:id="br1">
      <inkml:brushProperty name="width" value="0.35" units="cm"/>
      <inkml:brushProperty name="height" value="0.35" units="cm"/>
      <inkml:brushProperty name="color" value="#BB5B18"/>
      <inkml:brushProperty name="ignorePressure" value="1"/>
      <inkml:brushProperty name="inkEffects" value="bronze"/>
      <inkml:brushProperty name="anchorX" value="-308142.8125"/>
      <inkml:brushProperty name="anchorY" value="-242900.10938"/>
      <inkml:brushProperty name="scaleFactor" value="0.5"/>
    </inkml:brush>
    <inkml:brush xml:id="br2">
      <inkml:brushProperty name="width" value="0.35" units="cm"/>
      <inkml:brushProperty name="height" value="0.35" units="cm"/>
      <inkml:brushProperty name="color" value="#BB5B18"/>
      <inkml:brushProperty name="ignorePressure" value="1"/>
      <inkml:brushProperty name="inkEffects" value="bronze"/>
      <inkml:brushProperty name="anchorX" value="-309158.8125"/>
      <inkml:brushProperty name="anchorY" value="-243916.10938"/>
      <inkml:brushProperty name="scaleFactor" value="0.5"/>
    </inkml:brush>
    <inkml:brush xml:id="br3">
      <inkml:brushProperty name="width" value="0.35" units="cm"/>
      <inkml:brushProperty name="height" value="0.35" units="cm"/>
      <inkml:brushProperty name="color" value="#BB5B18"/>
      <inkml:brushProperty name="ignorePressure" value="1"/>
      <inkml:brushProperty name="inkEffects" value="bronze"/>
      <inkml:brushProperty name="anchorX" value="-307789.71875"/>
      <inkml:brushProperty name="anchorY" value="-243090.25"/>
      <inkml:brushProperty name="scaleFactor" value="0.5"/>
    </inkml:brush>
    <inkml:brush xml:id="br4">
      <inkml:brushProperty name="width" value="0.35" units="cm"/>
      <inkml:brushProperty name="height" value="0.35" units="cm"/>
      <inkml:brushProperty name="color" value="#BB5B18"/>
      <inkml:brushProperty name="ignorePressure" value="1"/>
      <inkml:brushProperty name="inkEffects" value="bronze"/>
      <inkml:brushProperty name="anchorX" value="-309798.65625"/>
      <inkml:brushProperty name="anchorY" value="-244261.375"/>
      <inkml:brushProperty name="scaleFactor" value="0.5"/>
    </inkml:brush>
    <inkml:brush xml:id="br5">
      <inkml:brushProperty name="width" value="0.35" units="cm"/>
      <inkml:brushProperty name="height" value="0.35" units="cm"/>
      <inkml:brushProperty name="color" value="#BB5B18"/>
      <inkml:brushProperty name="ignorePressure" value="1"/>
      <inkml:brushProperty name="inkEffects" value="bronze"/>
      <inkml:brushProperty name="anchorX" value="-311779.125"/>
      <inkml:brushProperty name="anchorY" value="-246787.98438"/>
      <inkml:brushProperty name="scaleFactor" value="0.5"/>
    </inkml:brush>
  </inkml:definitions>
  <inkml:trace contextRef="#ctx0" brushRef="#br0">344 779,'0'0,"0"-4,5-1,4-5,16 1,22-3,24 1,29 2,20 7,-70 8,30 4,58 17,-90-13,33 14,-31-9,17 11,-25-10,9 9,-21-11,16 13,-29-18,-1 1,8 8,19 22,-16-6,-11-4,-9-5,-5 2,-3-1,-1 3,-1-1,-4-2,-5 4,-3-1,-14 2,-8 9,-16 2,-13 4,-13 0,-13 1,-12-1,-2-10,-6-6,1-5,-2 1,-2-6,9-6,7-6,19-5,12-4,16-3,11 0,9-1,15 0,14 0,20 0,32-5,36-3,41-6,38-4,27-3,15 3,13-5,-4-1,-8 4,-26 5,-33 5,-25 5,-26 3,-25 2,-16 1,-15 1,-9 0,-6 0,-3 0,-2-1,0 0,0 0,-4 5,-9 0,-9-5,1 0,0 1,0-1,0 0,0 0,0 0,0 1,0-1,0 0,0 0,0 0,-1 1,1-1,0 0,0 0,0 0,0 1,0-1,-1 0,1 0,0 0,0 0,0 0,-1 0,1 1,0-1,0 0,0 0,-1 0,1 0,0 0,0 0,-1 0,-23 4,-21-1,-34-1,-24-1,-16-1,-17 0,0 0,11 0,23 0,23-1,21 1,16 0,12 0,11 5,17-5,2 1,-1-1,0 1,0-1,0 1,1-1,-1 1,0 0,1-1,-1 1,1 0,-1-1,0 1,1 0,-5 14,4 8,2 4,1 16,0 14,-1 20,1 11,-2 3,1-1,-1-9,0-13,0-10,0-11,0-9,0-2,0-5,0-2,0-3,0 4,0-1,0-1,0 0,0-2,0 0,0-2,0 0,0 0,0 0,0 5,0-1,0 6,0 4,0-1,0-3,0-2,0-2,0-4,0 0,0-7</inkml:trace>
  <inkml:trace contextRef="#ctx0" brushRef="#br1" timeOffset="164.556">1256 3277,'0'0,"0"0</inkml:trace>
  <inkml:trace contextRef="#ctx0" brushRef="#br2" timeOffset="1864.007">3201 371,'0'0,"-4"4,-7 7,2 4,-10 3,-3 9,-7 6,-1 1,-1 10,-4 7,2 8,1 1,2 4,2 3,2-3,6-3,6-4,5 2,4-8,3-2,1-7,2-5,5-6,0-3,5-3,8-1,9 4,12 0,2-5,8-1,2-6,-4-4,5-5,-2-3,-4-2,-1-2,-1-1,-5 0,1-5,-5-4,-2-5,-5 1,-1-3,-3-2,-1-1,0-2,-1-6,-4-1,-1-5,-4-4,-4-4,-3-3,-4-2,-1-1,-7 0,-6-6,-9-4,-9-6,19 50,0-1,-12-13,7 10,-1 1,-5-3,-31-28,0 3,-5 7,-3 4,6 4,1 8,-2 7,6 6,6 4,1 4,6 1,3 1,4 1,7-1</inkml:trace>
  <inkml:trace contextRef="#ctx0" brushRef="#br3" timeOffset="2727.695">3897 635,'0'0,"8"0,8 0,4 0,12 0,2 0,11 0,3 0,-2 0,-4 0,-5 0,-5 0,-4 5,-2 0,-2 5,-1-1,0-1,5-2,5 3,5 3,-1-1,-1 3,-3-3,-3-1,-8-4</inkml:trace>
  <inkml:trace contextRef="#ctx0" brushRef="#br4" timeOffset="4683.461">4041 1260,'0'0,"0"-4,10-2,4 1,11 1,16 1,9 1,8 1,2 0,-5 1,-7 0,-8 1,-7-1,-4 0,-4 0,-24-2,1 1,-1 0,1 1,-1-1,1 0,-1 0,1 0,-1 0,0 0,1 0,-1 0,1-1,1-2,0 0,0 0,-1 0,0 0,1-1,-1 1,10-40,2-17,-3-13,-4-11,-2-3,-2 2,-2 7,0 8,-2 8,1 7,-1 10,1 2,0 7,-1 4,1 4,0 3,0 2,0 0,0 1,0 0,0 0,0 0,0-1,0 0,0 0,0 0,0 0,0 15,5 14,0 24,5 27,3 24,0 28,2 23,-2 9,-3-4,2-2,-2-5,-3-8,2-8,-1-11,-1-11,-3-3,-1-11,-2-4,0-3,-1-10,0 3,-1 2,1 7,0-3,-1 6,1-4,0-10,0-5,0-10,0-7,0-12</inkml:trace>
  <inkml:trace contextRef="#ctx0" brushRef="#br5" timeOffset="6100.669">3992 2172,'0'0,"-4"0,-11 0,-9 0,-9 0,-3 0,1 5,2 0,-3 4,-2 0,7 4,-3 2,-2 4,-3 7,1 6,-1 7,7 4,3 3,3-3,7 1,5 1,6-5,4 6,2-4,2 6,1 1,1-3,3 4,1-1,5 2,8-6,8-1,8 1,7-1,13 2,8 0,-33-29,18 8,34 13,12-5,-2-8,3-8,-9-7,-5-5,-9-8,-13-8,-7-5,-9-4,-8-3,-5-6,-4-6,-3-5,0-4,-1-8,-4 4,0-6,-5-3,-3-6,-4 6,-3-2,-1-3,-2 8,-5 1,-6 4,-4 10,1 2,-3 0,-7 7,-6 4,2 1,-3 3,0-1,1 1,-3-1,1 0,1 4,3 0,-4 5,1 4,1 3,2 4,2 1,0 2,1 1,1-1,0 1,1 0,4-1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3:10:11.238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gnorePressure" value="1"/>
      <inkml:brushProperty name="inkEffects" value="gold"/>
      <inkml:brushProperty name="anchorX" value="-312896"/>
      <inkml:brushProperty name="anchorY" value="-247867.28125"/>
      <inkml:brushProperty name="scaleFactor" value="0.5"/>
    </inkml:brush>
  </inkml:definitions>
  <inkml:trace contextRef="#ctx0" brushRef="#br0">0 56,'0'0,"6"0,8 0,5 0,6 0,3 0,3 0,1 0,2 0,-2 0,2 0,-2 0,-1 0,2 0,-2 0,1 0,-1 0,1-6,-1 1,2-2,4 3,1 1,1 0,-3 2,-1 1,0 0,-3 0,-5-5,-3-1,2 1,-1 0,3 2,-6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2:55:34.63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175468.48438"/>
      <inkml:brushProperty name="anchorY" value="-107683.45313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176504.92188"/>
      <inkml:brushProperty name="anchorY" value="-110390.58594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177715.92188"/>
      <inkml:brushProperty name="anchorY" value="-112302.32813"/>
      <inkml:brushProperty name="scaleFactor" value="0.5"/>
    </inkml:brush>
  </inkml:definitions>
  <inkml:trace contextRef="#ctx0" brushRef="#br0">0 1,'0'0,"0"11,0 17,0 24,0 31,0 33,0 23,0-3,0-4,0-10,0-15,0-21,0-18,0-15,0-12,0-6,7-11,0-2,0 6,-2 15,-1 3,-1 13,-2-1,0-3,-1-6,0-6,-7-10,0-11</inkml:trace>
  <inkml:trace contextRef="#ctx0" brushRef="#br1" timeOffset="2077.436">386 516,'0'0,"0"5,-6 9,-7 6,-7 5,-11 10,-11-3,-2 1,-1-1,2 0,3-7,3 0,8 1,9 0,14-4,12 7,17 9,15 1,6 1,1 6,5-2,-3-2,-2-2,-10-3,-4-8,-2-3,-1-6,-6 0,0-6,-5 3,2-4,-4 4,2-3,3-3,-2-3</inkml:trace>
  <inkml:trace contextRef="#ctx0" brushRef="#br2" timeOffset="4549.821">1287 291,'0'0,"-6"0,-7 0,-7 0,-5 0,-4 0,-3 0,0 0,5 6,6 7,1 7,-1-2,4 4,5 3,-4 3,4 8,-4-5,-3 7,2 0,3 0,5-1,2-2,-2-1,1-1,1 0,2 5,2 1,1 0,2-2,-1-1,2-2,-1 0,0-1,1-1,-1-1,0 1,6-6,7-1,1 1,4 0,4-4,4-5,-3 0,1-4,2 3,1-3,2-3,8-3,1-3,0-2,0-1,-2-1,-1-1,-1-6,-1 0,-7-6,0 1,-7-5,-6-4,-5-11,-3-2,3-10,-2 1,0 0,-2 2,-1 2,-1 3,-1 2,-1 2,0 0,0 0,-1-6,1-1,-7 1,1-6,-7 8,1 1,1 3,-3 1,2 0,-4 0,3 0,-4 6,2 0,-3 0,-3 5,3-2,3-1,-1-2,-4 4,4-2,-4 4,-2 6,-4 4,-2 4,4 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31T13:02:53.579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283587.25"/>
      <inkml:brushProperty name="anchorY" value="-211767.65625"/>
      <inkml:brushProperty name="scaleFactor" value="0.5"/>
    </inkml:brush>
    <inkml:brush xml:id="br1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286351.65625"/>
      <inkml:brushProperty name="anchorY" value="-213950.60938"/>
      <inkml:brushProperty name="scaleFactor" value="0.5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19-07-31T13:02:56.937"/>
    </inkml:context>
    <inkml:brush xml:id="br2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289099.59375"/>
      <inkml:brushProperty name="anchorY" value="-216895.79688"/>
      <inkml:brushProperty name="scaleFactor" value="0.5"/>
    </inkml:brush>
    <inkml:brush xml:id="br3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288061.5"/>
      <inkml:brushProperty name="anchorY" value="-216099.75"/>
      <inkml:brushProperty name="scaleFactor" value="0.5"/>
    </inkml:brush>
    <inkml:brush xml:id="br4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290083.78125"/>
      <inkml:brushProperty name="anchorY" value="-217115.75"/>
      <inkml:brushProperty name="scaleFactor" value="0.5"/>
    </inkml:brush>
    <inkml:brush xml:id="br5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-292482.09375"/>
      <inkml:brushProperty name="anchorY" value="-220089.375"/>
      <inkml:brushProperty name="scaleFactor" value="0.5"/>
    </inkml:brush>
  </inkml:definitions>
  <inkml:trace contextRef="#ctx0" brushRef="#br0">0 978 16384,'0'0'0,"4"0"0,6 0 0,4 0 0,3 0 0,17 5 0,21-1 0,37 1 0,26-1 0,18-1 0,8 3 0,-5 0 0,-19-1 0,-16-1 0,-24-1 0,-21 3 0,-15-1 0,-13 0 0,-16-1 0,-14-3-1,-5 0 2,-14 1-1,-22-2 0,-17 1 0,-11-1 0,-11-1 0,-6 1 0,-4 0 0,-7 0 0,3 0 0,9-5 0,10 0 0,15 1 0,13 0 0,6 1 0,11-3 0,5 0 0,4 1 0,1 2 0,-1 0 0,1 1 0,3 6 0,4 5 0,4 9 0,-1 9 0,2 17 0,-3 6 0,1 3 0,3 5 0,1-6 0,2 4 0,1-8 0,1 3 0,1-2 0,1-1 0,3 0 0,1 3 0,5 0 0,3-5 0,4-1 0,7-2 0,7-4 0,1-5 0,0-4 0,-23-25 0,-2 0 0,1 0 0,7 3 0,27 11 0,2-5 0,2-5 0,6-4 0,-1-2 0,5-3 0,3-5 0,8-5 0,-6-4 0,2-5 0,-5-2 0,-3-2 0,-9 0 0,-2 4 0,-2 0 0,-5 4 0,-4 1 0,-3 3 0,-4 3 0,-7-2 0,0 2 0,-6 2 0</inkml:trace>
  <inkml:trace contextRef="#ctx0" brushRef="#br1" timeOffset="1711.416">1568 365 16384,'0'0'0,"0"7"0,0 17 0,0 4 0,0 17 0,0 23 0,0 26 0,0 23 0,0 25 0,0 21 0,0 14 0,0 7 0,0 9 0,0-4 0,0-10 0,0-7 0,0-15 0,0-19 0,0-16 0,0-14 0,0-14 0,0-6 0,0-4 0,5 0 0,0-8 0,4-8 0,0-8 0,-2-11 0,-1-4 0,-2-8 0,-2-6 0,-1-3 0,-1-4 0,0-10 0,0-13-1,0-3 2,-1-14-1,1-20 0,0-29 0,0-28 0,0-35 0,0-15 0,-1-13 0,1-6 0,1 10 0,-1 23 0,0 21 0,0 20 0,0 23 0,0 13 0,0 13 0,0 8 0,0 6 0,4 3 0,10 2 0,4 4 0,13 1 0,21-6 0,15-1 0,12-2 0,12-1 0,1 5 0,-2 1 0,-15 4 0,-9 5 0,-10 4 0,-6 2 0,-9 3 0,-6 1 0,-6 1 0,-3-1 0,-3 1 0,-1 0 0,4-1 0,0 1 0,4-1 0,1 0 0,-2 0 0,-1 0 0,-1 0 0,-7 0 0</inkml:trace>
  <inkml:trace contextRef="#ctx1" brushRef="#br2">2842 1069,'0'0,"0"4,-5 15,1 9,-1 3,1 7,1-2,1 7,1 3,1-4,0 5,0 0,0-3,0-1,0-1,5-4,5 1,-1-4,4-4,-1-2,1-3,3-7,2 0,2-2,1-3,2 1,-1-4,6-3,0-2,4-3,4-2,-1-1,-2 0,-2-5,-8-5,-2 0,-2-8,5-2,0-8,1-6,0-4,0-4,-1-3,0-1,-1-5,-5 5,0-5,-4-4,-4 1,-4 0,-3-2,-2 7,-1 1,-5 2,-5 6,-9 0,-4 0,2 4,-5 8,4 3,-4 4,0 0,0 5,1 4,1 5,0 3,-4 3,0 0,1 2,0 0,2 0,0-1,2 1,0-1,0 0,5 5,0 0,0 4,4 4,3 4,0 2,-3 7,-1 1,1 1,3 0,4-2,2-1,-2-6,1 5,2-1,-4-4,1 0,1 0,2 0,-3 1,0 1,2-3</inkml:trace>
  <inkml:trace contextRef="#ctx1" brushRef="#br3" timeOffset="1181.841">3683 955,'0'0,"4"0,15 0,13 0,22 0,12 0,11 0,7 0,-3 0,-8 0,-12 0,-12 0,-10 0,-9 0,-5 0,-7 0</inkml:trace>
  <inkml:trace contextRef="#ctx1" brushRef="#br4" timeOffset="3225.368">3592 1547,'0'0,"4"0,15 5,17-1,19 1,24-1,11-2,3 0,2-1,-4-1,-15 1,-15-2,-14 1,-11 0,-8 0,-5 0,-2 0,-2 0,1 0,-4-5,-13 1,-1 2,0 0,-1 0,1 0,0 0,-1-1,1 1,0-2,10-37,-3-23,-3-28,2-15,-2-19,-2 0,4 8,-1 7,-1 18,-2 14,-1 14,-2 10,0 11,-1 8,0 8,0 3,-1 2,1 2,0 0,5 10,-1 8,1 8,-1 13,-1 14,-1 18,-1 10,-1 16,0 9,0 6,0 8,0-4,0-5,0-1,-1-2,1-9,0 1,0-4,0-2,0 2,0-1,0 4,0-6,0 3,0 3,0-5,0 2,0-1,-4 3,-1-10,0-1,1-7,1-9,-3-4,0-8,1 0,1 4,2-3,0 2,1-4,1-4,0-3,0-3,1-2,-1-2,0-1,0 1,0-1,0-5</inkml:trace>
  <inkml:trace contextRef="#ctx1" brushRef="#br5" timeOffset="5472.355">5206 0,'0'0,"4"0,1 5,0 4,-1 5,-2 4,0 7,4 7,-1 9,-1 19,0 12,-1 5,-2 3,0-2,-1 3,0-3,0-2,0 2,0 7,-1 8,1 8,0 14,0 14,0 12,0 13,0 7,0-5,0-1,0-8,0-10,0-8,0-12,0-5,0-2,0 3,0-8,0 0,0 1,0-3,0-3,0-3,0-12,0-6,0-6,0-13,0-2,0-10,0-4,0-6,0-5,0-4,0-4,0-2,0-5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3:03:10.368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-293561.90625"/>
      <inkml:brushProperty name="anchorY" value="-227055.32813"/>
      <inkml:brushProperty name="scaleFactor" value="0.5"/>
    </inkml:brush>
    <inkml:brush xml:id="br1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-295937.71875"/>
      <inkml:brushProperty name="anchorY" value="-230055.17188"/>
      <inkml:brushProperty name="scaleFactor" value="0.5"/>
    </inkml:brush>
    <inkml:brush xml:id="br2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-298414.8125"/>
      <inkml:brushProperty name="anchorY" value="-230874.125"/>
      <inkml:brushProperty name="scaleFactor" value="0.5"/>
    </inkml:brush>
    <inkml:brush xml:id="br3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-300683.96875"/>
      <inkml:brushProperty name="anchorY" value="-233138.90625"/>
      <inkml:brushProperty name="scaleFactor" value="0.5"/>
    </inkml:brush>
    <inkml:brush xml:id="br4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-299556.71875"/>
      <inkml:brushProperty name="anchorY" value="-231844.5"/>
      <inkml:brushProperty name="scaleFactor" value="0.5"/>
    </inkml:brush>
    <inkml:brush xml:id="br5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-301112.875"/>
      <inkml:brushProperty name="anchorY" value="-233994.67188"/>
      <inkml:brushProperty name="scaleFactor" value="0.5"/>
    </inkml:brush>
    <inkml:brush xml:id="br6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-303609.15625"/>
      <inkml:brushProperty name="anchorY" value="-234558.35938"/>
      <inkml:brushProperty name="scaleFactor" value="0.5"/>
    </inkml:brush>
    <inkml:brush xml:id="br7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-305598.875"/>
      <inkml:brushProperty name="anchorY" value="-235410.23438"/>
      <inkml:brushProperty name="scaleFactor" value="0.5"/>
    </inkml:brush>
    <inkml:brush xml:id="br8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-307307.03125"/>
      <inkml:brushProperty name="anchorY" value="-239430.10938"/>
      <inkml:brushProperty name="scaleFactor" value="0.5"/>
    </inkml:brush>
  </inkml:definitions>
  <inkml:trace contextRef="#ctx0" brushRef="#br0">536 873,'0'0,"5"0,6 0,4 0,5 0,3 0,7 5,6 1,6 4,-1 0,3 8,1 4,-2 2,1 3,0 0,3 0,-10 5,2 0,-4-1,-4-1,-7-1,-7-2,-1-6,-5 0,1-1,-2 1,-3 1,-2 1,-2 1,-2 1,0 0,-1 1,-1-1,-4-4,-1-1,-5 1,-4 0,-3-4,-4-4,-2 1,-1-4,-1 3,-1-3,1-2,-10-2,-10-2,-11-3,-13 0,-16-6,-5-1,-6-10,2-4,8 0,11-1,8 0,13 3,10 4,9 5,6 4,29 6,-1-1,1 0,-1 0,0 1,1-1,-1 1,1-1,-1 1,0-1,1 1,0 0,-2 0,0 1,1 0,0-1,0 1,0 0,1 0,-1 0,0 0,0 3,-11 21,-1 9,3 6,4 0,2 3,2-3,2 2,0 1,2-3,-1 1,1 2,-1-4,1-2,-1-5,5-7,1-4,-1-1,-1 0,5-4,-2 0,4-4,-1 2,3-3,4-3,2 2,3-2,12 2,6-1,12 3,13-2,8-2,-1-3,3 3,0-2,6-1,0-2,10 4,5-1,4-2,3 5,-10-2,-10-1,-11-2,-14-1,-11-2,-10 4,-7-1,-9 0</inkml:trace>
  <inkml:trace contextRef="#ctx0" brushRef="#br1" timeOffset="2700.77">1373 1559,'0'0,"0"-4,0-7,11-5,-1 14,-3-2,0 2,0-1,0 1,0 0,76-16,39-1,28 2,14-1,-14 4,-16 3,-24 4,-26 3,-23 3,-21 0</inkml:trace>
  <inkml:trace contextRef="#ctx0" brushRef="#br2" timeOffset="4322.432">1957 1838,'0'0,"9"0,8 0,24 5,19 0,33 1,8-2,3-1,-4-1,-15-1,-17-1,-62-2,0 1,-1 0,1-1,0 1,-1-1,1 0,2-2,-6 1,0 2,0-1,0 0,0 0,0 0,-1 0,1 0,-1 0,1 0,-1 0,0-1,1 1,-1-1,0 1,0-2,0-3,0 0,-1 1,1-1,-1 0,0 1,0-1,-1 1,-1-3,-2-25,-3 1,-1 0,-12-29,-5-6,-31-86,-15-10,-3-9,2 0,0 13,4 15,10 15,15 17,8 20,8 21,8 17,7 15,0 14,5 6,7 21,0-1,0-1,0 1,0 0,-1 0,1 0,0 0,0-1,0 1,0 0,0 0,0 0,0 0,0 0,0-1,-1 1,1 0,0 0,0 0,0 0,0 0,0 0,-1 0,1 0,0-1,0 1,0 0,0 0,-1 0,1 0,0 0,0 0,0 0,0 0,-1 0,1 0,0 0,0 0,0 0,0 0,-1 0,3 24,11 29,18 43,9 36,19 30,3 18,8 19,-2 3,-2-1,0-10,-8-16,-3-10,-9-23,-1-16,-6-12,-4-19,-10-15,-2-13,-2-9,-5-5,-5-9,1-2,-3-4,2-5,4 3,-2-3,-2-2,-3-2,-4-6</inkml:trace>
  <inkml:trace contextRef="#ctx0" brushRef="#br3" timeOffset="5717.697">2339 3031,'0'0,"-5"0,-6 0,-4 0,0 5,-3 0,-2 1,-1-2,-2-1,-2 4,0 4,-1 5,1-1,-1 7,0 3,1 2,-1 10,0 6,6 10,0 3,5 6,4 5,4-1,4-2,1-4,2-8,1-3,0-2,9 0,6-5,-9-32,-2-2,1 1,1-1,0 0,33 36,16 6,-31-35,0 0,7 3,63 30,18 6,1-9,-1-6,4-10,-3-10,-8-8,-14-6,-12-3,-17-3,-14-6,-10 0,-14-5,-4 2,-3-4,-5-9,-4-7,-3-12,-4-12,-1-10,-1-11,-5-20,-6-13,-11-6,9 62,-4-6,-22-50,-1 7,-3 8,-3 17,-2 10,-2 8,-1 11,-4 4,-2 5,1 10,0 4,2 2,1 5,6 1,6 3,1 4,9-1,3 2,3 1,2 3,0 1,0 2,-1 0,-1 2,6 4,4 0</inkml:trace>
  <inkml:trace contextRef="#ctx0" brushRef="#br4" timeOffset="6940.422">3201 1204,'0'0,"0"-5,10-1,11-4,15 0,24 2,16 1,10 8,-51 3,23 5,-18 0,18 7,-16-2,13 7,-21-6,19 13,30 20,-10-2,-12-4,-50-32,0 0,-1 1,2 1,21 21,-6-3,-9-4,-2-7,-5 0,-4 4,-3 7,-7 2,1-28,0 1,0 0,0 0,0 0,-2 3,-17 28,-10 4,-12 4,-11 3,-15 7,-7-3,6-10,10-7,9-9,10-9,8-7,4-6,9-2</inkml:trace>
  <inkml:trace contextRef="#ctx0" brushRef="#br5" timeOffset="7789.153">3861 1432,'0'0,"5"0,11-5,4-6,15-9,18-5,11-8,14-2,9 1,4 2,-2 1,3 2,-8 7,-8 6,-8 1,-8 5,-9-3,-4 4,-8 1,-4 3,-5 3,-2 0,-7 2</inkml:trace>
  <inkml:trace contextRef="#ctx0" brushRef="#br6" timeOffset="8624.914">4394 1584,'0'0,"4"0,12 0,20 0,20-5,18-5,13-6,4 2,-4-4,-8 3,-14-1,-13 3,-10 3,-10 3,-4 3,-9 2</inkml:trace>
  <inkml:trace contextRef="#ctx0" brushRef="#br7" timeOffset="9771.843">4750 11,'0'0,"0"4,0 7,0 4,5 10,5 8,10 18,5 5,8 9,7 10,-1 4,4 7,-8 6,-3 4,6 3,-6-7,-7-1,-3-3,-1 0,0 3,-4-7,0-3,2-3,-4-6,1-7,-3-5,-3-5,2-8,-4-1,-1-1,-2-5,-2-4,-2-4,0-2,-2-3,1-2,0 0,-1 0,1 0,0-1,0 1,-5 0,-1 0,1 1,1-1,1 0,1 1,-4-6,0-5</inkml:trace>
  <inkml:trace contextRef="#ctx0" brushRef="#br8" timeOffset="11243.903">4825 2574,'0'0,"-4"0,-7 0,-4 5,-5 1,-3 4,-2 4,-6 0,5 2,0 3,0 2,6 2,1 6,-1 6,-1 1,5 5,-2 2,4-2,-1 3,3-5,3 3,3 1,3-3,1 7,2 2,0 2,5 5,11 2,5 4,10-1,-4-1,6-2,0-3,3-7,4-1,-1-2,3-3,7 0,7-4,-2-9,0-2,-2-9,0-6,-1-5,5-3,-5-4,-1 0,-5-1,-6-1,-5 1,-4 0,-8-4,-7-6,-1 1,1-10,-3-3,-2-2,1-12,-2-11,-2-6,-2-12,-2-11,-2 0,0-6,-12-6,1 0,-6 3,9 63,-1-1,-2-4,-17-38,-7 8,-1 9,-4 4,-3 11,-4 5,3-1,-2 7,0 0,-7 1,3 0,-6 4,1 0,4 4,2 3,0 5,4 2,1 2,4 2,4 0,3 1,3 0,3-1,5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3:01:54.486"/>
    </inkml:context>
    <inkml:brush xml:id="br0">
      <inkml:brushProperty name="width" value="0.35" units="cm"/>
      <inkml:brushProperty name="height" value="0.35" units="cm"/>
      <inkml:brushProperty name="color" value="#EEB3A6"/>
      <inkml:brushProperty name="ignorePressure" value="1"/>
      <inkml:brushProperty name="inkEffects" value="rosegold"/>
      <inkml:brushProperty name="anchorX" value="-256684.625"/>
      <inkml:brushProperty name="anchorY" value="-181666.34375"/>
      <inkml:brushProperty name="scaleFactor" value="0.5"/>
    </inkml:brush>
    <inkml:brush xml:id="br1">
      <inkml:brushProperty name="width" value="0.35" units="cm"/>
      <inkml:brushProperty name="height" value="0.35" units="cm"/>
      <inkml:brushProperty name="color" value="#EEB3A6"/>
      <inkml:brushProperty name="ignorePressure" value="1"/>
      <inkml:brushProperty name="inkEffects" value="rosegold"/>
      <inkml:brushProperty name="anchorX" value="-255649.48438"/>
      <inkml:brushProperty name="anchorY" value="-180789.07813"/>
      <inkml:brushProperty name="scaleFactor" value="0.5"/>
    </inkml:brush>
    <inkml:brush xml:id="br2">
      <inkml:brushProperty name="width" value="0.35" units="cm"/>
      <inkml:brushProperty name="height" value="0.35" units="cm"/>
      <inkml:brushProperty name="color" value="#EEB3A6"/>
      <inkml:brushProperty name="ignorePressure" value="1"/>
      <inkml:brushProperty name="inkEffects" value="rosegold"/>
      <inkml:brushProperty name="anchorX" value="-260691.125"/>
      <inkml:brushProperty name="anchorY" value="-181541.96875"/>
      <inkml:brushProperty name="scaleFactor" value="0.5"/>
    </inkml:brush>
    <inkml:brush xml:id="br3">
      <inkml:brushProperty name="width" value="0.35" units="cm"/>
      <inkml:brushProperty name="height" value="0.35" units="cm"/>
      <inkml:brushProperty name="color" value="#EEB3A6"/>
      <inkml:brushProperty name="ignorePressure" value="1"/>
      <inkml:brushProperty name="inkEffects" value="rosegold"/>
      <inkml:brushProperty name="anchorX" value="-259667.78125"/>
      <inkml:brushProperty name="anchorY" value="-182114.35938"/>
      <inkml:brushProperty name="scaleFactor" value="0.5"/>
    </inkml:brush>
    <inkml:brush xml:id="br4">
      <inkml:brushProperty name="width" value="0.35" units="cm"/>
      <inkml:brushProperty name="height" value="0.35" units="cm"/>
      <inkml:brushProperty name="color" value="#EEB3A6"/>
      <inkml:brushProperty name="ignorePressure" value="1"/>
      <inkml:brushProperty name="inkEffects" value="rosegold"/>
      <inkml:brushProperty name="anchorX" value="-261196.60938"/>
      <inkml:brushProperty name="anchorY" value="-185202.17188"/>
      <inkml:brushProperty name="scaleFactor" value="0.5"/>
    </inkml:brush>
    <inkml:brush xml:id="br5">
      <inkml:brushProperty name="width" value="0.35" units="cm"/>
      <inkml:brushProperty name="height" value="0.35" units="cm"/>
      <inkml:brushProperty name="color" value="#EEB3A6"/>
      <inkml:brushProperty name="ignorePressure" value="1"/>
      <inkml:brushProperty name="inkEffects" value="rosegold"/>
      <inkml:brushProperty name="anchorX" value="-264909.59375"/>
      <inkml:brushProperty name="anchorY" value="-187557.46875"/>
      <inkml:brushProperty name="scaleFactor" value="0.5"/>
    </inkml:brush>
  </inkml:definitions>
  <inkml:trace contextRef="#ctx0" brushRef="#br0">1063 450,'0'0,"-6"0,-8 0,-5 0,-6 0,-5 6,5 7,-1 0,-1 6,0 3,4 4,-1-3,5 1,-1 2,5 1,-3 8,-2 9,2 13,4 1,-2 9,4 15,2-4,3 4,4-2,1-10,1 2,1-2,7-2,7 5,12 5,6 1,4-9,8-10,5-3,1-7,-4-13,4-5,-4-10,3-7,4-7,3-4,4-4,8 0,2-9,1-5,5-14,0-4,-8-5,-10 0,-2-6,-7 0,-6 2,-11-5,-3-4,-3-4,1 2,0-3,-5-2,-5-2,-6-3,-5-7,-3 5,-2-6,-8-7,-13 1,-7-6,-6 2,-2 4,-1 9,1 10,0 3,-6 6,1 13,1 3,1 4,2 7,2 1,0 4,2 5,-1 4,2 3,-1 2,0 2,-6 1,-1 0,0 6,2 0,7 6,3 0,-1 4,1-3,5 4,5 4,0-3,-2-4,3 2,-3-4,3 3,5-2</inkml:trace>
  <inkml:trace contextRef="#ctx0" brushRef="#br1" timeOffset="1040.206">1 2765,'0'0,"6"0,8 0,12 0,25 0,36 0,61 0,61 0,68 0,49-7,30-6,35-6,-2-12,-8-5,-33-2,-54 0,-53 7,-64 8,-54 8,-43 6,-29 6,-18 2,-15 2</inkml:trace>
  <inkml:trace contextRef="#ctx0" brushRef="#br2" timeOffset="1910.879">806 2765,'0'0,"-6"0,-2 12,2 8,0 19,2 30,1 30,2 37,0 32,1 26,0-14,1-15,-1-27,0-31,0-28,1-22,-1-14,6-17,1-4,0-3,-1-4</inkml:trace>
  <inkml:trace contextRef="#ctx0" brushRef="#br3" timeOffset="2741.653">1449 2733,'0'0,"0"5,6 9,0 6,1 11,5 17,5 17,5 12,4 29,4 15,1 16,2 17,0 9,7-2,-1 1,1-14,-9-7,-1-19,-2-18,-6-22,-7-12,2-21,-5-10,-3-8,-3-9</inkml:trace>
  <inkml:trace contextRef="#ctx0" brushRef="#br4" timeOffset="4652.536">3249 804,'0'0,"0"-6,6-8,7-5,13-6,25-5,43-14,41-2,29-1,15 3,-2 9,-15 10,-17 3,-17 7,-14 5,-22 4,-20 4,-17 1,-12 2,-8 0,-4 0,-2 0,-1-1,-6 7,1 0,1 6,2 5,-5 6,2 10,1 15,9 10,-5-1,2 3,0 1,-6-6,-6-5,-6-7,-6-4,-3-5,-8-2,-9-7,-13-2,-12-6,-11 1,-13 2,-13-4,-2-3,0-5,2-4,9-2,4-2,8-1,8-1,0 0,-3 7,4 0,2 0,4-1,3 5,9 6,8 5,7 5,7 3,3 9,3 7,1 2,1 10,0 6,5 9,7 1,6 1,12 5,3-9,4-2,-1-9,5-8,0-8,4-5,5-4,5-2,2-1,4-7,7-6,-5-7,13-4,12-5,13-8,10-7,-73 3,29-8,38-15,-10-3,-16 4,-16 2,-12 7,-18 0,-12 6</inkml:trace>
  <inkml:trace contextRef="#ctx0" brushRef="#br5" timeOffset="5595.014">6110 0,'0'0,"-5"0,-3 13,2 19,0 33,3 37,0 52,2 54,0 43,7 36,1 22,6-5,0 6,4-18,-3-4,5-10,-4-14,-3-7,-3-22,-4-10,-2-31,-2-35,-1-40,-1-26,0-27,1-16,-1-19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3:03:50.237"/>
    </inkml:context>
    <inkml:brush xml:id="br0">
      <inkml:brushProperty name="width" value="0.35" units="cm"/>
      <inkml:brushProperty name="height" value="0.35" units="cm"/>
      <inkml:brushProperty name="color" value="#BB5B18"/>
      <inkml:brushProperty name="ignorePressure" value="1"/>
      <inkml:brushProperty name="inkEffects" value="bronze"/>
      <inkml:brushProperty name="anchorX" value="-305905.5625"/>
      <inkml:brushProperty name="anchorY" value="-238573.07813"/>
      <inkml:brushProperty name="scaleFactor" value="0.5"/>
    </inkml:brush>
    <inkml:brush xml:id="br1">
      <inkml:brushProperty name="width" value="0.35" units="cm"/>
      <inkml:brushProperty name="height" value="0.35" units="cm"/>
      <inkml:brushProperty name="color" value="#BB5B18"/>
      <inkml:brushProperty name="ignorePressure" value="1"/>
      <inkml:brushProperty name="inkEffects" value="bronze"/>
      <inkml:brushProperty name="anchorX" value="-308142.8125"/>
      <inkml:brushProperty name="anchorY" value="-242900.10938"/>
      <inkml:brushProperty name="scaleFactor" value="0.5"/>
    </inkml:brush>
    <inkml:brush xml:id="br2">
      <inkml:brushProperty name="width" value="0.35" units="cm"/>
      <inkml:brushProperty name="height" value="0.35" units="cm"/>
      <inkml:brushProperty name="color" value="#BB5B18"/>
      <inkml:brushProperty name="ignorePressure" value="1"/>
      <inkml:brushProperty name="inkEffects" value="bronze"/>
      <inkml:brushProperty name="anchorX" value="-309158.8125"/>
      <inkml:brushProperty name="anchorY" value="-243916.10938"/>
      <inkml:brushProperty name="scaleFactor" value="0.5"/>
    </inkml:brush>
    <inkml:brush xml:id="br3">
      <inkml:brushProperty name="width" value="0.35" units="cm"/>
      <inkml:brushProperty name="height" value="0.35" units="cm"/>
      <inkml:brushProperty name="color" value="#BB5B18"/>
      <inkml:brushProperty name="ignorePressure" value="1"/>
      <inkml:brushProperty name="inkEffects" value="bronze"/>
      <inkml:brushProperty name="anchorX" value="-307789.71875"/>
      <inkml:brushProperty name="anchorY" value="-243090.25"/>
      <inkml:brushProperty name="scaleFactor" value="0.5"/>
    </inkml:brush>
    <inkml:brush xml:id="br4">
      <inkml:brushProperty name="width" value="0.35" units="cm"/>
      <inkml:brushProperty name="height" value="0.35" units="cm"/>
      <inkml:brushProperty name="color" value="#BB5B18"/>
      <inkml:brushProperty name="ignorePressure" value="1"/>
      <inkml:brushProperty name="inkEffects" value="bronze"/>
      <inkml:brushProperty name="anchorX" value="-309798.65625"/>
      <inkml:brushProperty name="anchorY" value="-244261.375"/>
      <inkml:brushProperty name="scaleFactor" value="0.5"/>
    </inkml:brush>
    <inkml:brush xml:id="br5">
      <inkml:brushProperty name="width" value="0.35" units="cm"/>
      <inkml:brushProperty name="height" value="0.35" units="cm"/>
      <inkml:brushProperty name="color" value="#BB5B18"/>
      <inkml:brushProperty name="ignorePressure" value="1"/>
      <inkml:brushProperty name="inkEffects" value="bronze"/>
      <inkml:brushProperty name="anchorX" value="-311779.125"/>
      <inkml:brushProperty name="anchorY" value="-246787.98438"/>
      <inkml:brushProperty name="scaleFactor" value="0.5"/>
    </inkml:brush>
  </inkml:definitions>
  <inkml:trace contextRef="#ctx0" brushRef="#br0">344 779,'0'0,"0"-4,5-1,4-5,16 1,22-3,24 1,29 2,20 7,-70 8,30 4,58 17,-90-13,33 14,-31-9,17 11,-25-10,9 9,-21-11,16 13,-29-18,-1 1,8 8,19 22,-16-6,-11-4,-9-5,-5 2,-3-1,-1 3,-1-1,-4-2,-5 4,-3-1,-14 2,-8 9,-16 2,-13 4,-13 0,-13 1,-12-1,-2-10,-6-6,1-5,-2 1,-2-6,9-6,7-6,19-5,12-4,16-3,11 0,9-1,15 0,14 0,20 0,32-5,36-3,41-6,38-4,27-3,15 3,13-5,-4-1,-8 4,-26 5,-33 5,-25 5,-26 3,-25 2,-16 1,-15 1,-9 0,-6 0,-3 0,-2-1,0 0,0 0,-4 5,-9 0,-9-5,1 0,0 1,0-1,0 0,0 0,0 0,0 1,0-1,0 0,0 0,0 0,-1 1,1-1,0 0,0 0,0 0,0 1,0-1,-1 0,1 0,0 0,0 0,0 0,-1 0,1 1,0-1,0 0,0 0,-1 0,1 0,0 0,0 0,-1 0,-23 4,-21-1,-34-1,-24-1,-16-1,-17 0,0 0,11 0,23 0,23-1,21 1,16 0,12 0,11 5,17-5,2 1,-1-1,0 1,0-1,0 1,1-1,-1 1,0 0,1-1,-1 1,1 0,-1-1,0 1,1 0,-5 14,4 8,2 4,1 16,0 14,-1 20,1 11,-2 3,1-1,-1-9,0-13,0-10,0-11,0-9,0-2,0-5,0-2,0-3,0 4,0-1,0-1,0 0,0-2,0 0,0-2,0 0,0 0,0 0,0 5,0-1,0 6,0 4,0-1,0-3,0-2,0-2,0-4,0 0,0-7</inkml:trace>
  <inkml:trace contextRef="#ctx0" brushRef="#br1" timeOffset="164.556">1256 3277,'0'0,"0"0</inkml:trace>
  <inkml:trace contextRef="#ctx0" brushRef="#br2" timeOffset="1864.007">3201 371,'0'0,"-4"4,-7 7,2 4,-10 3,-3 9,-7 6,-1 1,-1 10,-4 7,2 8,1 1,2 4,2 3,2-3,6-3,6-4,5 2,4-8,3-2,1-7,2-5,5-6,0-3,5-3,8-1,9 4,12 0,2-5,8-1,2-6,-4-4,5-5,-2-3,-4-2,-1-2,-1-1,-5 0,1-5,-5-4,-2-5,-5 1,-1-3,-3-2,-1-1,0-2,-1-6,-4-1,-1-5,-4-4,-4-4,-3-3,-4-2,-1-1,-7 0,-6-6,-9-4,-9-6,19 50,0-1,-12-13,7 10,-1 1,-5-3,-31-28,0 3,-5 7,-3 4,6 4,1 8,-2 7,6 6,6 4,1 4,6 1,3 1,4 1,7-1</inkml:trace>
  <inkml:trace contextRef="#ctx0" brushRef="#br3" timeOffset="2727.695">3897 635,'0'0,"8"0,8 0,4 0,12 0,2 0,11 0,3 0,-2 0,-4 0,-5 0,-5 0,-4 5,-2 0,-2 5,-1-1,0-1,5-2,5 3,5 3,-1-1,-1 3,-3-3,-3-1,-8-4</inkml:trace>
  <inkml:trace contextRef="#ctx0" brushRef="#br4" timeOffset="4683.461">4041 1260,'0'0,"0"-4,10-2,4 1,11 1,16 1,9 1,8 1,2 0,-5 1,-7 0,-8 1,-7-1,-4 0,-4 0,-24-2,1 1,-1 0,1 1,-1-1,1 0,-1 0,1 0,-1 0,0 0,1 0,-1 0,1-1,1-2,0 0,0 0,-1 0,0 0,1-1,-1 1,10-40,2-17,-3-13,-4-11,-2-3,-2 2,-2 7,0 8,-2 8,1 7,-1 10,1 2,0 7,-1 4,1 4,0 3,0 2,0 0,0 1,0 0,0 0,0 0,0-1,0 0,0 0,0 0,0 0,0 15,5 14,0 24,5 27,3 24,0 28,2 23,-2 9,-3-4,2-2,-2-5,-3-8,2-8,-1-11,-1-11,-3-3,-1-11,-2-4,0-3,-1-10,0 3,-1 2,1 7,0-3,-1 6,1-4,0-10,0-5,0-10,0-7,0-12</inkml:trace>
  <inkml:trace contextRef="#ctx0" brushRef="#br5" timeOffset="6100.669">3992 2172,'0'0,"-4"0,-11 0,-9 0,-9 0,-3 0,1 5,2 0,-3 4,-2 0,7 4,-3 2,-2 4,-3 7,1 6,-1 7,7 4,3 3,3-3,7 1,5 1,6-5,4 6,2-4,2 6,1 1,1-3,3 4,1-1,5 2,8-6,8-1,8 1,7-1,13 2,8 0,-33-29,18 8,34 13,12-5,-2-8,3-8,-9-7,-5-5,-9-8,-13-8,-7-5,-9-4,-8-3,-5-6,-4-6,-3-5,0-4,-1-8,-4 4,0-6,-5-3,-3-6,-4 6,-3-2,-1-3,-2 8,-5 1,-6 4,-4 10,1 2,-3 0,-7 7,-6 4,2 1,-3 3,0-1,1 1,-3-1,1 0,1 4,3 0,-4 5,1 4,1 3,2 4,2 1,0 2,1 1,1-1,0 1,1 0,4-1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8:56:27.836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gnorePressure" value="1"/>
      <inkml:brushProperty name="inkEffects" value="gold"/>
      <inkml:brushProperty name="anchorX" value="-312896"/>
      <inkml:brushProperty name="anchorY" value="-247867.28125"/>
      <inkml:brushProperty name="scaleFactor" value="0.5"/>
    </inkml:brush>
  </inkml:definitions>
  <inkml:trace contextRef="#ctx0" brushRef="#br0">0 56,'0'0,"6"0,8 0,5 0,6 0,3 0,3 0,1 0,2 0,-2 0,2 0,-2 0,-1 0,2 0,-2 0,1 0,-1 0,1-6,-1 1,2-2,4 3,1 1,1 0,-3 2,-1 1,0 0,-3 0,-5-5,-3-1,2 1,-1 0,3 2,-6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1T13:54:17.736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0,'86'1,"0"4,-1 3,63 15,133 41,-4 13,169 74,-79-4,225 132,-347-144,-6 9,81 74,424 366,-329-212,315 369,-580-570,38 39,-182-204,0 1,0-1,-1 1,0 0,0 1,-1-1,0 1,1 3,-4-9,0 0,0 0,-1 0,1 0,-1 0,0 0,0 0,1 0,-1 1,-1-1,1 0,0 0,0 0,-1 0,1 0,-1 0,0 0,0 0,1 0,-1 0,-1 0,1-1,0 1,0 0,-1-1,1 1,0-1,-1 1,0-1,1 0,-1 1,0-1,0 0,-1 1,0-1,0 1,0 0,1 1,-1-1,1 0,0 1,-1-1,1 1,0 0,0-1,1 1,-1 0,1 0,-1 1,1-1,0 0,0 0,0 1,1-1,-1 0,1 1,0-1,0 0,0 3,1 11,1 0,1 0,1-1,3 13,5 19,3 20,-9-45,-1 0,0 0,-2 1,-1 5,-2-27,1-1,-1 0,0 1,0-1,0 1,-1-1,1 0,0 1,0-1,-1 0,1 1,-1-1,1 0,-1 0,1 1,-1-1,0 0,0 0,0 0,1 0,-1 0,0 0,0 0,-1 0,0 0,0 0,-1-1,1 0,0 1,-1-1,1 0,0 0,-1 0,1-1,0 1,0 0,-1-1,1 1,0-1,0 0,-2-1,-43-18,1-2,1-1,-10-10,34 21,-929-598,590 371,336 223,-1104-754,934 625,-354-243,539 383,15 12,24 18,-25-20,113 84,53 28,-80-57,1241 819,-421-282,-725-470,72 70,-239-179,-18-13,-16-10,-32-19,2-2,-5-6,-11-7,-149-95,-72-47,-837-581,-200-129,1124 769,-4 8,-93-33,280 142,-1 1,0 0,0 0,-11-1,18 4,0 0,-1 1,1-1,0 1,0 1,-1-1,1 1,0 0,0 1,-6 1,11-3,0 1,1-1,-1 0,0 1,0-1,0 0,1 1,-1-1,0 1,1 0,-1-1,1 1,-1-1,0 1,1 0,-1 0,1-1,0 1,-1 0,1 0,-1-1,1 1,0 0,0 0,0 0,-1 0,1 1,1 0,-1 0,0-1,1 1,-1 0,1 0,-1-1,1 1,0 0,0-1,0 1,0 1,6 6,0 0,1 0,0-1,2 2,-3-4,20 25,-1 1,4 10,-2-5,19 20,-23-27,-1 1,-2 0,-1 2,0 4,26 40,0-11,3-1,22 20,-57-71,1 0,0-1,1 0,0-1,8 3,6 5,5 6,-22-15,1-1,-1-1,2-1,13 7,270 127,-77-33,-8-5,-32-11,-24-14,65 49,-158-88,-1 0,-1 2,39 36,-32-23,57 36,-60-45,-63-45,-1 1,1 0,-1 0,0 0,0 0,1 0,-1 1,0-1,-1 1,1-1,0 1,-1 0,0-1,1 3,-2-5,0 1,0-1,0 1,0-1,0 1,0-1,0 1,0-1,0 1,0 0,0-1,0 1,0-1,-1 1,1-1,0 1,-1-1,1 0,0 1,0-1,-1 1,1-1,-1 0,1 1,0-1,-1 0,1 1,-1-1,1 0,-3 1,1 0,0 0,-1 0,1-1,-1 1,1-1,-1 0,1 1,-1-1,1-1,-1 1,-21-1,0-2,0-1,0 0,1-2,-15-6,-118-48,100 37,-27-14,-61-38,126 65,1 2,-2 0,1 1,-1 1,0 1,0 0,0 1,-1 2,1 0,-1 0,-11 2,29 0,-50 1,-37 6,71-5,1 1,-1 2,1-1,-1 2,1 0,-12 7,-21 8,35-15,1 0,0 0,0 1,-2 2,12-6,0 0,0 1,0-1,0 1,1 0,-1 0,1 0,0 0,0 0,0 1,1-1,0 1,-1 0,1 2,-12 36,2 1,2 0,2 1,2-1,1 14,-47-98,35 29,1 1,0-1,0 2,-1 0,0 1,-1 1,-8-2,24 8,1 1,0 0,0 0,-1-1,1 1,0 0,-1 0,1 0,0 1,-1-1,1 0,0 0,0 1,-1-1,1 1,0-1,0 1,0-1,0 1,-1 0,1 0,0-1,0 1,0 0,1 0,-1 0,0 0,0 0,0 0,1 0,-1 1,0-1,1 0,0 0,-1 0,1 1,-3 6,1 1,1 0,-1-1,2 1,-1 5,-3 22,3-35,0 1,0 0,0-1,1 1,-2-1,1 1,0-1,0 0,0 1,-1-1,1 0,0 0,-1 0,1 0,-1 0,0 0,1 0,-1 0,0-1,1 1,-1-1,0 1,0-1,1 0,-1 0,0 1,0-1,0-1,0 1,1 0,-1 0,0-1,0 1,1-1,-1 1,0-1,1 0,-1 1,-1-2,12 8,0 0,0 0,-1 1,0 0,0 0,0 1,-1 0,-1 1,1-1,-1 2,22 35,14 28,1 4,-29-55,1 0,2-1,7 8,-18-22,1 0,0-1,0 0,0 0,1-1,-1 0,1 0,1-1,-1 0,0 0,6 1,-10-4,0 0,0-1,0 1,0-1,0 0,0 0,0 0,0-1,0 1,0-1,0 0,0 0,-1 0,1-1,2 0,0-2,1 0,-1 0,0 0,0-1,-1 1,1-1,-1-1,2-2,5-8,0 0,-2-1,0 0,0 0,-2-2,0 1,5-15,-2 0,-2 0,-1-1,0-5,-7 35,0 1,0-1,0 1,0-1,1 1,-1 0,1-1,0 1,0 0,0 0,1 1,-1-1,1 0,-1 1,1-1,0 1,0 0,0 0,0 0,0 0,0 1,1-1,-1 1,1 0,-1 0,14-4,-1 2,1 0,0 0,17 1,-4 0,267-17,170 17,-290 3,-139 1,0 1,0 2,0 1,28 10,23 11,32 16,34 23,120 72,-60-27,-203-105,-1 1,1 0,-1 1,-1 1,1-1,8 11,50 64,-30-34,47 55,97 111,-177-209,0-1,1 1,-1-1,1-1,0 1,1-1,-1 0,1-1,-1 0,6 1,-10-2,1-1,0 0,-1 0,1 0,-1-1,1 0,0 1,0-1,-1 0,1-1,0 1,-1-1,1 1,0-1,-1 0,1 0,-1-1,1 1,-1-1,0 0,0 0,0 0,0 0,2-2,-2 1,-1-1,1 0,-1 0,0 0,0 0,0 0,-1 0,0 0,1-1,-1 1,-1 0,1-1,-1 1,0-1,-1-69,-1 45,3-32,3 0,3-4,0-9,-2-3,-4 41,0 8,-1-1,-3-14,2 34,0 0,-1 0,0 0,-1 0,0 0,0 1,-1-1,0 1,-5-7,-34-46,-32-31,37 49,3-3,1 0,-14-30,-31-67,-111-212,90 152,78 161,-2 0,-1 1,-3 2,-1 0,-13-11,-60-60,-10 0,58 57,-13-12,3-4,3-2,4-3,-13-24,28 30,9 13,-27-32,54 81,0 0,0 0,-1 0,1 1,-1 0,-3-1,-22-18,21 13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1T13:54:19.698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1001 32,'-55'-1,"1"-3,-32-7,-9 2,1 4,-1 4,-1 4,-46-1,-115-2,230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1T13:54:23.829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483 1,'0'18,"-1"0,0 0,-1 0,-5 15,4-22,0-1,-1 0,0 1,-1-2,-1 1,1-1,-1 1,-6 5,-19 19,-2-2,-1-1,-1-2,-1-1,-26 13,43-28,-2-1,1-1,-1-1,-1-1,0-1,0-1,-6 0,11-3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1T13:54:32.545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1,'0'3,"1"1,0 0,0-1,0 1,0-1,0 1,1-1,0 0,0 0,0 0,0 1,0-2,1 1,-1 0,1 0,-1-1,1 0,0 1,0-1,0 0,1 0,-1-1,3 2,13 6,1 0,0-2,14 4,-21-7,-5-2,0 0,0 1,-1 0,1 0,-1 1,0 0,0 0,-1 0,1 1,-1 0,0 0,0 1,0 0,-1 0,0 0,0 1,-1-1,0 1,0 0,1 4,0 2,0 0,1-1,0 1,0-1,2 0,-1-1,6 6,65 84,-68-88,33 34,-40-44,0 0,0 0,0-1,1 1,-1-1,1 0,0 0,-1 0,1-1,0 1,0-1,0 0,0 0,-3-1,0 0,0 0,-1 1,1-1,0 0,0 0,0 0,0 0,-1 0,1-1,0 1,0 0,0 0,-1-1,1 1,0 0,0-1,-1 1,1 0,0-1,-1 1,1-1,0 0,-1 1,1-1,-1 1,1-1,-1 0,1 0,-1-1,1 1,-1-1,0 1,1-1,-1 1,0-1,0 1,0-1,0 0,-1 1,1-1,0 1,-1-1,-1-5,0 0,-1 0,0 0,0 1,-1-1,0 0,-5-4,0 0,-1 1,0 0,-1 0,0 1,-2 0,-43-41,48 40,-1 1,0 0,0 1,-1 0,0 0,0 1,-1 1,0-1,0 2,-2-1,13 6,0 0,-1 0,1-1,0 1,0 0,0 0,0 0,-1 0,1 0,0 0,0 0,0 0,-1 0,1 0,0 0,0 0,0 0,0 0,-1 0,1 0,0 0,0 0,0 0,-1 0,1 0,0 0,0 0,0 0,-1 0,1 1,0-1,0 0,0 0,0 0,0 0,-1 0,1 0,0 1,0-1,0 0,0 0,0 0,0 0,0 1,0-1,0 0,-1 0,1 0,0 1,0-1,0 0,0 0,7 13,13 12,129 133,-113-121,2-2,31 21,-57-47,1-1,0 0,7 2,-8-4,-1 0,0 0,0 1,-1 1,2 1,4 5,0-1,2-1,-1-1,1 0,18 7,9 1,45 13,7 5,-69-24,1-1,1-2,26 5,-18-4,0 1,-1 2,-1 2,15 9,-45-23,19 12,-1 1,-1 0,20 19,32 20,83 52,-145-97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1T13:54:45.72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57,'54'2,"1"2,-1 3,49 12,-72-10,-1 1,0 2,14 8,-29-13,-1 1,0 0,0 1,-1 1,0 0,-1 0,0 2,-1-1,0 1,-1 1,0 0,1 3,5 5,2-1,1-1,0 0,1-2,10 6,51 48,-66-55</inkml:trace>
  <inkml:trace contextRef="#ctx0" brushRef="#br0" timeOffset="6267.224">213 31,'6'1,"-1"-1,0 1,0 1,0-1,0 1,0 0,0 0,0 0,-1 1,1-1,3 4,-2-2,1 0,-1-1,1 0,0 0,0 0,0-1,76 20,67 15,-141-36,0 1,0 1,0 0,-1 0,1 1,-1 0,0 0,0 1,-1 0,1 1,-1-1,2 4,13 3,-11-10,-11-2,0 0,1 0,-1 0,0 0,0 0,0 0,0-1,1 1,-1 0,0 0,0 0,0 0,0 0,1-1,-1 1,0 0,0 0,0 0,0-1,0 1,0 0,0 0,0 0,0-1,0 1,0 0,0 0,0-1,0 1,0 0,0 0,0 0,0-1,0 1,0 0,0 0,0 0,0-1,0 1,0 0,0 0,-3-3,1 0,-1 0,1 0,-1 0,0 1,0 0,0-1,0 1,-1 0,1 1,-1-1,1 1,-1-1,1 1,-3 0,-17-9,-2-5,-1 2,-1 0,0 2,-1 1,0 1,0 2,-1 0,0 2,0 2,0 0,-26 2,38 2,13-1,0 1,-1 0,1-1,-1 0,1 0,0-1,-1 1,1-1,0 0,-1 0,1 0,0-1,0 1,0-1,-1-1,4 3,1-1,-1 1,1 0,0-1,-1 1,1 0,0-1,-1 1,1-1,0 1,0 0,-1-1,1 1,0-1,0 1,0-1,0 1,0-1,0 1,-1-1,1 1,0-1,0 1,1-1,-1 1,0-1,0 1,0-1,0 1,0-1,0 1,1-1,-1 1,0-1,17-11,25 1,-21 8,0 1,1 1,-1 1,14 1,-27 0,-1 0,1 1,-1-1,1 1,-1 1,0 0,0 0,0 0,0 1,0-1,-1 2,1-1,-1 1,2 2,0-1,0 0,1-1,-1 0,1 0,0-1,0 0,1-1,-1 0,1 0,0-1,4 0,46 15,-3 0,-47-15,0 0,0 1,0 0,0 1,-1 0,0 0,0 1,0 0,0 1,-1 0,1 1,31 32,-27-28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2:55:42.65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176545.625"/>
      <inkml:brushProperty name="anchorY" value="-111217.39844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178388.70313"/>
      <inkml:brushProperty name="anchorY" value="-113982.08594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179918.60938"/>
      <inkml:brushProperty name="anchorY" value="-114998.08594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181962.89063"/>
      <inkml:brushProperty name="anchorY" value="-116848.39844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183815.42188"/>
      <inkml:brushProperty name="anchorY" value="-117793.20313"/>
      <inkml:brushProperty name="scaleFactor" value="0.5"/>
    </inkml:brush>
  </inkml:definitions>
  <inkml:trace contextRef="#ctx0" brushRef="#br0">196 1,'0'0,"0"5,0 10,0 11,0 12,0 10,0 3,0 4,0 3,0 3,0 2,-6-6,-1 1,1 0,0 2,2-6,2-4,1-7,0-4,1-4,0-2,-6-7,0-2,0 1,0 1,3 1,0 2,2 2,-6 0,0 8,-5 6,0 7,2-1,2-2,-3-11,-6-11,18-27,-2 1,0 0,0 0,0 0,0 0,0-1,0 1,0 0,0 0,0-1,0 1,-1-1,1 1,0-1,1 1,-1-1,0 0,1 0,-1 0,1 0,-1 0,1 0,-1 0,1 0,-1 0,0-1,1 1,-1 0,1 0,-1 0,1-1,-1 1,1 0,-1 0,1-1,-1 1,1 0,0-1,-1 1,-8-17,3-7,2-7,3-3,0-7,2 0,-1-7,1 2,0 2,-1 3,0 3,0-3,0 1,0 1,0 1,0 3,0 1,0 1,0 0,7 1,0 1,0-1,-2 0,-1 0,5 6,-1-5,6-2,-2-6,4 5,-1 0,-4 2,-3 1,-3 0,4-1,5 7,0 0,-3 0,4 4,-2 0,4 4,3 5,4 4,-3 10,2 9,1 8,-3 6,1 5,2 9,-4 7,-5 2,2-2,-4-4,3 4,-3-3,3 5,-2-3,3-3,-3 4,-3 4,-3-2,3-9,-1-4,-3-4,-1-1,4-7,-2 0,0 1,-3 2,-1 1,-2 3,5-6,0 1,-1 0,6-4,4 1,-1 8,11 22,10 15,4 7,6 4,1-2,-8-8,-4-17,-9-8,-9-15</inkml:trace>
  <inkml:trace contextRef="#ctx0" brushRef="#br1" timeOffset="1120">230 806,'0'0,"5"0,15 0,6 0,19 0,9 0,1 0,4 0,-4 0,-6 0,-5 0,-5 0,-3 0,-9 0</inkml:trace>
  <inkml:trace contextRef="#ctx0" brushRef="#br2" timeOffset="2857.355">968 323,'0'0,"0"5,0 9,0 6,6 5,1 10,0 3,-1 8,4-6,-1 3,-1-2,5 5,-3-2,-1-2,-2-3,-3-2,-2-2,-1-2,-1-1,0 0,-1 0,1-1,0 1,6-7,0 0,7-6,-1 1,-2 2,4-4,5-4,4-4,3-11,4-2,1-3,1 0,1 2,0 0,6 2,1 1,5 1,0 0,4-7,4 0,-2 1,3 0,1 2,-3 2,-4 1,-5 0,-4 1,-10 0</inkml:trace>
  <inkml:trace contextRef="#ctx0" brushRef="#br3" timeOffset="5055.466">2125 1351,'0'0,"0"-5,0-9,0-6,7 2,0-4,0-10,-2-2,-1-2,-1 0,-2-6,0-6,5 1,1-5,-1 3,-1-2,5-4,-1 4,-1 4,4-2,-1-2,-3 2,-1 4,-3 3,-2 4,6 3,-2 2,7 7,-1 1,-2 0,4 6,4-2,5 4,3 5,-24 14,1-3,-1 1,1 0,0 0,-1 1,1-1,-1 0,1 1,-1 0,2 0,21 14,1 16,0 12,2-3,1 7,-5 4,-6-3,0 5,3 2,1 3,-2-3,2-12,-4-5,-5-5,-4-3,3 6,3-7,-1 1,-3 0,4-7,-3 1,-2 0,-3 1,3-3,-1 0,4-4,-1 2,-2 2,4 2,-2 4,4-5,3-5,-1-6</inkml:trace>
  <inkml:trace contextRef="#ctx0" brushRef="#br4" timeOffset="6463.695">2318 740,'0'0,"6"6,8 1,12 0,12 5,11-1,7 4,6-1,-3-3,-6 4,-6-4,-5-1,-12 2,-3-1,-7-2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1T13:54:54.505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298 1,'1'85,"1"-16,-6 42,2-101,0 0,0 0,-1-1,0 1,-1 0,0-1,0 0,-1 0,-1 0,1 0,-4 2,-14 18,-2 0,-15 11,9-9,-4 5,-39 29,55-50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1T13:51:00.691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gnorePressure" value="1"/>
      <inkml:brushProperty name="inkEffects" value="gold"/>
      <inkml:brushProperty name="anchorX" value="-312896"/>
      <inkml:brushProperty name="anchorY" value="-247867.28125"/>
      <inkml:brushProperty name="scaleFactor" value="0.5"/>
    </inkml:brush>
  </inkml:definitions>
  <inkml:trace contextRef="#ctx0" brushRef="#br0">0 27,'0'0,"3"0,4 0,3 0,3 0,2 0,1 0,0 0,1 0,0 0,0 0,0 0,0 0,-1 0,1 0,-1 0,0 0,0-3,1 1,-1-1,4 1,-1 0,1 1,-1 0,-1 1,0 0,-1 0,-4-3,0 1,0-1,1 1,0 0,-2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1T14:02:59.429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42604.66406"/>
      <inkml:brushProperty name="anchorY" value="-37464.33984"/>
      <inkml:brushProperty name="scaleFactor" value="0.5"/>
    </inkml:brush>
  </inkml:definitions>
  <inkml:trace contextRef="#ctx0" brushRef="#br0">0 0,'0'0,"5"0,6 0,6 0,3 0,9 0,3 6,11-1,5 0,-1 0,2 3,1 0,1-1,-5-2,-4-2,-6-1,-9 5,-3-2,-7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1T14:02:57.534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46944.01172"/>
      <inkml:brushProperty name="anchorY" value="-35852.74609"/>
      <inkml:brushProperty name="scaleFactor" value="0.5"/>
    </inkml:brush>
    <inkml:brush xml:id="br1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44499.51953"/>
      <inkml:brushProperty name="anchorY" value="-36158.54688"/>
      <inkml:brushProperty name="scaleFactor" value="0.5"/>
    </inkml:brush>
  </inkml:definitions>
  <inkml:trace contextRef="#ctx0" brushRef="#br0">15 711,'0'0,"4"4,13 8,10-1,20 9,19 9,10 8,8 8,-9 4,-10-2,-7-9,-10-5,-13-4,-7-9,-4-6,-7 0,-1-4,1-4,-3 4,2-3,2 0,3 2,1 0,3-2,-10-2,-10-2,-16-6,-14-7,-6-7,-9-3,-6-5,-4-1,3-1,4-6,0 0,-2 0,4 1,3 2,4 7,3 0,2 2,2 4,1 4,5 0,1 3,5-2,-1 2,4-4,-2 3,2-3,3-3,-2 2,-3 3,1-2,3-2,-3-3,-2 3,-4-2,3-2,3-2,9-2,8 5,9-2,12 5,9 0,9-3,10-6,10-3,-3-2,-1 1,3-1,-6 7,-2 0,-1 1,-2 0,-5 4,0-1,1 4,-10-1,1 4,-3 3,2-2,4 2,-2 2,3-3,3 1,-3 2,-3 3,-4-5,-3 2,-2 0,-3 3,0 0,4 3,-5-5,0 0,-1 1,-6 1</inkml:trace>
  <inkml:trace contextRef="#ctx0" brushRef="#br1" timeOffset="970.401">941 472,'0'0,"4"0,8 0,4 0,4 0,4 0,7 0,2 0,-1 5,6 1,-2 5,4 4,3 4,-2 4,3-3,7-5,-3 2,2 0,1 3,0 2,-4 1,-5-3,-6-4,-9-1,-3-3,-2-3,-6-4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1T14:03:00.342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40995.04297"/>
      <inkml:brushProperty name="anchorY" value="-38551.49609"/>
      <inkml:brushProperty name="scaleFactor" value="0.5"/>
    </inkml:brush>
  </inkml:definitions>
  <inkml:trace contextRef="#ctx0" brushRef="#br0">0 0,'0'0,"5"0,1 6,10-1,4 1,5 4,13-1,6 3,6-1,8-2,-2-2,-1-3,-6-2,-1-1,-6-1,-4 5,-5 0,-3 0,-2-1,-7-1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1T14:03:01.580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39317.62109"/>
      <inkml:brushProperty name="anchorY" value="-39671.38281"/>
      <inkml:brushProperty name="scaleFactor" value="0.5"/>
    </inkml:brush>
  </inkml:definitions>
  <inkml:trace contextRef="#ctx0" brushRef="#br0">0 1,'0'0,"5"0,6 0,10 0,11 0,8 5,11 1,16 5,8 4,6 5,2 2,-5-2,-5 0,-12-3,-11-5,-9 1,-13-3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1T14:03:02.335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37504.38672"/>
      <inkml:brushProperty name="anchorY" value="-40858.72266"/>
      <inkml:brushProperty name="scaleFactor" value="0.5"/>
    </inkml:brush>
  </inkml:definitions>
  <inkml:trace contextRef="#ctx0" brushRef="#br0">0 1,'0'0,"5"0,1 5,4 0,11 1,4 3,8 5,7 5,11 8,10 2,7 8,1-5,-2-2,-8-1,-9-2,-9-6,-6-1,-5-5,-4 1,0 2,-1 1,-1-2,-4 1,0 2,-5-3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1T14:03:03.307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35661.58203"/>
      <inkml:brushProperty name="anchorY" value="-42324.79297"/>
      <inkml:brushProperty name="scaleFactor" value="0.5"/>
    </inkml:brush>
  </inkml:definitions>
  <inkml:trace contextRef="#ctx0" brushRef="#br0">1 1,'0'0,"0"4,5 2,6 5,5 4,9-1,5 3,6 2,1 3,-1-3,-2 1,-2-4,-2 0,-7 3,-2-4,0-4,1 3,-5 1,7 4,6 2,8 3,0 1,5 1,-8-4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1T14:03:04.222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34040.92188"/>
      <inkml:brushProperty name="anchorY" value="-43731.10547"/>
      <inkml:brushProperty name="scaleFactor" value="0.5"/>
    </inkml:brush>
  </inkml:definitions>
  <inkml:trace contextRef="#ctx0" brushRef="#br0">0 1,'0'0,"5"0,7 5,4 0,0 6,2 4,2-1,3-2,1 2,2-3,-5 3,0-3,0 3,2-2,-5 3,1-3,1 2,-3-2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1T14:03:05.375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32705.7168"/>
      <inkml:brushProperty name="anchorY" value="-44938.64453"/>
      <inkml:brushProperty name="scaleFactor" value="0.5"/>
    </inkml:brush>
  </inkml:definitions>
  <inkml:trace contextRef="#ctx0" brushRef="#br0">1 0,'0'0,"4"0,8 0,4 0,10 6,8 4,3 7,5-2,4 4,-3 1,-2-3,-5-3,-3 0,-3 3,-2-3,-2-3,-5-4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2:55:57.029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266 0,'0'6,"0"6,0 8,11-1,3 9,11 9,11 10,12 3,7 3,6 4,-2 2,0 4,1-10,-5-9,-5 0,-7-2,-5-9,-3-5,-2 0,-2-1,-5 1,-2 2,0 0,2-4,1-2,-3 1,0-3,0-1,-2 2,-1-3,2-5,-3 0,1-2,1 2,-2 4,1-1,2-4,-2 1,0 4,-4 4,2-2,2-4,-2 0,-5 2,2-1,3-4,3 0,-1-1</inkml:trace>
  <inkml:trace contextRef="#ctx0" brushRef="#br0" timeOffset="1316.45">1391 128,'-5'0,"-8"0,-2 11,-3 15,-4 13,-10 17,-9 10,-21 15,-10 16,-20 13,-12 16,-3 8,-1 3,2-6,3-2,7-13,10-10,14-11,8-12,15-14,10-13,7-17,2-14,8-12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1T14:03:36.166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64018.19922"/>
      <inkml:brushProperty name="anchorY" value="-49286.04688"/>
      <inkml:brushProperty name="scaleFactor" value="0.5"/>
    </inkml:brush>
    <inkml:brush xml:id="br1">
      <inkml:brushProperty name="width" value="0.35" units="cm"/>
      <inkml:brushProperty name="height" value="0.35" units="cm"/>
      <inkml:brushProperty name="color" value="#AE198D"/>
      <inkml:brushProperty name="ignorePressure" value="1"/>
      <inkml:brushProperty name="inkEffects" value="galaxy"/>
      <inkml:brushProperty name="anchorX" value="75574.17188"/>
      <inkml:brushProperty name="anchorY" value="-53618.72656"/>
      <inkml:brushProperty name="scaleFactor" value="0.5"/>
    </inkml:brush>
  </inkml:definitions>
  <inkml:trace contextRef="#ctx0" brushRef="#br0">31810 1,'0'0,"0"0</inkml:trace>
  <inkml:trace contextRef="#ctx0" brushRef="#br1" timeOffset="21648.056">31678 1,'0'0,"-5"0,-6 0,-5 0,-5 0,-2 0,-3 0,-1 0,-1 0,1 0,-1 5,1 6,5 5,1 10,5 14,5 8,-2 15,-1 25,2 7,2 8,3 3,2-2,3-6,1-5,1-16,1-5,-1-7,6 0,5-9,5 3,5-3,3-5,2-1,-4-2,0 1,0-4,1-5,1-4,1 0,0-1,-4-3,-5-1,-6-2,2-7,-4-1,-2 0,-2 1,-2 1,-1 1,-1 1,-10 1,-12 0,-6-5,-18-5,-18-6,-21-4,-18-3,-8-2,5-2,12 0,6 0,17 0,14-5,7-5,9-5,6-10,5-3,8-8,7 0,6 1,5 3,2 1,8 2,6 7,11 7,4 5,9 6,5 3,1 1,3 2,2 6,2 10,-3 6,-5 9,-4-3,-4 5,-9 5,-7 0,-2 8,-4-2,-4 8,-3 7,-2 6,-1 7,-7 8,-5 19,-16 7,12-65,-13 28,-24 43,-15 5,-3-6,-4-13,-4-13,-1-12,-1-16,-5-6,-1-10,-5-6,-4-5,-14-3,-10-2,-7-6,1-6,2-5,10-4,14-3,10-2,13-1,14-5,12-6,16-5,8-4,9-3,2-3,5 0,3 0,8 5,-1 23,1-1,-1-1,0 1,0-1,0 1,0 0,1-1,-1 1,0 0,0-1,0 1,1 0,-1-1,0 1,1 0,-1 0,0-1,1 1,-1 0,0 0,1-1,-1 1,0 0,1 0,-1 0,1 0,-1 0,0 0,1 0,-1 0,21 10,6 21,3 24,6 29,-5 11,-1 15,-7 15,-7-3,-6 4,-4-4,-10-3,-1-75,-6 26,3-35,-12 35,-18 33,22-69,-19 28,-26 28,-4-4,-5-14,-9-8,-8-2,-7-3,-17-8,-4-6,-7-7,1-6,7-8,8-9,10-5,7-6,16-2,8-3,9 0,13-6,4-5,5-5,9-5,2-2,7-2,0-6,5-7,2-4,4-5,2-3,7-7,7 4,0 5,5 7,-2 5,2 11,3 8,2 7,3 6,-5 14,2 14,-5 16,0 25,-3 17,-3 20,-4 13,-2 16,-13 6,-7-1,-11-6,13-79,-8 18,8-34,-2 0,-3 4,1-6,-1-2,-4 4,-40 48,40-59,1-1,-8 5,4-11,3 0,-1-2,-8 3,-17 9,-21 4,-83 29,-16-8,-24-5,-3-12,-12-11,-4-10,3-6,4-10,6-14,0-17,116 15,-19-11,30 5,-33-18,46 16,-34-23,-53-33,8-13,79 50,1-5,-57-49,17 2,9 4,6 5,15 4,12 13,12 7,8 8,7 8,8 3,2 6,6 0,4-3,4 4,2-4,3 4,0 3,1 2,5 9,5 8,6 6,9 10,9 15,12 13,11 11,4 8,2 5,-13 3,-7-4,-13-6,-6-4,-8-6,-7-4,-5-2,-3-2,-2-1,-6 1,-6-6,-11 0,-20 1,-35-5,-34-3,-28-5,-29-9,-24-18,-10-13,-14-21,-3-18,15-10,108 36,0-6,-78-48,26 1,93 57,-9-12,37 27,0-1,-6-10,-36-44,18 14,19 8,9 11,10 8,6 6,5 6,3 12,1 12,6 12,0 8,0 7,-1 3,-13 3,-12-1,-17 1,-21-1,-18-5,-13-7,-6-10,69-8,-2 0,-15-4,18 0,0-1,1 0,-4-3,2 0,0-3,-19-11,24 10,-1-1,0-1,-3-5,-1-3,2-1,-10-14,8 7,2-2,-3-10,3 3,-16-41,22 39,-11-41,16 37,-5-33,0-37,9 16,6 14,3 20,2 9,0 13,0 8,-1 0,4 0,0 0,0 3,4-3,4 7,4-4,4 2,2 7,7 1,2 1,4 5,1 5,3 5,-2 3,-3 9,3 6,-8 12,-2 11,3 18,-7 7,0 20,-6 12,-6 9,-4 11,-5 3,-8 2,-12-2,8-85,-1 0,0-1,-3 2,-6 14,-23 34,14-39,0 0,-12 11,-15 10,-27 21,1-10,-11 2,-1-9,-27 13,-120 55,111-72,-6-4,-149 40,-6-21,-10-23,-2-20,183-30,-64-6,94-6,0-2,-30-11,20 0,2-5,-1-4,-2-6,-81-46,74 30,-45-36,61 32,-39-37,65 45,-45-50,49 46,-11-22,33 36,-15-28,29 38,-14-28,-2-15,17 18,13 13,8 9,3 6,3 3,0 1,0-4,-2-2,0 0,-1-4,5-6,10-4,11-10,20-2,13-7,17-1,6 7,4 8,-10 7,-2 11,-6 11,-6 9,1 11,-49 2,-1 1,0 0,9 4,47 20,3 12,-3 2,-3 11,-9 7,-10 9,-8 10,-6-6,-10 1,-8-4,-7-4,-5-10,-9-9,-1-7,-12-7,14-27,-1 0,1-1,0 0,-1 0,0-1,0 1,-10 3,2-1,0-1,-10 3,-10 0,-32 4,-69 2,-36-5,-24-5,-21-7,-3-19,8-6,23-9,22-3,102 20,-16-9,-46-23,22-3,13-6,63 40,2-1,1-1,2 0,2-1,-4-6,-34-56,10-8,7-6,12 1,5-2,8 5,6 3,4 10,4 9,2 9,1 5,0 5,5 8,1 1,4 5,5 5,-2 4,8 3,3 6,3 8,5 5,1 5,5 4,4 1,4 6,2 11,13 16,-44-18,0-1,10 11,42 42,-2 14,-2 11,-10 8,-8 0,-13-4,-12-9,-10-10,-7-3,-4-13,-14 0,7-47,0-2,-1 0,0 0,-1 1,-4 2,0-1,-1 0,-10 9,-7 4,0-3,-4 1,-10 0,1 0,-7 0,-35 11,-19 4,-12-5,-9-3,-169 20,-42-22,150-29,-8-6,8-11,-24-11,15-6,-2-9,19-4,-8-11,42 8,-31-22,72 25,-61-40,69 36,-18-21,46 29,-15-18,42 31,-20-22,45 39,2 0,0-1,-6-10,-14-21,14 11,11 6,6 3,3 2,1 0,0-1,5-1,5 4,4 5,4 5,9-1,6 2,13 3,-1 2,3 2,1 6,1 7,-5 10,-5 11,-1 3,-4 7,-3 3,-9-1,-7-3,-8 1,-5-4,2-2,-3-4,-1 3,-1-1,-1-2,-6 9,0-36,2 2,-1-1,0 0,0 0,-3 4,-37 39,14-26,2-3,-2 0,-90 56,-45 12,-43 8,-29-3,-31-9,-12-13,-5-20,6-17,25-15,25-10,37-12,35-10,114 8,-31-10,53 11,2-2,0 0,-13-7,-29-14,54 23,2 1,-1-1,0 1,1-1,0 0,0-1,-1-1,-26-33,7-4,7 1,1-3,4 3,4 4,-2 4,1 3,3 2,1-9,-3-4,1-6,1-8,2-2,1-2,1 2,2 6,-1 1,2-3,9 4,7 0,10 5,9 1,2 3,5 5,-1 8,-4 9,-2 7,-4 6,-3 9,-1 8,-7 6,0 6,-1 7,1 8,-3 6,-5-1,-4-2,-4 2,-3-4,-1 7,-12 3,-11 3,-16 12,-9 1,-23 5,-13-2,47-44,-23 13,-49 19,64-38,-25 7,24-13,-35 6,12-8,-15-1,-83 0,-23-15,114-5,-47-10,41 0,-49-19,44 8,-38-23,12 0,1-7,-118-76,0-25,23-9,20-4,31 13,27 13,84 92,-9-20,34 46,1-1,-9-24,15 32,2-1,-7-27,10 33,2-1,2 0,-1-3,-2-49,8 16,3 13,1 8,10 7,9 3,16 8,12 10,-45 9,1-1,0 1,0 1,0 0,2 0,3 2,0 1,-1 0,7 4,-7 0,0-1,-1 1,0 0,0 2,5 5,-1 1,12 16,-12-10,1 1,4 12,26 49,-8 7,-10 0,-10-2,-8-8,-6-8,-10-3,-1-11,-12-4,-10-3,-14-3,-19 0,-10 1,-18-5,-15-6,-18-4,-14-9,-11-9,-2-7,17-6,14-3,14-2,28-7,13 0,16 0,15-4,8-3,4-5,0 2,5-2,4-2,-1-1,3-12,-4-13,3-17,2-3,3-13,1-3,2 9,7 0,5 6,7 10,4 15,3 9,2 6,2 9,-1 6,6 6,0 10,0 7,-2 12,-1 11,-2 3,-5 6,-2 5,-5-3,-5 2,-4-3,-3-5,-3 2,-1-4,-6-2,-11 3,-5 8,-31 10,-30 8,-32 13,-28 0,-21 3,-9-5,8-15,17-12,26-14,23-13,25-9,14-7,10-4,9-8,1-5,4 0,4-9,2-9,2 3,6-1,1 1,1 1,3 0,0 6,-1 1,-3 4,-1 5,-8-1,4-3,5-3,1 3,0-3,4-1,4-3,4-7,4-1,2-7,1 1,2-5,-1 2,1 2,5 4,5 2,1 2,-3 1,4 7,4 5,-3 1,3 4,2 4,2 2,2 3,2 1,-4 6,0 6,0 6,2-1,-5 8,1 8,2 7,0 6,-3 4,-4-2,-5 1,-3 1,-9 1,-7 1,-11 6,-11 1,1-5,-5-6,-4-2,-11-5,-2-4,-9-4,-6-3,-4-1,0-7,-6-6,-7-1,-13 2,-5 2,-21-2,-7-4,-5-3,2-4,6-2,12-2,17-1,10-6,7-5,5-11,6-5,1-8,5-1,3 0,9 7,8 3,2 1,10 2,5-7,8 0,1 5,6 1,4 0,4 0,2 0,2-1,1-1,6-5,6 4,5 1,4 1,-2-1,7 6,1 5,2 5,0 5,-1 2,0 3,0 0,-1 1,0 0,-1 5,1 6,-1-1,0 10,1 3,-1 3,1 6,-6 2,0-2,-5 10,0 4,-3-1,-4 1,-3 7,-3-4,-2 1,0 6,-2-6,-4 1,-7 5,1-6,-5 1,-2 4,-9-5,-3-5,0 0,-7-1,2-3,5-4,3-9,-3-4,5-2,-4-6,-6 1,0 0,-4 2,-5-3,2 1,-2 2,-2-4,2-3,5-5,3-3,-1-2,3-2,1-2,-3 1,1-1,2 0,2 1,1-1,2 1,1 0,0 0,1 0,0 0,0 0,5-5,0-1,5-4,0-5,-2-4,4-9,3-3,3-6,-2 0,2 1,2 2,2 3,1 1,2 2,0 2,1-1,1 1,-1 0,6 0,-1 0,6 0,4 5,-1 0,3 5,3 4,2 5,2 14,6 13,2 12,5 10,5 12,-1 4,-2 2,-3 0,1 4,-7-7,-2-1,-2-8,-6-2,-6-4,0-1,-4 3,-3-4,-3 8,-1 8,-2 2,-1 6,-1 6,1 3,-1 4,-4 7,-6 6,-11 7,-9 4,-4-3,-1-7,2-17,1-14,8-14,1-14,2-8,-1-9,0-1,-1-5,-1-2,0-3,-2-3,-4 0,-6-1,-6-1,1 1,-3-6,8-5,-1 0,3-5,8-2,3 2,6-8,6-1,5-2,3-2,8 6,-2 22,-1-1,0 1,0-1,0 1,0-1,1 1,-1 0,0-1,1 1,-1 0,2-1,14-4,10 10,8 9,1 12,0 10,-1 3,-3 0,4 3,-8 4,0 2,-3-2,-5-5,0 2,-6-4,-4 2,-3 3,-4-2,-1 2,-2-3,-1 7,-5 8,-6 8,-10 1,-4 6,-4-3,5-2,0-14,1-9,0-8,-1-5,0-8,-1-7,0-6,0-5,0-2,-1-1,0-7,6-5,0-5,0-5,5-2,3-3,-1 5,4 0,2 0,3 0,8 8,-3 15,0-2,1 1,-1 0,0-1,0 1,1 0,-1 0,0-1,1 1,-1 0,0 0,1 0,-1-1,0 1,1 0,-1 0,0 0,1 0,-1 0,0 0,1 0,-1 0,1 0,-1 0,0 0,1 0,-1 0,16 17,5 20,9 16,-4 13,2 15,-1 10,-1 2,1 5,-1 4,-5-10,-6 3,-5-5,-4 7,-3-8,-3 4,-6-4,-5-2,-1-8,1-3,-8-6,-3-5,-3-5,-7-4,-6-2,-1-1,2-7,-4-5,-2 0,8-4,-3-8,-2-3,2-8,-4-6,4-5,-4-3,-2-3,-2-2,2 0,4 0,3-5,10-6,9-4,6-5,6-3,4-2,8 4,11 5,12 6,9 9,7 10,6 7,-3 6,-9 4,0-4,-10 2,-3 0,-8 0,0-3,-5-1,1 2,-3 1,-3 6,3 2,-2 1,-2 5,3-1,-2-1,-1-2,-2-1,-2-2,-1-2,-1 0,-1-1,-6-5,-5 0,-5-1,-5-3,-3 1,-2-5,-7 3,6-4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1T15:50:03.652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gnorePressure" value="1"/>
      <inkml:brushProperty name="inkEffects" value="gold"/>
      <inkml:brushProperty name="anchorX" value="-312896"/>
      <inkml:brushProperty name="anchorY" value="-247867.28125"/>
      <inkml:brushProperty name="scaleFactor" value="0.5"/>
    </inkml:brush>
  </inkml:definitions>
  <inkml:trace contextRef="#ctx0" brushRef="#br0">0 10,'0'0,"1"0,1 0,0 0,1 0,1 0,0 0,0 0,1 0,-1 0,0 0,0 0,0 0,1 0,-1 0,0 0,0 0,0-1,0 0,0 0,1 1,0-1,0 1,0-1,0 1,-1 0,0 0,0 0,-1-1,0 0,1 0,-1 0,0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4:00:35.587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 contextRef="#ctx0" brushRef="#br0">2117 1296 0</inkml:trace>
  <inkml:trace contextRef="#ctx0" brushRef="#br0" timeOffset="15">2117 1296 0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4:04:23.855"/>
    </inkml:context>
    <inkml:brush xml:id="br0">
      <inkml:brushProperty name="width" value="0.35" units="cm"/>
      <inkml:brushProperty name="height" value="0.35" units="cm"/>
      <inkml:brushProperty name="color" value="#FFF200"/>
      <inkml:brushProperty name="fitToCurve" value="1"/>
    </inkml:brush>
  </inkml:definitions>
  <inkml:trace contextRef="#ctx0" brushRef="#br0">0 0 0,'26'0'204,"-26"26"-189,27 54-15,-1 79 16,54 26-1,-27 26-15,79 28 16,27-28-16,-54 1 16,1-27-1,53 27 1,-53-27 0,53 0-16,-1 0 15,28-26 1,-1 26-16,-26-26 15,26-53-15,-106-27 16,53 27 0,54 0-16,-81 0 15,28 0 1,-1-53-16,-53 0 16,54 26-1,-1 27-15,0-53 16,1 26-16,-1-53 15,53 54 1,-53-27-16,1 26 16,-28-52-1,81-1 1,-80 1 0,26-1-16,0-26 15,-53 26 1,-26-26-16,-26 0 15,-1 0-15,1 0 32,-1 0-32,1 0 47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4:04:32.004"/>
    </inkml:context>
    <inkml:brush xml:id="br0">
      <inkml:brushProperty name="width" value="0.35" units="cm"/>
      <inkml:brushProperty name="height" value="0.35" units="cm"/>
      <inkml:brushProperty name="color" value="#FFF200"/>
      <inkml:brushProperty name="fitToCurve" value="1"/>
    </inkml:brush>
  </inkml:definitions>
  <inkml:trace contextRef="#ctx0" brushRef="#br0">0 291 0,'53'0'203,"158"53"-187,54-27-16,-27 54 16,27-28-16,26 28 15,-80-54 1,-52-26-16,-27 27 16,1-27-1,-28 0-15,-25 0 16,26 0-1,-27 0-15,-26 0 16,26 0 0,-26 0-16,27 0 15,-1 0-15,80 0 16,79-27 0,-79-26-16,-1 53 15,28-26 1,-54-1-16,-26 1 15,-27 26 1,27-26-16,-27 26 16,-26 0-16,27-27 15,-28 27 1,1 0-16,-26 0 16,-1 0-1,1 0-15,-1 0 31,1 0-31,-1 0 16,1 0 0,-1 0-1,0 0 48,-52 0 15,-27-26-62,-79-27-1,-133 26-15,1-26 16,-160 27-1,27-27 1,27 53 0,-53 0-16,26 0 15,79 0 1,-26 26 0,133-26-16,52 27 15,27-27 1,52 26-16,1-26 15,26 27 1,0-27-16,-53 26 16,80-26-16,-1 0 31,1 27-31,-1-27 31,1 0 0,52 0 63,27 0-94,53 0 16,238-80-16,238 1 15,424 26 1,-133 53-16,-106 0 16,-291 0-16,-105 0 15,-160 0 1,-105 0-16,0 0 16,-80 0-1,1 0 1,-80 0 78,-132 0-79,-133 0 1,-26 0-16,-26 53 15,52-53 1,54 26-16,52-26 16,80 0-16,79 0 15,27 0 1,-1 0 15,54 0 47,52 27-78,0-27 16,27 0 0,-27 0-16,-26 26 15,0-26 1,-26 0-16,-1 0 15,-26 27 32,0-1 0,-79 1-47,-27-1 16,53 1-1,53-1-15,-53-26 16,27 27 0,-1-27 31,54 26-1,26 0-30,105 1 0,-25-1-16,78 27 15,-78-53 1,-54 0-16,0 0 16,-52 0-1,-1 0-15,-52 27 47,-133-1-31,-79 54-1,-27-1-15,27 27 16,0-53 0,132-27-16,53 1 15,27-1 1,-1-26-16,1 0 31,79 0 32,106-26-48,105-1-15,27-52 16,-26 26-16,26-26 15,-79-1 1,-80 54-16,-53 26 16,-52-27-1,-1 27-15,-105-26 63,-212 26-48,-27 0-15,1 0 16,52 0 0,106 0-16,80 0 15,26 0 1,27 0-16,-1 0 16,80 0 46,27-27-46,-1 27-1,-26 0-15,0 0 16,-27 0 0,1 0-16,-1 0 15,-185 80 32,-79 78-31,-106 1-16,80-27 15,26-26 1,-1-26-16,107-54 16,79 1-16,27-27 15,-1 0 1,1 0-1,-1 0 17,27-53-1,0 26-15,0-26-16,27 0 15,-1 27-15,-26-1 16,27 27-1,-27-26-15,26 26 32,1 0-32,-1 0 15,1 26 1,-1 54-16,1-1 16,-1 27-16,-26-27 15,0-26 1,0 0-16,0 0 15,-26 0 1,-1-26 0,-52-1-1,-1 0-15,1-26 16,-80 27 0,0-27-16,-26 0 15,106 0 1,-27-27-16,27-25 15,-1-1-15,54 0 16,-1 0 0,1 0-16,26 26 15,0-25 1,0-1-16,0 26 16,0 1-16,26-1 31,1 27-31,-1-26 31,27 26 0,-26 0-31,-1 26 16,1 1-16,-27-1 16,26 27-1,-26 0 1,26 0-16,-26-27 15,0 1-15,0-1 16,0 1 0,-26-27 15,0 0-31,-27 0 16,0-53-16,0-27 15,-53-78 1,0-28-16,27-52 15,52 53 1,-26 79-16,53-26 16,0 79-1,0 0-15,0 27 16,0-1 0,0 1-1,27 26 1,-1 0-1,27 0 1,53 0 0,26 79-16,106 27 15,-52 0-15,-28 53 16,-78-80 0,-27 27-16,26-53 15,-79-27 1,27-26-16,-27 27 15,0-1 17,0 1 30,-27-27-31,27-27-31,-26-26 16,26 27 0,0-1-1,0 1-15,0-1 32,26 80 61,-26-26-77,0-1-16,0 1 16,0-1-1,0 1 1,-26-27 31,-1 0-32,1 0-15,-1-53 16,1 26 0,-1 1-16,27-1 15,0-26 1,0 27-16,0-1 31,27 27 16,-1 0-47,27 53 16,0 27-1,53 26-15,-53 26 16,0-79-1,-27 0-15,1-27 16,-1 27-16,-26-26 31,-26-27 32,-27 0-63,0-27 15,-27-26 1,-25-79-16,25 52 16,27-52-16,0 53 15,27-27 1,26 53-16,0 27 31,0-1-31,0 1 31,26 26-15,1 0-16,26 53 16,0 105-1,79 80-15,-26 1 16,-27-28 0,-79-26-1,0-105 1,0-27-16,0 26 15,0-52-15,0-1 16,-26-26 62,-1 0-78,1 0 16,-1-53-16,1-26 15,-1-54 1,27 81-16,-26-1 16,26 26-1,0 1-15,0-1 16,26 27 46,27 0-62,0 0 16,0 53 0,0-26-16,-26-27 15,-1 26 1,1-26 0,-1 0-1,0 0 32,-26-26-47,80-186 16,-1-132-1,1-26-15,-1 26 16,0 185 0,-52 27-16,-27 79 15,26 26 1,-26 1-16,53 26 31,-26 132-15,78 159-16,81 132 15,-54 54 1,-53-186 0,-52-80-1,26-105-15,-53-79 16,0-1-1,0 1 1,0-54 31,79-264-31,0-132-1,27 52-15,-26 27 16,-1 133-1,-79 105-15,26 53 16,-26 27 0,0-1-1,27 133 48,26 211-48,0 107 1,-53-54-16,0-105 16,26-1-1,-26-131-15,0-54 16,0-53 0,0 27-16,0-26 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4:04:38.224"/>
    </inkml:context>
    <inkml:brush xml:id="br0">
      <inkml:brushProperty name="width" value="0.21167" units="cm"/>
      <inkml:brushProperty name="height" value="0.21167" units="cm"/>
      <inkml:brushProperty name="color" value="#FFF200"/>
      <inkml:brushProperty name="fitToCurve" value="1"/>
    </inkml:brush>
  </inkml:definitions>
  <inkml:trace contextRef="#ctx0" brushRef="#br0">344 2038 0,'0'-53'156,"0"-27"-140,0-158 15,0-26-31,0-27 16,0 79-1,0 53-15,0 53 16,0 0 0,0 80-16,0-27 15,0 27 1,0-1-16,0 1 15,0-1 1,27 54 93,79 52-109,-1 80 16,1 26-16,27-53 16,-1 54-1,-79-107-15,0 27 16,-27-53 0,1 0-16,-1-27 15,1 0 1,-54-26 78,-105-132-79,-27-106-15,-79-27 16,26 27-1,54 0-15,52 53 16,53 106-16,-27-1 16,80 186 77,27 0-93,-27 26 16,26-52 0,1-27-16,-27-1 15,26-25 1,-26-1 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4:04:57.236"/>
    </inkml:context>
    <inkml:brush xml:id="br0">
      <inkml:brushProperty name="width" value="0.35" units="cm"/>
      <inkml:brushProperty name="height" value="0.35" units="cm"/>
      <inkml:brushProperty name="color" value="#FFF200"/>
      <inkml:brushProperty name="fitToCurve" value="1"/>
    </inkml:brush>
  </inkml:definitions>
  <inkml:trace contextRef="#ctx0" brushRef="#br0">3781 3238 0,'-27'0'156,"-52"0"-156,-106-80 16,-27 1-1,-79-27-15,-106-79 16,-105-80 0,131 1-1,27-1 1,-26 0-16,185 107 15,-1 25-15,107 28 16,26 78 0,27 1-16,-1 26 31,27-27-15,27 27 30,105 80-30,212 184 0,53 1-1,-53-1-15,-106-78 32,-106-28-32,-26-78 15,-53-27-15,-27-27 16,-26 0-1,27-26-15,-27 27 16,26-27 31,-26-53-31,-26-159-1,-107-158-15,1-27 16,0-26-16,53 132 15,-1 79 1,27 80-16,53 79 16,0 26-1,0 1 1,212 105 15,79 133-15,503 396-1,-80 107-15,-211-212 16,-159-186 0,-133-132-16,-78-26 15,-27-80 1,-106-52-16,26-1 16,-105-105 46,-133-159-46,0-80-1,-26 80-15,53 53 16,79 53 0,53 26-16,-26 79 15,79 1 1,0-1-16,26 27 62,80 80-46,-53-27 0,0 0-16,0-27 15,-53 1 1,26-27-16,-26 26 31,-79-26-15,-344-106-1,-54-105 1,28 25 0,52-25-16,185 105 15,27 26-15,79 28 16,106 25-1,0 54 48,132 52-63,27 80 16,-27-27-16,-26-26 15,-26-53 1,-28-27-16,-25 1 15,-1-1 1,-105-52 31,-106-107-31,52 28-1,-52-28-15,106 107 16,52-1-1,-25 27-15,184 106 47,53 106-31,27 26 0,26-53-16,-79 27 15,-27-106 1,-79-53-16,0-27 15,-27 0 1,-52-26 31,-186-105-47,-79-28 16,-27-25-1,27-28-15,53 28 16,106 105-1,79 26-15,27 1 16,158 52 47,106 107-63,106 25 15,-53 1 1,-79-27-16,-27-26 15,-79-53 1,-53-26-16,-27-27 16,1 26-16,-80-52 62,-106-107-31,-132-25-31,53-1 0,0 26 16,158 54-16,27 26 16,27 53-1,211 132 32,106 133-31,53 26-16,-106-26 15,53-27 1,-132-132-16,-80-1 16,-26-78-16,-53-1 15,27-26 1,-292-158 46,-158-54-62,-27 0 16,53 1 0,159 78-16,26 28 15,107 78-15,78 1 16,133 105 46,238 133-46,185 185 0,-79-27-16,-106-105 15,-53-107 1,-106-52-16,-79-53 16,-106-27-1,26-26-15,-105-52 47,-212-160-31,-79-53-1,-27-26-15,53 27 16,53 105 0,53 0-16,132 80 15,79 79 1,27-27-16,-26 27 15,79 27 32,79 52-31,80 53-16,-1 27 16,-25-53-1,-134-53-15,1-27 16,-26-26-1,-1 27-15,-184-54 63,-28-105-47,-105 26-16,27-26 15,26 26 1,52 0-16,107 80 15,53-1 1,-1 27-16,80 53 47,132 80-31,0 25-1,27 1-15,-27-53 16,-132-53-1,0 0-15,-26-53 16,-27 26 15,-80-52 1,-131-159-32,-133-27 15,53 27 1,105 26-1,28 53-15,105 80 16,26-1 0,54 27 46,78 0-62,-25 53 16,-1 27-16,27-54 15,-53 0 1,-53 1-16,26-27 16,1 0-1,-80-27 48,-79-158-63,-54 0 15,28-53-15,-1 26 16,0 80 0,133 53-16,-27 52 15,53 1 1,0-1-16,0 1 16,26 26 62,1 0-63,-1 0-15,1 0 32,-1 0-32,1 0 46,-27-27-46,0-52 16,-27 0 0,-26-54-16,-26 80 15,52-26 1,1 52-16,26 1 16,0 0-1,26 26 32,80 52-31,27 54-1,52 0-15,-53-26 16,-53-28 0,-26-25-16,-26-1 15,-1-26-15,-26-26 78,-79-80-62,-133-79-16,27-27 16,0 27-1,26 0-15,53 26 16,53 106-16,27 27 15,-1 26 1,54 0 47,52 26-48,1 1 1,-1 25-16,27-25 15,-53-1-15,-27 1 16,-52-27 93,79 0-30,105 106-79,239 105 15,53 54-15,0 105 16,0-52-1,-1-1-15,-105-79 16,-53-26 0,-52-53-16,-160-53 15,-26-80 1,-27 1-16,1-27 16,-1 0-16,-26 26 31,-26-52 16,-54-27-32,27 0-15,27 26 16,0 1 0,-1-1-16,54 27 62,237 159-46,27 26-1,-106-52 1,1 25-16,-107-105 16,-26-26-16,0-1 15,-27 1 1,-105-54 62,-27-26-78,-79-26 16,-53-27-1,52 27-15,81 52 16,52 1-1,0-1-15,26 27 16,1 0 47,26 27 30,0 26-15,0 0-62,0 79 0,0-53-16,0 1 15,26-1 1,-26-52-16,0-1 16,0 0-16,0 1 31,-26-27 16,-53-53-32,-133-106-15,-79-52 16,-27-28-16,80 1 16,0 27-1,106 105-15,79 53 16,-27 0-1,80 27-15,27 26 79,52 79-79,80 106 15,26-26 1,-26 26-16,26 27 15,-79-133 1,-53-26-16,-27 0 16,1-27-16,-27 1 31,0-54 31,-79-52-62,-1-53 16,-79-53 0,80 52-16,26 27 15,27 54-15,-1 52 16,27-27 0,0 1 15,27 26 0,52 0-31,-26 26 16,0 1-16,0-1 15,0-26 1,-27 26-16,1-26 16,-27-79 46,-53 0-46,0-54-1,0 54-15,26 26 16,27 27 0,0-1-16,0 1 15,0-1 16,27 27 204,-1 0-235,-26 27 31,27-27-31,26 26 16,-27-26-16,1 0 15,-1 27 1,1-27-16,-1 0 31,0 0-15,1-27-1,-1 1-15,1-1 16,-27 1-16,26-27 31,-26-53-31,0 27 16,0-27 0,0 26-16,0-25 15,0 52 1,0 26-1,0 1 1,27 26 31,-27 26-47,0 27 16,79 106-1,0 79-15,1-26 16,-1-27-1,-52 0-15,-1-79 16,1-53-16,-27-27 16,26 1-1,-26-1-15,0-52 63,0-54-48,0 28-15,0-1 16,0 0 0,0 26 15,0 54 63,-26-27-79,-1 0 32,1-53-31,-27-80-16,0-184 15,26-1-15,-26-105 16,53 106 0,-26 52-1,26 133-15,0 79 16,0 26-16,0 1 16,0 105 30,0 133-30,26 158-16,27 1 16,0-27-1,-26-27-15,52 1 16,-26-133 0,-53-79-16,0-53 15,0-27-15,0 1 16,27-107 62,-27-26-62,26-26-1,27 0-15,-53 52 16,26 1-16,-26 53 15,0 79 64,0 26-79,0 27 15,0 0 1,0-80-16,0 27 15,0-27-15,0-78 63,27-134-47,26-211-1,79-79-15,-53 0 16,1 106-16,-54 184 15,27 107 1,-53 52-16,0 1 16,0 52 31,53 186-47,-26 106 15,25 105-15,-52 0 16,27 54-1,26-107-15,-53-158 16,0-1 0,26-105-16,-26-53 15,0-26 17,0-107-1,80-237-16,-1-107 1,53-105-16,-52 106 16,-27 79-1,-27 185-15,1 80 16,-27 52-16,0 1 16,0 52 30,-27 107-30,-79 78 0,27 80-1,-53 0-15,52-79 16,1-27-16,52-53 16,1-79-16,26-26 15,-27-27 1,1-27 31,-27-184-32,0-80-15,53-133 16,-26 54-16,-27 0 16,53 158-1,0 80-15,0 105 31,0 159 16,26 133-47,54 211 16,52 80 0,-53-80-16,1-53 15,25-105 1,-78-80-16,-1-159 15,-26-26 1,0-26-16,-26-54 63,-80-184-48,-53-133-15,-26-133 16,-27-25-1,-26-54-15,27 159 16,78 80 0,54 132-16,26 79 15,27 79 1,79 239 46,52 132-46,28 79-16,-27-26 16,-1-132-1,-25-27 1,-54-159-16,1-26 16,-27 0-1,26-27-15,-79-105 78,-53-133-78,1 27 16,-28-26 0,107 105-16,-1 53 15,27 26 1,0 1-16,0 52 47,53 107-32,106 105 1,-53 0-16,0-53 16,-27-106-1,-26 27-15,-53-53 16,26-26-1,-26-54 48,-26 27-47,-1-26-16,27-1 15,0 54 48,0 52-63,27 53 15,-27-52 1,53-1-16,-53-26 16,0-26-1,0-1-15,0 0 31,-27-26 1,-26-52-17,-52-54-15,52 26 16,0 27 0,26 27-16,1 0 15,26-1 16,26 54 16,1 25-31,52 54-16,-52-53 16,-1 0-1,-26-26 1,0-54 46,-132-132-62,-27-26 16,-26-53 0,26 79-16,106 27 15,27 106 1,-1-1-16,80 54 78,27 78-78,52 81 16,-26-54-1,-27 0-15,0-26 16,-52-53-16,-1-53 15,-26 26 1,0 1-16,0-1 31,-26-26 16,-1 0-47,-25 0 16,25 0-1,1 27 17,26 26-17,0 0 1,0 26-16,26 80 16,-26-53-16,27-1 15,-27-25 1,0-54-16,0 1 15,0-1 1,0 1 31,-27-27 0,1 0-32,-1-27-15,27 54 94,27 25-78,-27-25-16,26 26 15,-26-27 1,27 1-16,-27-54 219,0 54-204,-27-1 1,27 27 15,-26-26-31,26 26 16,-27-1-16,1 1 16,26 0-1,-27 0-15,1 0 16,26-26-1,0-1-15,0 0 16,0 1 0,0-1 15,0 1-31,0-1 47,0 1 15,-27-27 126,27 26-173,0 1 110,-26-27-78,-1 0-15,1 0-17,-1 0 1,1 0-16,0-27 15,-1 1 1,1-1 15,-1 1-31,27-1 16,-26 1-16,26-1 16,0 1-1,-27-27-15,1 27 16,26-1-1,0 1-15,-27 26 16,1-27 0,26 1-16,0-1 15,-27 1 1,1 26 0,0 0-1,-1 0 16,1 0 48,-1 0-64,27 26 110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4:05:03.924"/>
    </inkml:context>
    <inkml:brush xml:id="br0">
      <inkml:brushProperty name="width" value="0.35" units="cm"/>
      <inkml:brushProperty name="height" value="0.35" units="cm"/>
      <inkml:brushProperty name="color" value="#FFF200"/>
      <inkml:brushProperty name="fitToCurve" value="1"/>
    </inkml:brush>
  </inkml:definitions>
  <inkml:trace contextRef="#ctx0" brushRef="#br0">1088 2698 0,'27'0'250,"26"53"-250,0-26 15,52-1 1,-78-26-16,26 27 16,26-1-1,-79 0-15,53-26 16,0 27-1,-27-27 1,27 26-16,-26-26 16,-1 0-1,1 0-15,-1 0 32,1 0-1,-1 0 16,-26-26 140,-26-27-187,-27-26 16,-53-54-1,0 1-15,-26-80 16,-1 27 0,81 132-16,-1-26 15,26 52 1,27 1-16,-26 0 16,52 52 93,27 27-93,-26-27-16,-1 27 15,0-26 1,1-1-16,-1 1 15,-26-1-15,27-26 32,-27 27-17,26-27 32,-26-80-16,0 27-15,-26-53-16,26 80 16,-27 0-1,27-1-15,27 54 125,-1-54-47,-26-52-62,-26-133-16,-1-105 16,-26-54-1,-26 54-15,53 78 16,26 134-16,-27-1 16,27 159 77,0 53-77,27-1 0,-1 28-16,-26-80 15,27 26 1,-27-53-16,0 1 15,26-1 1,-26 1 15,0-1 63,26-26-78,-26 53-16,27 0 15,26 26-15,-27 54 16,1-54 0,-1-26-16,1 0 15,-1-27 1,-26 1-16,0-1 15,27-26 17,-27-26 15,0-1-32,0 1 1,0-27-1,0 0-15,0 27 16,0-1 0,0 1-16,0-1 15,26 27 32,27 53-31,53 80-1,-53 105 1,26-106-16,-26-53 16,-53-26-16,26 0 15,1-26 1,-27-1-16,26-26 62,1-26-46,-1-133-16,27-132 16,-26 26-1,-1 54-15,-26 25 16,0 107 0,27 26-16,-27 27 15,26 52 79,-26 1-94,26-27 16,-26 26-1,27 0-15,-1-26 31,-26 27-15,-26-27 109,-1-27-125,27 1 16,-26 26-16,26-53 15,0 27 1,0-1-16,0-26 31,26 27-31,1-1 16,-27 1-1,26-1-15,-26 1 16,0-1 0,0 1-1,0-27-15,0 0 16,-26 27 0,-27-27-16,0 0 15,0 26 1,-26 27-16,-53-26 15,-80 0-15,0 26 16,-52 0 0,25 0-16,-25 26 15,105-26 1,-26 53-16,106-53 16,-1 0-1,54 0-15,-27 0 16,26 0-1,1 26 1,26 1 47,0-1-48,0 1 1,0 26-16,0-27 15,0 53-15,0-52 16,0-1 0,-27 27-16,27-26 15,0-1 1,0 1 15,0-54 32,0 1-48,0-1-15,0 1 16,0-1 0,0 1-16,0-1 15,0 1 32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4:05:18.971"/>
    </inkml:context>
    <inkml:brush xml:id="br0">
      <inkml:brushProperty name="width" value="0.35" units="cm"/>
      <inkml:brushProperty name="height" value="0.35" units="cm"/>
      <inkml:brushProperty name="color" value="#FFF200"/>
      <inkml:brushProperty name="fitToCurve" value="1"/>
    </inkml:brush>
  </inkml:definitions>
  <inkml:trace contextRef="#ctx0" brushRef="#br0">0 0 0,'27'0'235,"-1"0"-220,27 53 1,0-26-16,0-1 16,0-26-1,0 26-15,-1 1 16,-25-1-1,26 1-15,-27-27 16,1 26-16,26-26 16,-53 27-1,26-27 1,-26 26 0,27-26-16,-1 0 15,1 0 1,-1 0-16,0 27 31,1-27-15,-1 26-16,1-26 15,-1 27 1,1-27-16,-1 0 16,-26 26-1,27-26 1,-1 26-1,1-26-15,-1 27 16,27-27 0,-27 0-1,1 26 1,-1-26 0,1 0-16,-27 27 15,26-27 1,1 0-16,-27 26 47,26-26-16,1 0 0,-1 27 0,1-27-15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4:05:32.647"/>
    </inkml:context>
    <inkml:brush xml:id="br0">
      <inkml:brushProperty name="width" value="0.35" units="cm"/>
      <inkml:brushProperty name="height" value="0.35" units="cm"/>
      <inkml:brushProperty name="color" value="#FFF200"/>
      <inkml:brushProperty name="fitToCurve" value="1"/>
    </inkml:brush>
  </inkml:definitions>
  <inkml:trace contextRef="#ctx0" brushRef="#br0">6324 3969 0,'26'0'219,"27"27"-219,0-1 16,0 27-16,26-27 15,-26 27 1,-26-26 0,26-1-1,-27 1-15,0-1 16,1-26-1,-27 27-15,0-1 32,26-26-1,-26-26 47,-26-27-62,-53 0-1,-1-53 1,1 53-16,-27-53 16,53 80-1,0-27-15,27 53 16,-1-27-16,1 27 78,26 27-62,0 26-1,0-27 1,26 1-16,1-1 15,-1-26 48,-26-53-47,0 0-1,0-26-15,0 26 16,0 0-16,0 27 15,0-1 1,27 27 47,-1 0-63,27 27 15,0-1-15,-27 27 16,27-26-1,0-1-15,-26 0 16,-27 1 0,0-54 46,-27-52-46,-26-80-16,-26-26 15,26 106 1,27-27-16,-1 79 16,27 1 15,27 26 31,25 53-62,1 26 16,0-26 0,-26 0-16,-1-26 15,27-1 1,-26-26-16,-27 26 31,0-78 16,0-54-47,0-106 16,-27 0-1,-52 27-15,52 0 16,1 106 0,-1 26-16,1 0 15,-1 26-15,1 1 16,26 79 93,53 26-93,53 53-16,-27-26 15,-26-53 1,0 0-16,0-26 16,-27-1-1,1-26-15,-1 26 16,1-26 0,-1 0 15,1-105-16,-1-266 1,80-105-16,-27-133 16,-26 213-16,-26 78 15,26 80 1,-53 185-16,0 0 16,0 80 62,26 184-63,-26 1-15,0 26 16,0 27 0,0-80-16,0-79 15,0-27-15,0-53 16,0 27-1,0-26 17,0 26 77,26 26-93,1 80-1,26 105-15,-27-25 16,54-28-16,-80-78 16,26-81-1,-26 1-15,0-26 16,0-1-1,27-26 17,-27-53-17,26-158 1,27-160 0,0-290-16,26 52 15,-26 159 1,-53 133-16,0 158 15,0 106 1,0 0-16,27 265 78,-27 158-62,53 80-1,-27 27-15,27-107 16,-27-105 0,-26-27-16,27-132 15,-27-54-15,0 1 16,26-26 0,-26-1-16,0 1 31,0-54 31,0-26-46,-26-52-16,26 25 16,-27 1-1,1 26-15,26 0 16,0 26-1,0 107 48,0 132-47,0 158-16,26 53 15,-26-52 1,27-54-16,-27-52 15,0-54 1,0-131-16,26-27 16,-26 0-16,0-27 15,0-105 63,0-133-78,-53-211 16,27-106 0,-27 52-16,0 107 15,27 105-15,26 107 16,0 52 0,0 79-16,0 1 15,0-1 1,0 107 62,0 158-78,0 79 16,53 1-1,-27 26-15,27-80 16,-53-52-1,0-53-15,26-53 16,-26-53-16,0-1 31,0-25-15,0-1 15,0 1 16,0-54 16,-26 1-48,-1-27-15,1-26 16,-27-1-1,27 27-15,-1 27 16,1-27-16,-1 0 16,27 27-1,-26 26 63,26 53-62,0-1-16,0 54 16,0 27-16,26-54 15,-26-26 1,0 0-16,0 0 16,27-27-1,-27 1 48,0-133-1,-27-132-46,1 79-16,-54 27 15,80 26-15,-26 26 16,26 54 0,0-1-16,0 107 78,26 184-78,54 1 15,-27 0 1,-27-27 0,-26-80-16,27-78 15,-27-27-15,0-27 16,26 1 0,-26-1-16,0 1 46,0-54-14,0 1-17,0-27 1,0 0-16,0 26 16,0 1-1,0-1 1,0 54 187,0-1-187,0 27-16,0 0 15,-26 27 1,26-1-16,-27 27 15,27-53 1,-26 0-16,26-27 16,0 1 15,-27-27-15,27 26-1,-26 0 48,-1-26-32,1 0-31,-1-26 31,1-27-15,-27 27-16,27-27 15,-1 0 1,1 0-16,-1 0 16,27 0-1,-26 0-15,26 0 16,-27 0-16,1 27 16,26-1-1,-27-52-15,1 53 31,26-1-31,0 1 16,0-1 0,0 1 31,0 79 31,79 52-63,1 54-15,26 26 16,26 54-16,-26-1 16,-1 0-1,-52-159-15,0-26 16,-53 0-1,27-27-15,-27 1 16,0-1 0,-27-26 62,-26-79-78,-52-106 15,-1 0 1,0-1-16,27 81 16,26-1-1,26 79-15,27 1 16,-26 26 78,26 26-63,0 27-31,0 0 16,0-26-16,0 25 15,0-25 1,0-1 15,0 1 0,-53-80 79,26 26-95,1-25-15,-27-28 16,0 1 0,0-1-16,0-25 15,27 78 1,-1 27-16,1-26 15,26-1 1,-27 27-16,27 27 78,0-1-62,27 27-1,-1 26-15,1-26 16,-1 0 0,-26-26-16,27-27 15,-27 26-15,26-26 16,-26 27 0,0-1 30,-26-26 1,-1-26-47,-52-1 16,-53-79-16,-1-26 16,-52-27-1,26 53-15,27 1 16,53 52-1,52 26-15,1 1 16,-1 26 0,54 26 62,-1 27-78,27 0 15,-26 26 1,-1-79-16,-26 27 16,0-1-1,26-26 1,-52 0 31,-53-26-32,-1-27-15,-105-53 16,-53-26-16,53 26 16,52 0-1,54 53-15,53 27 16,-1 26 0,54 26 62,25 27-63,1 27-15,53 25 16,-53-25-16,-26-27 16,-1-27-1,1 1-15,-27-1 16,-53-26 62,0-26-62,0-1-16,0 1 15,26 26 1,27-27-16,-26 27 15,52 53 79,27-26-94,-26-1 16,-1 1-1,-26-1 1,27-26-16,-27 26 31,26-26-31,-52-26 94,-1 0-94,1 26 47,52 0 47,1 26-79,-27 0-15,26-26 16,-26 27 0,27-27-16,-27 26 46,26-26 126,1 27-156,-1-27 0,0 26-1,1-26-15,-1 0 16,1 0-1,-1 0 48,1 0 31,-1 27-79,1-27 1,-1 0-16,27 0 16,-27 0-1,-26 26-15,27-26 16,-1 0-1,1 27-15,-1-27 16,1 0 0,-27 26 31,26-26-32,1 27 32,-1-27-16,1 26-15,-1 1-16,-26-1 16,27 0-1,-27 1-15,26-27 16,-26 26-1,26-26 1,-52 0 125,26-26-126,-53-1 1,0-25-16,-53-1 16,-26-27-1,53 1-15,-107-53 16,54 79-1,0-27-15,52 27 16,-25 0 0,52 1-16,0-1 15,0 0-15,26 26 16,-25-26 0,25 27-16,1-1 15,26 1 1,-27-27-16,1 53 15,-1 0 1,1-26-16,26-1 16,-27 1-1,1-1-15,26 1 16,-27-1-16,1 1 31,-1 26-31,1-27 16,26 1-1,-26-1-15,-1 1 32,27 0-32,0-1 15,0-26 1,0 27 0,-26-27-16,26 0 15,0 0 1,0 0-16,-27 27 31,27-27-31,0 26 16,0 1-16,0-27 15,-26 26 1,26 1 0,0-1 30,53 27 33,-27 27-79,1 26 15,78 0 1,28 53-16,-54-27 15,53 0 1,-79-26-16,0 0 16,-26-26-16,-1-1 15,1-26 1,-1 0 15,-52-53 16,-54 0-47,-26-79 16,-79-27-1,0 0-15,-27 1 16,80 52 0,53 26-16,26 54 15,26 0 1,1-1-16,79 27 109,26 53-93,0 26-1,27-26-15,-53 0 16,-26-26-16,-1-1 16,-26 1-1,-79-27 63,-1-27-78,-52-52 16,26 52 0,53-26-16,0 27 15,0-1 1,1-25-16,-1 25 16,26 1-1,1-1 1,26 1 15,0 79 32,26 26-48,27-26 1,0 0-16,-53-27 15,0 27-15,26-53 16,-26 27 0,-52-54 46,-1-52-46,-80-27-16,1-26 15,-27-80 1,27 80-16,26-1 16,0 81-1,53-28-15,27 80 16,26-26 0,-26 26-16,-1 0 62,1 26-46,26 133-16,0 79 31,0-26-31,0-54 16,0-78-1,26 26-15,-26-53 16,0-27-1,0 1 1,0-54 78,0 1-94,0-1 15,0 1-15,0-27 16,0-27 0,0-25-16,0-1 31,53 26-31,-53-25 16,0 78-1,0 1-15,0-1 16,0 1-16,0-1 62,26 27-15,-26 27-47,53 26 16,-26 0-1,-1-1-15,1 1 16,-1 0 0,1-26-16,-1-1 15,1-26 63,-27-132-62,-53-27 0,26-79-1,1 79-15,-1 27 16,-26 53 0,53-1-16,0 54 15,0-1-15,0 1 31,-26 26-31,26 79 63,26 80-63,54 132 16,-1-26-16,0-27 15,1-27 1,-54-25-16,1-107 15,-27 0 1,26-52-16,-26-1 16,0 1-1,0-1 1,0-79 46,-26 0-46,26 0 0,-27 27-16,27 0 15,27 52 79,-1 27-78,1 0-1,-1-27-15,1 27 16,-1-26-16,-26-1 31,27-26-15,-54-26 46,1-27-46,-27 0-16,0 0 16,-27 0-16,1 0 15,26-26 1,0 52-16,27 27 31,26-26-15,26 52 109,-26 1-110,-26-27 95,-1 0-79,54 26 94,-27 1-125,26-27 16,-26 26-1,0 1 16,27-27-15</inkml:trace>
  <inkml:trace contextRef="#ctx0" brushRef="#br0" timeOffset="2088">0 1932 0,'53'0'250,"26"0"-250,-26 0 15,27 0 1,-27 0-16,26 0 16,-26 0-1,53 0-15,-27 0 16,1 0-16,52 0 15,-53 0 1,1 0-16,-28 0 16,1 0-1,-26 0-15,-1 0 16,1 0 15,-1 0-15,1 0 31</inkml:trace>
  <inkml:trace contextRef="#ctx0" brushRef="#br0" timeOffset="4424">820 4419 0,'0'-26'343,"0"-1"-327,27 1 0,-27-1 15,53-26-16,-27 0 1,1 27-16,-1-1 16,-26 1-1,27 26-15,-27-27 16,0 1 15,26 26-31,0 0 47,-26-26-31,27 26-16,26-53 15,0 26-15,0 1 16,0-1 0,0 1-16,-27-1 15,0 1 1,1 26-16,-1-27 15,1 27 1,-1 0 31,-26-26 62,27 26 32,-1-26-79,27-1-62,-26-52 16,25 26 0,-25 0-1,-1 26-15,1 1 32,-27-1 14,26 27-30,-26-26 125,27 26-141,-27-26 15,53-1-15,0 1 16,0-1 0,26 1-16,-79-1 15,26 1 1,1 26-16,-1 0 15,1 0 17</inkml:trace>
  <inkml:trace contextRef="#ctx0" brushRef="#br0" timeOffset="6012">3519 5028 0,'-26'0'157,"-1"52"-142,-26 81 1,-53 52-1,27 53-15,-53 0 16,26 0 0,27-26-16,-1-27 15,54-53 1,-1-52-16,1-54 16,26 27-1,0-26 16</inkml:trace>
  <inkml:trace contextRef="#ctx0" brushRef="#br0" timeOffset="7172">5054 6377 0,'0'26'188,"-27"133"-173,-26 450 16,-26 26-15,52-397-16,1-132 16,26-27-1,0-26-15,0-27 16,0 1-16,0-1 16,0 1 15,0-1 31</inkml:trace>
  <inkml:trace contextRef="#ctx0" brushRef="#br0" timeOffset="8859">7144 7171 0,'0'26'218,"-27"159"-202,-52 53 0,0 53-16,52-26 15,-26-53 1,27-106-1,26-27-15,0-53 16,0 1 0,0-1 15,0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2:56:11.587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185284.34375"/>
      <inkml:brushProperty name="anchorY" value="-122002.24219"/>
      <inkml:brushProperty name="scaleFactor" value="0.5"/>
    </inkml:brush>
  </inkml:definitions>
  <inkml:trace contextRef="#ctx0" brushRef="#br0">936 1,'0'0,"-5"0,-9 0,-12 0,-6 0,-10 0,-1 0,-1 0,3 0,2 0,3 0,1 0,2 0,1 0,0 0,0 0,1 0,-1 0,0 0,0 6,0 7,0 7,0 4,6 12,1-4,-1 7,6 0,5-1,-2-1,-2 6,3-2,-3 5,4-1,3-2,3-4,4-1,3-4,1 6,1-1,1 0,0-2,-1 5,1-2,-1 7,0-3,1-1,-1-4,0-1,0-3,6-2,7-1,0 0,5 0,5-7,-3 0,2-6,2-5,3 1,2-4,1-3,2-2,0-3,0-1,1-2,-1 0,1-1,-1-6,1-7,-1 1,0-6,-6-4,-1-3,1-3,-6-1,-4-2,0-1,-3 0,2 0,-2 0,3 1,-2-1,-4 1,-2 0,-3 0,-3 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4:04:01.835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1245 0 0,'0'43'219,"0"21"-203,0 1-16,0 42 15,0-21 1,0 21-16,0-21 16,0 43-16,21-22 15,0 22 1,22-22-16,-21 22 15,-1-22 1,-21-43-16,22 1 16,-22-44-1,0 22-15,0-22 16,0 1-16,0-1 31,0 1-15,21-22 249,22-43-249,43-107 0,-1-43-16,22 0 31,-64 64-31,43 43 16,-43 22-1,-22 42 1,22-21-16,-21 22 15,-1-1 1,1 22-16,-1-21 16,1 21-1,-1 0-15,22 0 16,-22 0-16,22-22 16,0 22-1,-43-21-15,43 21 31,-21 0-15,-1 0 0,1 0-16,-1 0 15,1 0 1,-1 0 140,-21 21 32,0 22-173,-43 43-15,0 21 16,-21 1-16,42-44 31,-21 1-31,22-1 16,21-21-1,-22 0 1,1-22-16,0 22 16,-1-21-16,22-1 15,-21 0-15,-1 1 32,1-22-32,21 21 15,-43 22 1,21-21-16,-21-1 15,22 0 1,0 22-16,-1-43 16,1 22-16,-1-22 62,1 21-31,-1-21 1,1 22-32,-22-1 15,0 0-15,0-21 16,-21 22 0,21-1-16,0-21 15,0 22 1,22-22-16,0 0 15,-1 0 1,1 0 93,-1 0 95,1 21-189,-1-21 1,-20 0-1,-23 0-15,-85 0 16,0 0 0,0-64-1,64 42-15,0 1 16,22 0 0,21-22-16,0 21 15,0 1 1,0-43-16,0 21 15,0 0 1,0 0-16,43 22 16,-21-22-16,-1 43 15,1-22 1,-1 1-16,22-22 16,-21 43-1,0-43-15,21 21 16,-22 1-1,22 0 1,0-1 0,-21 22-16,21-21 15,0-1 17,-22 22-1,22-21 63,0-1-32,22 22-62,-1 0 16,1 0-1,20 0-15,23 0 16,42 0 0,-21 0-16,21 22 15,-21-1 1,21 1-16,-42-22 15,-22 21-15,0-21 16,-22 22 0,1-22-16,-1 0 31,0 0-31,-21 21 16,22-21-1,-1 21 1,1-21-16,21 22 31,-22 21-31,22-22 16,0 65-1,0-43 1,-22 0 0,44 0-16,-23 0 15,-20-22 1,-1 22-16,1-22 15,-1 1-15,-21-1 16,22-21 0,-1 0 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4:04:13.559"/>
    </inkml:context>
    <inkml:brush xml:id="br0">
      <inkml:brushProperty name="width" value="0.25" units="cm"/>
      <inkml:brushProperty name="height" value="0.5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1244 1287 0,'-21'-43'125,"0"1"-109,-1-44-16,-42-22 16,-1-85-1,44 22-15,-43-22 16,64 107 0,0 43-1,0-43 1,0 64-1,0 1-15,0 0 16,0-1 0,0 1 15,0-1 31,21 1-62,-21-1 16,21 1-16,1-1 16,-22 1-1,21 21 32,1 0 125,-1 0-141,1 21-15,-1 22 0,22 22-16,0 42 15,43 0 1,-22 1-16,0-23 15,1 23 1,-22-44-16,-1 0 16,-20 22-16,-1-43 15,1 0 1,-1-21-16,1-1 16,-1 0-1,-21 1 1,0-1-1,21-21 1,-21 22 0,0-1-1,0 1 17,0-1 46,0 1-63,-21-22 1,21 21-16,-21 1 16,-1 20-1,1-20-15,21-1 16,0 1-1,-22-22-15,22 21 16,0 1-16,-21-22 31,21 21 1,0-42 77,64-44-109,0 1 16,65-65-1,21 43-15,43-42 16,-86 42-16,1 43 15,-1-43 1,0 65-16,-64-22 16,22 43-1,-23-22-15,1 22 16,0 0 0,0 0-16,-21 0 15,21 0 1,-22 0-1,1 0-15,20 0 16,1 0 0,-21 0-16,-1 0 15,22 0 1,-21 0-16,21 0 16,-22 0-1,0 0-15,1 0 16,-1 0 15,1 0 16,-22 22 125,0 21-157,-22 0 1,-21 64-16,-21 0 16,43-64-1,-22 21 1,21-21 0,1-21-1,-1 21-15,1-22 16,-22 22-1,43-21-15,-43-1 16,0 0 0,-21 22-16,-1-21 15,-20-1 1,-66 44-16,1-23 16,0 1-1,21-21-15,-21-1 16,21-21-16,65 0 15,0 0 1,21 0-16,-21 0 16,42 0-1,-21 0-15,22 0 16,0 0-16,-1 0 31,1 0-31,-1 0 16,1 0-1,-1 0 32,44 0 313,21 22-345,64 20-15,43 87 16,43-43-16,0 42 16,43 1-1,-86 0-15,0-44 31,0 1-31,-85-21 16,-44-44 0,22 1-16,-21-22 15,-22 21-15,21-21 16,-21 22 0,0-1 30,0 0 17,-21-21 46,-1 0-109,-42 0 32,42 0-32,-85 0 15,0 0 1,42 0-16,-20 0 15,-23-21 1,44-22-16,-43 43 16,42-43-1,-42 22-15,43-1 16,-44-21-16,44 0 16,0 0-1,-22 1-15,22-44 16,21 43-1,0 0-15,-21 0 16,42 0 0,22 22-16,-21-1 15,21 1-15,-21 21 16,21-22 31,-22 22-47,22-21 47,0-1 46,-21 22 79,21 22-156,-22 21-16,1-43 16,-1 43-1,-21 42-15,1-20 16,-44 21-1,43-22-15,-22 0 16,23-42 0,-1 42-16,-43-21 15,21-21-15,1 21 16,-22-22 0,22 0-16,21 1 15,21-22 1,-20 0-16,20 0 15,1 0 17,-1 0 46,22-22 47,0-20-125,0 20 15,0-42 1,0 21-16,0-22 16,0 1-16,0 21 15,0-21 1,0 42-16,22-21 16,-22 0-1,21 22-15,1 0 16,-1-1-1,65-21-15,21-43 16,108 1 0,-22 21-1,-43-1-15,-43 22 16,-42 43 0,-23-21-16,-20 21 15,-1 0 1,1 0-16,-1 0 15,-42 0 189,-22 21-189,-43-21 1,22 0-16,-65 0 15,43 0-15,-42 0 16,20 0 0,22-21-16,1-22 15,-1 0 1,-22-21-16,1 21 16,21-43-1,43 43-15,0 1 16,1 20-1,20-21-15,-21 0 16,22 22-16,21-1 16,-22 1-1,1 21-15,21-22 16,0-20 0,-22 20-16,22 1 15,0-1 1,-21 1-16,21-1 31,0 1-15,0-1 15,0 1 31,21 21-46,1 0 0,21-22-1,21 22-15,43 0 16,44 0 0,42 22-16,-22 42 15,23-42-15,-23-1 16,-64 44-1,-42-44-15,21 0 16,-44 1 0,1-1-16,0 1 15,-21-1 1,-1-21-16,-21 22 16,0-1-1,21-21-15,1 22 16,-1-1-1,-21 1 1,0-1 15,22-21-31,-22 21 47,21 1 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4:01:46.869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571 1217 0,'19'0'187,"57"0"-171,75 0 0,39 0-16,-39 0 15,57 0 1,-56 37-16,-1-37 15,-56 20 1,-19-20-16,-20 0 16,-18 0-1,0 0-15,-19 0 16,0 0-16,0 0 16,0 0-1,0 0-15,0 0 78,0 0 47,0 0-47,0 0-31,0 0 16,-1 0 15,-18 18-47,0 2 0,0-2-31,0 20 32,0-19-32,0 19 15,0-19-15,0 19 16,-56 0 0,18 0-16,0-1 15,-56 39 1,-2 0-16,2 0 15,18-38 1,0-1-16,0-18 16,1 38-16,-20-38 15,1 19 1,37-20-16,-57 20 16,20-18-1,-1-20-15,38 0 16,1 0-1,18 0-15,-20 0 16,2 0-16,-20-20 16,0-36-1,-56 18-15,37-38 16,0 20 0,20 18-16,37 0 15,19 19 1,0 0-16,19 0 15,0 0 17,0 0-1,95-57-31,75-18 16,38-20-1,38 0-15,-18 20 16,18 37-1,-57 0-15,19 39 16,-56-20-16,18 18 16,-94 20-1,38 0-15,-39 0 16,20 0 0,0 0-16,-19 38 15,18 19 1,-18 0-16,-20 19 15,20 18 1,0 1-16,-57 38 16,19-20 15,-38 1-31,0-20 16,0-37-1,0-19-15,-19 0 16,0-1-1,-38 1-15,1-18 16,-40 36-16,40-36 16,-39-2-1,20 2-15,37-2 16,0-18 0,19 0-16,0 0 15,0 0 1,0 0-16,0 0 31,-19 0-15,0 0-16,-18 0 15,-96-56 1,-18 18-16,-38-95 16,18 57-1,1-75-15,56 37 16,1-18-16,18-1 15,39-37 1,-20 0-16,76 56 16,19-19-1,0 58-15,0-77 16,38 38 0,38-18-16,-38 37 15,37 19 1,-18 38-16,0-18 15,37 18-15,1 19 16,18 0 0,-56 19-16,19 0 15,-19 0 1,-1 19-16,40 38 16,-21 37-1,20 1 1,-39-19-16,-18 37 15,0-56 1,-18 19-16,-2-38 16,-18-19-1,38 38-15,-38-39 16,0 2 0,0 17-16,19 1 15,-19 0 1,0 0-1,0-1-15,-38 21 16,19 18 0,-19-20-16,20-18 15,-2 19 1,2-20-16,-2-17 16,-18-2-1,20 20-15,-1-19 16,0 0-16,19 0 15,-19 0 1,-19 0-16,0 0 16,-19 0-1,-19 19-15,1-19 16,-20 0 0,1 0-16,56-1 15,0-18 1,19 19-16,0-19 15,0 0 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4:01:48.687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114 0 0,'0'19'203,"-20"0"-203,20 19 15,-18 18 1,-1 40-16,19 55 16,-19 0-16,19 39 15,-38-20 1,38-19-16,0-37 15,0 0 1,0-38-16,0 37 16,57-18-1,56 37-15,-37 1 16,38-1 0,-58-37-1,20-19-15,-38-39 16,-19 1-1,0-18-15,0-2 16,0-18 0,-19 19-16,19-19 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8-01T14:01:50.565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0 417 0,'19'19'171,"56"-1"-155,-17 20 0,36 0-16,-37 0 15,-19 0-15,0-19 16,-19 0 0,-1-19-16,2 0 15,17 19 1,-18-19-16,-19 19 15,38-19-15,0 19 16,0 0 0,-19-19-16,0 0 15,0 0 1,-1 19-16,2-19 31,-2 0 16,2 0-16,-2 19 1,1-19-32,0 0 15,0 0 1,0 0 15,19 18 0,-19-18-15,0 0-16,-1 0 16,2 0-1,-20 20-15,18-20 31,2 0 16,-2 0 63,2 0-79,-2-38-15,39 0-1,0-57-15,19-38 16,-38 77-16,0-39 15,18 38 1,-37-19-16,0 58 16,0-20-1,-19 19 1,0 0 0,0 0 15,19 0-16,0 0 1,0 19 0,0-19-16,0 19 31,-19-19-15,0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2:56:32.725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31T12:56:33.504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gnorePressure" value="1"/>
      <inkml:brushProperty name="inkEffects" value="pencil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0C25E-BD1A-4D80-8FB8-376D40E48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6D1A2F-9AE2-4720-8A1F-2205717B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840DA-BED5-433B-835D-22FCDE71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CCB3-D2B5-4DE3-A606-CC3AA9F22CB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15864-F3DC-498E-B0D2-7009C3C0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28D49-6F44-4208-9029-87A53703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5B9C-B3B8-4076-899D-844A9847F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14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B07D5-5560-4F95-AAE2-7C452494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98BE9E-C8A9-4D60-961C-264A5274F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F2260-C782-483D-87F0-43548B00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CCB3-D2B5-4DE3-A606-CC3AA9F22CB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5EFB1-2CA6-45D4-86A3-B4F574A6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A48F5-E085-4550-BD77-725A6BED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5B9C-B3B8-4076-899D-844A9847F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9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17BC31-81C5-4E38-BB90-643044CA3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49EC40-2F4A-40B6-905A-E9DDB6A63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0280B-A6DF-48A6-8A25-198EAC5D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CCB3-D2B5-4DE3-A606-CC3AA9F22CB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24C87-1694-48B6-9105-4B532CD2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9D433-542E-441B-A3C6-E6214107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5B9C-B3B8-4076-899D-844A9847F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5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1EE8B-BBB3-4AF4-83D4-5BEA9196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7FB5A-6F91-4344-ABFC-82AC7373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5A548-A46C-43A9-8A7A-64A3FFF1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CCB3-D2B5-4DE3-A606-CC3AA9F22CB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BA23F-05C6-46A2-98FB-6E8BD6B2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EA6D4-57F9-4D56-B6F0-7141F540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5B9C-B3B8-4076-899D-844A9847F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24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3C1C2-436E-40E4-8538-43294B22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62DCB-050B-4D91-8D45-A7F7FE9F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7040-2FF0-4663-ADBE-3A4ECAEF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CCB3-D2B5-4DE3-A606-CC3AA9F22CB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57B2D-BC28-47B1-BD40-4398440C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7D096F-5FF8-496A-8AA4-941EE104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5B9C-B3B8-4076-899D-844A9847F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2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40A1A-D16C-458E-AD5D-DB3B3A13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AD55C-5F4E-41C9-8FA3-D4CBC5D67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DC8137-012F-4EDE-A923-98520E2DB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C653D4-3EE9-4AA1-86D6-3DB1E361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CCB3-D2B5-4DE3-A606-CC3AA9F22CB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A8BDC-6AD8-4CB4-A7B5-B291BB20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A2E58C-8CC3-4EDB-B7FA-F5B6EA5F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5B9C-B3B8-4076-899D-844A9847F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86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8D6C1-2987-4CAB-8AD0-41434C14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832E8-DF90-441B-9230-E113F934E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15D650-F460-44B7-A93D-30866DA08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F6AFAC-BC55-4EDB-890A-BDB7075FA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2678FA-00CE-4A5E-8ECC-F10D86A27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A1641B-BD74-4321-8CD4-E8727EE1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CCB3-D2B5-4DE3-A606-CC3AA9F22CB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D24389-8E44-408B-BC2A-16E170AA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EEE6AC-E9B7-4117-B1BE-24A0185F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5B9C-B3B8-4076-899D-844A9847F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94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DDA10-4EEA-4B0A-96AD-58FFC3D0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A6492D-4E22-4A59-BCD6-FA7FDF89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CCB3-D2B5-4DE3-A606-CC3AA9F22CB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9A693B-AA8B-4E40-9DE5-81C8DC8B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1FA5BD-6ECC-4F00-896B-EA601DCF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5B9C-B3B8-4076-899D-844A9847F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7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3FB1BD-98DA-4F66-914F-DC10E778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CCB3-D2B5-4DE3-A606-CC3AA9F22CB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39E81D-16B7-4D83-9E41-EB5CD047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3EE1E6-90A7-4B2C-A2A1-190C3401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5B9C-B3B8-4076-899D-844A9847F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8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A4BD2-4E19-4687-936D-31EAF340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64FAE-8E6C-42F1-BF1A-D0291B1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AA563-8525-4DF5-9F3A-8C3906E50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80097E-7700-4587-B6DA-54DCCB36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CCB3-D2B5-4DE3-A606-CC3AA9F22CB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E8234E-123D-442F-9893-D5B62533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7BCB9-27F6-4622-86D2-292918AE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5B9C-B3B8-4076-899D-844A9847F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4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FD7C4-66B4-40ED-843A-5C7AC15F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26D5E3-14FB-44D2-9303-83D2B25D3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B17424-A467-49FD-AE84-8BC1B2020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2811C-5699-4722-8F8A-F793AC7B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CCB3-D2B5-4DE3-A606-CC3AA9F22CB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65375D-C21A-4486-AE6A-B3E05B30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2CB84-4FD4-484B-A1F3-44E6EF8D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5B9C-B3B8-4076-899D-844A9847F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4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4348D3-2C52-482F-919D-2573F4C8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F83B7-EEDA-481E-9D04-3584E47F8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3ECA6-DD70-4025-B890-F069C0835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2CCB3-D2B5-4DE3-A606-CC3AA9F22CB6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6A697-0AC6-4ECB-A816-D7BBF2B8F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7E3FB-2EA0-4617-8445-FCC0869AC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F5B9C-B3B8-4076-899D-844A9847F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82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.svg"/><Relationship Id="rId21" Type="http://schemas.openxmlformats.org/officeDocument/2006/relationships/image" Target="NULL"/><Relationship Id="rId34" Type="http://schemas.openxmlformats.org/officeDocument/2006/relationships/customXml" Target="../ink/ink17.xml"/><Relationship Id="rId42" Type="http://schemas.openxmlformats.org/officeDocument/2006/relationships/image" Target="../media/image5.png"/><Relationship Id="rId47" Type="http://schemas.openxmlformats.org/officeDocument/2006/relationships/image" Target="../media/image10.svg"/><Relationship Id="rId50" Type="http://schemas.openxmlformats.org/officeDocument/2006/relationships/customXml" Target="../ink/ink20.xml"/><Relationship Id="rId55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customXml" Target="../ink/ink29.xml"/><Relationship Id="rId76" Type="http://schemas.openxmlformats.org/officeDocument/2006/relationships/customXml" Target="../ink/ink33.xml"/><Relationship Id="rId7" Type="http://schemas.openxmlformats.org/officeDocument/2006/relationships/image" Target="NULL"/><Relationship Id="rId71" Type="http://schemas.openxmlformats.org/officeDocument/2006/relationships/image" Target="NUL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NULL"/><Relationship Id="rId40" Type="http://schemas.openxmlformats.org/officeDocument/2006/relationships/image" Target="../media/image3.png"/><Relationship Id="rId45" Type="http://schemas.openxmlformats.org/officeDocument/2006/relationships/image" Target="../media/image8.svg"/><Relationship Id="rId53" Type="http://schemas.openxmlformats.org/officeDocument/2006/relationships/image" Target="NULL"/><Relationship Id="rId58" Type="http://schemas.openxmlformats.org/officeDocument/2006/relationships/customXml" Target="../ink/ink24.xml"/><Relationship Id="rId66" Type="http://schemas.openxmlformats.org/officeDocument/2006/relationships/customXml" Target="../ink/ink28.xml"/><Relationship Id="rId74" Type="http://schemas.openxmlformats.org/officeDocument/2006/relationships/customXml" Target="../ink/ink32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NULL"/><Relationship Id="rId57" Type="http://schemas.openxmlformats.org/officeDocument/2006/relationships/image" Target="NULL"/><Relationship Id="rId61" Type="http://schemas.openxmlformats.org/officeDocument/2006/relationships/image" Target="NULL"/><Relationship Id="rId10" Type="http://schemas.openxmlformats.org/officeDocument/2006/relationships/customXml" Target="../ink/ink5.xm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../media/image7.png"/><Relationship Id="rId52" Type="http://schemas.openxmlformats.org/officeDocument/2006/relationships/customXml" Target="../ink/ink21.xml"/><Relationship Id="rId60" Type="http://schemas.openxmlformats.org/officeDocument/2006/relationships/customXml" Target="../ink/ink25.xml"/><Relationship Id="rId65" Type="http://schemas.openxmlformats.org/officeDocument/2006/relationships/image" Target="NULL"/><Relationship Id="rId73" Type="http://schemas.openxmlformats.org/officeDocument/2006/relationships/image" Target="NULL"/><Relationship Id="rId4" Type="http://schemas.openxmlformats.org/officeDocument/2006/relationships/customXml" Target="../ink/ink2.xml"/><Relationship Id="rId9" Type="http://schemas.openxmlformats.org/officeDocument/2006/relationships/image" Target="NUL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NULL"/><Relationship Id="rId30" Type="http://schemas.openxmlformats.org/officeDocument/2006/relationships/customXml" Target="../ink/ink15.xml"/><Relationship Id="rId35" Type="http://schemas.openxmlformats.org/officeDocument/2006/relationships/image" Target="NULL"/><Relationship Id="rId43" Type="http://schemas.openxmlformats.org/officeDocument/2006/relationships/image" Target="../media/image6.svg"/><Relationship Id="rId48" Type="http://schemas.openxmlformats.org/officeDocument/2006/relationships/customXml" Target="../ink/ink19.xml"/><Relationship Id="rId56" Type="http://schemas.openxmlformats.org/officeDocument/2006/relationships/customXml" Target="../ink/ink23.xml"/><Relationship Id="rId64" Type="http://schemas.openxmlformats.org/officeDocument/2006/relationships/customXml" Target="../ink/ink27.xml"/><Relationship Id="rId69" Type="http://schemas.openxmlformats.org/officeDocument/2006/relationships/image" Target="NULL"/><Relationship Id="rId77" Type="http://schemas.openxmlformats.org/officeDocument/2006/relationships/image" Target="NULL"/><Relationship Id="rId8" Type="http://schemas.openxmlformats.org/officeDocument/2006/relationships/customXml" Target="../ink/ink4.xml"/><Relationship Id="rId51" Type="http://schemas.openxmlformats.org/officeDocument/2006/relationships/image" Target="NULL"/><Relationship Id="rId72" Type="http://schemas.openxmlformats.org/officeDocument/2006/relationships/customXml" Target="../ink/ink31.xml"/><Relationship Id="rId3" Type="http://schemas.openxmlformats.org/officeDocument/2006/relationships/image" Target="NULL"/><Relationship Id="rId12" Type="http://schemas.openxmlformats.org/officeDocument/2006/relationships/customXml" Target="../ink/ink6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image" Target="../media/image1.png"/><Relationship Id="rId46" Type="http://schemas.openxmlformats.org/officeDocument/2006/relationships/image" Target="../media/image9.png"/><Relationship Id="rId59" Type="http://schemas.openxmlformats.org/officeDocument/2006/relationships/image" Target="NULL"/><Relationship Id="rId67" Type="http://schemas.openxmlformats.org/officeDocument/2006/relationships/image" Target="NULL"/><Relationship Id="rId20" Type="http://schemas.openxmlformats.org/officeDocument/2006/relationships/customXml" Target="../ink/ink10.xml"/><Relationship Id="rId41" Type="http://schemas.openxmlformats.org/officeDocument/2006/relationships/image" Target="../media/image4.svg"/><Relationship Id="rId54" Type="http://schemas.openxmlformats.org/officeDocument/2006/relationships/customXml" Target="../ink/ink22.xml"/><Relationship Id="rId62" Type="http://schemas.openxmlformats.org/officeDocument/2006/relationships/customXml" Target="../ink/ink26.xml"/><Relationship Id="rId70" Type="http://schemas.openxmlformats.org/officeDocument/2006/relationships/customXml" Target="../ink/ink30.xml"/><Relationship Id="rId75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270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customXml" Target="../ink/ink36.xml"/><Relationship Id="rId17" Type="http://schemas.openxmlformats.org/officeDocument/2006/relationships/image" Target="../media/image290.png"/><Relationship Id="rId2" Type="http://schemas.openxmlformats.org/officeDocument/2006/relationships/image" Target="../media/image11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6.png"/><Relationship Id="rId5" Type="http://schemas.openxmlformats.org/officeDocument/2006/relationships/image" Target="../media/image14.svg"/><Relationship Id="rId15" Type="http://schemas.openxmlformats.org/officeDocument/2006/relationships/image" Target="../media/image28.png"/><Relationship Id="rId10" Type="http://schemas.openxmlformats.org/officeDocument/2006/relationships/customXml" Target="../ink/ink35.xml"/><Relationship Id="rId4" Type="http://schemas.openxmlformats.org/officeDocument/2006/relationships/image" Target="../media/image13.png"/><Relationship Id="rId9" Type="http://schemas.openxmlformats.org/officeDocument/2006/relationships/image" Target="../media/image250.png"/><Relationship Id="rId14" Type="http://schemas.openxmlformats.org/officeDocument/2006/relationships/customXml" Target="../ink/ink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310.png"/><Relationship Id="rId18" Type="http://schemas.openxmlformats.org/officeDocument/2006/relationships/customXml" Target="../ink/ink44.xml"/><Relationship Id="rId3" Type="http://schemas.openxmlformats.org/officeDocument/2006/relationships/image" Target="../media/image12.svg"/><Relationship Id="rId7" Type="http://schemas.openxmlformats.org/officeDocument/2006/relationships/image" Target="../media/image250.png"/><Relationship Id="rId12" Type="http://schemas.openxmlformats.org/officeDocument/2006/relationships/customXml" Target="../ink/ink42.xml"/><Relationship Id="rId17" Type="http://schemas.openxmlformats.org/officeDocument/2006/relationships/image" Target="../media/image16.svg"/><Relationship Id="rId2" Type="http://schemas.openxmlformats.org/officeDocument/2006/relationships/image" Target="../media/image1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image" Target="../media/image270.png"/><Relationship Id="rId5" Type="http://schemas.openxmlformats.org/officeDocument/2006/relationships/image" Target="../media/image14.svg"/><Relationship Id="rId15" Type="http://schemas.openxmlformats.org/officeDocument/2006/relationships/image" Target="../media/image32.png"/><Relationship Id="rId10" Type="http://schemas.openxmlformats.org/officeDocument/2006/relationships/customXml" Target="../ink/ink41.xml"/><Relationship Id="rId4" Type="http://schemas.openxmlformats.org/officeDocument/2006/relationships/image" Target="../media/image13.png"/><Relationship Id="rId9" Type="http://schemas.openxmlformats.org/officeDocument/2006/relationships/image" Target="../media/image30.png"/><Relationship Id="rId14" Type="http://schemas.openxmlformats.org/officeDocument/2006/relationships/customXml" Target="../ink/ink4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40.png"/><Relationship Id="rId18" Type="http://schemas.openxmlformats.org/officeDocument/2006/relationships/customXml" Target="../ink/ink51.xml"/><Relationship Id="rId26" Type="http://schemas.openxmlformats.org/officeDocument/2006/relationships/customXml" Target="../ink/ink55.xml"/><Relationship Id="rId3" Type="http://schemas.openxmlformats.org/officeDocument/2006/relationships/image" Target="../media/image35.png"/><Relationship Id="rId21" Type="http://schemas.openxmlformats.org/officeDocument/2006/relationships/image" Target="../media/image42.png"/><Relationship Id="rId34" Type="http://schemas.openxmlformats.org/officeDocument/2006/relationships/customXml" Target="../ink/ink59.xml"/><Relationship Id="rId7" Type="http://schemas.openxmlformats.org/officeDocument/2006/relationships/image" Target="../media/image37.png"/><Relationship Id="rId12" Type="http://schemas.openxmlformats.org/officeDocument/2006/relationships/customXml" Target="../ink/ink50.xml"/><Relationship Id="rId17" Type="http://schemas.openxmlformats.org/officeDocument/2006/relationships/image" Target="../media/image16.svg"/><Relationship Id="rId25" Type="http://schemas.openxmlformats.org/officeDocument/2006/relationships/image" Target="../media/image44.png"/><Relationship Id="rId33" Type="http://schemas.openxmlformats.org/officeDocument/2006/relationships/image" Target="../media/image48.png"/><Relationship Id="rId38" Type="http://schemas.openxmlformats.org/officeDocument/2006/relationships/image" Target="../media/image17.jpeg"/><Relationship Id="rId2" Type="http://schemas.openxmlformats.org/officeDocument/2006/relationships/customXml" Target="../ink/ink45.xml"/><Relationship Id="rId16" Type="http://schemas.openxmlformats.org/officeDocument/2006/relationships/image" Target="../media/image15.png"/><Relationship Id="rId20" Type="http://schemas.openxmlformats.org/officeDocument/2006/relationships/customXml" Target="../ink/ink52.xml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39.png"/><Relationship Id="rId24" Type="http://schemas.openxmlformats.org/officeDocument/2006/relationships/customXml" Target="../ink/ink54.xml"/><Relationship Id="rId32" Type="http://schemas.openxmlformats.org/officeDocument/2006/relationships/customXml" Target="../ink/ink58.xml"/><Relationship Id="rId37" Type="http://schemas.openxmlformats.org/officeDocument/2006/relationships/image" Target="../media/image50.png"/><Relationship Id="rId5" Type="http://schemas.openxmlformats.org/officeDocument/2006/relationships/image" Target="../media/image36.png"/><Relationship Id="rId15" Type="http://schemas.openxmlformats.org/officeDocument/2006/relationships/image" Target="../media/image14.svg"/><Relationship Id="rId23" Type="http://schemas.openxmlformats.org/officeDocument/2006/relationships/image" Target="../media/image43.png"/><Relationship Id="rId28" Type="http://schemas.openxmlformats.org/officeDocument/2006/relationships/customXml" Target="../ink/ink56.xml"/><Relationship Id="rId36" Type="http://schemas.openxmlformats.org/officeDocument/2006/relationships/customXml" Target="../ink/ink60.xml"/><Relationship Id="rId10" Type="http://schemas.openxmlformats.org/officeDocument/2006/relationships/customXml" Target="../ink/ink49.xml"/><Relationship Id="rId19" Type="http://schemas.openxmlformats.org/officeDocument/2006/relationships/image" Target="../media/image41.png"/><Relationship Id="rId31" Type="http://schemas.openxmlformats.org/officeDocument/2006/relationships/image" Target="../media/image47.png"/><Relationship Id="rId4" Type="http://schemas.openxmlformats.org/officeDocument/2006/relationships/customXml" Target="../ink/ink46.xml"/><Relationship Id="rId9" Type="http://schemas.openxmlformats.org/officeDocument/2006/relationships/image" Target="../media/image38.png"/><Relationship Id="rId14" Type="http://schemas.openxmlformats.org/officeDocument/2006/relationships/image" Target="../media/image13.png"/><Relationship Id="rId22" Type="http://schemas.openxmlformats.org/officeDocument/2006/relationships/customXml" Target="../ink/ink53.xml"/><Relationship Id="rId27" Type="http://schemas.openxmlformats.org/officeDocument/2006/relationships/image" Target="../media/image45.png"/><Relationship Id="rId30" Type="http://schemas.openxmlformats.org/officeDocument/2006/relationships/customXml" Target="../ink/ink57.xml"/><Relationship Id="rId35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8.svg"/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12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2.sv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25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customXml" Target="../ink/ink61.xml"/><Relationship Id="rId5" Type="http://schemas.openxmlformats.org/officeDocument/2006/relationships/image" Target="../media/image22.png"/><Relationship Id="rId10" Type="http://schemas.openxmlformats.org/officeDocument/2006/relationships/image" Target="../media/image16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5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13" Type="http://schemas.openxmlformats.org/officeDocument/2006/relationships/image" Target="../media/image61.emf"/><Relationship Id="rId18" Type="http://schemas.openxmlformats.org/officeDocument/2006/relationships/customXml" Target="../ink/ink70.xml"/><Relationship Id="rId26" Type="http://schemas.openxmlformats.org/officeDocument/2006/relationships/customXml" Target="../ink/ink74.xml"/><Relationship Id="rId3" Type="http://schemas.openxmlformats.org/officeDocument/2006/relationships/image" Target="../media/image56.emf"/><Relationship Id="rId21" Type="http://schemas.openxmlformats.org/officeDocument/2006/relationships/image" Target="../media/image65.emf"/><Relationship Id="rId7" Type="http://schemas.openxmlformats.org/officeDocument/2006/relationships/image" Target="../media/image58.emf"/><Relationship Id="rId12" Type="http://schemas.openxmlformats.org/officeDocument/2006/relationships/customXml" Target="../ink/ink67.xml"/><Relationship Id="rId17" Type="http://schemas.openxmlformats.org/officeDocument/2006/relationships/image" Target="../media/image63.emf"/><Relationship Id="rId25" Type="http://schemas.openxmlformats.org/officeDocument/2006/relationships/image" Target="../media/image67.emf"/><Relationship Id="rId2" Type="http://schemas.openxmlformats.org/officeDocument/2006/relationships/customXml" Target="../ink/ink62.xml"/><Relationship Id="rId16" Type="http://schemas.openxmlformats.org/officeDocument/2006/relationships/customXml" Target="../ink/ink69.xml"/><Relationship Id="rId20" Type="http://schemas.openxmlformats.org/officeDocument/2006/relationships/customXml" Target="../ink/ink71.xml"/><Relationship Id="rId29" Type="http://schemas.openxmlformats.org/officeDocument/2006/relationships/image" Target="../media/image52.sv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11" Type="http://schemas.openxmlformats.org/officeDocument/2006/relationships/image" Target="../media/image60.emf"/><Relationship Id="rId24" Type="http://schemas.openxmlformats.org/officeDocument/2006/relationships/customXml" Target="../ink/ink73.xml"/><Relationship Id="rId5" Type="http://schemas.openxmlformats.org/officeDocument/2006/relationships/image" Target="../media/image57.emf"/><Relationship Id="rId15" Type="http://schemas.openxmlformats.org/officeDocument/2006/relationships/image" Target="../media/image62.emf"/><Relationship Id="rId23" Type="http://schemas.openxmlformats.org/officeDocument/2006/relationships/image" Target="../media/image66.emf"/><Relationship Id="rId28" Type="http://schemas.openxmlformats.org/officeDocument/2006/relationships/image" Target="../media/image51.png"/><Relationship Id="rId10" Type="http://schemas.openxmlformats.org/officeDocument/2006/relationships/customXml" Target="../ink/ink66.xml"/><Relationship Id="rId19" Type="http://schemas.openxmlformats.org/officeDocument/2006/relationships/image" Target="../media/image64.emf"/><Relationship Id="rId31" Type="http://schemas.openxmlformats.org/officeDocument/2006/relationships/image" Target="../media/image54.svg"/><Relationship Id="rId4" Type="http://schemas.openxmlformats.org/officeDocument/2006/relationships/customXml" Target="../ink/ink63.xml"/><Relationship Id="rId9" Type="http://schemas.openxmlformats.org/officeDocument/2006/relationships/image" Target="../media/image59.emf"/><Relationship Id="rId14" Type="http://schemas.openxmlformats.org/officeDocument/2006/relationships/customXml" Target="../ink/ink68.xml"/><Relationship Id="rId22" Type="http://schemas.openxmlformats.org/officeDocument/2006/relationships/customXml" Target="../ink/ink72.xml"/><Relationship Id="rId27" Type="http://schemas.openxmlformats.org/officeDocument/2006/relationships/image" Target="../media/image68.emf"/><Relationship Id="rId30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01" name="잉크 100">
                <a:extLst>
                  <a:ext uri="{FF2B5EF4-FFF2-40B4-BE49-F238E27FC236}">
                    <a16:creationId xmlns:a16="http://schemas.microsoft.com/office/drawing/2014/main" id="{264661DC-438D-44F2-9977-E101293EE7F9}"/>
                  </a:ext>
                </a:extLst>
              </p14:cNvPr>
              <p14:cNvContentPartPr/>
              <p14:nvPr/>
            </p14:nvContentPartPr>
            <p14:xfrm>
              <a:off x="5601573" y="2089317"/>
              <a:ext cx="2749320" cy="2122920"/>
            </p14:xfrm>
          </p:contentPart>
        </mc:Choice>
        <mc:Fallback xmlns="">
          <p:pic>
            <p:nvPicPr>
              <p:cNvPr id="101" name="잉크 100">
                <a:extLst>
                  <a:ext uri="{FF2B5EF4-FFF2-40B4-BE49-F238E27FC236}">
                    <a16:creationId xmlns:a16="http://schemas.microsoft.com/office/drawing/2014/main" id="{264661DC-438D-44F2-9977-E101293EE7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8925" y="2026677"/>
                <a:ext cx="2874976" cy="22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22" name="잉크 121">
                <a:extLst>
                  <a:ext uri="{FF2B5EF4-FFF2-40B4-BE49-F238E27FC236}">
                    <a16:creationId xmlns:a16="http://schemas.microsoft.com/office/drawing/2014/main" id="{3AE710B0-1B13-45D1-9941-9E6C5AECB77B}"/>
                  </a:ext>
                </a:extLst>
              </p14:cNvPr>
              <p14:cNvContentPartPr/>
              <p14:nvPr/>
            </p14:nvContentPartPr>
            <p14:xfrm>
              <a:off x="3310232" y="350346"/>
              <a:ext cx="3938400" cy="2859480"/>
            </p14:xfrm>
          </p:contentPart>
        </mc:Choice>
        <mc:Fallback xmlns="">
          <p:pic>
            <p:nvPicPr>
              <p:cNvPr id="122" name="잉크 121">
                <a:extLst>
                  <a:ext uri="{FF2B5EF4-FFF2-40B4-BE49-F238E27FC236}">
                    <a16:creationId xmlns:a16="http://schemas.microsoft.com/office/drawing/2014/main" id="{3AE710B0-1B13-45D1-9941-9E6C5AECB7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7592" y="287354"/>
                <a:ext cx="4064040" cy="2985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29" name="잉크 128">
                <a:extLst>
                  <a:ext uri="{FF2B5EF4-FFF2-40B4-BE49-F238E27FC236}">
                    <a16:creationId xmlns:a16="http://schemas.microsoft.com/office/drawing/2014/main" id="{CC7EC484-394F-4068-A180-BF865A0F0DA7}"/>
                  </a:ext>
                </a:extLst>
              </p14:cNvPr>
              <p14:cNvContentPartPr/>
              <p14:nvPr/>
            </p14:nvContentPartPr>
            <p14:xfrm>
              <a:off x="-196915" y="1018317"/>
              <a:ext cx="360" cy="360"/>
            </p14:xfrm>
          </p:contentPart>
        </mc:Choice>
        <mc:Fallback xmlns="">
          <p:pic>
            <p:nvPicPr>
              <p:cNvPr id="129" name="잉크 128">
                <a:extLst>
                  <a:ext uri="{FF2B5EF4-FFF2-40B4-BE49-F238E27FC236}">
                    <a16:creationId xmlns:a16="http://schemas.microsoft.com/office/drawing/2014/main" id="{CC7EC484-394F-4068-A180-BF865A0F0D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14915" y="100067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38" name="잉크 137">
                <a:extLst>
                  <a:ext uri="{FF2B5EF4-FFF2-40B4-BE49-F238E27FC236}">
                    <a16:creationId xmlns:a16="http://schemas.microsoft.com/office/drawing/2014/main" id="{C98139DB-6FC0-423C-AED1-5E1C774277FA}"/>
                  </a:ext>
                </a:extLst>
              </p14:cNvPr>
              <p14:cNvContentPartPr/>
              <p14:nvPr/>
            </p14:nvContentPartPr>
            <p14:xfrm>
              <a:off x="416165" y="6064437"/>
              <a:ext cx="544680" cy="609120"/>
            </p14:xfrm>
          </p:contentPart>
        </mc:Choice>
        <mc:Fallback xmlns="">
          <p:pic>
            <p:nvPicPr>
              <p:cNvPr id="138" name="잉크 137">
                <a:extLst>
                  <a:ext uri="{FF2B5EF4-FFF2-40B4-BE49-F238E27FC236}">
                    <a16:creationId xmlns:a16="http://schemas.microsoft.com/office/drawing/2014/main" id="{C98139DB-6FC0-423C-AED1-5E1C774277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8177" y="6046797"/>
                <a:ext cx="580296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2" name="잉크 141">
                <a:extLst>
                  <a:ext uri="{FF2B5EF4-FFF2-40B4-BE49-F238E27FC236}">
                    <a16:creationId xmlns:a16="http://schemas.microsoft.com/office/drawing/2014/main" id="{3F5FE856-811A-49E1-A313-7283E615CA2B}"/>
                  </a:ext>
                </a:extLst>
              </p14:cNvPr>
              <p14:cNvContentPartPr/>
              <p14:nvPr/>
            </p14:nvContentPartPr>
            <p14:xfrm>
              <a:off x="1109525" y="6145437"/>
              <a:ext cx="1066680" cy="630000"/>
            </p14:xfrm>
          </p:contentPart>
        </mc:Choice>
        <mc:Fallback xmlns="">
          <p:pic>
            <p:nvPicPr>
              <p:cNvPr id="142" name="잉크 141">
                <a:extLst>
                  <a:ext uri="{FF2B5EF4-FFF2-40B4-BE49-F238E27FC236}">
                    <a16:creationId xmlns:a16="http://schemas.microsoft.com/office/drawing/2014/main" id="{3F5FE856-811A-49E1-A313-7283E615CA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1519" y="6127797"/>
                <a:ext cx="1102332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45" name="잉크 144">
                <a:extLst>
                  <a:ext uri="{FF2B5EF4-FFF2-40B4-BE49-F238E27FC236}">
                    <a16:creationId xmlns:a16="http://schemas.microsoft.com/office/drawing/2014/main" id="{5A2C1789-3886-4BEE-B74D-D2C249289CF2}"/>
                  </a:ext>
                </a:extLst>
              </p14:cNvPr>
              <p14:cNvContentPartPr/>
              <p14:nvPr/>
            </p14:nvContentPartPr>
            <p14:xfrm>
              <a:off x="135725" y="6088197"/>
              <a:ext cx="569160" cy="674280"/>
            </p14:xfrm>
          </p:contentPart>
        </mc:Choice>
        <mc:Fallback xmlns="">
          <p:pic>
            <p:nvPicPr>
              <p:cNvPr id="145" name="잉크 144">
                <a:extLst>
                  <a:ext uri="{FF2B5EF4-FFF2-40B4-BE49-F238E27FC236}">
                    <a16:creationId xmlns:a16="http://schemas.microsoft.com/office/drawing/2014/main" id="{5A2C1789-3886-4BEE-B74D-D2C249289C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125" y="5710399"/>
                <a:ext cx="694721" cy="1429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0BCD43F9-8B2F-47D0-9497-9425C33A8281}"/>
                  </a:ext>
                </a:extLst>
              </p14:cNvPr>
              <p14:cNvContentPartPr/>
              <p14:nvPr/>
            </p14:nvContentPartPr>
            <p14:xfrm>
              <a:off x="322565" y="5474397"/>
              <a:ext cx="337320" cy="487440"/>
            </p14:xfrm>
          </p:contentPart>
        </mc:Choice>
        <mc:Fallback xmlns=""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0BCD43F9-8B2F-47D0-9497-9425C33A82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4565" y="5456757"/>
                <a:ext cx="37296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47" name="잉크 146">
                <a:extLst>
                  <a:ext uri="{FF2B5EF4-FFF2-40B4-BE49-F238E27FC236}">
                    <a16:creationId xmlns:a16="http://schemas.microsoft.com/office/drawing/2014/main" id="{A0C9728A-E468-41D5-A2B1-636EA77F53AE}"/>
                  </a:ext>
                </a:extLst>
              </p14:cNvPr>
              <p14:cNvContentPartPr/>
              <p14:nvPr/>
            </p14:nvContentPartPr>
            <p14:xfrm>
              <a:off x="1469885" y="1805277"/>
              <a:ext cx="360" cy="360"/>
            </p14:xfrm>
          </p:contentPart>
        </mc:Choice>
        <mc:Fallback xmlns="">
          <p:pic>
            <p:nvPicPr>
              <p:cNvPr id="147" name="잉크 146">
                <a:extLst>
                  <a:ext uri="{FF2B5EF4-FFF2-40B4-BE49-F238E27FC236}">
                    <a16:creationId xmlns:a16="http://schemas.microsoft.com/office/drawing/2014/main" id="{A0C9728A-E468-41D5-A2B1-636EA77F53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06885" y="14276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48" name="잉크 147">
                <a:extLst>
                  <a:ext uri="{FF2B5EF4-FFF2-40B4-BE49-F238E27FC236}">
                    <a16:creationId xmlns:a16="http://schemas.microsoft.com/office/drawing/2014/main" id="{1FCBC716-E818-48F5-AEF0-858D5BE1F1AC}"/>
                  </a:ext>
                </a:extLst>
              </p14:cNvPr>
              <p14:cNvContentPartPr/>
              <p14:nvPr/>
            </p14:nvContentPartPr>
            <p14:xfrm>
              <a:off x="1770485" y="1643277"/>
              <a:ext cx="360" cy="360"/>
            </p14:xfrm>
          </p:contentPart>
        </mc:Choice>
        <mc:Fallback xmlns="">
          <p:pic>
            <p:nvPicPr>
              <p:cNvPr id="148" name="잉크 147">
                <a:extLst>
                  <a:ext uri="{FF2B5EF4-FFF2-40B4-BE49-F238E27FC236}">
                    <a16:creationId xmlns:a16="http://schemas.microsoft.com/office/drawing/2014/main" id="{1FCBC716-E818-48F5-AEF0-858D5BE1F1A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07845" y="12656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BB06885F-7348-4C15-9047-B59FD2774732}"/>
                  </a:ext>
                </a:extLst>
              </p14:cNvPr>
              <p14:cNvContentPartPr/>
              <p14:nvPr/>
            </p14:nvContentPartPr>
            <p14:xfrm>
              <a:off x="1180085" y="5149677"/>
              <a:ext cx="507600" cy="707040"/>
            </p14:xfrm>
          </p:contentPart>
        </mc:Choice>
        <mc:Fallback xmlns=""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BB06885F-7348-4C15-9047-B59FD277473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44085" y="5114019"/>
                <a:ext cx="579240" cy="778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68" name="잉크 167">
                <a:extLst>
                  <a:ext uri="{FF2B5EF4-FFF2-40B4-BE49-F238E27FC236}">
                    <a16:creationId xmlns:a16="http://schemas.microsoft.com/office/drawing/2014/main" id="{AF9C5FD2-2BF3-47D2-AD41-6559553F1805}"/>
                  </a:ext>
                </a:extLst>
              </p14:cNvPr>
              <p14:cNvContentPartPr/>
              <p14:nvPr/>
            </p14:nvContentPartPr>
            <p14:xfrm>
              <a:off x="1793525" y="4178037"/>
              <a:ext cx="1326240" cy="974520"/>
            </p14:xfrm>
          </p:contentPart>
        </mc:Choice>
        <mc:Fallback xmlns="">
          <p:pic>
            <p:nvPicPr>
              <p:cNvPr id="168" name="잉크 167">
                <a:extLst>
                  <a:ext uri="{FF2B5EF4-FFF2-40B4-BE49-F238E27FC236}">
                    <a16:creationId xmlns:a16="http://schemas.microsoft.com/office/drawing/2014/main" id="{AF9C5FD2-2BF3-47D2-AD41-6559553F180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75885" y="4160037"/>
                <a:ext cx="1361880" cy="10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169" name="잉크 168">
                <a:extLst>
                  <a:ext uri="{FF2B5EF4-FFF2-40B4-BE49-F238E27FC236}">
                    <a16:creationId xmlns:a16="http://schemas.microsoft.com/office/drawing/2014/main" id="{FE39A59C-4421-4BC6-8B36-D40858A2C7FD}"/>
                  </a:ext>
                </a:extLst>
              </p14:cNvPr>
              <p14:cNvContentPartPr/>
              <p14:nvPr/>
            </p14:nvContentPartPr>
            <p14:xfrm>
              <a:off x="3379325" y="3690597"/>
              <a:ext cx="982440" cy="638280"/>
            </p14:xfrm>
          </p:contentPart>
        </mc:Choice>
        <mc:Fallback xmlns="">
          <p:pic>
            <p:nvPicPr>
              <p:cNvPr id="169" name="잉크 168">
                <a:extLst>
                  <a:ext uri="{FF2B5EF4-FFF2-40B4-BE49-F238E27FC236}">
                    <a16:creationId xmlns:a16="http://schemas.microsoft.com/office/drawing/2014/main" id="{FE39A59C-4421-4BC6-8B36-D40858A2C7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43685" y="3654597"/>
                <a:ext cx="105408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170" name="잉크 169">
                <a:extLst>
                  <a:ext uri="{FF2B5EF4-FFF2-40B4-BE49-F238E27FC236}">
                    <a16:creationId xmlns:a16="http://schemas.microsoft.com/office/drawing/2014/main" id="{3E52D0C7-86FB-41A0-9BAF-551C88FA7C87}"/>
                  </a:ext>
                </a:extLst>
              </p14:cNvPr>
              <p14:cNvContentPartPr/>
              <p14:nvPr/>
            </p14:nvContentPartPr>
            <p14:xfrm rot="4471154">
              <a:off x="8810230" y="3105012"/>
              <a:ext cx="904320" cy="646200"/>
            </p14:xfrm>
          </p:contentPart>
        </mc:Choice>
        <mc:Fallback xmlns="">
          <p:pic>
            <p:nvPicPr>
              <p:cNvPr id="170" name="잉크 169">
                <a:extLst>
                  <a:ext uri="{FF2B5EF4-FFF2-40B4-BE49-F238E27FC236}">
                    <a16:creationId xmlns:a16="http://schemas.microsoft.com/office/drawing/2014/main" id="{3E52D0C7-86FB-41A0-9BAF-551C88FA7C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 rot="4471154">
                <a:off x="8774590" y="3069012"/>
                <a:ext cx="975960" cy="71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F8244BEB-3308-4766-B281-1EFBD9F263E7}"/>
              </a:ext>
            </a:extLst>
          </p:cNvPr>
          <p:cNvGrpSpPr/>
          <p:nvPr/>
        </p:nvGrpSpPr>
        <p:grpSpPr>
          <a:xfrm rot="1798203">
            <a:off x="9438397" y="4481340"/>
            <a:ext cx="2986687" cy="983880"/>
            <a:chOff x="9004685" y="3890052"/>
            <a:chExt cx="2464560" cy="983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F0C19712-5237-4EFF-9537-F91677009385}"/>
                    </a:ext>
                  </a:extLst>
                </p14:cNvPr>
                <p14:cNvContentPartPr/>
                <p14:nvPr/>
              </p14:nvContentPartPr>
              <p14:xfrm rot="1055375">
                <a:off x="10914845" y="4849590"/>
                <a:ext cx="231120" cy="36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F0C19712-5237-4EFF-9537-F916770093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 rot="1055375">
                  <a:off x="10907409" y="4840590"/>
                  <a:ext cx="245695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FAD697FB-6428-40A5-B732-0D5FFAEB4061}"/>
                    </a:ext>
                  </a:extLst>
                </p14:cNvPr>
                <p14:cNvContentPartPr/>
                <p14:nvPr/>
              </p14:nvContentPartPr>
              <p14:xfrm rot="1055375">
                <a:off x="11192405" y="4536750"/>
                <a:ext cx="183600" cy="14040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FAD697FB-6428-40A5-B732-0D5FFAEB406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 rot="1055375">
                  <a:off x="11184966" y="4527750"/>
                  <a:ext cx="198181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591B49D6-778D-4D11-A331-9FD16B7C6F2E}"/>
                    </a:ext>
                  </a:extLst>
                </p14:cNvPr>
                <p14:cNvContentPartPr/>
                <p14:nvPr/>
              </p14:nvContentPartPr>
              <p14:xfrm rot="1055375">
                <a:off x="10926365" y="4397790"/>
                <a:ext cx="157680" cy="33912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591B49D6-778D-4D11-A331-9FD16B7C6F2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 rot="1055375">
                  <a:off x="10918927" y="4389150"/>
                  <a:ext cx="172258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69248EA0-5698-4F2E-B865-09220385E221}"/>
                    </a:ext>
                  </a:extLst>
                </p14:cNvPr>
                <p14:cNvContentPartPr/>
                <p14:nvPr/>
              </p14:nvContentPartPr>
              <p14:xfrm rot="1055375">
                <a:off x="9004685" y="3890052"/>
                <a:ext cx="1818720" cy="98388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69248EA0-5698-4F2E-B865-09220385E2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 rot="1055375">
                  <a:off x="8997258" y="3881409"/>
                  <a:ext cx="1833277" cy="1001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35CC36C2-6324-4CB7-9A80-318400620D74}"/>
                    </a:ext>
                  </a:extLst>
                </p14:cNvPr>
                <p14:cNvContentPartPr/>
                <p14:nvPr/>
              </p14:nvContentPartPr>
              <p14:xfrm rot="1055375">
                <a:off x="11261885" y="4780110"/>
                <a:ext cx="207360" cy="2412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35CC36C2-6324-4CB7-9A80-318400620D7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 rot="1055375">
                  <a:off x="11254745" y="4771110"/>
                  <a:ext cx="221938" cy="41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7718D213-4F06-4D8A-BC0B-A62E1268384A}"/>
              </a:ext>
            </a:extLst>
          </p:cNvPr>
          <p:cNvSpPr txBox="1"/>
          <p:nvPr/>
        </p:nvSpPr>
        <p:spPr>
          <a:xfrm>
            <a:off x="4269974" y="5009851"/>
            <a:ext cx="49135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문학작품을 통해</a:t>
            </a:r>
            <a:endParaRPr lang="en-US" altLang="ko-KR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작가의 성별을 예측할 수 있을까</a:t>
            </a:r>
            <a:r>
              <a:rPr lang="en-US" altLang="ko-KR" sz="2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시편</a:t>
            </a:r>
            <a:r>
              <a:rPr lang="en-US" altLang="ko-KR" sz="2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17" name="그래픽 216" descr="신발 자국">
            <a:extLst>
              <a:ext uri="{FF2B5EF4-FFF2-40B4-BE49-F238E27FC236}">
                <a16:creationId xmlns:a16="http://schemas.microsoft.com/office/drawing/2014/main" id="{1D8534D3-83A9-4F40-A527-5BF338C34A9F}"/>
              </a:ext>
            </a:extLst>
          </p:cNvPr>
          <p:cNvPicPr>
            <a:picLocks noChangeAspect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rcRect t="-15564" r="51639"/>
          <a:stretch/>
        </p:blipFill>
        <p:spPr>
          <a:xfrm rot="3421342">
            <a:off x="3334724" y="2998389"/>
            <a:ext cx="442217" cy="1056723"/>
          </a:xfrm>
          <a:prstGeom prst="rect">
            <a:avLst/>
          </a:prstGeom>
        </p:spPr>
      </p:pic>
      <p:pic>
        <p:nvPicPr>
          <p:cNvPr id="218" name="그래픽 217" descr="신발 자국">
            <a:extLst>
              <a:ext uri="{FF2B5EF4-FFF2-40B4-BE49-F238E27FC236}">
                <a16:creationId xmlns:a16="http://schemas.microsoft.com/office/drawing/2014/main" id="{DE192CB8-CAF5-4B09-BAAE-C3AC7B19B5B3}"/>
              </a:ext>
            </a:extLst>
          </p:cNvPr>
          <p:cNvPicPr>
            <a:picLocks noChangeAspect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rcRect l="48643" t="19385"/>
          <a:stretch/>
        </p:blipFill>
        <p:spPr>
          <a:xfrm rot="4151832">
            <a:off x="3500421" y="4290884"/>
            <a:ext cx="469609" cy="737143"/>
          </a:xfrm>
          <a:prstGeom prst="rect">
            <a:avLst/>
          </a:prstGeom>
        </p:spPr>
      </p:pic>
      <p:pic>
        <p:nvPicPr>
          <p:cNvPr id="219" name="그래픽 218" descr="신발 자국">
            <a:extLst>
              <a:ext uri="{FF2B5EF4-FFF2-40B4-BE49-F238E27FC236}">
                <a16:creationId xmlns:a16="http://schemas.microsoft.com/office/drawing/2014/main" id="{A0C56307-259F-499A-B463-10A0E00E9953}"/>
              </a:ext>
            </a:extLst>
          </p:cNvPr>
          <p:cNvPicPr>
            <a:picLocks noChangeAspect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rcRect l="48643" t="19385"/>
          <a:stretch/>
        </p:blipFill>
        <p:spPr>
          <a:xfrm rot="4151832">
            <a:off x="4828101" y="3741266"/>
            <a:ext cx="469609" cy="737143"/>
          </a:xfrm>
          <a:prstGeom prst="rect">
            <a:avLst/>
          </a:prstGeom>
        </p:spPr>
      </p:pic>
      <p:pic>
        <p:nvPicPr>
          <p:cNvPr id="220" name="그래픽 219" descr="신발 자국">
            <a:extLst>
              <a:ext uri="{FF2B5EF4-FFF2-40B4-BE49-F238E27FC236}">
                <a16:creationId xmlns:a16="http://schemas.microsoft.com/office/drawing/2014/main" id="{C339456D-735C-4AA7-B0A1-3353C02FE8BD}"/>
              </a:ext>
            </a:extLst>
          </p:cNvPr>
          <p:cNvPicPr>
            <a:picLocks noChangeAspect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rcRect t="-15564" r="51639"/>
          <a:stretch/>
        </p:blipFill>
        <p:spPr>
          <a:xfrm rot="6796186">
            <a:off x="9052921" y="2102945"/>
            <a:ext cx="418937" cy="1056723"/>
          </a:xfrm>
          <a:prstGeom prst="rect">
            <a:avLst/>
          </a:prstGeom>
        </p:spPr>
      </p:pic>
      <p:pic>
        <p:nvPicPr>
          <p:cNvPr id="221" name="그래픽 220" descr="신발 자국">
            <a:extLst>
              <a:ext uri="{FF2B5EF4-FFF2-40B4-BE49-F238E27FC236}">
                <a16:creationId xmlns:a16="http://schemas.microsoft.com/office/drawing/2014/main" id="{31D07254-EF0B-48A2-9036-35F3CE9DE126}"/>
              </a:ext>
            </a:extLst>
          </p:cNvPr>
          <p:cNvPicPr>
            <a:picLocks noChangeAspect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rcRect l="48643" t="19385"/>
          <a:stretch/>
        </p:blipFill>
        <p:spPr>
          <a:xfrm rot="8441132">
            <a:off x="8890783" y="3932548"/>
            <a:ext cx="469609" cy="737143"/>
          </a:xfrm>
          <a:prstGeom prst="rect">
            <a:avLst/>
          </a:prstGeom>
        </p:spPr>
      </p:pic>
      <p:pic>
        <p:nvPicPr>
          <p:cNvPr id="224" name="그래픽 223" descr="공룡 footprints">
            <a:extLst>
              <a:ext uri="{FF2B5EF4-FFF2-40B4-BE49-F238E27FC236}">
                <a16:creationId xmlns:a16="http://schemas.microsoft.com/office/drawing/2014/main" id="{44CBDC49-E163-4509-88AB-887E318DE9D9}"/>
              </a:ext>
            </a:extLst>
          </p:cNvPr>
          <p:cNvPicPr>
            <a:picLocks noChangeAspect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rcRect r="52770" b="38566"/>
          <a:stretch/>
        </p:blipFill>
        <p:spPr>
          <a:xfrm rot="5045235">
            <a:off x="774200" y="4561897"/>
            <a:ext cx="431869" cy="561758"/>
          </a:xfrm>
          <a:prstGeom prst="rect">
            <a:avLst/>
          </a:prstGeom>
        </p:spPr>
      </p:pic>
      <p:pic>
        <p:nvPicPr>
          <p:cNvPr id="225" name="그래픽 224" descr="공룡 footprints">
            <a:extLst>
              <a:ext uri="{FF2B5EF4-FFF2-40B4-BE49-F238E27FC236}">
                <a16:creationId xmlns:a16="http://schemas.microsoft.com/office/drawing/2014/main" id="{923D70C7-99B1-42FB-AD2F-F5EEC402DC0F}"/>
              </a:ext>
            </a:extLst>
          </p:cNvPr>
          <p:cNvPicPr>
            <a:picLocks noChangeAspect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rcRect r="52770" b="38566"/>
          <a:stretch/>
        </p:blipFill>
        <p:spPr>
          <a:xfrm rot="5045235">
            <a:off x="2159638" y="5277536"/>
            <a:ext cx="431869" cy="561758"/>
          </a:xfrm>
          <a:prstGeom prst="rect">
            <a:avLst/>
          </a:prstGeom>
        </p:spPr>
      </p:pic>
      <p:pic>
        <p:nvPicPr>
          <p:cNvPr id="226" name="그래픽 225" descr="공룡 footprints">
            <a:extLst>
              <a:ext uri="{FF2B5EF4-FFF2-40B4-BE49-F238E27FC236}">
                <a16:creationId xmlns:a16="http://schemas.microsoft.com/office/drawing/2014/main" id="{A3A5741D-9765-4761-8FC9-5088395A34D9}"/>
              </a:ext>
            </a:extLst>
          </p:cNvPr>
          <p:cNvPicPr>
            <a:picLocks noChangeAspect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rcRect r="52770" b="38566"/>
          <a:stretch/>
        </p:blipFill>
        <p:spPr>
          <a:xfrm rot="5045235">
            <a:off x="2136221" y="3776519"/>
            <a:ext cx="431869" cy="56175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ACADD28-2ED7-4420-8AC5-43F797C071D3}"/>
              </a:ext>
            </a:extLst>
          </p:cNvPr>
          <p:cNvGrpSpPr/>
          <p:nvPr/>
        </p:nvGrpSpPr>
        <p:grpSpPr>
          <a:xfrm rot="20502724">
            <a:off x="91907" y="265371"/>
            <a:ext cx="2929865" cy="2092749"/>
            <a:chOff x="8406050" y="0"/>
            <a:chExt cx="2929865" cy="2092749"/>
          </a:xfrm>
        </p:grpSpPr>
        <p:pic>
          <p:nvPicPr>
            <p:cNvPr id="3" name="그래픽 2" descr="큰 붓">
              <a:extLst>
                <a:ext uri="{FF2B5EF4-FFF2-40B4-BE49-F238E27FC236}">
                  <a16:creationId xmlns:a16="http://schemas.microsoft.com/office/drawing/2014/main" id="{49FF0C0D-772D-401B-BA69-D91CB8595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9842184" y="0"/>
              <a:ext cx="914400" cy="914400"/>
            </a:xfrm>
            <a:prstGeom prst="rect">
              <a:avLst/>
            </a:prstGeom>
          </p:spPr>
        </p:pic>
        <p:pic>
          <p:nvPicPr>
            <p:cNvPr id="5" name="그래픽 4" descr="그림 그리기">
              <a:extLst>
                <a:ext uri="{FF2B5EF4-FFF2-40B4-BE49-F238E27FC236}">
                  <a16:creationId xmlns:a16="http://schemas.microsoft.com/office/drawing/2014/main" id="{8FBAC596-C2C6-475F-9C2A-CEF471307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10421515" y="1046374"/>
              <a:ext cx="914400" cy="914400"/>
            </a:xfrm>
            <a:prstGeom prst="rect">
              <a:avLst/>
            </a:prstGeom>
          </p:spPr>
        </p:pic>
        <p:pic>
          <p:nvPicPr>
            <p:cNvPr id="7" name="그래픽 6" descr="담장">
              <a:extLst>
                <a:ext uri="{FF2B5EF4-FFF2-40B4-BE49-F238E27FC236}">
                  <a16:creationId xmlns:a16="http://schemas.microsoft.com/office/drawing/2014/main" id="{34B107B4-BF0E-4DFB-9833-39B1CE55D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8406050" y="252762"/>
              <a:ext cx="1839987" cy="1839987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EDFDA32D-CA8A-4D34-8CFD-0809E1BA3A76}"/>
                  </a:ext>
                </a:extLst>
              </p14:cNvPr>
              <p14:cNvContentPartPr/>
              <p14:nvPr/>
            </p14:nvContentPartPr>
            <p14:xfrm>
              <a:off x="1500915" y="962040"/>
              <a:ext cx="194760" cy="4003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EDFDA32D-CA8A-4D34-8CFD-0809E1BA3A7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37915" y="899040"/>
                <a:ext cx="32040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CF89D29C-72C0-42C0-95EB-330F3B150F91}"/>
                  </a:ext>
                </a:extLst>
              </p14:cNvPr>
              <p14:cNvContentPartPr/>
              <p14:nvPr/>
            </p14:nvContentPartPr>
            <p14:xfrm>
              <a:off x="1484855" y="705790"/>
              <a:ext cx="249120" cy="2210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CF89D29C-72C0-42C0-95EB-330F3B150F9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21855" y="642790"/>
                <a:ext cx="3747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74DB001E-2522-4732-B024-F5B070794B6B}"/>
                  </a:ext>
                </a:extLst>
              </p14:cNvPr>
              <p14:cNvContentPartPr/>
              <p14:nvPr/>
            </p14:nvContentPartPr>
            <p14:xfrm>
              <a:off x="2495595" y="1104960"/>
              <a:ext cx="366840" cy="2422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74DB001E-2522-4732-B024-F5B070794B6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32595" y="1041960"/>
                <a:ext cx="4924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59FD29AE-04C1-46A7-B0A0-D46809CAC567}"/>
                  </a:ext>
                </a:extLst>
              </p14:cNvPr>
              <p14:cNvContentPartPr/>
              <p14:nvPr/>
            </p14:nvContentPartPr>
            <p14:xfrm>
              <a:off x="1590555" y="847560"/>
              <a:ext cx="1944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59FD29AE-04C1-46A7-B0A0-D46809CAC56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27555" y="784560"/>
                <a:ext cx="145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781F9AB0-C302-4DDF-AD41-5CA6019CA93F}"/>
                  </a:ext>
                </a:extLst>
              </p14:cNvPr>
              <p14:cNvContentPartPr/>
              <p14:nvPr/>
            </p14:nvContentPartPr>
            <p14:xfrm>
              <a:off x="1438275" y="1158960"/>
              <a:ext cx="139320" cy="20088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781F9AB0-C302-4DDF-AD41-5CA6019CA93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19195" y="1139880"/>
                <a:ext cx="1771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7F79FF79-3603-4BA9-B980-1E64DEA46DDA}"/>
                  </a:ext>
                </a:extLst>
              </p14:cNvPr>
              <p14:cNvContentPartPr/>
              <p14:nvPr/>
            </p14:nvContentPartPr>
            <p14:xfrm>
              <a:off x="1647795" y="1286040"/>
              <a:ext cx="76680" cy="18108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7F79FF79-3603-4BA9-B980-1E64DEA46DD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28715" y="1266960"/>
                <a:ext cx="1144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867D9A6-B3AB-4D7B-A93E-7D090F9B00AA}"/>
                  </a:ext>
                </a:extLst>
              </p14:cNvPr>
              <p14:cNvContentPartPr/>
              <p14:nvPr/>
            </p14:nvContentPartPr>
            <p14:xfrm>
              <a:off x="1504875" y="895440"/>
              <a:ext cx="360" cy="5760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867D9A6-B3AB-4D7B-A93E-7D090F9B00A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85795" y="876360"/>
                <a:ext cx="381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A168801B-CCB7-46A0-9DF9-58585790FBC3}"/>
                  </a:ext>
                </a:extLst>
              </p14:cNvPr>
              <p14:cNvContentPartPr/>
              <p14:nvPr/>
            </p14:nvContentPartPr>
            <p14:xfrm>
              <a:off x="1724115" y="1133400"/>
              <a:ext cx="36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A168801B-CCB7-46A0-9DF9-58585790FBC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05035" y="1114320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3DB12BD7-40BA-4A15-9F6B-94802CAEBF4E}"/>
                  </a:ext>
                </a:extLst>
              </p14:cNvPr>
              <p14:cNvContentPartPr/>
              <p14:nvPr/>
            </p14:nvContentPartPr>
            <p14:xfrm>
              <a:off x="392475" y="1000200"/>
              <a:ext cx="1589040" cy="148608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3DB12BD7-40BA-4A15-9F6B-94802CAEBF4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3395" y="981120"/>
                <a:ext cx="1626840" cy="15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B5C60947-B5F1-4A21-8770-148C46184DA2}"/>
                  </a:ext>
                </a:extLst>
              </p14:cNvPr>
              <p14:cNvContentPartPr/>
              <p14:nvPr/>
            </p14:nvContentPartPr>
            <p14:xfrm>
              <a:off x="1466355" y="638040"/>
              <a:ext cx="67680" cy="957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B5C60947-B5F1-4A21-8770-148C46184DA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47275" y="618960"/>
                <a:ext cx="1054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6E50069-2FF2-4322-9175-85039279F229}"/>
                  </a:ext>
                </a:extLst>
              </p14:cNvPr>
              <p14:cNvContentPartPr/>
              <p14:nvPr/>
            </p14:nvContentPartPr>
            <p14:xfrm>
              <a:off x="1818795" y="808680"/>
              <a:ext cx="88560" cy="1918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6E50069-2FF2-4322-9175-85039279F22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99715" y="789600"/>
                <a:ext cx="1263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9E47CF7D-0836-4A00-B72D-8CEF1B7FAE60}"/>
                  </a:ext>
                </a:extLst>
              </p14:cNvPr>
              <p14:cNvContentPartPr/>
              <p14:nvPr/>
            </p14:nvContentPartPr>
            <p14:xfrm>
              <a:off x="1348635" y="1208640"/>
              <a:ext cx="213840" cy="10620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9E47CF7D-0836-4A00-B72D-8CEF1B7FAE6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329555" y="1189560"/>
                <a:ext cx="251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29" name="잉크 228">
                <a:extLst>
                  <a:ext uri="{FF2B5EF4-FFF2-40B4-BE49-F238E27FC236}">
                    <a16:creationId xmlns:a16="http://schemas.microsoft.com/office/drawing/2014/main" id="{B1C0234D-55C2-4000-ABED-D65737472EF2}"/>
                  </a:ext>
                </a:extLst>
              </p14:cNvPr>
              <p14:cNvContentPartPr/>
              <p14:nvPr/>
            </p14:nvContentPartPr>
            <p14:xfrm>
              <a:off x="343695" y="1292608"/>
              <a:ext cx="609840" cy="705240"/>
            </p14:xfrm>
          </p:contentPart>
        </mc:Choice>
        <mc:Fallback xmlns="">
          <p:pic>
            <p:nvPicPr>
              <p:cNvPr id="229" name="잉크 228">
                <a:extLst>
                  <a:ext uri="{FF2B5EF4-FFF2-40B4-BE49-F238E27FC236}">
                    <a16:creationId xmlns:a16="http://schemas.microsoft.com/office/drawing/2014/main" id="{B1C0234D-55C2-4000-ABED-D65737472EF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80695" y="1229608"/>
                <a:ext cx="735480" cy="8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32" name="잉크 231">
                <a:extLst>
                  <a:ext uri="{FF2B5EF4-FFF2-40B4-BE49-F238E27FC236}">
                    <a16:creationId xmlns:a16="http://schemas.microsoft.com/office/drawing/2014/main" id="{43162777-0AF8-4913-978B-9A17F6622091}"/>
                  </a:ext>
                </a:extLst>
              </p14:cNvPr>
              <p14:cNvContentPartPr/>
              <p14:nvPr/>
            </p14:nvContentPartPr>
            <p14:xfrm>
              <a:off x="1276275" y="1430261"/>
              <a:ext cx="467280" cy="591120"/>
            </p14:xfrm>
          </p:contentPart>
        </mc:Choice>
        <mc:Fallback xmlns="">
          <p:pic>
            <p:nvPicPr>
              <p:cNvPr id="232" name="잉크 231">
                <a:extLst>
                  <a:ext uri="{FF2B5EF4-FFF2-40B4-BE49-F238E27FC236}">
                    <a16:creationId xmlns:a16="http://schemas.microsoft.com/office/drawing/2014/main" id="{43162777-0AF8-4913-978B-9A17F662209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13275" y="1367261"/>
                <a:ext cx="59292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33" name="잉크 232">
                <a:extLst>
                  <a:ext uri="{FF2B5EF4-FFF2-40B4-BE49-F238E27FC236}">
                    <a16:creationId xmlns:a16="http://schemas.microsoft.com/office/drawing/2014/main" id="{59C839D8-1202-4A66-A4BF-3A795016B23D}"/>
                  </a:ext>
                </a:extLst>
              </p14:cNvPr>
              <p14:cNvContentPartPr/>
              <p14:nvPr/>
            </p14:nvContentPartPr>
            <p14:xfrm>
              <a:off x="1018155" y="1819200"/>
              <a:ext cx="153720" cy="143280"/>
            </p14:xfrm>
          </p:contentPart>
        </mc:Choice>
        <mc:Fallback xmlns="">
          <p:pic>
            <p:nvPicPr>
              <p:cNvPr id="233" name="잉크 232">
                <a:extLst>
                  <a:ext uri="{FF2B5EF4-FFF2-40B4-BE49-F238E27FC236}">
                    <a16:creationId xmlns:a16="http://schemas.microsoft.com/office/drawing/2014/main" id="{59C839D8-1202-4A66-A4BF-3A795016B23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55155" y="1756200"/>
                <a:ext cx="279360" cy="2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663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6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DC328D-25B1-4BC7-A044-E014D28AC8C2}"/>
              </a:ext>
            </a:extLst>
          </p:cNvPr>
          <p:cNvSpPr/>
          <p:nvPr/>
        </p:nvSpPr>
        <p:spPr>
          <a:xfrm>
            <a:off x="-91440" y="-390938"/>
            <a:ext cx="12359640" cy="34389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래픽 20" descr="구름">
            <a:extLst>
              <a:ext uri="{FF2B5EF4-FFF2-40B4-BE49-F238E27FC236}">
                <a16:creationId xmlns:a16="http://schemas.microsoft.com/office/drawing/2014/main" id="{586108C7-C05C-4CD6-9E8A-6BF2146E9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0" y="-68580"/>
            <a:ext cx="1600200" cy="1600200"/>
          </a:xfrm>
          <a:prstGeom prst="rect">
            <a:avLst/>
          </a:prstGeom>
        </p:spPr>
      </p:pic>
      <p:pic>
        <p:nvPicPr>
          <p:cNvPr id="22" name="그래픽 21" descr="구름">
            <a:extLst>
              <a:ext uri="{FF2B5EF4-FFF2-40B4-BE49-F238E27FC236}">
                <a16:creationId xmlns:a16="http://schemas.microsoft.com/office/drawing/2014/main" id="{C236BF68-6B27-475A-9AA4-D54D7AB96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6920" y="731520"/>
            <a:ext cx="1051560" cy="1051560"/>
          </a:xfrm>
          <a:prstGeom prst="rect">
            <a:avLst/>
          </a:prstGeom>
        </p:spPr>
      </p:pic>
      <p:pic>
        <p:nvPicPr>
          <p:cNvPr id="23" name="그래픽 22" descr="구름">
            <a:extLst>
              <a:ext uri="{FF2B5EF4-FFF2-40B4-BE49-F238E27FC236}">
                <a16:creationId xmlns:a16="http://schemas.microsoft.com/office/drawing/2014/main" id="{ED5A8BB6-5254-47E9-B922-D181BDADD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1892" y="196792"/>
            <a:ext cx="1755707" cy="1755707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1663EC-554E-4931-9E85-F174E2351962}"/>
              </a:ext>
            </a:extLst>
          </p:cNvPr>
          <p:cNvGrpSpPr/>
          <p:nvPr/>
        </p:nvGrpSpPr>
        <p:grpSpPr>
          <a:xfrm>
            <a:off x="-1172758" y="56633"/>
            <a:ext cx="8166283" cy="7236845"/>
            <a:chOff x="2734974" y="-725578"/>
            <a:chExt cx="8309156" cy="8309156"/>
          </a:xfrm>
        </p:grpSpPr>
        <p:pic>
          <p:nvPicPr>
            <p:cNvPr id="65" name="그래픽 64" descr="Brontosaurus">
              <a:extLst>
                <a:ext uri="{FF2B5EF4-FFF2-40B4-BE49-F238E27FC236}">
                  <a16:creationId xmlns:a16="http://schemas.microsoft.com/office/drawing/2014/main" id="{E91929AD-8147-4E9D-81B6-B668F8503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34974" y="-725578"/>
              <a:ext cx="8309156" cy="8309156"/>
            </a:xfrm>
            <a:prstGeom prst="rect">
              <a:avLst/>
            </a:prstGeom>
          </p:spPr>
        </p:pic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0D7370C-68A0-447B-98FB-E557F669F890}"/>
                </a:ext>
              </a:extLst>
            </p:cNvPr>
            <p:cNvSpPr/>
            <p:nvPr/>
          </p:nvSpPr>
          <p:spPr>
            <a:xfrm>
              <a:off x="10475091" y="477318"/>
              <a:ext cx="81023" cy="810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래픽 67" descr="활">
              <a:extLst>
                <a:ext uri="{FF2B5EF4-FFF2-40B4-BE49-F238E27FC236}">
                  <a16:creationId xmlns:a16="http://schemas.microsoft.com/office/drawing/2014/main" id="{4742139F-1299-4BE9-BBE3-3D0306526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990558">
              <a:off x="9536971" y="3470469"/>
              <a:ext cx="1225755" cy="122575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7A33A77D-A5E9-477C-B7CE-ACFD3A9B5769}"/>
                    </a:ext>
                  </a:extLst>
                </p14:cNvPr>
                <p14:cNvContentPartPr/>
                <p14:nvPr/>
              </p14:nvContentPartPr>
              <p14:xfrm>
                <a:off x="9652685" y="2291637"/>
                <a:ext cx="346680" cy="2304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7A33A77D-A5E9-477C-B7CE-ACFD3A9B57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89685" y="2228997"/>
                  <a:ext cx="472320" cy="14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B6C9D8E-0FD2-44A2-93D7-D160E066FF27}"/>
              </a:ext>
            </a:extLst>
          </p:cNvPr>
          <p:cNvSpPr txBox="1"/>
          <p:nvPr/>
        </p:nvSpPr>
        <p:spPr>
          <a:xfrm>
            <a:off x="324090" y="254642"/>
            <a:ext cx="2821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멤버소개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9521F0-7625-4DE7-A5BB-DAF22010DCB5}"/>
              </a:ext>
            </a:extLst>
          </p:cNvPr>
          <p:cNvGrpSpPr/>
          <p:nvPr/>
        </p:nvGrpSpPr>
        <p:grpSpPr>
          <a:xfrm>
            <a:off x="608014" y="1938486"/>
            <a:ext cx="2239036" cy="1958625"/>
            <a:chOff x="2706307" y="3144673"/>
            <a:chExt cx="2239036" cy="1958625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F1AFA8BF-9CB9-4658-A544-155B67855294}"/>
                    </a:ext>
                  </a:extLst>
                </p14:cNvPr>
                <p14:cNvContentPartPr/>
                <p14:nvPr/>
              </p14:nvContentPartPr>
              <p14:xfrm rot="19239428">
                <a:off x="2706307" y="3144673"/>
                <a:ext cx="1890765" cy="1514801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F1AFA8BF-9CB9-4658-A544-155B678552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 rot="19239428">
                  <a:off x="2643317" y="3081691"/>
                  <a:ext cx="2016384" cy="164040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60A972-6F47-42FB-A410-3829429C0E8F}"/>
                </a:ext>
              </a:extLst>
            </p:cNvPr>
            <p:cNvSpPr txBox="1"/>
            <p:nvPr/>
          </p:nvSpPr>
          <p:spPr>
            <a:xfrm rot="20872832">
              <a:off x="3380491" y="4333857"/>
              <a:ext cx="156485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ENFP</a:t>
              </a:r>
              <a:endParaRPr lang="ko-KR" altLang="en-US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6F4DD1-4BFC-4674-B865-54A8ACCC5306}"/>
              </a:ext>
            </a:extLst>
          </p:cNvPr>
          <p:cNvGrpSpPr/>
          <p:nvPr/>
        </p:nvGrpSpPr>
        <p:grpSpPr>
          <a:xfrm>
            <a:off x="5347349" y="1870561"/>
            <a:ext cx="2653683" cy="2136172"/>
            <a:chOff x="6361432" y="3265146"/>
            <a:chExt cx="2653683" cy="2136172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670DA5C8-3113-4F9D-8509-0FFE03BBCAE3}"/>
                    </a:ext>
                  </a:extLst>
                </p14:cNvPr>
                <p14:cNvContentPartPr/>
                <p14:nvPr/>
              </p14:nvContentPartPr>
              <p14:xfrm rot="13398256">
                <a:off x="6361432" y="3265146"/>
                <a:ext cx="2003141" cy="1569208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670DA5C8-3113-4F9D-8509-0FFE03BBCA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rot="13398256">
                  <a:off x="6298440" y="3202162"/>
                  <a:ext cx="2128765" cy="169481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1B4BCE1-0545-401C-ADDF-09E37D79517F}"/>
                </a:ext>
              </a:extLst>
            </p:cNvPr>
            <p:cNvSpPr txBox="1"/>
            <p:nvPr/>
          </p:nvSpPr>
          <p:spPr>
            <a:xfrm rot="20162744">
              <a:off x="7411791" y="4631877"/>
              <a:ext cx="16033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ENTP</a:t>
              </a:r>
              <a:endParaRPr lang="ko-KR" altLang="en-US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945E13-3D72-4A79-9989-5C3259FDDD2F}"/>
              </a:ext>
            </a:extLst>
          </p:cNvPr>
          <p:cNvGrpSpPr/>
          <p:nvPr/>
        </p:nvGrpSpPr>
        <p:grpSpPr>
          <a:xfrm>
            <a:off x="3015991" y="1347396"/>
            <a:ext cx="2221462" cy="2236320"/>
            <a:chOff x="2400184" y="1276070"/>
            <a:chExt cx="2221462" cy="2236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19D58A8-9677-4135-B977-88D0F69CEAEE}"/>
                    </a:ext>
                  </a:extLst>
                </p14:cNvPr>
                <p14:cNvContentPartPr/>
                <p14:nvPr/>
              </p14:nvContentPartPr>
              <p14:xfrm rot="3902309">
                <a:off x="2146924" y="1529330"/>
                <a:ext cx="2236320" cy="17298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19D58A8-9677-4135-B977-88D0F69CEAE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 rot="3902309">
                  <a:off x="2083914" y="1466343"/>
                  <a:ext cx="2361980" cy="185541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71989B0-9F4E-4C0D-968F-3F266BD652E8}"/>
                </a:ext>
              </a:extLst>
            </p:cNvPr>
            <p:cNvSpPr txBox="1"/>
            <p:nvPr/>
          </p:nvSpPr>
          <p:spPr>
            <a:xfrm rot="326148">
              <a:off x="3420676" y="1570025"/>
              <a:ext cx="12009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ISFJ</a:t>
              </a:r>
              <a:endParaRPr lang="ko-KR" altLang="en-US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6DE2E53-A45F-4B83-BBF4-EE8017D513C4}"/>
              </a:ext>
            </a:extLst>
          </p:cNvPr>
          <p:cNvGrpSpPr/>
          <p:nvPr/>
        </p:nvGrpSpPr>
        <p:grpSpPr>
          <a:xfrm>
            <a:off x="8026284" y="1871459"/>
            <a:ext cx="1560734" cy="1714802"/>
            <a:chOff x="10059911" y="1730458"/>
            <a:chExt cx="1560734" cy="1714802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582D26C7-B200-422C-A652-56CE7322E581}"/>
                    </a:ext>
                  </a:extLst>
                </p14:cNvPr>
                <p14:cNvContentPartPr/>
                <p14:nvPr/>
              </p14:nvContentPartPr>
              <p14:xfrm rot="4839056">
                <a:off x="10146534" y="1971148"/>
                <a:ext cx="1714802" cy="1233421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582D26C7-B200-422C-A652-56CE7322E5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 rot="4839056">
                  <a:off x="10083530" y="1908145"/>
                  <a:ext cx="1840451" cy="135906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B73AE42-A725-416B-8FA8-B48F7FBD8D6D}"/>
                </a:ext>
              </a:extLst>
            </p:cNvPr>
            <p:cNvSpPr txBox="1"/>
            <p:nvPr/>
          </p:nvSpPr>
          <p:spPr>
            <a:xfrm rot="5586704">
              <a:off x="9787080" y="2090231"/>
              <a:ext cx="1315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ISTP</a:t>
              </a:r>
              <a:endParaRPr lang="ko-KR" altLang="en-US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68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81 0.01782 L -0.10768 0.01806 L -0.01028 -0.00764 C 0.00729 -0.01204 0.02474 -0.01528 0.04219 -0.02014 C 0.05156 -0.02292 0.06029 -0.02662 0.06953 -0.0294 L 0.1431 -0.05232 C 0.15261 -0.05463 0.16198 -0.05787 0.17162 -0.06019 C 0.19584 -0.06597 0.22018 -0.07037 0.2444 -0.07685 L 0.33034 -0.09931 L 0.35886 -0.10741 C 0.36888 -0.11019 0.37904 -0.11181 0.38919 -0.11412 C 0.3987 -0.11667 0.40807 -0.12014 0.41758 -0.12222 C 0.42995 -0.12477 0.44258 -0.12639 0.45482 -0.12847 L 0.48946 -0.13565 C 0.49271 -0.13634 0.49544 -0.13773 0.49844 -0.13796 C 0.50781 -0.13912 0.51693 -0.13958 0.5263 -0.14028 C 0.52435 -0.12315 0.52409 -0.13357 0.5431 -0.11713 C 0.55326 -0.10787 0.56263 -0.09769 0.57292 -0.09074 C 0.57422 -0.08958 0.57552 -0.08958 0.57656 -0.08819 C 0.59011 -0.07315 0.57331 -0.08796 0.58581 -0.07708 C 0.59128 -0.06597 0.58425 -0.07963 0.59076 -0.07037 C 0.59167 -0.06898 0.5918 -0.06736 0.59258 -0.06644 C 0.5944 -0.06319 0.59649 -0.06065 0.59844 -0.05764 L 0.59505 -0.07384 " pathEditMode="relative" rAng="21360000" ptsTypes="AAAAAAAAAAAAAAAAAAAAAAAA">
                                      <p:cBhvr>
                                        <p:cTn id="6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56" y="-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9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5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6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F541CD-50FE-4DEB-915E-5A7BF12CB86F}"/>
              </a:ext>
            </a:extLst>
          </p:cNvPr>
          <p:cNvSpPr/>
          <p:nvPr/>
        </p:nvSpPr>
        <p:spPr>
          <a:xfrm>
            <a:off x="-91440" y="-390938"/>
            <a:ext cx="12359640" cy="34389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래픽 24" descr="구름">
            <a:extLst>
              <a:ext uri="{FF2B5EF4-FFF2-40B4-BE49-F238E27FC236}">
                <a16:creationId xmlns:a16="http://schemas.microsoft.com/office/drawing/2014/main" id="{AFDB9693-11A3-40B9-B08E-B6756AF70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0" y="-68580"/>
            <a:ext cx="1600200" cy="1600200"/>
          </a:xfrm>
          <a:prstGeom prst="rect">
            <a:avLst/>
          </a:prstGeom>
        </p:spPr>
      </p:pic>
      <p:pic>
        <p:nvPicPr>
          <p:cNvPr id="26" name="그래픽 25" descr="구름">
            <a:extLst>
              <a:ext uri="{FF2B5EF4-FFF2-40B4-BE49-F238E27FC236}">
                <a16:creationId xmlns:a16="http://schemas.microsoft.com/office/drawing/2014/main" id="{60B5CA96-1B45-4F46-8020-C29541D22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6920" y="731520"/>
            <a:ext cx="1051560" cy="1051560"/>
          </a:xfrm>
          <a:prstGeom prst="rect">
            <a:avLst/>
          </a:prstGeom>
        </p:spPr>
      </p:pic>
      <p:pic>
        <p:nvPicPr>
          <p:cNvPr id="27" name="그래픽 26" descr="구름">
            <a:extLst>
              <a:ext uri="{FF2B5EF4-FFF2-40B4-BE49-F238E27FC236}">
                <a16:creationId xmlns:a16="http://schemas.microsoft.com/office/drawing/2014/main" id="{AED1E0E8-D862-4C7E-8EA5-DB528B6F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1892" y="196792"/>
            <a:ext cx="1755707" cy="1755707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1663EC-554E-4931-9E85-F174E2351962}"/>
              </a:ext>
            </a:extLst>
          </p:cNvPr>
          <p:cNvGrpSpPr/>
          <p:nvPr/>
        </p:nvGrpSpPr>
        <p:grpSpPr>
          <a:xfrm>
            <a:off x="4002738" y="-759845"/>
            <a:ext cx="11380635" cy="7236845"/>
            <a:chOff x="-1023630" y="-855373"/>
            <a:chExt cx="11579744" cy="8309156"/>
          </a:xfrm>
        </p:grpSpPr>
        <p:pic>
          <p:nvPicPr>
            <p:cNvPr id="65" name="그래픽 64" descr="Brontosaurus">
              <a:extLst>
                <a:ext uri="{FF2B5EF4-FFF2-40B4-BE49-F238E27FC236}">
                  <a16:creationId xmlns:a16="http://schemas.microsoft.com/office/drawing/2014/main" id="{E91929AD-8147-4E9D-81B6-B668F85036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-45234" t="-1562" r="45234" b="1562"/>
            <a:stretch/>
          </p:blipFill>
          <p:spPr>
            <a:xfrm>
              <a:off x="-1023630" y="-855373"/>
              <a:ext cx="8309156" cy="8309156"/>
            </a:xfrm>
            <a:prstGeom prst="rect">
              <a:avLst/>
            </a:prstGeom>
          </p:spPr>
        </p:pic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0D7370C-68A0-447B-98FB-E557F669F890}"/>
                </a:ext>
              </a:extLst>
            </p:cNvPr>
            <p:cNvSpPr/>
            <p:nvPr/>
          </p:nvSpPr>
          <p:spPr>
            <a:xfrm>
              <a:off x="10475091" y="477318"/>
              <a:ext cx="81023" cy="810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7A33A77D-A5E9-477C-B7CE-ACFD3A9B5769}"/>
                    </a:ext>
                  </a:extLst>
                </p14:cNvPr>
                <p14:cNvContentPartPr/>
                <p14:nvPr/>
              </p14:nvContentPartPr>
              <p14:xfrm>
                <a:off x="9652685" y="2291637"/>
                <a:ext cx="346680" cy="2304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7A33A77D-A5E9-477C-B7CE-ACFD3A9B57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89685" y="2228997"/>
                  <a:ext cx="472320" cy="14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B6C9D8E-0FD2-44A2-93D7-D160E066FF27}"/>
              </a:ext>
            </a:extLst>
          </p:cNvPr>
          <p:cNvSpPr txBox="1"/>
          <p:nvPr/>
        </p:nvSpPr>
        <p:spPr>
          <a:xfrm>
            <a:off x="237004" y="343121"/>
            <a:ext cx="2821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멤버소개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9521F0-7625-4DE7-A5BB-DAF22010DCB5}"/>
              </a:ext>
            </a:extLst>
          </p:cNvPr>
          <p:cNvGrpSpPr/>
          <p:nvPr/>
        </p:nvGrpSpPr>
        <p:grpSpPr>
          <a:xfrm rot="2305659">
            <a:off x="618129" y="1640116"/>
            <a:ext cx="2239036" cy="1958625"/>
            <a:chOff x="2706307" y="3144673"/>
            <a:chExt cx="2239036" cy="1958625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F1AFA8BF-9CB9-4658-A544-155B67855294}"/>
                    </a:ext>
                  </a:extLst>
                </p14:cNvPr>
                <p14:cNvContentPartPr/>
                <p14:nvPr/>
              </p14:nvContentPartPr>
              <p14:xfrm rot="19239428">
                <a:off x="2706307" y="3144673"/>
                <a:ext cx="1890765" cy="1514801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F1AFA8BF-9CB9-4658-A544-155B678552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rot="19239428">
                  <a:off x="2643317" y="3081691"/>
                  <a:ext cx="2016384" cy="164040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60A972-6F47-42FB-A410-3829429C0E8F}"/>
                </a:ext>
              </a:extLst>
            </p:cNvPr>
            <p:cNvSpPr txBox="1"/>
            <p:nvPr/>
          </p:nvSpPr>
          <p:spPr>
            <a:xfrm rot="20872832">
              <a:off x="3380491" y="4333857"/>
              <a:ext cx="156485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ENFP</a:t>
              </a:r>
              <a:endParaRPr lang="ko-KR" altLang="en-US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6F4DD1-4BFC-4674-B865-54A8ACCC5306}"/>
              </a:ext>
            </a:extLst>
          </p:cNvPr>
          <p:cNvGrpSpPr/>
          <p:nvPr/>
        </p:nvGrpSpPr>
        <p:grpSpPr>
          <a:xfrm rot="8238049">
            <a:off x="3381091" y="1284043"/>
            <a:ext cx="2653683" cy="2136172"/>
            <a:chOff x="6361432" y="3265146"/>
            <a:chExt cx="2653683" cy="2136172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670DA5C8-3113-4F9D-8509-0FFE03BBCAE3}"/>
                    </a:ext>
                  </a:extLst>
                </p14:cNvPr>
                <p14:cNvContentPartPr/>
                <p14:nvPr/>
              </p14:nvContentPartPr>
              <p14:xfrm rot="13398256">
                <a:off x="6361432" y="3265146"/>
                <a:ext cx="2003141" cy="1569208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670DA5C8-3113-4F9D-8509-0FFE03BBCA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 rot="13398256">
                  <a:off x="6298440" y="3202162"/>
                  <a:ext cx="2128765" cy="169481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1B4BCE1-0545-401C-ADDF-09E37D79517F}"/>
                </a:ext>
              </a:extLst>
            </p:cNvPr>
            <p:cNvSpPr txBox="1"/>
            <p:nvPr/>
          </p:nvSpPr>
          <p:spPr>
            <a:xfrm rot="20162744">
              <a:off x="7411791" y="4631877"/>
              <a:ext cx="16033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ENTP</a:t>
              </a:r>
              <a:endParaRPr lang="ko-KR" altLang="en-US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945E13-3D72-4A79-9989-5C3259FDDD2F}"/>
              </a:ext>
            </a:extLst>
          </p:cNvPr>
          <p:cNvGrpSpPr/>
          <p:nvPr/>
        </p:nvGrpSpPr>
        <p:grpSpPr>
          <a:xfrm rot="18216194">
            <a:off x="787166" y="3948809"/>
            <a:ext cx="2496200" cy="2236320"/>
            <a:chOff x="2125446" y="1133881"/>
            <a:chExt cx="2496200" cy="2236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19D58A8-9677-4135-B977-88D0F69CEAEE}"/>
                    </a:ext>
                  </a:extLst>
                </p14:cNvPr>
                <p14:cNvContentPartPr/>
                <p14:nvPr/>
              </p14:nvContentPartPr>
              <p14:xfrm rot="3902309">
                <a:off x="1872186" y="1387141"/>
                <a:ext cx="2236320" cy="17298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19D58A8-9677-4135-B977-88D0F69CEA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rot="3902309">
                  <a:off x="1809176" y="1324154"/>
                  <a:ext cx="2361980" cy="185541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71989B0-9F4E-4C0D-968F-3F266BD652E8}"/>
                </a:ext>
              </a:extLst>
            </p:cNvPr>
            <p:cNvSpPr txBox="1"/>
            <p:nvPr/>
          </p:nvSpPr>
          <p:spPr>
            <a:xfrm rot="326148">
              <a:off x="3420676" y="1570025"/>
              <a:ext cx="12009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ISFJ</a:t>
              </a:r>
              <a:endParaRPr lang="ko-KR" altLang="en-US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6DE2E53-A45F-4B83-BBF4-EE8017D513C4}"/>
              </a:ext>
            </a:extLst>
          </p:cNvPr>
          <p:cNvGrpSpPr/>
          <p:nvPr/>
        </p:nvGrpSpPr>
        <p:grpSpPr>
          <a:xfrm rot="16644539">
            <a:off x="4173243" y="4214365"/>
            <a:ext cx="1560734" cy="1714802"/>
            <a:chOff x="10059911" y="1730458"/>
            <a:chExt cx="1560734" cy="1714802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582D26C7-B200-422C-A652-56CE7322E581}"/>
                    </a:ext>
                  </a:extLst>
                </p14:cNvPr>
                <p14:cNvContentPartPr/>
                <p14:nvPr/>
              </p14:nvContentPartPr>
              <p14:xfrm rot="4839056">
                <a:off x="10146534" y="1971148"/>
                <a:ext cx="1714802" cy="1233421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582D26C7-B200-422C-A652-56CE7322E58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 rot="4839056">
                  <a:off x="10083530" y="1908145"/>
                  <a:ext cx="1840451" cy="135906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B73AE42-A725-416B-8FA8-B48F7FBD8D6D}"/>
                </a:ext>
              </a:extLst>
            </p:cNvPr>
            <p:cNvSpPr txBox="1"/>
            <p:nvPr/>
          </p:nvSpPr>
          <p:spPr>
            <a:xfrm rot="5586704">
              <a:off x="9787080" y="2090231"/>
              <a:ext cx="1315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ISTP</a:t>
              </a:r>
              <a:endParaRPr lang="ko-KR" altLang="en-US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C81F04-DFBD-4F26-B5FC-D0590828059E}"/>
              </a:ext>
            </a:extLst>
          </p:cNvPr>
          <p:cNvGrpSpPr/>
          <p:nvPr/>
        </p:nvGrpSpPr>
        <p:grpSpPr>
          <a:xfrm>
            <a:off x="11111101" y="-249691"/>
            <a:ext cx="2919644" cy="4501592"/>
            <a:chOff x="7089681" y="-493745"/>
            <a:chExt cx="2970725" cy="5168611"/>
          </a:xfrm>
        </p:grpSpPr>
        <p:pic>
          <p:nvPicPr>
            <p:cNvPr id="20" name="그래픽 19" descr="Brontosaurus">
              <a:extLst>
                <a:ext uri="{FF2B5EF4-FFF2-40B4-BE49-F238E27FC236}">
                  <a16:creationId xmlns:a16="http://schemas.microsoft.com/office/drawing/2014/main" id="{41EEC602-EE1A-448E-97AA-50B41AF5CA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64248" b="37796"/>
            <a:stretch/>
          </p:blipFill>
          <p:spPr>
            <a:xfrm flipH="1">
              <a:off x="7089681" y="-493745"/>
              <a:ext cx="2970725" cy="5168611"/>
            </a:xfrm>
            <a:prstGeom prst="rect">
              <a:avLst/>
            </a:prstGeom>
          </p:spPr>
        </p:pic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6923FD2-6302-462B-BF6A-ABD00E0A310A}"/>
                </a:ext>
              </a:extLst>
            </p:cNvPr>
            <p:cNvSpPr/>
            <p:nvPr/>
          </p:nvSpPr>
          <p:spPr>
            <a:xfrm>
              <a:off x="7544591" y="737514"/>
              <a:ext cx="81023" cy="810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래픽 21" descr="활">
              <a:extLst>
                <a:ext uri="{FF2B5EF4-FFF2-40B4-BE49-F238E27FC236}">
                  <a16:creationId xmlns:a16="http://schemas.microsoft.com/office/drawing/2014/main" id="{8D6367ED-D6F0-43E1-ABD6-1E00709B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990558">
              <a:off x="7714176" y="3119698"/>
              <a:ext cx="1225755" cy="122575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CB73B45-4CAD-485C-A27C-E18631151DC8}"/>
                    </a:ext>
                  </a:extLst>
                </p14:cNvPr>
                <p14:cNvContentPartPr/>
                <p14:nvPr/>
              </p14:nvContentPartPr>
              <p14:xfrm>
                <a:off x="9652685" y="2291637"/>
                <a:ext cx="346680" cy="2304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7A33A77D-A5E9-477C-B7CE-ACFD3A9B57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89685" y="2228997"/>
                  <a:ext cx="472320" cy="14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96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1347B-5D3C-4E6F-BEE4-6AFCEDB411A8}"/>
              </a:ext>
            </a:extLst>
          </p:cNvPr>
          <p:cNvSpPr txBox="1"/>
          <p:nvPr/>
        </p:nvSpPr>
        <p:spPr>
          <a:xfrm>
            <a:off x="324090" y="254642"/>
            <a:ext cx="3578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및 배경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B5B601-8430-46B5-B714-78D753AD931C}"/>
              </a:ext>
            </a:extLst>
          </p:cNvPr>
          <p:cNvSpPr txBox="1"/>
          <p:nvPr/>
        </p:nvSpPr>
        <p:spPr>
          <a:xfrm>
            <a:off x="324090" y="2356599"/>
            <a:ext cx="8316700" cy="584775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E853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문학작품</a:t>
            </a:r>
            <a:r>
              <a:rPr lang="ko-KR" altLang="en-US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</a:t>
            </a:r>
            <a:r>
              <a:rPr lang="ko-KR" altLang="en-US" sz="3200" b="1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작가의 성별</a:t>
            </a:r>
            <a:r>
              <a:rPr lang="ko-KR" altLang="en-US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3200" b="1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</a:t>
            </a:r>
            <a:r>
              <a:rPr lang="ko-KR" altLang="en-US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있을까</a:t>
            </a:r>
            <a:r>
              <a:rPr lang="en-US" altLang="ko-KR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3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9DE43D-4BA9-4BAB-93D4-7474C7F2C828}"/>
              </a:ext>
            </a:extLst>
          </p:cNvPr>
          <p:cNvSpPr txBox="1"/>
          <p:nvPr/>
        </p:nvSpPr>
        <p:spPr>
          <a:xfrm>
            <a:off x="723698" y="3028783"/>
            <a:ext cx="779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E8531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29E29FD-99A9-4B2D-B73D-410432ADB121}"/>
              </a:ext>
            </a:extLst>
          </p:cNvPr>
          <p:cNvSpPr/>
          <p:nvPr/>
        </p:nvSpPr>
        <p:spPr>
          <a:xfrm>
            <a:off x="9743119" y="-12120"/>
            <a:ext cx="2454948" cy="2579249"/>
          </a:xfrm>
          <a:custGeom>
            <a:avLst/>
            <a:gdLst>
              <a:gd name="connsiteX0" fmla="*/ 39853 w 2454948"/>
              <a:gd name="connsiteY0" fmla="*/ 0 h 2579249"/>
              <a:gd name="connsiteX1" fmla="*/ 8778 w 2454948"/>
              <a:gd name="connsiteY1" fmla="*/ 155376 h 2579249"/>
              <a:gd name="connsiteX2" fmla="*/ 164154 w 2454948"/>
              <a:gd name="connsiteY2" fmla="*/ 279678 h 2579249"/>
              <a:gd name="connsiteX3" fmla="*/ 381681 w 2454948"/>
              <a:gd name="connsiteY3" fmla="*/ 279678 h 2579249"/>
              <a:gd name="connsiteX4" fmla="*/ 537058 w 2454948"/>
              <a:gd name="connsiteY4" fmla="*/ 497205 h 2579249"/>
              <a:gd name="connsiteX5" fmla="*/ 937929 w 2454948"/>
              <a:gd name="connsiteY5" fmla="*/ 689250 h 2579249"/>
              <a:gd name="connsiteX6" fmla="*/ 859930 w 2454948"/>
              <a:gd name="connsiteY6" fmla="*/ 736484 h 2579249"/>
              <a:gd name="connsiteX7" fmla="*/ 723509 w 2454948"/>
              <a:gd name="connsiteY7" fmla="*/ 980115 h 2579249"/>
              <a:gd name="connsiteX8" fmla="*/ 568133 w 2454948"/>
              <a:gd name="connsiteY8" fmla="*/ 1107834 h 2579249"/>
              <a:gd name="connsiteX9" fmla="*/ 568133 w 2454948"/>
              <a:gd name="connsiteY9" fmla="*/ 631761 h 2579249"/>
              <a:gd name="connsiteX10" fmla="*/ 474907 w 2454948"/>
              <a:gd name="connsiteY10" fmla="*/ 538535 h 2579249"/>
              <a:gd name="connsiteX11" fmla="*/ 381681 w 2454948"/>
              <a:gd name="connsiteY11" fmla="*/ 631761 h 2579249"/>
              <a:gd name="connsiteX12" fmla="*/ 381681 w 2454948"/>
              <a:gd name="connsiteY12" fmla="*/ 1188941 h 2579249"/>
              <a:gd name="connsiteX13" fmla="*/ 319531 w 2454948"/>
              <a:gd name="connsiteY13" fmla="*/ 1255753 h 2579249"/>
              <a:gd name="connsiteX14" fmla="*/ 312072 w 2454948"/>
              <a:gd name="connsiteY14" fmla="*/ 1263211 h 2579249"/>
              <a:gd name="connsiteX15" fmla="*/ 307100 w 2454948"/>
              <a:gd name="connsiteY15" fmla="*/ 1269115 h 2579249"/>
              <a:gd name="connsiteX16" fmla="*/ 303993 w 2454948"/>
              <a:gd name="connsiteY16" fmla="*/ 1274087 h 2579249"/>
              <a:gd name="connsiteX17" fmla="*/ 303993 w 2454948"/>
              <a:gd name="connsiteY17" fmla="*/ 1274087 h 2579249"/>
              <a:gd name="connsiteX18" fmla="*/ 329164 w 2454948"/>
              <a:gd name="connsiteY18" fmla="*/ 1570235 h 2579249"/>
              <a:gd name="connsiteX19" fmla="*/ 692434 w 2454948"/>
              <a:gd name="connsiteY19" fmla="*/ 1895593 h 2579249"/>
              <a:gd name="connsiteX20" fmla="*/ 727238 w 2454948"/>
              <a:gd name="connsiteY20" fmla="*/ 1921075 h 2579249"/>
              <a:gd name="connsiteX21" fmla="*/ 703932 w 2454948"/>
              <a:gd name="connsiteY21" fmla="*/ 1952150 h 2579249"/>
              <a:gd name="connsiteX22" fmla="*/ 517480 w 2454948"/>
              <a:gd name="connsiteY22" fmla="*/ 2052212 h 2579249"/>
              <a:gd name="connsiteX23" fmla="*/ 563161 w 2454948"/>
              <a:gd name="connsiteY23" fmla="*/ 2196091 h 2579249"/>
              <a:gd name="connsiteX24" fmla="*/ 719159 w 2454948"/>
              <a:gd name="connsiteY24" fmla="*/ 2277197 h 2579249"/>
              <a:gd name="connsiteX25" fmla="*/ 800265 w 2454948"/>
              <a:gd name="connsiteY25" fmla="*/ 2121200 h 2579249"/>
              <a:gd name="connsiteX26" fmla="*/ 756760 w 2454948"/>
              <a:gd name="connsiteY26" fmla="*/ 1984157 h 2579249"/>
              <a:gd name="connsiteX27" fmla="*/ 780066 w 2454948"/>
              <a:gd name="connsiteY27" fmla="*/ 1953082 h 2579249"/>
              <a:gd name="connsiteX28" fmla="*/ 811142 w 2454948"/>
              <a:gd name="connsiteY28" fmla="*/ 1964580 h 2579249"/>
              <a:gd name="connsiteX29" fmla="*/ 1299645 w 2454948"/>
              <a:gd name="connsiteY29" fmla="*/ 2066196 h 2579249"/>
              <a:gd name="connsiteX30" fmla="*/ 1615992 w 2454948"/>
              <a:gd name="connsiteY30" fmla="*/ 2363276 h 2579249"/>
              <a:gd name="connsiteX31" fmla="*/ 1791723 w 2454948"/>
              <a:gd name="connsiteY31" fmla="*/ 2357838 h 2579249"/>
              <a:gd name="connsiteX32" fmla="*/ 1786284 w 2454948"/>
              <a:gd name="connsiteY32" fmla="*/ 2182107 h 2579249"/>
              <a:gd name="connsiteX33" fmla="*/ 1444456 w 2454948"/>
              <a:gd name="connsiteY33" fmla="*/ 1861099 h 2579249"/>
              <a:gd name="connsiteX34" fmla="*/ 1384792 w 2454948"/>
              <a:gd name="connsiteY34" fmla="*/ 1830024 h 2579249"/>
              <a:gd name="connsiteX35" fmla="*/ 1056637 w 2454948"/>
              <a:gd name="connsiteY35" fmla="*/ 1761658 h 2579249"/>
              <a:gd name="connsiteX36" fmla="*/ 1284729 w 2454948"/>
              <a:gd name="connsiteY36" fmla="*/ 1467375 h 2579249"/>
              <a:gd name="connsiteX37" fmla="*/ 1712947 w 2454948"/>
              <a:gd name="connsiteY37" fmla="*/ 1522689 h 2579249"/>
              <a:gd name="connsiteX38" fmla="*/ 1851853 w 2454948"/>
              <a:gd name="connsiteY38" fmla="*/ 1414858 h 2579249"/>
              <a:gd name="connsiteX39" fmla="*/ 1744022 w 2454948"/>
              <a:gd name="connsiteY39" fmla="*/ 1275952 h 2579249"/>
              <a:gd name="connsiteX40" fmla="*/ 1246817 w 2454948"/>
              <a:gd name="connsiteY40" fmla="*/ 1213801 h 2579249"/>
              <a:gd name="connsiteX41" fmla="*/ 1133082 w 2454948"/>
              <a:gd name="connsiteY41" fmla="*/ 1261035 h 2579249"/>
              <a:gd name="connsiteX42" fmla="*/ 928296 w 2454948"/>
              <a:gd name="connsiteY42" fmla="*/ 1522689 h 2579249"/>
              <a:gd name="connsiteX43" fmla="*/ 654833 w 2454948"/>
              <a:gd name="connsiteY43" fmla="*/ 1276573 h 2579249"/>
              <a:gd name="connsiteX44" fmla="*/ 855269 w 2454948"/>
              <a:gd name="connsiteY44" fmla="*/ 1111874 h 2579249"/>
              <a:gd name="connsiteX45" fmla="*/ 878886 w 2454948"/>
              <a:gd name="connsiteY45" fmla="*/ 1087635 h 2579249"/>
              <a:gd name="connsiteX46" fmla="*/ 1024007 w 2454948"/>
              <a:gd name="connsiteY46" fmla="*/ 828467 h 2579249"/>
              <a:gd name="connsiteX47" fmla="*/ 997593 w 2454948"/>
              <a:gd name="connsiteY47" fmla="*/ 708206 h 2579249"/>
              <a:gd name="connsiteX48" fmla="*/ 1129042 w 2454948"/>
              <a:gd name="connsiteY48" fmla="*/ 746739 h 2579249"/>
              <a:gd name="connsiteX49" fmla="*/ 1750548 w 2454948"/>
              <a:gd name="connsiteY49" fmla="*/ 995342 h 2579249"/>
              <a:gd name="connsiteX50" fmla="*/ 1905924 w 2454948"/>
              <a:gd name="connsiteY50" fmla="*/ 1373528 h 2579249"/>
              <a:gd name="connsiteX51" fmla="*/ 1843774 w 2454948"/>
              <a:gd name="connsiteY51" fmla="*/ 1616847 h 2579249"/>
              <a:gd name="connsiteX52" fmla="*/ 2123451 w 2454948"/>
              <a:gd name="connsiteY52" fmla="*/ 1865450 h 2579249"/>
              <a:gd name="connsiteX53" fmla="*/ 2278828 w 2454948"/>
              <a:gd name="connsiteY53" fmla="*/ 2269429 h 2579249"/>
              <a:gd name="connsiteX54" fmla="*/ 2309903 w 2454948"/>
              <a:gd name="connsiteY54" fmla="*/ 2518031 h 2579249"/>
              <a:gd name="connsiteX55" fmla="*/ 2465280 w 2454948"/>
              <a:gd name="connsiteY55" fmla="*/ 2580182 h 2579249"/>
              <a:gd name="connsiteX56" fmla="*/ 2465280 w 2454948"/>
              <a:gd name="connsiteY56" fmla="*/ 0 h 257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454948" h="2579249">
                <a:moveTo>
                  <a:pt x="39853" y="0"/>
                </a:moveTo>
                <a:cubicBezTo>
                  <a:pt x="1879" y="42222"/>
                  <a:pt x="-10035" y="101796"/>
                  <a:pt x="8778" y="155376"/>
                </a:cubicBezTo>
                <a:cubicBezTo>
                  <a:pt x="36745" y="238658"/>
                  <a:pt x="102003" y="248602"/>
                  <a:pt x="164154" y="279678"/>
                </a:cubicBezTo>
                <a:cubicBezTo>
                  <a:pt x="226305" y="310753"/>
                  <a:pt x="323570" y="241455"/>
                  <a:pt x="381681" y="279678"/>
                </a:cubicBezTo>
                <a:cubicBezTo>
                  <a:pt x="464652" y="334059"/>
                  <a:pt x="446007" y="431636"/>
                  <a:pt x="537058" y="497205"/>
                </a:cubicBezTo>
                <a:cubicBezTo>
                  <a:pt x="658873" y="583408"/>
                  <a:pt x="794414" y="648342"/>
                  <a:pt x="937929" y="689250"/>
                </a:cubicBezTo>
                <a:cubicBezTo>
                  <a:pt x="905477" y="690338"/>
                  <a:pt x="875931" y="708231"/>
                  <a:pt x="859930" y="736484"/>
                </a:cubicBezTo>
                <a:lnTo>
                  <a:pt x="723509" y="980115"/>
                </a:lnTo>
                <a:lnTo>
                  <a:pt x="568133" y="1107834"/>
                </a:lnTo>
                <a:lnTo>
                  <a:pt x="568133" y="631761"/>
                </a:lnTo>
                <a:cubicBezTo>
                  <a:pt x="568133" y="580272"/>
                  <a:pt x="526396" y="538535"/>
                  <a:pt x="474907" y="538535"/>
                </a:cubicBezTo>
                <a:cubicBezTo>
                  <a:pt x="423418" y="538535"/>
                  <a:pt x="381681" y="580272"/>
                  <a:pt x="381681" y="631761"/>
                </a:cubicBezTo>
                <a:lnTo>
                  <a:pt x="381681" y="1188941"/>
                </a:lnTo>
                <a:lnTo>
                  <a:pt x="319531" y="1255753"/>
                </a:lnTo>
                <a:lnTo>
                  <a:pt x="312072" y="1263211"/>
                </a:lnTo>
                <a:cubicBezTo>
                  <a:pt x="310208" y="1265075"/>
                  <a:pt x="308965" y="1267250"/>
                  <a:pt x="307100" y="1269115"/>
                </a:cubicBezTo>
                <a:lnTo>
                  <a:pt x="303993" y="1274087"/>
                </a:lnTo>
                <a:lnTo>
                  <a:pt x="303993" y="1274087"/>
                </a:lnTo>
                <a:cubicBezTo>
                  <a:pt x="233123" y="1364038"/>
                  <a:pt x="244129" y="1493534"/>
                  <a:pt x="329164" y="1570235"/>
                </a:cubicBezTo>
                <a:lnTo>
                  <a:pt x="692434" y="1895593"/>
                </a:lnTo>
                <a:cubicBezTo>
                  <a:pt x="703276" y="1905080"/>
                  <a:pt x="714920" y="1913604"/>
                  <a:pt x="727238" y="1921075"/>
                </a:cubicBezTo>
                <a:lnTo>
                  <a:pt x="703932" y="1952150"/>
                </a:lnTo>
                <a:cubicBezTo>
                  <a:pt x="629351" y="1949975"/>
                  <a:pt x="503185" y="2003424"/>
                  <a:pt x="517480" y="2052212"/>
                </a:cubicBezTo>
                <a:lnTo>
                  <a:pt x="563161" y="2196091"/>
                </a:lnTo>
                <a:cubicBezTo>
                  <a:pt x="583841" y="2261567"/>
                  <a:pt x="653683" y="2297878"/>
                  <a:pt x="719159" y="2277197"/>
                </a:cubicBezTo>
                <a:cubicBezTo>
                  <a:pt x="784634" y="2256517"/>
                  <a:pt x="820946" y="2186675"/>
                  <a:pt x="800265" y="2121200"/>
                </a:cubicBezTo>
                <a:lnTo>
                  <a:pt x="756760" y="1984157"/>
                </a:lnTo>
                <a:lnTo>
                  <a:pt x="780066" y="1953082"/>
                </a:lnTo>
                <a:cubicBezTo>
                  <a:pt x="789846" y="1958328"/>
                  <a:pt x="800303" y="1962197"/>
                  <a:pt x="811142" y="1964580"/>
                </a:cubicBezTo>
                <a:lnTo>
                  <a:pt x="1299645" y="2066196"/>
                </a:lnTo>
                <a:lnTo>
                  <a:pt x="1615992" y="2363276"/>
                </a:lnTo>
                <a:cubicBezTo>
                  <a:pt x="1666020" y="2410302"/>
                  <a:pt x="1744696" y="2407866"/>
                  <a:pt x="1791723" y="2357838"/>
                </a:cubicBezTo>
                <a:cubicBezTo>
                  <a:pt x="1838749" y="2307810"/>
                  <a:pt x="1836312" y="2229133"/>
                  <a:pt x="1786284" y="2182107"/>
                </a:cubicBezTo>
                <a:lnTo>
                  <a:pt x="1444456" y="1861099"/>
                </a:lnTo>
                <a:cubicBezTo>
                  <a:pt x="1427890" y="1845332"/>
                  <a:pt x="1407209" y="1834561"/>
                  <a:pt x="1384792" y="1830024"/>
                </a:cubicBezTo>
                <a:lnTo>
                  <a:pt x="1056637" y="1761658"/>
                </a:lnTo>
                <a:lnTo>
                  <a:pt x="1284729" y="1467375"/>
                </a:lnTo>
                <a:lnTo>
                  <a:pt x="1712947" y="1522689"/>
                </a:lnTo>
                <a:cubicBezTo>
                  <a:pt x="1781082" y="1531269"/>
                  <a:pt x="1843273" y="1482994"/>
                  <a:pt x="1851853" y="1414858"/>
                </a:cubicBezTo>
                <a:cubicBezTo>
                  <a:pt x="1860433" y="1346722"/>
                  <a:pt x="1812158" y="1284531"/>
                  <a:pt x="1744022" y="1275952"/>
                </a:cubicBezTo>
                <a:lnTo>
                  <a:pt x="1246817" y="1213801"/>
                </a:lnTo>
                <a:cubicBezTo>
                  <a:pt x="1203222" y="1208338"/>
                  <a:pt x="1159981" y="1226296"/>
                  <a:pt x="1133082" y="1261035"/>
                </a:cubicBezTo>
                <a:lnTo>
                  <a:pt x="928296" y="1522689"/>
                </a:lnTo>
                <a:lnTo>
                  <a:pt x="654833" y="1276573"/>
                </a:lnTo>
                <a:lnTo>
                  <a:pt x="855269" y="1111874"/>
                </a:lnTo>
                <a:cubicBezTo>
                  <a:pt x="864554" y="1105302"/>
                  <a:pt x="872559" y="1097088"/>
                  <a:pt x="878886" y="1087635"/>
                </a:cubicBezTo>
                <a:lnTo>
                  <a:pt x="1024007" y="828467"/>
                </a:lnTo>
                <a:cubicBezTo>
                  <a:pt x="1046692" y="787442"/>
                  <a:pt x="1035384" y="735950"/>
                  <a:pt x="997593" y="708206"/>
                </a:cubicBezTo>
                <a:cubicBezTo>
                  <a:pt x="1038302" y="720636"/>
                  <a:pt x="1081807" y="733066"/>
                  <a:pt x="1129042" y="746739"/>
                </a:cubicBezTo>
                <a:cubicBezTo>
                  <a:pt x="1399708" y="824117"/>
                  <a:pt x="1622828" y="811065"/>
                  <a:pt x="1750548" y="995342"/>
                </a:cubicBezTo>
                <a:cubicBezTo>
                  <a:pt x="1792189" y="1055317"/>
                  <a:pt x="1909653" y="1160041"/>
                  <a:pt x="1905924" y="1373528"/>
                </a:cubicBezTo>
                <a:cubicBezTo>
                  <a:pt x="1903749" y="1512434"/>
                  <a:pt x="1806794" y="1537295"/>
                  <a:pt x="1843774" y="1616847"/>
                </a:cubicBezTo>
                <a:cubicBezTo>
                  <a:pt x="1885415" y="1704791"/>
                  <a:pt x="2007230" y="1762280"/>
                  <a:pt x="2123451" y="1865450"/>
                </a:cubicBezTo>
                <a:cubicBezTo>
                  <a:pt x="2239673" y="1968620"/>
                  <a:pt x="2281314" y="2145127"/>
                  <a:pt x="2278828" y="2269429"/>
                </a:cubicBezTo>
                <a:cubicBezTo>
                  <a:pt x="2276963" y="2362655"/>
                  <a:pt x="2247753" y="2455880"/>
                  <a:pt x="2309903" y="2518031"/>
                </a:cubicBezTo>
                <a:cubicBezTo>
                  <a:pt x="2352691" y="2556515"/>
                  <a:pt x="2407756" y="2578541"/>
                  <a:pt x="2465280" y="2580182"/>
                </a:cubicBezTo>
                <a:lnTo>
                  <a:pt x="2465280" y="0"/>
                </a:lnTo>
                <a:close/>
              </a:path>
            </a:pathLst>
          </a:custGeom>
          <a:solidFill>
            <a:srgbClr val="7F6000"/>
          </a:solidFill>
          <a:ln w="3105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427EC2BE-92A4-48B4-8E00-CBE1104D13C0}"/>
                  </a:ext>
                </a:extLst>
              </p14:cNvPr>
              <p14:cNvContentPartPr/>
              <p14:nvPr/>
            </p14:nvContentPartPr>
            <p14:xfrm>
              <a:off x="9572190" y="780630"/>
              <a:ext cx="2001600" cy="159444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427EC2BE-92A4-48B4-8E00-CBE1104D13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2550" y="600630"/>
                <a:ext cx="2181240" cy="19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1C5F663E-2203-41A4-8021-F64822CDBF52}"/>
                  </a:ext>
                </a:extLst>
              </p14:cNvPr>
              <p14:cNvContentPartPr/>
              <p14:nvPr/>
            </p14:nvContentPartPr>
            <p14:xfrm>
              <a:off x="11098230" y="1264470"/>
              <a:ext cx="360720" cy="1188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1C5F663E-2203-41A4-8021-F64822CDBF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08230" y="1084830"/>
                <a:ext cx="5403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73B23D48-638A-42BE-A368-91053D647638}"/>
                  </a:ext>
                </a:extLst>
              </p14:cNvPr>
              <p14:cNvContentPartPr/>
              <p14:nvPr/>
            </p14:nvContentPartPr>
            <p14:xfrm>
              <a:off x="11284710" y="1390110"/>
              <a:ext cx="173880" cy="17172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73B23D48-638A-42BE-A368-91053D6476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95070" y="1210470"/>
                <a:ext cx="35352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911C21C8-BDD1-49AE-911B-B7FD6915DB24}"/>
                  </a:ext>
                </a:extLst>
              </p14:cNvPr>
              <p14:cNvContentPartPr/>
              <p14:nvPr/>
            </p14:nvContentPartPr>
            <p14:xfrm>
              <a:off x="10077270" y="628350"/>
              <a:ext cx="643320" cy="42300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911C21C8-BDD1-49AE-911B-B7FD6915DB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87630" y="448710"/>
                <a:ext cx="822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501440CC-AFD6-4574-A872-C84761165209}"/>
                  </a:ext>
                </a:extLst>
              </p14:cNvPr>
              <p14:cNvContentPartPr/>
              <p14:nvPr/>
            </p14:nvContentPartPr>
            <p14:xfrm>
              <a:off x="10515030" y="731670"/>
              <a:ext cx="308160" cy="1749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501440CC-AFD6-4574-A872-C847611652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52390" y="669030"/>
                <a:ext cx="4338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84012401-26FF-4340-B696-7EA80513928A}"/>
                  </a:ext>
                </a:extLst>
              </p14:cNvPr>
              <p14:cNvContentPartPr/>
              <p14:nvPr/>
            </p14:nvContentPartPr>
            <p14:xfrm>
              <a:off x="11475150" y="1314150"/>
              <a:ext cx="108360" cy="22572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84012401-26FF-4340-B696-7EA8051392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12510" y="1251510"/>
                <a:ext cx="234000" cy="35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95E31D1D-BC69-4087-85E9-4CE7343482D4}"/>
              </a:ext>
            </a:extLst>
          </p:cNvPr>
          <p:cNvGrpSpPr/>
          <p:nvPr/>
        </p:nvGrpSpPr>
        <p:grpSpPr>
          <a:xfrm rot="13241202">
            <a:off x="8263751" y="445052"/>
            <a:ext cx="4219195" cy="3529760"/>
            <a:chOff x="2734974" y="-725578"/>
            <a:chExt cx="8309156" cy="8309156"/>
          </a:xfrm>
        </p:grpSpPr>
        <p:pic>
          <p:nvPicPr>
            <p:cNvPr id="25" name="그래픽 24" descr="Brontosaurus">
              <a:extLst>
                <a:ext uri="{FF2B5EF4-FFF2-40B4-BE49-F238E27FC236}">
                  <a16:creationId xmlns:a16="http://schemas.microsoft.com/office/drawing/2014/main" id="{57624BB6-AF13-45A7-95AF-668A63F4C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734974" y="-725578"/>
              <a:ext cx="8309156" cy="8309156"/>
            </a:xfrm>
            <a:prstGeom prst="rect">
              <a:avLst/>
            </a:prstGeom>
          </p:spPr>
        </p:pic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F09E433-294E-4B0E-B37F-D8F87ABC842E}"/>
                </a:ext>
              </a:extLst>
            </p:cNvPr>
            <p:cNvSpPr/>
            <p:nvPr/>
          </p:nvSpPr>
          <p:spPr>
            <a:xfrm>
              <a:off x="10475091" y="477318"/>
              <a:ext cx="81023" cy="810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래픽 26" descr="활">
              <a:extLst>
                <a:ext uri="{FF2B5EF4-FFF2-40B4-BE49-F238E27FC236}">
                  <a16:creationId xmlns:a16="http://schemas.microsoft.com/office/drawing/2014/main" id="{19E94BE4-AF63-4571-A48B-228328B2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990558">
              <a:off x="9536971" y="3470469"/>
              <a:ext cx="1225755" cy="122575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2914302-336A-45FE-AA9B-A5BAF45110F5}"/>
                    </a:ext>
                  </a:extLst>
                </p14:cNvPr>
                <p14:cNvContentPartPr/>
                <p14:nvPr/>
              </p14:nvContentPartPr>
              <p14:xfrm>
                <a:off x="9652685" y="2291637"/>
                <a:ext cx="346680" cy="230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2914302-336A-45FE-AA9B-A5BAF45110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28618" y="2147637"/>
                  <a:ext cx="594106" cy="3102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F9A1DB7A-7D0A-4990-9502-E5CDF5EE3866}"/>
                  </a:ext>
                </a:extLst>
              </p14:cNvPr>
              <p14:cNvContentPartPr/>
              <p14:nvPr/>
            </p14:nvContentPartPr>
            <p14:xfrm>
              <a:off x="5038350" y="628215"/>
              <a:ext cx="214200" cy="2592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F9A1DB7A-7D0A-4990-9502-E5CDF5EE38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75350" y="565215"/>
                <a:ext cx="3398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88" name="잉크 87">
                <a:extLst>
                  <a:ext uri="{FF2B5EF4-FFF2-40B4-BE49-F238E27FC236}">
                    <a16:creationId xmlns:a16="http://schemas.microsoft.com/office/drawing/2014/main" id="{65DC61E9-7ABF-48A6-90B5-9C96CD478F6E}"/>
                  </a:ext>
                </a:extLst>
              </p14:cNvPr>
              <p14:cNvContentPartPr/>
              <p14:nvPr/>
            </p14:nvContentPartPr>
            <p14:xfrm>
              <a:off x="4137990" y="286935"/>
              <a:ext cx="655200" cy="426960"/>
            </p14:xfrm>
          </p:contentPart>
        </mc:Choice>
        <mc:Fallback xmlns="">
          <p:pic>
            <p:nvPicPr>
              <p:cNvPr id="88" name="잉크 87">
                <a:extLst>
                  <a:ext uri="{FF2B5EF4-FFF2-40B4-BE49-F238E27FC236}">
                    <a16:creationId xmlns:a16="http://schemas.microsoft.com/office/drawing/2014/main" id="{65DC61E9-7ABF-48A6-90B5-9C96CD478F6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75350" y="224295"/>
                <a:ext cx="78084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E6A27B70-5573-4E58-A5D0-6B32AA2836C5}"/>
                  </a:ext>
                </a:extLst>
              </p14:cNvPr>
              <p14:cNvContentPartPr/>
              <p14:nvPr/>
            </p14:nvContentPartPr>
            <p14:xfrm>
              <a:off x="5505270" y="752055"/>
              <a:ext cx="238320" cy="37800"/>
            </p14:xfrm>
          </p:contentPart>
        </mc:Choice>
        <mc:Fallback xmlns=""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E6A27B70-5573-4E58-A5D0-6B32AA2836C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42270" y="689055"/>
                <a:ext cx="3639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84473FFC-48AD-4F7D-94A8-6CF4B6641641}"/>
                  </a:ext>
                </a:extLst>
              </p14:cNvPr>
              <p14:cNvContentPartPr/>
              <p14:nvPr/>
            </p14:nvContentPartPr>
            <p14:xfrm>
              <a:off x="6086310" y="808935"/>
              <a:ext cx="287280" cy="61920"/>
            </p14:xfrm>
          </p:contentPart>
        </mc:Choice>
        <mc:Fallback xmlns=""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84473FFC-48AD-4F7D-94A8-6CF4B664164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23310" y="746295"/>
                <a:ext cx="4129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91" name="잉크 90">
                <a:extLst>
                  <a:ext uri="{FF2B5EF4-FFF2-40B4-BE49-F238E27FC236}">
                    <a16:creationId xmlns:a16="http://schemas.microsoft.com/office/drawing/2014/main" id="{C9F79276-DBF1-4C8C-AF9E-3A7D22DDDC2A}"/>
                  </a:ext>
                </a:extLst>
              </p14:cNvPr>
              <p14:cNvContentPartPr/>
              <p14:nvPr/>
            </p14:nvContentPartPr>
            <p14:xfrm>
              <a:off x="6610110" y="961575"/>
              <a:ext cx="298080" cy="162360"/>
            </p14:xfrm>
          </p:contentPart>
        </mc:Choice>
        <mc:Fallback xmlns="">
          <p:pic>
            <p:nvPicPr>
              <p:cNvPr id="91" name="잉크 90">
                <a:extLst>
                  <a:ext uri="{FF2B5EF4-FFF2-40B4-BE49-F238E27FC236}">
                    <a16:creationId xmlns:a16="http://schemas.microsoft.com/office/drawing/2014/main" id="{C9F79276-DBF1-4C8C-AF9E-3A7D22DDDC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47110" y="898935"/>
                <a:ext cx="4237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25F0867F-D635-4AEB-98A8-41F39B672717}"/>
                  </a:ext>
                </a:extLst>
              </p14:cNvPr>
              <p14:cNvContentPartPr/>
              <p14:nvPr/>
            </p14:nvContentPartPr>
            <p14:xfrm>
              <a:off x="7048230" y="1218975"/>
              <a:ext cx="218160" cy="140760"/>
            </p14:xfrm>
          </p:contentPart>
        </mc:Choice>
        <mc:Fallback xmlns=""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25F0867F-D635-4AEB-98A8-41F39B6727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85590" y="1156335"/>
                <a:ext cx="3438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BB1B2261-7AFA-4446-8AD2-D836A8DD9DB7}"/>
                  </a:ext>
                </a:extLst>
              </p14:cNvPr>
              <p14:cNvContentPartPr/>
              <p14:nvPr/>
            </p14:nvContentPartPr>
            <p14:xfrm>
              <a:off x="7438470" y="1447575"/>
              <a:ext cx="115200" cy="69480"/>
            </p14:xfrm>
          </p:contentPart>
        </mc:Choice>
        <mc:Fallback xmlns=""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BB1B2261-7AFA-4446-8AD2-D836A8DD9DB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75470" y="1384935"/>
                <a:ext cx="2408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01894A63-6A96-4652-BE7E-EB70BAA2550C}"/>
                  </a:ext>
                </a:extLst>
              </p14:cNvPr>
              <p14:cNvContentPartPr/>
              <p14:nvPr/>
            </p14:nvContentPartPr>
            <p14:xfrm>
              <a:off x="7800630" y="1666455"/>
              <a:ext cx="171360" cy="65520"/>
            </p14:xfrm>
          </p:contentPart>
        </mc:Choice>
        <mc:Fallback xmlns=""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01894A63-6A96-4652-BE7E-EB70BAA2550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37990" y="1603455"/>
                <a:ext cx="2970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100" name="잉크 99">
                <a:extLst>
                  <a:ext uri="{FF2B5EF4-FFF2-40B4-BE49-F238E27FC236}">
                    <a16:creationId xmlns:a16="http://schemas.microsoft.com/office/drawing/2014/main" id="{D6BFDCD1-6BCB-4D6A-A3D1-43976A1EE242}"/>
                  </a:ext>
                </a:extLst>
              </p14:cNvPr>
              <p14:cNvContentPartPr/>
              <p14:nvPr/>
            </p14:nvContentPartPr>
            <p14:xfrm>
              <a:off x="25710" y="3485535"/>
              <a:ext cx="11451960" cy="3356280"/>
            </p14:xfrm>
          </p:contentPart>
        </mc:Choice>
        <mc:Fallback xmlns="">
          <p:pic>
            <p:nvPicPr>
              <p:cNvPr id="100" name="잉크 99">
                <a:extLst>
                  <a:ext uri="{FF2B5EF4-FFF2-40B4-BE49-F238E27FC236}">
                    <a16:creationId xmlns:a16="http://schemas.microsoft.com/office/drawing/2014/main" id="{D6BFDCD1-6BCB-4D6A-A3D1-43976A1EE24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37290" y="3422895"/>
                <a:ext cx="11577600" cy="348192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1DC1CDA7-A3EB-4EC7-B095-C1B439E722D5}"/>
              </a:ext>
            </a:extLst>
          </p:cNvPr>
          <p:cNvSpPr/>
          <p:nvPr/>
        </p:nvSpPr>
        <p:spPr>
          <a:xfrm>
            <a:off x="768349" y="5932170"/>
            <a:ext cx="1816100" cy="977900"/>
          </a:xfrm>
          <a:custGeom>
            <a:avLst/>
            <a:gdLst>
              <a:gd name="connsiteX0" fmla="*/ 1725296 w 1816100"/>
              <a:gd name="connsiteY0" fmla="*/ 335280 h 977900"/>
              <a:gd name="connsiteX1" fmla="*/ 1282796 w 1816100"/>
              <a:gd name="connsiteY1" fmla="*/ 69850 h 977900"/>
              <a:gd name="connsiteX2" fmla="*/ 908051 w 1816100"/>
              <a:gd name="connsiteY2" fmla="*/ 0 h 977900"/>
              <a:gd name="connsiteX3" fmla="*/ 533306 w 1816100"/>
              <a:gd name="connsiteY3" fmla="*/ 69850 h 977900"/>
              <a:gd name="connsiteX4" fmla="*/ 90806 w 1816100"/>
              <a:gd name="connsiteY4" fmla="*/ 335280 h 977900"/>
              <a:gd name="connsiteX5" fmla="*/ 1 w 1816100"/>
              <a:gd name="connsiteY5" fmla="*/ 558800 h 977900"/>
              <a:gd name="connsiteX6" fmla="*/ 1 w 1816100"/>
              <a:gd name="connsiteY6" fmla="*/ 977900 h 977900"/>
              <a:gd name="connsiteX7" fmla="*/ 873126 w 1816100"/>
              <a:gd name="connsiteY7" fmla="*/ 977900 h 977900"/>
              <a:gd name="connsiteX8" fmla="*/ 873126 w 1816100"/>
              <a:gd name="connsiteY8" fmla="*/ 285337 h 977900"/>
              <a:gd name="connsiteX9" fmla="*/ 536100 w 1816100"/>
              <a:gd name="connsiteY9" fmla="*/ 449834 h 977900"/>
              <a:gd name="connsiteX10" fmla="*/ 521781 w 1816100"/>
              <a:gd name="connsiteY10" fmla="*/ 453327 h 977900"/>
              <a:gd name="connsiteX11" fmla="*/ 502223 w 1816100"/>
              <a:gd name="connsiteY11" fmla="*/ 446691 h 977900"/>
              <a:gd name="connsiteX12" fmla="*/ 489300 w 1816100"/>
              <a:gd name="connsiteY12" fmla="*/ 415258 h 977900"/>
              <a:gd name="connsiteX13" fmla="*/ 532258 w 1816100"/>
              <a:gd name="connsiteY13" fmla="*/ 144939 h 977900"/>
              <a:gd name="connsiteX14" fmla="*/ 555658 w 1816100"/>
              <a:gd name="connsiteY14" fmla="*/ 135858 h 977900"/>
              <a:gd name="connsiteX15" fmla="*/ 691167 w 1816100"/>
              <a:gd name="connsiteY15" fmla="*/ 97091 h 977900"/>
              <a:gd name="connsiteX16" fmla="*/ 1046033 w 1816100"/>
              <a:gd name="connsiteY16" fmla="*/ 175938 h 977900"/>
              <a:gd name="connsiteX17" fmla="*/ 1125983 w 1816100"/>
              <a:gd name="connsiteY17" fmla="*/ 95345 h 977900"/>
              <a:gd name="connsiteX18" fmla="*/ 1259397 w 1816100"/>
              <a:gd name="connsiteY18" fmla="*/ 135509 h 977900"/>
              <a:gd name="connsiteX19" fmla="*/ 1283844 w 1816100"/>
              <a:gd name="connsiteY19" fmla="*/ 144939 h 977900"/>
              <a:gd name="connsiteX20" fmla="*/ 1327151 w 1816100"/>
              <a:gd name="connsiteY20" fmla="*/ 415258 h 977900"/>
              <a:gd name="connsiteX21" fmla="*/ 1314229 w 1816100"/>
              <a:gd name="connsiteY21" fmla="*/ 446691 h 977900"/>
              <a:gd name="connsiteX22" fmla="*/ 1294671 w 1816100"/>
              <a:gd name="connsiteY22" fmla="*/ 453327 h 977900"/>
              <a:gd name="connsiteX23" fmla="*/ 1280352 w 1816100"/>
              <a:gd name="connsiteY23" fmla="*/ 449834 h 977900"/>
              <a:gd name="connsiteX24" fmla="*/ 942976 w 1816100"/>
              <a:gd name="connsiteY24" fmla="*/ 285337 h 977900"/>
              <a:gd name="connsiteX25" fmla="*/ 942976 w 1816100"/>
              <a:gd name="connsiteY25" fmla="*/ 977900 h 977900"/>
              <a:gd name="connsiteX26" fmla="*/ 1816101 w 1816100"/>
              <a:gd name="connsiteY26" fmla="*/ 977900 h 977900"/>
              <a:gd name="connsiteX27" fmla="*/ 1816101 w 1816100"/>
              <a:gd name="connsiteY27" fmla="*/ 558800 h 977900"/>
              <a:gd name="connsiteX28" fmla="*/ 1725296 w 1816100"/>
              <a:gd name="connsiteY28" fmla="*/ 33528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16100" h="977900">
                <a:moveTo>
                  <a:pt x="1725296" y="335280"/>
                </a:moveTo>
                <a:cubicBezTo>
                  <a:pt x="1599605" y="214691"/>
                  <a:pt x="1448362" y="123966"/>
                  <a:pt x="1282796" y="69850"/>
                </a:cubicBezTo>
                <a:cubicBezTo>
                  <a:pt x="1163038" y="24434"/>
                  <a:pt x="1036128" y="779"/>
                  <a:pt x="908051" y="0"/>
                </a:cubicBezTo>
                <a:cubicBezTo>
                  <a:pt x="780184" y="2878"/>
                  <a:pt x="653626" y="26466"/>
                  <a:pt x="533306" y="69850"/>
                </a:cubicBezTo>
                <a:cubicBezTo>
                  <a:pt x="370290" y="129425"/>
                  <a:pt x="220112" y="219507"/>
                  <a:pt x="90806" y="335280"/>
                </a:cubicBezTo>
                <a:cubicBezTo>
                  <a:pt x="32401" y="394998"/>
                  <a:pt x="-212" y="475270"/>
                  <a:pt x="1" y="558800"/>
                </a:cubicBezTo>
                <a:lnTo>
                  <a:pt x="1" y="977900"/>
                </a:lnTo>
                <a:lnTo>
                  <a:pt x="873126" y="977900"/>
                </a:lnTo>
                <a:lnTo>
                  <a:pt x="873126" y="285337"/>
                </a:lnTo>
                <a:lnTo>
                  <a:pt x="536100" y="449834"/>
                </a:lnTo>
                <a:cubicBezTo>
                  <a:pt x="531629" y="452003"/>
                  <a:pt x="526747" y="453194"/>
                  <a:pt x="521781" y="453327"/>
                </a:cubicBezTo>
                <a:cubicBezTo>
                  <a:pt x="514740" y="453138"/>
                  <a:pt x="507922" y="450822"/>
                  <a:pt x="502223" y="446691"/>
                </a:cubicBezTo>
                <a:cubicBezTo>
                  <a:pt x="492272" y="439535"/>
                  <a:pt x="487261" y="427342"/>
                  <a:pt x="489300" y="415258"/>
                </a:cubicBezTo>
                <a:lnTo>
                  <a:pt x="532258" y="144939"/>
                </a:lnTo>
                <a:lnTo>
                  <a:pt x="555658" y="135858"/>
                </a:lnTo>
                <a:cubicBezTo>
                  <a:pt x="603156" y="120142"/>
                  <a:pt x="647860" y="107220"/>
                  <a:pt x="691167" y="97091"/>
                </a:cubicBezTo>
                <a:cubicBezTo>
                  <a:pt x="767387" y="216860"/>
                  <a:pt x="926268" y="252159"/>
                  <a:pt x="1046033" y="175938"/>
                </a:cubicBezTo>
                <a:cubicBezTo>
                  <a:pt x="1078356" y="155367"/>
                  <a:pt x="1105674" y="127832"/>
                  <a:pt x="1125983" y="95345"/>
                </a:cubicBezTo>
                <a:cubicBezTo>
                  <a:pt x="1171235" y="105983"/>
                  <a:pt x="1215793" y="119395"/>
                  <a:pt x="1259397" y="135509"/>
                </a:cubicBezTo>
                <a:lnTo>
                  <a:pt x="1283844" y="144939"/>
                </a:lnTo>
                <a:lnTo>
                  <a:pt x="1327151" y="415258"/>
                </a:lnTo>
                <a:cubicBezTo>
                  <a:pt x="1329191" y="427342"/>
                  <a:pt x="1324179" y="439535"/>
                  <a:pt x="1314229" y="446691"/>
                </a:cubicBezTo>
                <a:cubicBezTo>
                  <a:pt x="1308529" y="450822"/>
                  <a:pt x="1301712" y="453138"/>
                  <a:pt x="1294671" y="453327"/>
                </a:cubicBezTo>
                <a:cubicBezTo>
                  <a:pt x="1289704" y="453194"/>
                  <a:pt x="1284822" y="452003"/>
                  <a:pt x="1280352" y="449834"/>
                </a:cubicBezTo>
                <a:lnTo>
                  <a:pt x="942976" y="285337"/>
                </a:lnTo>
                <a:lnTo>
                  <a:pt x="942976" y="977900"/>
                </a:lnTo>
                <a:lnTo>
                  <a:pt x="1816101" y="977900"/>
                </a:lnTo>
                <a:lnTo>
                  <a:pt x="1816101" y="558800"/>
                </a:lnTo>
                <a:cubicBezTo>
                  <a:pt x="1816314" y="475270"/>
                  <a:pt x="1783701" y="394998"/>
                  <a:pt x="1725296" y="335280"/>
                </a:cubicBezTo>
                <a:close/>
              </a:path>
            </a:pathLst>
          </a:custGeom>
          <a:solidFill>
            <a:srgbClr val="00B0F0"/>
          </a:solidFill>
          <a:ln w="349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4842F00F-8378-465D-9885-44B927AC3633}"/>
              </a:ext>
            </a:extLst>
          </p:cNvPr>
          <p:cNvSpPr/>
          <p:nvPr/>
        </p:nvSpPr>
        <p:spPr>
          <a:xfrm>
            <a:off x="1314228" y="5109686"/>
            <a:ext cx="698500" cy="663575"/>
          </a:xfrm>
          <a:custGeom>
            <a:avLst/>
            <a:gdLst>
              <a:gd name="connsiteX0" fmla="*/ 709327 w 698500"/>
              <a:gd name="connsiteY0" fmla="*/ 492792 h 663575"/>
              <a:gd name="connsiteX1" fmla="*/ 725741 w 698500"/>
              <a:gd name="connsiteY1" fmla="*/ 419799 h 663575"/>
              <a:gd name="connsiteX2" fmla="*/ 678942 w 698500"/>
              <a:gd name="connsiteY2" fmla="*/ 147733 h 663575"/>
              <a:gd name="connsiteX3" fmla="*/ 531209 w 698500"/>
              <a:gd name="connsiteY3" fmla="*/ 147733 h 663575"/>
              <a:gd name="connsiteX4" fmla="*/ 270669 w 698500"/>
              <a:gd name="connsiteY4" fmla="*/ 0 h 663575"/>
              <a:gd name="connsiteX5" fmla="*/ 46800 w 698500"/>
              <a:gd name="connsiteY5" fmla="*/ 139700 h 663575"/>
              <a:gd name="connsiteX6" fmla="*/ 0 w 698500"/>
              <a:gd name="connsiteY6" fmla="*/ 419100 h 663575"/>
              <a:gd name="connsiteX7" fmla="*/ 5588 w 698500"/>
              <a:gd name="connsiteY7" fmla="*/ 552164 h 663575"/>
              <a:gd name="connsiteX8" fmla="*/ 719804 w 698500"/>
              <a:gd name="connsiteY8" fmla="*/ 552164 h 663575"/>
              <a:gd name="connsiteX9" fmla="*/ 709327 w 698500"/>
              <a:gd name="connsiteY9" fmla="*/ 492792 h 66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8500" h="663575">
                <a:moveTo>
                  <a:pt x="709327" y="492792"/>
                </a:moveTo>
                <a:cubicBezTo>
                  <a:pt x="709313" y="467544"/>
                  <a:pt x="714922" y="442608"/>
                  <a:pt x="725741" y="419799"/>
                </a:cubicBezTo>
                <a:cubicBezTo>
                  <a:pt x="694246" y="332573"/>
                  <a:pt x="678401" y="240469"/>
                  <a:pt x="678942" y="147733"/>
                </a:cubicBezTo>
                <a:lnTo>
                  <a:pt x="531209" y="147733"/>
                </a:lnTo>
                <a:cubicBezTo>
                  <a:pt x="424492" y="147478"/>
                  <a:pt x="325676" y="91448"/>
                  <a:pt x="270669" y="0"/>
                </a:cubicBezTo>
                <a:cubicBezTo>
                  <a:pt x="220153" y="77153"/>
                  <a:pt x="138303" y="128227"/>
                  <a:pt x="46800" y="139700"/>
                </a:cubicBezTo>
                <a:cubicBezTo>
                  <a:pt x="48123" y="234888"/>
                  <a:pt x="32271" y="329538"/>
                  <a:pt x="0" y="419100"/>
                </a:cubicBezTo>
                <a:cubicBezTo>
                  <a:pt x="19753" y="460881"/>
                  <a:pt x="21769" y="508875"/>
                  <a:pt x="5588" y="552164"/>
                </a:cubicBezTo>
                <a:cubicBezTo>
                  <a:pt x="211876" y="726143"/>
                  <a:pt x="513516" y="726143"/>
                  <a:pt x="719804" y="552164"/>
                </a:cubicBezTo>
                <a:cubicBezTo>
                  <a:pt x="712896" y="533130"/>
                  <a:pt x="709351" y="513041"/>
                  <a:pt x="709327" y="492792"/>
                </a:cubicBezTo>
                <a:close/>
              </a:path>
            </a:pathLst>
          </a:custGeom>
          <a:solidFill>
            <a:srgbClr val="00B050"/>
          </a:solidFill>
          <a:ln w="349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F58197E7-A786-442E-B67F-02A190426E55}"/>
              </a:ext>
            </a:extLst>
          </p:cNvPr>
          <p:cNvSpPr/>
          <p:nvPr/>
        </p:nvSpPr>
        <p:spPr>
          <a:xfrm>
            <a:off x="928158" y="4555540"/>
            <a:ext cx="1466850" cy="1466850"/>
          </a:xfrm>
          <a:custGeom>
            <a:avLst/>
            <a:gdLst>
              <a:gd name="connsiteX0" fmla="*/ 1478873 w 1466850"/>
              <a:gd name="connsiteY0" fmla="*/ 1408063 h 1466850"/>
              <a:gd name="connsiteX1" fmla="*/ 1339173 w 1466850"/>
              <a:gd name="connsiteY1" fmla="*/ 1260679 h 1466850"/>
              <a:gd name="connsiteX2" fmla="*/ 1318568 w 1466850"/>
              <a:gd name="connsiteY2" fmla="*/ 1140188 h 1466850"/>
              <a:gd name="connsiteX3" fmla="*/ 1364001 w 1466850"/>
              <a:gd name="connsiteY3" fmla="*/ 999150 h 1466850"/>
              <a:gd name="connsiteX4" fmla="*/ 1332188 w 1466850"/>
              <a:gd name="connsiteY4" fmla="*/ 962070 h 1466850"/>
              <a:gd name="connsiteX5" fmla="*/ 1380385 w 1466850"/>
              <a:gd name="connsiteY5" fmla="*/ 684766 h 1466850"/>
              <a:gd name="connsiteX6" fmla="*/ 1375845 w 1466850"/>
              <a:gd name="connsiteY6" fmla="*/ 592913 h 1466850"/>
              <a:gd name="connsiteX7" fmla="*/ 712458 w 1466850"/>
              <a:gd name="connsiteY7" fmla="*/ 1036 h 1466850"/>
              <a:gd name="connsiteX8" fmla="*/ 119592 w 1466850"/>
              <a:gd name="connsiteY8" fmla="*/ 634823 h 1466850"/>
              <a:gd name="connsiteX9" fmla="*/ 119592 w 1466850"/>
              <a:gd name="connsiteY9" fmla="*/ 638665 h 1466850"/>
              <a:gd name="connsiteX10" fmla="*/ 119592 w 1466850"/>
              <a:gd name="connsiteY10" fmla="*/ 684766 h 1466850"/>
              <a:gd name="connsiteX11" fmla="*/ 167789 w 1466850"/>
              <a:gd name="connsiteY11" fmla="*/ 962070 h 1466850"/>
              <a:gd name="connsiteX12" fmla="*/ 144330 w 1466850"/>
              <a:gd name="connsiteY12" fmla="*/ 1108375 h 1466850"/>
              <a:gd name="connsiteX13" fmla="*/ 181409 w 1466850"/>
              <a:gd name="connsiteY13" fmla="*/ 1140188 h 1466850"/>
              <a:gd name="connsiteX14" fmla="*/ 160454 w 1466850"/>
              <a:gd name="connsiteY14" fmla="*/ 1260679 h 1466850"/>
              <a:gd name="connsiteX15" fmla="*/ 20754 w 1466850"/>
              <a:gd name="connsiteY15" fmla="*/ 1408063 h 1466850"/>
              <a:gd name="connsiteX16" fmla="*/ 3016 w 1466850"/>
              <a:gd name="connsiteY16" fmla="*/ 1454160 h 1466850"/>
              <a:gd name="connsiteX17" fmla="*/ 29136 w 1466850"/>
              <a:gd name="connsiteY17" fmla="*/ 1474420 h 1466850"/>
              <a:gd name="connsiteX18" fmla="*/ 123085 w 1466850"/>
              <a:gd name="connsiteY18" fmla="*/ 1481405 h 1466850"/>
              <a:gd name="connsiteX19" fmla="*/ 275707 w 1466850"/>
              <a:gd name="connsiteY19" fmla="*/ 1452417 h 1466850"/>
              <a:gd name="connsiteX20" fmla="*/ 358828 w 1466850"/>
              <a:gd name="connsiteY20" fmla="*/ 1352532 h 1466850"/>
              <a:gd name="connsiteX21" fmla="*/ 334381 w 1466850"/>
              <a:gd name="connsiteY21" fmla="*/ 1191877 h 1466850"/>
              <a:gd name="connsiteX22" fmla="*/ 312378 w 1466850"/>
              <a:gd name="connsiteY22" fmla="*/ 1110152 h 1466850"/>
              <a:gd name="connsiteX23" fmla="*/ 326697 w 1466850"/>
              <a:gd name="connsiteY23" fmla="*/ 1084657 h 1466850"/>
              <a:gd name="connsiteX24" fmla="*/ 328793 w 1466850"/>
              <a:gd name="connsiteY24" fmla="*/ 1078371 h 1466850"/>
              <a:gd name="connsiteX25" fmla="*/ 332285 w 1466850"/>
              <a:gd name="connsiteY25" fmla="*/ 1063702 h 1466850"/>
              <a:gd name="connsiteX26" fmla="*/ 334032 w 1466850"/>
              <a:gd name="connsiteY26" fmla="*/ 1046938 h 1466850"/>
              <a:gd name="connsiteX27" fmla="*/ 308187 w 1466850"/>
              <a:gd name="connsiteY27" fmla="*/ 977088 h 1466850"/>
              <a:gd name="connsiteX28" fmla="*/ 364067 w 1466850"/>
              <a:gd name="connsiteY28" fmla="*/ 684766 h 1466850"/>
              <a:gd name="connsiteX29" fmla="*/ 364067 w 1466850"/>
              <a:gd name="connsiteY29" fmla="*/ 631680 h 1466850"/>
              <a:gd name="connsiteX30" fmla="*/ 619718 w 1466850"/>
              <a:gd name="connsiteY30" fmla="*/ 473120 h 1466850"/>
              <a:gd name="connsiteX31" fmla="*/ 654643 w 1466850"/>
              <a:gd name="connsiteY31" fmla="*/ 354375 h 1466850"/>
              <a:gd name="connsiteX32" fmla="*/ 697601 w 1466850"/>
              <a:gd name="connsiteY32" fmla="*/ 474517 h 1466850"/>
              <a:gd name="connsiteX33" fmla="*/ 918676 w 1466850"/>
              <a:gd name="connsiteY33" fmla="*/ 632029 h 1466850"/>
              <a:gd name="connsiteX34" fmla="*/ 1137656 w 1466850"/>
              <a:gd name="connsiteY34" fmla="*/ 632029 h 1466850"/>
              <a:gd name="connsiteX35" fmla="*/ 1137656 w 1466850"/>
              <a:gd name="connsiteY35" fmla="*/ 684766 h 1466850"/>
              <a:gd name="connsiteX36" fmla="*/ 1193885 w 1466850"/>
              <a:gd name="connsiteY36" fmla="*/ 978834 h 1466850"/>
              <a:gd name="connsiteX37" fmla="*/ 1168041 w 1466850"/>
              <a:gd name="connsiteY37" fmla="*/ 1048685 h 1466850"/>
              <a:gd name="connsiteX38" fmla="*/ 1170136 w 1466850"/>
              <a:gd name="connsiteY38" fmla="*/ 1068941 h 1466850"/>
              <a:gd name="connsiteX39" fmla="*/ 1172930 w 1466850"/>
              <a:gd name="connsiteY39" fmla="*/ 1078720 h 1466850"/>
              <a:gd name="connsiteX40" fmla="*/ 1175724 w 1466850"/>
              <a:gd name="connsiteY40" fmla="*/ 1086753 h 1466850"/>
              <a:gd name="connsiteX41" fmla="*/ 1189694 w 1466850"/>
              <a:gd name="connsiteY41" fmla="*/ 1111899 h 1466850"/>
              <a:gd name="connsiteX42" fmla="*/ 1167691 w 1466850"/>
              <a:gd name="connsiteY42" fmla="*/ 1193623 h 1466850"/>
              <a:gd name="connsiteX43" fmla="*/ 1143244 w 1466850"/>
              <a:gd name="connsiteY43" fmla="*/ 1354278 h 1466850"/>
              <a:gd name="connsiteX44" fmla="*/ 1226365 w 1466850"/>
              <a:gd name="connsiteY44" fmla="*/ 1454164 h 1466850"/>
              <a:gd name="connsiteX45" fmla="*/ 1376892 w 1466850"/>
              <a:gd name="connsiteY45" fmla="*/ 1481405 h 1466850"/>
              <a:gd name="connsiteX46" fmla="*/ 1470841 w 1466850"/>
              <a:gd name="connsiteY46" fmla="*/ 1474420 h 1466850"/>
              <a:gd name="connsiteX47" fmla="*/ 1499483 w 1466850"/>
              <a:gd name="connsiteY47" fmla="*/ 1434183 h 1466850"/>
              <a:gd name="connsiteX48" fmla="*/ 1479223 w 1466850"/>
              <a:gd name="connsiteY48" fmla="*/ 1408063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6850" h="1466850">
                <a:moveTo>
                  <a:pt x="1478873" y="1408063"/>
                </a:moveTo>
                <a:cubicBezTo>
                  <a:pt x="1415470" y="1378195"/>
                  <a:pt x="1365608" y="1325591"/>
                  <a:pt x="1339173" y="1260679"/>
                </a:cubicBezTo>
                <a:cubicBezTo>
                  <a:pt x="1325818" y="1221898"/>
                  <a:pt x="1318857" y="1181204"/>
                  <a:pt x="1318568" y="1140188"/>
                </a:cubicBezTo>
                <a:cubicBezTo>
                  <a:pt x="1370061" y="1113788"/>
                  <a:pt x="1390401" y="1050644"/>
                  <a:pt x="1364001" y="999150"/>
                </a:cubicBezTo>
                <a:cubicBezTo>
                  <a:pt x="1356468" y="984457"/>
                  <a:pt x="1345568" y="971752"/>
                  <a:pt x="1332188" y="962070"/>
                </a:cubicBezTo>
                <a:cubicBezTo>
                  <a:pt x="1366561" y="873766"/>
                  <a:pt x="1382948" y="779489"/>
                  <a:pt x="1380385" y="684766"/>
                </a:cubicBezTo>
                <a:cubicBezTo>
                  <a:pt x="1380385" y="652984"/>
                  <a:pt x="1380385" y="622250"/>
                  <a:pt x="1375845" y="592913"/>
                </a:cubicBezTo>
                <a:cubicBezTo>
                  <a:pt x="1356098" y="246283"/>
                  <a:pt x="1059089" y="-18711"/>
                  <a:pt x="712458" y="1036"/>
                </a:cubicBezTo>
                <a:cubicBezTo>
                  <a:pt x="377318" y="20129"/>
                  <a:pt x="116306" y="299155"/>
                  <a:pt x="119592" y="634823"/>
                </a:cubicBezTo>
                <a:cubicBezTo>
                  <a:pt x="119592" y="634823"/>
                  <a:pt x="119592" y="637268"/>
                  <a:pt x="119592" y="638665"/>
                </a:cubicBezTo>
                <a:cubicBezTo>
                  <a:pt x="119592" y="653798"/>
                  <a:pt x="119592" y="669165"/>
                  <a:pt x="119592" y="684766"/>
                </a:cubicBezTo>
                <a:cubicBezTo>
                  <a:pt x="116858" y="779500"/>
                  <a:pt x="133251" y="873815"/>
                  <a:pt x="167789" y="962070"/>
                </a:cubicBezTo>
                <a:cubicBezTo>
                  <a:pt x="120909" y="995993"/>
                  <a:pt x="110407" y="1061495"/>
                  <a:pt x="144330" y="1108375"/>
                </a:cubicBezTo>
                <a:cubicBezTo>
                  <a:pt x="154011" y="1121755"/>
                  <a:pt x="166717" y="1132655"/>
                  <a:pt x="181409" y="1140188"/>
                </a:cubicBezTo>
                <a:cubicBezTo>
                  <a:pt x="180962" y="1181218"/>
                  <a:pt x="173887" y="1221909"/>
                  <a:pt x="160454" y="1260679"/>
                </a:cubicBezTo>
                <a:cubicBezTo>
                  <a:pt x="133817" y="1325458"/>
                  <a:pt x="84018" y="1377999"/>
                  <a:pt x="20754" y="1408063"/>
                </a:cubicBezTo>
                <a:cubicBezTo>
                  <a:pt x="3128" y="1415893"/>
                  <a:pt x="-4814" y="1436534"/>
                  <a:pt x="3016" y="1454160"/>
                </a:cubicBezTo>
                <a:cubicBezTo>
                  <a:pt x="7773" y="1464868"/>
                  <a:pt x="17583" y="1472475"/>
                  <a:pt x="29136" y="1474420"/>
                </a:cubicBezTo>
                <a:cubicBezTo>
                  <a:pt x="60223" y="1479194"/>
                  <a:pt x="91635" y="1481531"/>
                  <a:pt x="123085" y="1481405"/>
                </a:cubicBezTo>
                <a:cubicBezTo>
                  <a:pt x="175490" y="1483323"/>
                  <a:pt x="227654" y="1473414"/>
                  <a:pt x="275707" y="1452417"/>
                </a:cubicBezTo>
                <a:cubicBezTo>
                  <a:pt x="316555" y="1432709"/>
                  <a:pt x="346870" y="1396282"/>
                  <a:pt x="358828" y="1352532"/>
                </a:cubicBezTo>
                <a:cubicBezTo>
                  <a:pt x="372187" y="1297853"/>
                  <a:pt x="363400" y="1240108"/>
                  <a:pt x="334381" y="1191877"/>
                </a:cubicBezTo>
                <a:cubicBezTo>
                  <a:pt x="322028" y="1166242"/>
                  <a:pt x="314564" y="1138526"/>
                  <a:pt x="312378" y="1110152"/>
                </a:cubicBezTo>
                <a:cubicBezTo>
                  <a:pt x="318354" y="1102389"/>
                  <a:pt x="323177" y="1093801"/>
                  <a:pt x="326697" y="1084657"/>
                </a:cubicBezTo>
                <a:lnTo>
                  <a:pt x="328793" y="1078371"/>
                </a:lnTo>
                <a:cubicBezTo>
                  <a:pt x="330288" y="1073565"/>
                  <a:pt x="331454" y="1068665"/>
                  <a:pt x="332285" y="1063702"/>
                </a:cubicBezTo>
                <a:cubicBezTo>
                  <a:pt x="333403" y="1058184"/>
                  <a:pt x="333986" y="1052568"/>
                  <a:pt x="334032" y="1046938"/>
                </a:cubicBezTo>
                <a:cubicBezTo>
                  <a:pt x="334496" y="1021237"/>
                  <a:pt x="325269" y="996300"/>
                  <a:pt x="308187" y="977088"/>
                </a:cubicBezTo>
                <a:cubicBezTo>
                  <a:pt x="348707" y="885134"/>
                  <a:pt x="367815" y="785182"/>
                  <a:pt x="364067" y="684766"/>
                </a:cubicBezTo>
                <a:cubicBezTo>
                  <a:pt x="364067" y="666605"/>
                  <a:pt x="364067" y="649841"/>
                  <a:pt x="364067" y="631680"/>
                </a:cubicBezTo>
                <a:cubicBezTo>
                  <a:pt x="496782" y="631680"/>
                  <a:pt x="589333" y="568815"/>
                  <a:pt x="619718" y="473120"/>
                </a:cubicBezTo>
                <a:lnTo>
                  <a:pt x="654643" y="354375"/>
                </a:lnTo>
                <a:lnTo>
                  <a:pt x="697601" y="474517"/>
                </a:lnTo>
                <a:cubicBezTo>
                  <a:pt x="729931" y="568969"/>
                  <a:pt x="818847" y="632319"/>
                  <a:pt x="918676" y="632029"/>
                </a:cubicBezTo>
                <a:lnTo>
                  <a:pt x="1137656" y="632029"/>
                </a:lnTo>
                <a:cubicBezTo>
                  <a:pt x="1137656" y="649142"/>
                  <a:pt x="1137656" y="666954"/>
                  <a:pt x="1137656" y="684766"/>
                </a:cubicBezTo>
                <a:cubicBezTo>
                  <a:pt x="1133751" y="785793"/>
                  <a:pt x="1152985" y="886374"/>
                  <a:pt x="1193885" y="978834"/>
                </a:cubicBezTo>
                <a:cubicBezTo>
                  <a:pt x="1177006" y="998165"/>
                  <a:pt x="1167810" y="1023022"/>
                  <a:pt x="1168041" y="1048685"/>
                </a:cubicBezTo>
                <a:cubicBezTo>
                  <a:pt x="1168201" y="1055481"/>
                  <a:pt x="1168903" y="1062256"/>
                  <a:pt x="1170136" y="1068941"/>
                </a:cubicBezTo>
                <a:cubicBezTo>
                  <a:pt x="1170136" y="1072084"/>
                  <a:pt x="1170136" y="1075577"/>
                  <a:pt x="1172930" y="1078720"/>
                </a:cubicBezTo>
                <a:cubicBezTo>
                  <a:pt x="1173706" y="1081451"/>
                  <a:pt x="1174638" y="1084133"/>
                  <a:pt x="1175724" y="1086753"/>
                </a:cubicBezTo>
                <a:cubicBezTo>
                  <a:pt x="1179266" y="1095708"/>
                  <a:pt x="1183960" y="1104163"/>
                  <a:pt x="1189694" y="1111899"/>
                </a:cubicBezTo>
                <a:cubicBezTo>
                  <a:pt x="1187630" y="1140293"/>
                  <a:pt x="1180163" y="1168030"/>
                  <a:pt x="1167691" y="1193623"/>
                </a:cubicBezTo>
                <a:cubicBezTo>
                  <a:pt x="1138672" y="1241855"/>
                  <a:pt x="1129885" y="1299600"/>
                  <a:pt x="1143244" y="1354278"/>
                </a:cubicBezTo>
                <a:cubicBezTo>
                  <a:pt x="1155202" y="1398029"/>
                  <a:pt x="1185517" y="1434456"/>
                  <a:pt x="1226365" y="1454164"/>
                </a:cubicBezTo>
                <a:cubicBezTo>
                  <a:pt x="1273912" y="1474256"/>
                  <a:pt x="1325319" y="1483560"/>
                  <a:pt x="1376892" y="1481405"/>
                </a:cubicBezTo>
                <a:cubicBezTo>
                  <a:pt x="1408342" y="1481510"/>
                  <a:pt x="1439754" y="1479174"/>
                  <a:pt x="1470841" y="1474420"/>
                </a:cubicBezTo>
                <a:cubicBezTo>
                  <a:pt x="1489861" y="1471218"/>
                  <a:pt x="1502685" y="1453203"/>
                  <a:pt x="1499483" y="1434183"/>
                </a:cubicBezTo>
                <a:cubicBezTo>
                  <a:pt x="1497537" y="1422630"/>
                  <a:pt x="1489931" y="1412820"/>
                  <a:pt x="1479223" y="1408063"/>
                </a:cubicBezTo>
                <a:close/>
              </a:path>
            </a:pathLst>
          </a:custGeom>
          <a:solidFill>
            <a:srgbClr val="E85318"/>
          </a:solidFill>
          <a:ln w="349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55" name="그래픽 7" descr="숫 프로필">
            <a:extLst>
              <a:ext uri="{FF2B5EF4-FFF2-40B4-BE49-F238E27FC236}">
                <a16:creationId xmlns:a16="http://schemas.microsoft.com/office/drawing/2014/main" id="{BFBE12A1-16F3-4CAC-91F5-217CDC94D17F}"/>
              </a:ext>
            </a:extLst>
          </p:cNvPr>
          <p:cNvGrpSpPr/>
          <p:nvPr/>
        </p:nvGrpSpPr>
        <p:grpSpPr>
          <a:xfrm>
            <a:off x="3284221" y="4324350"/>
            <a:ext cx="2979420" cy="2979420"/>
            <a:chOff x="3284221" y="4419600"/>
            <a:chExt cx="2979420" cy="2979420"/>
          </a:xfrm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5BA11AD-7861-4A16-969C-10E6F061F9FC}"/>
                </a:ext>
              </a:extLst>
            </p:cNvPr>
            <p:cNvSpPr/>
            <p:nvPr/>
          </p:nvSpPr>
          <p:spPr>
            <a:xfrm>
              <a:off x="3780791" y="5971381"/>
              <a:ext cx="1986280" cy="993140"/>
            </a:xfrm>
            <a:custGeom>
              <a:avLst/>
              <a:gdLst>
                <a:gd name="connsiteX0" fmla="*/ 1986280 w 1986280"/>
                <a:gd name="connsiteY0" fmla="*/ 496570 h 993140"/>
                <a:gd name="connsiteX1" fmla="*/ 1886966 w 1986280"/>
                <a:gd name="connsiteY1" fmla="*/ 297942 h 993140"/>
                <a:gd name="connsiteX2" fmla="*/ 1402810 w 1986280"/>
                <a:gd name="connsiteY2" fmla="*/ 62071 h 993140"/>
                <a:gd name="connsiteX3" fmla="*/ 993140 w 1986280"/>
                <a:gd name="connsiteY3" fmla="*/ 0 h 993140"/>
                <a:gd name="connsiteX4" fmla="*/ 583470 w 1986280"/>
                <a:gd name="connsiteY4" fmla="*/ 62071 h 993140"/>
                <a:gd name="connsiteX5" fmla="*/ 99314 w 1986280"/>
                <a:gd name="connsiteY5" fmla="*/ 297942 h 993140"/>
                <a:gd name="connsiteX6" fmla="*/ 0 w 1986280"/>
                <a:gd name="connsiteY6" fmla="*/ 496570 h 993140"/>
                <a:gd name="connsiteX7" fmla="*/ 0 w 1986280"/>
                <a:gd name="connsiteY7" fmla="*/ 993140 h 993140"/>
                <a:gd name="connsiteX8" fmla="*/ 1986280 w 1986280"/>
                <a:gd name="connsiteY8" fmla="*/ 993140 h 99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6280" h="993140">
                  <a:moveTo>
                    <a:pt x="1986280" y="496570"/>
                  </a:moveTo>
                  <a:cubicBezTo>
                    <a:pt x="1984660" y="418813"/>
                    <a:pt x="1948199" y="345895"/>
                    <a:pt x="1886966" y="297942"/>
                  </a:cubicBezTo>
                  <a:cubicBezTo>
                    <a:pt x="1750409" y="186214"/>
                    <a:pt x="1576610" y="111728"/>
                    <a:pt x="1402810" y="62071"/>
                  </a:cubicBezTo>
                  <a:cubicBezTo>
                    <a:pt x="1270031" y="21424"/>
                    <a:pt x="1132000" y="512"/>
                    <a:pt x="993140" y="0"/>
                  </a:cubicBezTo>
                  <a:cubicBezTo>
                    <a:pt x="854433" y="2393"/>
                    <a:pt x="716662" y="23267"/>
                    <a:pt x="583470" y="62071"/>
                  </a:cubicBezTo>
                  <a:cubicBezTo>
                    <a:pt x="409897" y="112721"/>
                    <a:pt x="246184" y="192480"/>
                    <a:pt x="99314" y="297942"/>
                  </a:cubicBezTo>
                  <a:cubicBezTo>
                    <a:pt x="38081" y="345895"/>
                    <a:pt x="1620" y="418813"/>
                    <a:pt x="0" y="496570"/>
                  </a:cubicBezTo>
                  <a:lnTo>
                    <a:pt x="0" y="993140"/>
                  </a:lnTo>
                  <a:lnTo>
                    <a:pt x="1986280" y="993140"/>
                  </a:lnTo>
                  <a:close/>
                </a:path>
              </a:pathLst>
            </a:custGeom>
            <a:solidFill>
              <a:srgbClr val="00B050"/>
            </a:solidFill>
            <a:ln w="30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2D8B7F25-5404-4DFB-889B-F44DB2B2215A}"/>
                </a:ext>
              </a:extLst>
            </p:cNvPr>
            <p:cNvSpPr/>
            <p:nvPr/>
          </p:nvSpPr>
          <p:spPr>
            <a:xfrm>
              <a:off x="4220091" y="4760719"/>
              <a:ext cx="1055211" cy="558641"/>
            </a:xfrm>
            <a:custGeom>
              <a:avLst/>
              <a:gdLst>
                <a:gd name="connsiteX0" fmla="*/ 460733 w 1055211"/>
                <a:gd name="connsiteY0" fmla="*/ 458048 h 558641"/>
                <a:gd name="connsiteX1" fmla="*/ 740054 w 1055211"/>
                <a:gd name="connsiteY1" fmla="*/ 257248 h 558641"/>
                <a:gd name="connsiteX2" fmla="*/ 740054 w 1055211"/>
                <a:gd name="connsiteY2" fmla="*/ 257248 h 558641"/>
                <a:gd name="connsiteX3" fmla="*/ 825712 w 1055211"/>
                <a:gd name="connsiteY3" fmla="*/ 291697 h 558641"/>
                <a:gd name="connsiteX4" fmla="*/ 974063 w 1055211"/>
                <a:gd name="connsiteY4" fmla="*/ 449048 h 558641"/>
                <a:gd name="connsiteX5" fmla="*/ 1046996 w 1055211"/>
                <a:gd name="connsiteY5" fmla="*/ 554569 h 558641"/>
                <a:gd name="connsiteX6" fmla="*/ 1046996 w 1055211"/>
                <a:gd name="connsiteY6" fmla="*/ 554569 h 558641"/>
                <a:gd name="connsiteX7" fmla="*/ 1050410 w 1055211"/>
                <a:gd name="connsiteY7" fmla="*/ 558914 h 558641"/>
                <a:gd name="connsiteX8" fmla="*/ 1050410 w 1055211"/>
                <a:gd name="connsiteY8" fmla="*/ 558914 h 558641"/>
                <a:gd name="connsiteX9" fmla="*/ 1054445 w 1055211"/>
                <a:gd name="connsiteY9" fmla="*/ 362459 h 558641"/>
                <a:gd name="connsiteX10" fmla="*/ 957303 w 1055211"/>
                <a:gd name="connsiteY10" fmla="*/ 163210 h 558641"/>
                <a:gd name="connsiteX11" fmla="*/ 794366 w 1055211"/>
                <a:gd name="connsiteY11" fmla="*/ 108897 h 558641"/>
                <a:gd name="connsiteX12" fmla="*/ 514425 w 1055211"/>
                <a:gd name="connsiteY12" fmla="*/ 273 h 558641"/>
                <a:gd name="connsiteX13" fmla="*/ 117790 w 1055211"/>
                <a:gd name="connsiteY13" fmla="*/ 170658 h 558641"/>
                <a:gd name="connsiteX14" fmla="*/ 20958 w 1055211"/>
                <a:gd name="connsiteY14" fmla="*/ 439737 h 558641"/>
                <a:gd name="connsiteX15" fmla="*/ 9475 w 1055211"/>
                <a:gd name="connsiteY15" fmla="*/ 530672 h 558641"/>
                <a:gd name="connsiteX16" fmla="*/ 61305 w 1055211"/>
                <a:gd name="connsiteY16" fmla="*/ 530672 h 558641"/>
                <a:gd name="connsiteX17" fmla="*/ 61305 w 1055211"/>
                <a:gd name="connsiteY17" fmla="*/ 530672 h 558641"/>
                <a:gd name="connsiteX18" fmla="*/ 460733 w 1055211"/>
                <a:gd name="connsiteY18" fmla="*/ 458048 h 558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55211" h="558641">
                  <a:moveTo>
                    <a:pt x="460733" y="458048"/>
                  </a:moveTo>
                  <a:cubicBezTo>
                    <a:pt x="541426" y="410564"/>
                    <a:pt x="740054" y="257248"/>
                    <a:pt x="740054" y="257248"/>
                  </a:cubicBezTo>
                  <a:lnTo>
                    <a:pt x="740054" y="257248"/>
                  </a:lnTo>
                  <a:cubicBezTo>
                    <a:pt x="771397" y="259963"/>
                    <a:pt x="801219" y="271956"/>
                    <a:pt x="825712" y="291697"/>
                  </a:cubicBezTo>
                  <a:cubicBezTo>
                    <a:pt x="885316" y="333549"/>
                    <a:pt x="935789" y="387085"/>
                    <a:pt x="974063" y="449048"/>
                  </a:cubicBezTo>
                  <a:cubicBezTo>
                    <a:pt x="1008512" y="500567"/>
                    <a:pt x="1037996" y="542155"/>
                    <a:pt x="1046996" y="554569"/>
                  </a:cubicBezTo>
                  <a:lnTo>
                    <a:pt x="1046996" y="554569"/>
                  </a:lnTo>
                  <a:lnTo>
                    <a:pt x="1050410" y="558914"/>
                  </a:lnTo>
                  <a:lnTo>
                    <a:pt x="1050410" y="558914"/>
                  </a:lnTo>
                  <a:cubicBezTo>
                    <a:pt x="1065928" y="527878"/>
                    <a:pt x="1065307" y="441289"/>
                    <a:pt x="1054445" y="362459"/>
                  </a:cubicBezTo>
                  <a:cubicBezTo>
                    <a:pt x="1039237" y="253834"/>
                    <a:pt x="1026823" y="221557"/>
                    <a:pt x="957303" y="163210"/>
                  </a:cubicBezTo>
                  <a:cubicBezTo>
                    <a:pt x="913006" y="123065"/>
                    <a:pt x="853890" y="103358"/>
                    <a:pt x="794366" y="108897"/>
                  </a:cubicBezTo>
                  <a:cubicBezTo>
                    <a:pt x="713605" y="46227"/>
                    <a:pt x="616318" y="8479"/>
                    <a:pt x="514425" y="273"/>
                  </a:cubicBezTo>
                  <a:cubicBezTo>
                    <a:pt x="359247" y="-5314"/>
                    <a:pt x="189792" y="75689"/>
                    <a:pt x="117790" y="170658"/>
                  </a:cubicBezTo>
                  <a:cubicBezTo>
                    <a:pt x="8855" y="313422"/>
                    <a:pt x="20958" y="406529"/>
                    <a:pt x="20958" y="439737"/>
                  </a:cubicBezTo>
                  <a:cubicBezTo>
                    <a:pt x="20958" y="472945"/>
                    <a:pt x="-17215" y="530672"/>
                    <a:pt x="9475" y="530672"/>
                  </a:cubicBezTo>
                  <a:cubicBezTo>
                    <a:pt x="26855" y="530672"/>
                    <a:pt x="43925" y="530672"/>
                    <a:pt x="61305" y="530672"/>
                  </a:cubicBezTo>
                  <a:lnTo>
                    <a:pt x="61305" y="530672"/>
                  </a:lnTo>
                  <a:cubicBezTo>
                    <a:pt x="159688" y="527878"/>
                    <a:pt x="360488" y="517016"/>
                    <a:pt x="460733" y="458048"/>
                  </a:cubicBezTo>
                  <a:close/>
                </a:path>
              </a:pathLst>
            </a:custGeom>
            <a:blipFill>
              <a:blip r:embed="rId38"/>
              <a:tile tx="0" ty="0" sx="100000" sy="100000" flip="none" algn="tl"/>
            </a:blipFill>
            <a:ln w="30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202919E-E980-4542-972B-C8DD2268B650}"/>
                </a:ext>
              </a:extLst>
            </p:cNvPr>
            <p:cNvSpPr/>
            <p:nvPr/>
          </p:nvSpPr>
          <p:spPr>
            <a:xfrm>
              <a:off x="4277671" y="5083762"/>
              <a:ext cx="962104" cy="744855"/>
            </a:xfrm>
            <a:custGeom>
              <a:avLst/>
              <a:gdLst>
                <a:gd name="connsiteX0" fmla="*/ 943793 w 962104"/>
                <a:gd name="connsiteY0" fmla="*/ 272182 h 744855"/>
                <a:gd name="connsiteX1" fmla="*/ 866515 w 962104"/>
                <a:gd name="connsiteY1" fmla="*/ 160765 h 744855"/>
                <a:gd name="connsiteX2" fmla="*/ 733372 w 962104"/>
                <a:gd name="connsiteY2" fmla="*/ 18621 h 744855"/>
                <a:gd name="connsiteX3" fmla="*/ 699543 w 962104"/>
                <a:gd name="connsiteY3" fmla="*/ 0 h 744855"/>
                <a:gd name="connsiteX4" fmla="*/ 434499 w 962104"/>
                <a:gd name="connsiteY4" fmla="*/ 188076 h 744855"/>
                <a:gd name="connsiteX5" fmla="*/ 0 w 962104"/>
                <a:gd name="connsiteY5" fmla="*/ 269389 h 744855"/>
                <a:gd name="connsiteX6" fmla="*/ 502690 w 962104"/>
                <a:gd name="connsiteY6" fmla="*/ 759761 h 744855"/>
                <a:gd name="connsiteX7" fmla="*/ 988174 w 962104"/>
                <a:gd name="connsiteY7" fmla="*/ 333012 h 74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2104" h="744855">
                  <a:moveTo>
                    <a:pt x="943793" y="272182"/>
                  </a:moveTo>
                  <a:cubicBezTo>
                    <a:pt x="942242" y="270010"/>
                    <a:pt x="908102" y="222525"/>
                    <a:pt x="866515" y="160765"/>
                  </a:cubicBezTo>
                  <a:cubicBezTo>
                    <a:pt x="832360" y="104748"/>
                    <a:pt x="787039" y="56361"/>
                    <a:pt x="733372" y="18621"/>
                  </a:cubicBezTo>
                  <a:cubicBezTo>
                    <a:pt x="722925" y="11015"/>
                    <a:pt x="711560" y="4758"/>
                    <a:pt x="699543" y="0"/>
                  </a:cubicBezTo>
                  <a:cubicBezTo>
                    <a:pt x="644300" y="41898"/>
                    <a:pt x="502156" y="148661"/>
                    <a:pt x="434499" y="188076"/>
                  </a:cubicBezTo>
                  <a:cubicBezTo>
                    <a:pt x="327116" y="250147"/>
                    <a:pt x="131281" y="266596"/>
                    <a:pt x="0" y="269389"/>
                  </a:cubicBezTo>
                  <a:cubicBezTo>
                    <a:pt x="3402" y="543617"/>
                    <a:pt x="228463" y="763163"/>
                    <a:pt x="502690" y="759761"/>
                  </a:cubicBezTo>
                  <a:cubicBezTo>
                    <a:pt x="747623" y="756726"/>
                    <a:pt x="953753" y="575534"/>
                    <a:pt x="988174" y="333012"/>
                  </a:cubicBezTo>
                  <a:close/>
                </a:path>
              </a:pathLst>
            </a:custGeom>
            <a:solidFill>
              <a:srgbClr val="00B0F0"/>
            </a:solidFill>
            <a:ln w="30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48C03FF1-A114-4AE4-9114-2579DEA6028F}"/>
              </a:ext>
            </a:extLst>
          </p:cNvPr>
          <p:cNvSpPr txBox="1"/>
          <p:nvPr/>
        </p:nvSpPr>
        <p:spPr>
          <a:xfrm>
            <a:off x="5275302" y="2985545"/>
            <a:ext cx="2772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우리의 접근은 분류 문제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497CA4B-445D-4C2E-B9A6-0745704F2ACA}"/>
              </a:ext>
            </a:extLst>
          </p:cNvPr>
          <p:cNvSpPr txBox="1"/>
          <p:nvPr/>
        </p:nvSpPr>
        <p:spPr>
          <a:xfrm>
            <a:off x="3144850" y="3044731"/>
            <a:ext cx="198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시대의 흐름에 따라 성별에 따른 언어 사용이 달라졌는지를 보고싶었던 최초 포부 </a:t>
            </a:r>
          </a:p>
        </p:txBody>
      </p:sp>
    </p:spTree>
    <p:extLst>
      <p:ext uri="{BB962C8B-B14F-4D97-AF65-F5344CB8AC3E}">
        <p14:creationId xmlns:p14="http://schemas.microsoft.com/office/powerpoint/2010/main" val="357691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C0AE26-3772-449E-B8C0-195AD0EEA801}"/>
              </a:ext>
            </a:extLst>
          </p:cNvPr>
          <p:cNvSpPr/>
          <p:nvPr/>
        </p:nvSpPr>
        <p:spPr>
          <a:xfrm>
            <a:off x="-347803" y="6251849"/>
            <a:ext cx="12780250" cy="1524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래픽 38" descr="불">
            <a:extLst>
              <a:ext uri="{FF2B5EF4-FFF2-40B4-BE49-F238E27FC236}">
                <a16:creationId xmlns:a16="http://schemas.microsoft.com/office/drawing/2014/main" id="{704E83B1-FC1B-462D-9D2F-F8CC004DB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9364" y="4928086"/>
            <a:ext cx="2447925" cy="2447925"/>
          </a:xfrm>
          <a:prstGeom prst="rect">
            <a:avLst/>
          </a:prstGeom>
        </p:spPr>
      </p:pic>
      <p:pic>
        <p:nvPicPr>
          <p:cNvPr id="38" name="그래픽 37" descr="불">
            <a:extLst>
              <a:ext uri="{FF2B5EF4-FFF2-40B4-BE49-F238E27FC236}">
                <a16:creationId xmlns:a16="http://schemas.microsoft.com/office/drawing/2014/main" id="{63564298-ADF3-4F87-91A1-0FEB3B71B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649" y="4845030"/>
            <a:ext cx="2447925" cy="24479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6BBD14E-27D5-4E06-A146-063ED0E00977}"/>
              </a:ext>
            </a:extLst>
          </p:cNvPr>
          <p:cNvSpPr/>
          <p:nvPr/>
        </p:nvSpPr>
        <p:spPr>
          <a:xfrm>
            <a:off x="-91440" y="-429038"/>
            <a:ext cx="12359640" cy="34389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E142A6-48DE-4D25-A08C-A5416382E436}"/>
              </a:ext>
            </a:extLst>
          </p:cNvPr>
          <p:cNvSpPr/>
          <p:nvPr/>
        </p:nvSpPr>
        <p:spPr>
          <a:xfrm rot="2997483" flipH="1">
            <a:off x="7363176" y="3317015"/>
            <a:ext cx="3429000" cy="126492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래픽 30" descr="불">
            <a:extLst>
              <a:ext uri="{FF2B5EF4-FFF2-40B4-BE49-F238E27FC236}">
                <a16:creationId xmlns:a16="http://schemas.microsoft.com/office/drawing/2014/main" id="{EE259C9E-720F-4698-A74E-07D645C5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203" y="4701265"/>
            <a:ext cx="2447925" cy="24479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7DA35C9-5775-4531-A918-D6FF1DA85BAA}"/>
              </a:ext>
            </a:extLst>
          </p:cNvPr>
          <p:cNvSpPr/>
          <p:nvPr/>
        </p:nvSpPr>
        <p:spPr>
          <a:xfrm>
            <a:off x="-106680" y="2238375"/>
            <a:ext cx="3429000" cy="126492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83D879-EF75-46EB-9B48-926B54BC1868}"/>
              </a:ext>
            </a:extLst>
          </p:cNvPr>
          <p:cNvSpPr/>
          <p:nvPr/>
        </p:nvSpPr>
        <p:spPr>
          <a:xfrm>
            <a:off x="8442960" y="2238375"/>
            <a:ext cx="3840480" cy="126492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0C6063-050F-49D8-A13C-2945E8EA6253}"/>
              </a:ext>
            </a:extLst>
          </p:cNvPr>
          <p:cNvSpPr/>
          <p:nvPr/>
        </p:nvSpPr>
        <p:spPr>
          <a:xfrm rot="18602517">
            <a:off x="986089" y="3322843"/>
            <a:ext cx="3429000" cy="126492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 descr="구름">
            <a:extLst>
              <a:ext uri="{FF2B5EF4-FFF2-40B4-BE49-F238E27FC236}">
                <a16:creationId xmlns:a16="http://schemas.microsoft.com/office/drawing/2014/main" id="{7DD50E51-70C9-4023-B6FE-CA9694FFF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" y="-68580"/>
            <a:ext cx="1600200" cy="1600200"/>
          </a:xfrm>
          <a:prstGeom prst="rect">
            <a:avLst/>
          </a:prstGeom>
        </p:spPr>
      </p:pic>
      <p:pic>
        <p:nvPicPr>
          <p:cNvPr id="11" name="그래픽 10" descr="구름">
            <a:extLst>
              <a:ext uri="{FF2B5EF4-FFF2-40B4-BE49-F238E27FC236}">
                <a16:creationId xmlns:a16="http://schemas.microsoft.com/office/drawing/2014/main" id="{D69D0B33-CAC3-43B0-B43A-2AD512E43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6920" y="731520"/>
            <a:ext cx="1051560" cy="1051560"/>
          </a:xfrm>
          <a:prstGeom prst="rect">
            <a:avLst/>
          </a:prstGeom>
        </p:spPr>
      </p:pic>
      <p:pic>
        <p:nvPicPr>
          <p:cNvPr id="12" name="그래픽 11" descr="구름">
            <a:extLst>
              <a:ext uri="{FF2B5EF4-FFF2-40B4-BE49-F238E27FC236}">
                <a16:creationId xmlns:a16="http://schemas.microsoft.com/office/drawing/2014/main" id="{BDB87C3F-2DBA-4BCB-9960-408488126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1892" y="196792"/>
            <a:ext cx="1755707" cy="17557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BFDDF7-AFA3-442C-804D-D2DD57AB772D}"/>
              </a:ext>
            </a:extLst>
          </p:cNvPr>
          <p:cNvSpPr txBox="1"/>
          <p:nvPr/>
        </p:nvSpPr>
        <p:spPr>
          <a:xfrm>
            <a:off x="324090" y="254642"/>
            <a:ext cx="5718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4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 및 </a:t>
            </a:r>
            <a:r>
              <a:rPr lang="ko-KR" altLang="en-US" sz="4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4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래픽 14" descr="불">
            <a:extLst>
              <a:ext uri="{FF2B5EF4-FFF2-40B4-BE49-F238E27FC236}">
                <a16:creationId xmlns:a16="http://schemas.microsoft.com/office/drawing/2014/main" id="{0DE143B1-23A2-4710-BDD7-5BE7A014F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07832" y="4813425"/>
            <a:ext cx="2225386" cy="2225386"/>
          </a:xfrm>
          <a:prstGeom prst="rect">
            <a:avLst/>
          </a:prstGeom>
        </p:spPr>
      </p:pic>
      <p:pic>
        <p:nvPicPr>
          <p:cNvPr id="16" name="그래픽 15" descr="불">
            <a:extLst>
              <a:ext uri="{FF2B5EF4-FFF2-40B4-BE49-F238E27FC236}">
                <a16:creationId xmlns:a16="http://schemas.microsoft.com/office/drawing/2014/main" id="{165E0D97-1DCE-4C01-8969-8B21AF142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712" y="4558391"/>
            <a:ext cx="2447925" cy="2447925"/>
          </a:xfrm>
          <a:prstGeom prst="rect">
            <a:avLst/>
          </a:prstGeom>
        </p:spPr>
      </p:pic>
      <p:pic>
        <p:nvPicPr>
          <p:cNvPr id="17" name="그래픽 16" descr="불">
            <a:extLst>
              <a:ext uri="{FF2B5EF4-FFF2-40B4-BE49-F238E27FC236}">
                <a16:creationId xmlns:a16="http://schemas.microsoft.com/office/drawing/2014/main" id="{285489B6-CA25-418C-81F7-159BBEAEF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95978" y="4643226"/>
            <a:ext cx="2447925" cy="2447925"/>
          </a:xfrm>
          <a:prstGeom prst="rect">
            <a:avLst/>
          </a:prstGeom>
        </p:spPr>
      </p:pic>
      <p:pic>
        <p:nvPicPr>
          <p:cNvPr id="18" name="그래픽 17" descr="불">
            <a:extLst>
              <a:ext uri="{FF2B5EF4-FFF2-40B4-BE49-F238E27FC236}">
                <a16:creationId xmlns:a16="http://schemas.microsoft.com/office/drawing/2014/main" id="{6CA65316-6CEB-4A01-A37A-5AFBA54051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45568" y="4994400"/>
            <a:ext cx="2225386" cy="2225386"/>
          </a:xfrm>
          <a:prstGeom prst="rect">
            <a:avLst/>
          </a:prstGeom>
        </p:spPr>
      </p:pic>
      <p:pic>
        <p:nvPicPr>
          <p:cNvPr id="19" name="그래픽 18" descr="불">
            <a:extLst>
              <a:ext uri="{FF2B5EF4-FFF2-40B4-BE49-F238E27FC236}">
                <a16:creationId xmlns:a16="http://schemas.microsoft.com/office/drawing/2014/main" id="{31E13C59-040F-4D10-9C5E-A02EEB54B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9112" y="4701266"/>
            <a:ext cx="2447925" cy="2447925"/>
          </a:xfrm>
          <a:prstGeom prst="rect">
            <a:avLst/>
          </a:prstGeom>
        </p:spPr>
      </p:pic>
      <p:pic>
        <p:nvPicPr>
          <p:cNvPr id="20" name="그래픽 19" descr="불">
            <a:extLst>
              <a:ext uri="{FF2B5EF4-FFF2-40B4-BE49-F238E27FC236}">
                <a16:creationId xmlns:a16="http://schemas.microsoft.com/office/drawing/2014/main" id="{1D96F4C0-0EED-471C-9C0D-07EFB54E1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9378" y="4709901"/>
            <a:ext cx="2447925" cy="2447925"/>
          </a:xfrm>
          <a:prstGeom prst="rect">
            <a:avLst/>
          </a:prstGeom>
        </p:spPr>
      </p:pic>
      <p:pic>
        <p:nvPicPr>
          <p:cNvPr id="21" name="그래픽 20" descr="불">
            <a:extLst>
              <a:ext uri="{FF2B5EF4-FFF2-40B4-BE49-F238E27FC236}">
                <a16:creationId xmlns:a16="http://schemas.microsoft.com/office/drawing/2014/main" id="{4CA30DC5-140E-41F5-AD30-78AD526F33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4199" y="4768831"/>
            <a:ext cx="2447925" cy="2447925"/>
          </a:xfrm>
          <a:prstGeom prst="rect">
            <a:avLst/>
          </a:prstGeom>
        </p:spPr>
      </p:pic>
      <p:pic>
        <p:nvPicPr>
          <p:cNvPr id="22" name="그래픽 21" descr="불">
            <a:extLst>
              <a:ext uri="{FF2B5EF4-FFF2-40B4-BE49-F238E27FC236}">
                <a16:creationId xmlns:a16="http://schemas.microsoft.com/office/drawing/2014/main" id="{56F5D45C-86DF-4AFD-B392-687FB7BD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9012" y="4853666"/>
            <a:ext cx="2447925" cy="2447925"/>
          </a:xfrm>
          <a:prstGeom prst="rect">
            <a:avLst/>
          </a:prstGeom>
        </p:spPr>
      </p:pic>
      <p:pic>
        <p:nvPicPr>
          <p:cNvPr id="23" name="그래픽 22" descr="불">
            <a:extLst>
              <a:ext uri="{FF2B5EF4-FFF2-40B4-BE49-F238E27FC236}">
                <a16:creationId xmlns:a16="http://schemas.microsoft.com/office/drawing/2014/main" id="{5B9E0627-7C1C-4CF1-B2D0-B8DEA35B3A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9278" y="4938501"/>
            <a:ext cx="2447925" cy="2447925"/>
          </a:xfrm>
          <a:prstGeom prst="rect">
            <a:avLst/>
          </a:prstGeom>
        </p:spPr>
      </p:pic>
      <p:pic>
        <p:nvPicPr>
          <p:cNvPr id="24" name="그래픽 23" descr="불">
            <a:extLst>
              <a:ext uri="{FF2B5EF4-FFF2-40B4-BE49-F238E27FC236}">
                <a16:creationId xmlns:a16="http://schemas.microsoft.com/office/drawing/2014/main" id="{5A3BC5D5-D09B-4C31-98F2-B06513806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1999" y="4806931"/>
            <a:ext cx="2447925" cy="2447925"/>
          </a:xfrm>
          <a:prstGeom prst="rect">
            <a:avLst/>
          </a:prstGeom>
        </p:spPr>
      </p:pic>
      <p:pic>
        <p:nvPicPr>
          <p:cNvPr id="25" name="그래픽 24" descr="불">
            <a:extLst>
              <a:ext uri="{FF2B5EF4-FFF2-40B4-BE49-F238E27FC236}">
                <a16:creationId xmlns:a16="http://schemas.microsoft.com/office/drawing/2014/main" id="{719A1D36-1BF6-4847-B0A4-61BA2056A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1562" y="4891766"/>
            <a:ext cx="2447925" cy="2447925"/>
          </a:xfrm>
          <a:prstGeom prst="rect">
            <a:avLst/>
          </a:prstGeom>
        </p:spPr>
      </p:pic>
      <p:pic>
        <p:nvPicPr>
          <p:cNvPr id="26" name="그래픽 25" descr="불">
            <a:extLst>
              <a:ext uri="{FF2B5EF4-FFF2-40B4-BE49-F238E27FC236}">
                <a16:creationId xmlns:a16="http://schemas.microsoft.com/office/drawing/2014/main" id="{92C43C3B-4544-4B74-806B-F4B002CC55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1353" y="4976601"/>
            <a:ext cx="2447925" cy="2447925"/>
          </a:xfrm>
          <a:prstGeom prst="rect">
            <a:avLst/>
          </a:prstGeom>
        </p:spPr>
      </p:pic>
      <p:pic>
        <p:nvPicPr>
          <p:cNvPr id="27" name="그래픽 26" descr="불">
            <a:extLst>
              <a:ext uri="{FF2B5EF4-FFF2-40B4-BE49-F238E27FC236}">
                <a16:creationId xmlns:a16="http://schemas.microsoft.com/office/drawing/2014/main" id="{F0AE0B7F-B71E-4FA1-9E33-C3CCC3D77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410" y="4643226"/>
            <a:ext cx="2447925" cy="2447925"/>
          </a:xfrm>
          <a:prstGeom prst="rect">
            <a:avLst/>
          </a:prstGeom>
        </p:spPr>
      </p:pic>
      <p:pic>
        <p:nvPicPr>
          <p:cNvPr id="28" name="그래픽 27" descr="불">
            <a:extLst>
              <a:ext uri="{FF2B5EF4-FFF2-40B4-BE49-F238E27FC236}">
                <a16:creationId xmlns:a16="http://schemas.microsoft.com/office/drawing/2014/main" id="{EC847195-B7BD-4183-913D-721A36DCE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830" y="4681326"/>
            <a:ext cx="2447925" cy="2447925"/>
          </a:xfrm>
          <a:prstGeom prst="rect">
            <a:avLst/>
          </a:prstGeom>
        </p:spPr>
      </p:pic>
      <p:pic>
        <p:nvPicPr>
          <p:cNvPr id="29" name="그래픽 28" descr="불">
            <a:extLst>
              <a:ext uri="{FF2B5EF4-FFF2-40B4-BE49-F238E27FC236}">
                <a16:creationId xmlns:a16="http://schemas.microsoft.com/office/drawing/2014/main" id="{DC5C3DF6-A463-4232-A099-17B5AACEA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2820" y="4853666"/>
            <a:ext cx="2447925" cy="2447925"/>
          </a:xfrm>
          <a:prstGeom prst="rect">
            <a:avLst/>
          </a:prstGeom>
        </p:spPr>
      </p:pic>
      <p:pic>
        <p:nvPicPr>
          <p:cNvPr id="30" name="그래픽 29" descr="불">
            <a:extLst>
              <a:ext uri="{FF2B5EF4-FFF2-40B4-BE49-F238E27FC236}">
                <a16:creationId xmlns:a16="http://schemas.microsoft.com/office/drawing/2014/main" id="{53D0A2DC-5877-496E-9640-A0526721A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514" y="5032861"/>
            <a:ext cx="2447925" cy="2447925"/>
          </a:xfrm>
          <a:prstGeom prst="rect">
            <a:avLst/>
          </a:prstGeom>
        </p:spPr>
      </p:pic>
      <p:pic>
        <p:nvPicPr>
          <p:cNvPr id="32" name="그래픽 31" descr="불">
            <a:extLst>
              <a:ext uri="{FF2B5EF4-FFF2-40B4-BE49-F238E27FC236}">
                <a16:creationId xmlns:a16="http://schemas.microsoft.com/office/drawing/2014/main" id="{E9A8DFC2-0F05-458C-8341-E22219F45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7536" y="4483079"/>
            <a:ext cx="2447925" cy="2447925"/>
          </a:xfrm>
          <a:prstGeom prst="rect">
            <a:avLst/>
          </a:prstGeom>
        </p:spPr>
      </p:pic>
      <p:pic>
        <p:nvPicPr>
          <p:cNvPr id="34" name="그래픽 33" descr="불">
            <a:extLst>
              <a:ext uri="{FF2B5EF4-FFF2-40B4-BE49-F238E27FC236}">
                <a16:creationId xmlns:a16="http://schemas.microsoft.com/office/drawing/2014/main" id="{3DA01C99-07AE-4688-BD3D-AABCB567E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7974" y="4816455"/>
            <a:ext cx="2447925" cy="2447925"/>
          </a:xfrm>
          <a:prstGeom prst="rect">
            <a:avLst/>
          </a:prstGeom>
        </p:spPr>
      </p:pic>
      <p:pic>
        <p:nvPicPr>
          <p:cNvPr id="36" name="그래픽 35" descr="불">
            <a:extLst>
              <a:ext uri="{FF2B5EF4-FFF2-40B4-BE49-F238E27FC236}">
                <a16:creationId xmlns:a16="http://schemas.microsoft.com/office/drawing/2014/main" id="{901CF2FE-69D5-4AEB-9F42-8573C12BBC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4714" y="4806039"/>
            <a:ext cx="2447925" cy="2447925"/>
          </a:xfrm>
          <a:prstGeom prst="rect">
            <a:avLst/>
          </a:prstGeom>
        </p:spPr>
      </p:pic>
      <p:pic>
        <p:nvPicPr>
          <p:cNvPr id="40" name="그래픽 39" descr="낙엽수">
            <a:extLst>
              <a:ext uri="{FF2B5EF4-FFF2-40B4-BE49-F238E27FC236}">
                <a16:creationId xmlns:a16="http://schemas.microsoft.com/office/drawing/2014/main" id="{2222654B-8B2C-4E1C-9203-65A114D256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89185" y="1428750"/>
            <a:ext cx="914400" cy="914400"/>
          </a:xfrm>
          <a:prstGeom prst="rect">
            <a:avLst/>
          </a:prstGeom>
        </p:spPr>
      </p:pic>
      <p:pic>
        <p:nvPicPr>
          <p:cNvPr id="41" name="그래픽 40" descr="Brontosaurus">
            <a:extLst>
              <a:ext uri="{FF2B5EF4-FFF2-40B4-BE49-F238E27FC236}">
                <a16:creationId xmlns:a16="http://schemas.microsoft.com/office/drawing/2014/main" id="{4ED7A136-EEE8-45EC-9C6E-1322A5EE5C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1078627" y="1428750"/>
            <a:ext cx="914400" cy="914400"/>
          </a:xfrm>
          <a:prstGeom prst="rect">
            <a:avLst/>
          </a:prstGeom>
        </p:spPr>
      </p:pic>
      <p:pic>
        <p:nvPicPr>
          <p:cNvPr id="42" name="그래픽 41" descr="해">
            <a:extLst>
              <a:ext uri="{FF2B5EF4-FFF2-40B4-BE49-F238E27FC236}">
                <a16:creationId xmlns:a16="http://schemas.microsoft.com/office/drawing/2014/main" id="{E78AF5F8-2871-44D9-AFF5-28C85F06D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65345" y="-306128"/>
            <a:ext cx="914400" cy="914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65C4F1D-A19D-4780-B726-CC1E9F625150}"/>
              </a:ext>
            </a:extLst>
          </p:cNvPr>
          <p:cNvSpPr txBox="1"/>
          <p:nvPr/>
        </p:nvSpPr>
        <p:spPr>
          <a:xfrm>
            <a:off x="221052" y="2192301"/>
            <a:ext cx="3567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Kaggle</a:t>
            </a:r>
            <a:endParaRPr lang="ko-KR" altLang="en-US" sz="7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1C6802-FB44-41BA-B1E2-73F5547A5CD4}"/>
              </a:ext>
            </a:extLst>
          </p:cNvPr>
          <p:cNvSpPr txBox="1"/>
          <p:nvPr/>
        </p:nvSpPr>
        <p:spPr>
          <a:xfrm>
            <a:off x="-17073" y="2220876"/>
            <a:ext cx="3567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Kaggle</a:t>
            </a:r>
            <a:endParaRPr lang="ko-KR" altLang="en-US" sz="7200" b="1" spc="50" dirty="0">
              <a:ln w="0"/>
              <a:solidFill>
                <a:srgbClr val="00B0F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37C6EB-57D5-4953-9D61-525CBBBB32C7}"/>
              </a:ext>
            </a:extLst>
          </p:cNvPr>
          <p:cNvSpPr txBox="1"/>
          <p:nvPr/>
        </p:nvSpPr>
        <p:spPr>
          <a:xfrm>
            <a:off x="8587289" y="2172812"/>
            <a:ext cx="3238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spc="5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3000</a:t>
            </a:r>
            <a:r>
              <a:rPr lang="ko-KR" altLang="en-US" sz="7200" b="1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A518D4-49E8-47D7-96BA-2A9310D6EEB7}"/>
              </a:ext>
            </a:extLst>
          </p:cNvPr>
          <p:cNvSpPr txBox="1"/>
          <p:nvPr/>
        </p:nvSpPr>
        <p:spPr>
          <a:xfrm>
            <a:off x="8415839" y="2220437"/>
            <a:ext cx="3238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spc="50">
                <a:ln w="0"/>
                <a:solidFill>
                  <a:srgbClr val="C0A6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3000</a:t>
            </a:r>
            <a:r>
              <a:rPr lang="ko-KR" altLang="en-US" sz="7200" b="1" spc="50" dirty="0">
                <a:ln w="0"/>
                <a:solidFill>
                  <a:srgbClr val="C0A64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3C37D-477C-459B-98D8-8C4651BFB457}"/>
              </a:ext>
            </a:extLst>
          </p:cNvPr>
          <p:cNvSpPr txBox="1"/>
          <p:nvPr/>
        </p:nvSpPr>
        <p:spPr>
          <a:xfrm>
            <a:off x="3839902" y="3676050"/>
            <a:ext cx="4320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nsolas" panose="020B0609020204030204" pitchFamily="49" charset="0"/>
                <a:ea typeface="궁서" panose="02030600000101010101" pitchFamily="18" charset="-127"/>
              </a:rPr>
              <a:t>.</a:t>
            </a:r>
            <a:r>
              <a:rPr lang="en-US" altLang="ko-KR" sz="4800" b="1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nsolas" panose="020B0609020204030204" pitchFamily="49" charset="0"/>
                <a:ea typeface="궁서" panose="02030600000101010101" pitchFamily="18" charset="-127"/>
              </a:rPr>
              <a:t>nafill</a:t>
            </a:r>
            <a:r>
              <a:rPr lang="en-US" altLang="ko-KR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nsolas" panose="020B0609020204030204" pitchFamily="49" charset="0"/>
                <a:ea typeface="궁서" panose="02030600000101010101" pitchFamily="18" charset="-127"/>
              </a:rPr>
              <a:t>(“M”)</a:t>
            </a:r>
            <a:endParaRPr lang="ko-KR" altLang="en-US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nsolas" panose="020B0609020204030204" pitchFamily="49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44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0.00069 L -0.20351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351 0.00069 L -0.34752 0.16042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427 0.16551 L -0.34427 0.16574 C -0.34778 0.16597 -0.3513 0.1662 -0.35481 0.1669 C -0.35651 0.16736 -0.35911 0.16898 -0.36093 0.17014 C -0.36211 0.17153 -0.36315 0.17315 -0.36432 0.17477 C -0.36614 0.17685 -0.36809 0.17824 -0.36966 0.18079 C -0.37018 0.18194 -0.3707 0.1831 -0.37135 0.18403 C -0.37213 0.18519 -0.37317 0.18588 -0.37395 0.18704 C -0.37617 0.19051 -0.37773 0.19514 -0.38007 0.19792 C -0.38177 0.2 -0.38372 0.20162 -0.38528 0.20417 C -0.38698 0.20694 -0.38802 0.21065 -0.38971 0.21343 C -0.39075 0.21528 -0.39218 0.2162 -0.39309 0.21806 C -0.40286 0.23542 -0.39401 0.22106 -0.39921 0.23218 C -0.40507 0.24444 -0.39895 0.22824 -0.40364 0.24282 C -0.40416 0.24444 -0.40468 0.24606 -0.40533 0.24769 C -0.40638 0.24977 -0.40885 0.2537 -0.40885 0.25394 C -0.41041 0.26528 -0.4082 0.25556 -0.41406 0.26458 C -0.41523 0.26644 -0.41562 0.26898 -0.41666 0.27083 C -0.41914 0.27523 -0.42031 0.275 -0.42278 0.2787 C -0.42526 0.28194 -0.42617 0.28634 -0.42799 0.29097 C -0.43346 0.3044 -0.43059 0.30185 -0.43593 0.30486 C -0.43619 0.30648 -0.43619 0.30833 -0.43671 0.30972 C -0.43932 0.31644 -0.43958 0.3125 -0.44283 0.31898 C -0.44427 0.32176 -0.44505 0.32523 -0.44635 0.32824 C -0.44687 0.3294 -0.44752 0.33009 -0.44804 0.33125 C -0.44869 0.33287 -0.44921 0.33449 -0.44987 0.33588 C -0.45013 0.33796 -0.45026 0.34005 -0.45065 0.34213 C -0.45117 0.34491 -0.45195 0.34722 -0.45247 0.35 C -0.45286 0.35255 -0.45299 0.35509 -0.45325 0.35764 C -0.45351 0.35926 -0.4539 0.36088 -0.45416 0.36227 C -0.45442 0.38102 -0.45429 0.39954 -0.45507 0.41806 C -0.45546 0.42963 -0.45768 0.45231 -0.45768 0.45255 C -0.45742 0.45995 -0.45768 0.46782 -0.45677 0.47546 C -0.45651 0.47847 -0.45494 0.48056 -0.45416 0.48333 C -0.45351 0.48542 -0.45312 0.4875 -0.45247 0.48958 C -0.45169 0.49167 -0.45065 0.49352 -0.44987 0.4956 C -0.44921 0.49722 -0.44869 0.49884 -0.44804 0.50046 C -0.44492 0.50718 -0.44674 0.49977 -0.44114 0.50972 C -0.43489 0.52083 -0.43737 0.51551 -0.4332 0.52523 C -0.43294 0.52662 -0.4319 0.52847 -0.43242 0.52986 C -0.43333 0.53241 -0.43541 0.53264 -0.43671 0.53449 C -0.43776 0.53588 -0.43828 0.53796 -0.43932 0.53912 C -0.4401 0.54005 -0.44114 0.54005 -0.44192 0.54074 C -0.44765 0.54583 -0.44088 0.54282 -0.44987 0.54676 L -0.45677 0.55 C -0.4582 0.55301 -0.4595 0.55648 -0.46119 0.55926 C -0.46354 0.56319 -0.46692 0.56551 -0.46901 0.57014 C -0.47604 0.58611 -0.47239 0.58056 -0.47864 0.58866 C -0.47916 0.59074 -0.47955 0.59306 -0.48033 0.59491 C -0.48073 0.59606 -0.48177 0.59676 -0.48203 0.59815 C -0.48294 0.60093 -0.48385 0.60741 -0.48385 0.60764 C -0.48372 0.60995 -0.48268 0.64213 -0.48203 0.64769 C -0.48177 0.65093 -0.48086 0.65394 -0.48033 0.65694 L -0.47942 0.66157 C -0.47916 0.66736 -0.47864 0.67292 -0.47864 0.6787 C -0.47864 0.68241 -0.47864 0.68611 -0.47942 0.68958 C -0.47994 0.6912 -0.48125 0.69144 -0.48203 0.69259 C -0.4875 0.70023 -0.47799 0.69491 -0.49427 0.69722 C -0.5 0.70417 -0.49388 0.69745 -0.49948 0.70185 C -0.50573 0.70694 -0.50494 0.70648 -0.50911 0.71134 C -0.51054 0.72106 -0.50937 0.71574 -0.51341 0.72685 L -0.51523 0.73148 C -0.51614 0.73657 -0.51601 0.73449 -0.51601 0.73773 L -0.51523 0.73773 " pathEditMode="relative" rAng="0" ptsTypes="AAAAAAAAAAAAAA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2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BBD14E-27D5-4E06-A146-063ED0E00977}"/>
              </a:ext>
            </a:extLst>
          </p:cNvPr>
          <p:cNvSpPr/>
          <p:nvPr/>
        </p:nvSpPr>
        <p:spPr>
          <a:xfrm>
            <a:off x="0" y="-837124"/>
            <a:ext cx="12359640" cy="51724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4EF47E-B79C-4064-8DCC-F72298E99FF7}"/>
              </a:ext>
            </a:extLst>
          </p:cNvPr>
          <p:cNvSpPr/>
          <p:nvPr/>
        </p:nvSpPr>
        <p:spPr>
          <a:xfrm>
            <a:off x="7995307" y="-525165"/>
            <a:ext cx="4253682" cy="4064936"/>
          </a:xfrm>
          <a:prstGeom prst="ellipse">
            <a:avLst/>
          </a:prstGeom>
          <a:solidFill>
            <a:schemeClr val="accent4">
              <a:alpha val="8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BE819117-D15B-46FE-B991-5A21B9909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932" y="297760"/>
            <a:ext cx="2072255" cy="306367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12C1E9-A22C-4E73-81D1-592D96ED2E9B}"/>
              </a:ext>
            </a:extLst>
          </p:cNvPr>
          <p:cNvGrpSpPr/>
          <p:nvPr/>
        </p:nvGrpSpPr>
        <p:grpSpPr>
          <a:xfrm>
            <a:off x="8438430" y="3514011"/>
            <a:ext cx="3840480" cy="3429000"/>
            <a:chOff x="8442960" y="2234975"/>
            <a:chExt cx="3840480" cy="3429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BE142A6-48DE-4D25-A08C-A5416382E436}"/>
                </a:ext>
              </a:extLst>
            </p:cNvPr>
            <p:cNvSpPr/>
            <p:nvPr/>
          </p:nvSpPr>
          <p:spPr>
            <a:xfrm rot="2997483" flipH="1">
              <a:off x="7363176" y="3317015"/>
              <a:ext cx="3429000" cy="126492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C83D879-EF75-46EB-9B48-926B54BC1868}"/>
                </a:ext>
              </a:extLst>
            </p:cNvPr>
            <p:cNvSpPr/>
            <p:nvPr/>
          </p:nvSpPr>
          <p:spPr>
            <a:xfrm>
              <a:off x="8442960" y="2238375"/>
              <a:ext cx="3840480" cy="126492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래픽 9" descr="구름">
            <a:extLst>
              <a:ext uri="{FF2B5EF4-FFF2-40B4-BE49-F238E27FC236}">
                <a16:creationId xmlns:a16="http://schemas.microsoft.com/office/drawing/2014/main" id="{7DD50E51-70C9-4023-B6FE-CA9694FFF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" y="1105457"/>
            <a:ext cx="1600200" cy="1600200"/>
          </a:xfrm>
          <a:prstGeom prst="rect">
            <a:avLst/>
          </a:prstGeom>
        </p:spPr>
      </p:pic>
      <p:pic>
        <p:nvPicPr>
          <p:cNvPr id="11" name="그래픽 10" descr="구름">
            <a:extLst>
              <a:ext uri="{FF2B5EF4-FFF2-40B4-BE49-F238E27FC236}">
                <a16:creationId xmlns:a16="http://schemas.microsoft.com/office/drawing/2014/main" id="{D69D0B33-CAC3-43B0-B43A-2AD512E43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6920" y="731520"/>
            <a:ext cx="1051560" cy="1051560"/>
          </a:xfrm>
          <a:prstGeom prst="rect">
            <a:avLst/>
          </a:prstGeom>
        </p:spPr>
      </p:pic>
      <p:pic>
        <p:nvPicPr>
          <p:cNvPr id="12" name="그래픽 11" descr="구름">
            <a:extLst>
              <a:ext uri="{FF2B5EF4-FFF2-40B4-BE49-F238E27FC236}">
                <a16:creationId xmlns:a16="http://schemas.microsoft.com/office/drawing/2014/main" id="{BDB87C3F-2DBA-4BCB-9960-408488126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9247" y="1924858"/>
            <a:ext cx="1755707" cy="17557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BFDDF7-AFA3-442C-804D-D2DD57AB772D}"/>
              </a:ext>
            </a:extLst>
          </p:cNvPr>
          <p:cNvSpPr txBox="1"/>
          <p:nvPr/>
        </p:nvSpPr>
        <p:spPr>
          <a:xfrm>
            <a:off x="370327" y="211627"/>
            <a:ext cx="52052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4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준비 과정</a:t>
            </a:r>
            <a:endParaRPr lang="en-US" altLang="ko-KR" sz="4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4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(vectorize/ </a:t>
            </a:r>
            <a:r>
              <a:rPr lang="ko-KR" altLang="en-US" sz="4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불용어</a:t>
            </a:r>
            <a:r>
              <a:rPr lang="en-US" altLang="ko-KR" sz="4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4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8C0B88B-A368-4DBC-89B1-0BDF60719679}"/>
              </a:ext>
            </a:extLst>
          </p:cNvPr>
          <p:cNvGrpSpPr/>
          <p:nvPr/>
        </p:nvGrpSpPr>
        <p:grpSpPr>
          <a:xfrm>
            <a:off x="-104368" y="2706927"/>
            <a:ext cx="3439729" cy="4241053"/>
            <a:chOff x="-106680" y="1428750"/>
            <a:chExt cx="3439729" cy="42410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DA35C9-5775-4531-A918-D6FF1DA85BAA}"/>
                </a:ext>
              </a:extLst>
            </p:cNvPr>
            <p:cNvSpPr/>
            <p:nvPr/>
          </p:nvSpPr>
          <p:spPr>
            <a:xfrm>
              <a:off x="-106680" y="2238375"/>
              <a:ext cx="3429000" cy="126492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70C6063-050F-49D8-A13C-2945E8EA6253}"/>
                </a:ext>
              </a:extLst>
            </p:cNvPr>
            <p:cNvSpPr/>
            <p:nvPr/>
          </p:nvSpPr>
          <p:spPr>
            <a:xfrm rot="18602517">
              <a:off x="986089" y="3322843"/>
              <a:ext cx="3429000" cy="126492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래픽 39" descr="낙엽수">
              <a:extLst>
                <a:ext uri="{FF2B5EF4-FFF2-40B4-BE49-F238E27FC236}">
                  <a16:creationId xmlns:a16="http://schemas.microsoft.com/office/drawing/2014/main" id="{2222654B-8B2C-4E1C-9203-65A114D25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89185" y="142875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672313-E6AB-4F9E-A2B4-DA621B6D1391}"/>
              </a:ext>
            </a:extLst>
          </p:cNvPr>
          <p:cNvGrpSpPr/>
          <p:nvPr/>
        </p:nvGrpSpPr>
        <p:grpSpPr>
          <a:xfrm flipH="1">
            <a:off x="5116128" y="5870160"/>
            <a:ext cx="1063692" cy="1231780"/>
            <a:chOff x="4236250" y="5180450"/>
            <a:chExt cx="1466850" cy="1565910"/>
          </a:xfrm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4D5C7F1-0E1B-4459-ADC6-76E57B066A70}"/>
                </a:ext>
              </a:extLst>
            </p:cNvPr>
            <p:cNvSpPr/>
            <p:nvPr/>
          </p:nvSpPr>
          <p:spPr>
            <a:xfrm>
              <a:off x="4606495" y="5668944"/>
              <a:ext cx="482963" cy="409575"/>
            </a:xfrm>
            <a:custGeom>
              <a:avLst/>
              <a:gdLst>
                <a:gd name="connsiteX0" fmla="*/ 38100 w 482963"/>
                <a:gd name="connsiteY0" fmla="*/ 409575 h 409575"/>
                <a:gd name="connsiteX1" fmla="*/ 19050 w 482963"/>
                <a:gd name="connsiteY1" fmla="*/ 361950 h 409575"/>
                <a:gd name="connsiteX2" fmla="*/ 0 w 482963"/>
                <a:gd name="connsiteY2" fmla="*/ 304800 h 409575"/>
                <a:gd name="connsiteX3" fmla="*/ 9525 w 482963"/>
                <a:gd name="connsiteY3" fmla="*/ 200025 h 409575"/>
                <a:gd name="connsiteX4" fmla="*/ 19050 w 482963"/>
                <a:gd name="connsiteY4" fmla="*/ 171450 h 409575"/>
                <a:gd name="connsiteX5" fmla="*/ 57150 w 482963"/>
                <a:gd name="connsiteY5" fmla="*/ 152400 h 409575"/>
                <a:gd name="connsiteX6" fmla="*/ 95250 w 482963"/>
                <a:gd name="connsiteY6" fmla="*/ 142875 h 409575"/>
                <a:gd name="connsiteX7" fmla="*/ 104775 w 482963"/>
                <a:gd name="connsiteY7" fmla="*/ 38100 h 409575"/>
                <a:gd name="connsiteX8" fmla="*/ 133350 w 482963"/>
                <a:gd name="connsiteY8" fmla="*/ 19050 h 409575"/>
                <a:gd name="connsiteX9" fmla="*/ 190500 w 482963"/>
                <a:gd name="connsiteY9" fmla="*/ 0 h 409575"/>
                <a:gd name="connsiteX10" fmla="*/ 257175 w 482963"/>
                <a:gd name="connsiteY10" fmla="*/ 38100 h 409575"/>
                <a:gd name="connsiteX11" fmla="*/ 276225 w 482963"/>
                <a:gd name="connsiteY11" fmla="*/ 95250 h 409575"/>
                <a:gd name="connsiteX12" fmla="*/ 342900 w 482963"/>
                <a:gd name="connsiteY12" fmla="*/ 66675 h 409575"/>
                <a:gd name="connsiteX13" fmla="*/ 400050 w 482963"/>
                <a:gd name="connsiteY13" fmla="*/ 47625 h 409575"/>
                <a:gd name="connsiteX14" fmla="*/ 476250 w 482963"/>
                <a:gd name="connsiteY14" fmla="*/ 57150 h 409575"/>
                <a:gd name="connsiteX15" fmla="*/ 466725 w 482963"/>
                <a:gd name="connsiteY15" fmla="*/ 161925 h 409575"/>
                <a:gd name="connsiteX16" fmla="*/ 457200 w 482963"/>
                <a:gd name="connsiteY16" fmla="*/ 190500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2963" h="409575">
                  <a:moveTo>
                    <a:pt x="38100" y="409575"/>
                  </a:moveTo>
                  <a:cubicBezTo>
                    <a:pt x="31750" y="393700"/>
                    <a:pt x="24893" y="378018"/>
                    <a:pt x="19050" y="361950"/>
                  </a:cubicBezTo>
                  <a:cubicBezTo>
                    <a:pt x="12188" y="343079"/>
                    <a:pt x="0" y="304800"/>
                    <a:pt x="0" y="304800"/>
                  </a:cubicBezTo>
                  <a:cubicBezTo>
                    <a:pt x="3175" y="269875"/>
                    <a:pt x="4565" y="234742"/>
                    <a:pt x="9525" y="200025"/>
                  </a:cubicBezTo>
                  <a:cubicBezTo>
                    <a:pt x="10945" y="190086"/>
                    <a:pt x="11950" y="178550"/>
                    <a:pt x="19050" y="171450"/>
                  </a:cubicBezTo>
                  <a:cubicBezTo>
                    <a:pt x="29090" y="161410"/>
                    <a:pt x="43855" y="157386"/>
                    <a:pt x="57150" y="152400"/>
                  </a:cubicBezTo>
                  <a:cubicBezTo>
                    <a:pt x="69407" y="147803"/>
                    <a:pt x="82550" y="146050"/>
                    <a:pt x="95250" y="142875"/>
                  </a:cubicBezTo>
                  <a:cubicBezTo>
                    <a:pt x="98425" y="107950"/>
                    <a:pt x="94462" y="71618"/>
                    <a:pt x="104775" y="38100"/>
                  </a:cubicBezTo>
                  <a:cubicBezTo>
                    <a:pt x="108142" y="27159"/>
                    <a:pt x="122889" y="23699"/>
                    <a:pt x="133350" y="19050"/>
                  </a:cubicBezTo>
                  <a:cubicBezTo>
                    <a:pt x="151700" y="10895"/>
                    <a:pt x="190500" y="0"/>
                    <a:pt x="190500" y="0"/>
                  </a:cubicBezTo>
                  <a:cubicBezTo>
                    <a:pt x="234848" y="8870"/>
                    <a:pt x="239400" y="-1894"/>
                    <a:pt x="257175" y="38100"/>
                  </a:cubicBezTo>
                  <a:cubicBezTo>
                    <a:pt x="265330" y="56450"/>
                    <a:pt x="276225" y="95250"/>
                    <a:pt x="276225" y="95250"/>
                  </a:cubicBezTo>
                  <a:cubicBezTo>
                    <a:pt x="377011" y="70054"/>
                    <a:pt x="258327" y="104263"/>
                    <a:pt x="342900" y="66675"/>
                  </a:cubicBezTo>
                  <a:cubicBezTo>
                    <a:pt x="361250" y="58520"/>
                    <a:pt x="400050" y="47625"/>
                    <a:pt x="400050" y="47625"/>
                  </a:cubicBezTo>
                  <a:cubicBezTo>
                    <a:pt x="425450" y="50800"/>
                    <a:pt x="463352" y="35039"/>
                    <a:pt x="476250" y="57150"/>
                  </a:cubicBezTo>
                  <a:cubicBezTo>
                    <a:pt x="493920" y="87442"/>
                    <a:pt x="471685" y="127208"/>
                    <a:pt x="466725" y="161925"/>
                  </a:cubicBezTo>
                  <a:cubicBezTo>
                    <a:pt x="465305" y="171864"/>
                    <a:pt x="457200" y="190500"/>
                    <a:pt x="457200" y="19050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851D8C2-5C41-4554-90CF-755C1E7D5A3E}"/>
                </a:ext>
              </a:extLst>
            </p:cNvPr>
            <p:cNvGrpSpPr/>
            <p:nvPr/>
          </p:nvGrpSpPr>
          <p:grpSpPr>
            <a:xfrm flipH="1">
              <a:off x="4236250" y="5180450"/>
              <a:ext cx="1466850" cy="1565910"/>
              <a:chOff x="2734974" y="-725578"/>
              <a:chExt cx="8309156" cy="8309156"/>
            </a:xfrm>
          </p:grpSpPr>
          <p:pic>
            <p:nvPicPr>
              <p:cNvPr id="56" name="그래픽 55" descr="Brontosaurus">
                <a:extLst>
                  <a:ext uri="{FF2B5EF4-FFF2-40B4-BE49-F238E27FC236}">
                    <a16:creationId xmlns:a16="http://schemas.microsoft.com/office/drawing/2014/main" id="{2E2693E8-3E8D-49D9-8998-D22D266F0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34974" y="-725578"/>
                <a:ext cx="8309156" cy="8309156"/>
              </a:xfrm>
              <a:prstGeom prst="rect">
                <a:avLst/>
              </a:prstGeom>
            </p:spPr>
          </p:pic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CCD98897-152A-4378-96AB-E885877AC3FF}"/>
                  </a:ext>
                </a:extLst>
              </p:cNvPr>
              <p:cNvSpPr/>
              <p:nvPr/>
            </p:nvSpPr>
            <p:spPr>
              <a:xfrm>
                <a:off x="10475091" y="477318"/>
                <a:ext cx="81023" cy="8102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8" name="그래픽 57" descr="활">
                <a:extLst>
                  <a:ext uri="{FF2B5EF4-FFF2-40B4-BE49-F238E27FC236}">
                    <a16:creationId xmlns:a16="http://schemas.microsoft.com/office/drawing/2014/main" id="{DCEC7BFA-32A3-42E2-8D82-489E4E3CB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990558">
                <a:off x="9536971" y="3470469"/>
                <a:ext cx="1225755" cy="1225755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1">
                <p14:nvContentPartPr>
                  <p14:cNvPr id="59" name="잉크 58">
                    <a:extLst>
                      <a:ext uri="{FF2B5EF4-FFF2-40B4-BE49-F238E27FC236}">
                        <a16:creationId xmlns:a16="http://schemas.microsoft.com/office/drawing/2014/main" id="{A2F9E79F-14A4-46B8-AE3B-FE0BAA842FB5}"/>
                      </a:ext>
                    </a:extLst>
                  </p14:cNvPr>
                  <p14:cNvContentPartPr/>
                  <p14:nvPr/>
                </p14:nvContentPartPr>
                <p14:xfrm>
                  <a:off x="9652685" y="2291637"/>
                  <a:ext cx="346680" cy="23040"/>
                </p14:xfrm>
              </p:contentPart>
            </mc:Choice>
            <mc:Fallback xmlns="">
              <p:pic>
                <p:nvPicPr>
                  <p:cNvPr id="69" name="잉크 68">
                    <a:extLst>
                      <a:ext uri="{FF2B5EF4-FFF2-40B4-BE49-F238E27FC236}">
                        <a16:creationId xmlns:a16="http://schemas.microsoft.com/office/drawing/2014/main" id="{7A33A77D-A5E9-477C-B7CE-ACFD3A9B5769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589685" y="2228997"/>
                    <a:ext cx="472320" cy="148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3330B49A-E546-4F5D-B115-EE2B7F67671B}"/>
                </a:ext>
              </a:extLst>
            </p:cNvPr>
            <p:cNvSpPr/>
            <p:nvPr/>
          </p:nvSpPr>
          <p:spPr>
            <a:xfrm>
              <a:off x="4732516" y="5706475"/>
              <a:ext cx="435893" cy="342900"/>
            </a:xfrm>
            <a:custGeom>
              <a:avLst/>
              <a:gdLst>
                <a:gd name="connsiteX0" fmla="*/ 73943 w 435893"/>
                <a:gd name="connsiteY0" fmla="*/ 276225 h 342900"/>
                <a:gd name="connsiteX1" fmla="*/ 26318 w 435893"/>
                <a:gd name="connsiteY1" fmla="*/ 228600 h 342900"/>
                <a:gd name="connsiteX2" fmla="*/ 7268 w 435893"/>
                <a:gd name="connsiteY2" fmla="*/ 200025 h 342900"/>
                <a:gd name="connsiteX3" fmla="*/ 45368 w 435893"/>
                <a:gd name="connsiteY3" fmla="*/ 38100 h 342900"/>
                <a:gd name="connsiteX4" fmla="*/ 83468 w 435893"/>
                <a:gd name="connsiteY4" fmla="*/ 28575 h 342900"/>
                <a:gd name="connsiteX5" fmla="*/ 131093 w 435893"/>
                <a:gd name="connsiteY5" fmla="*/ 47625 h 342900"/>
                <a:gd name="connsiteX6" fmla="*/ 159668 w 435893"/>
                <a:gd name="connsiteY6" fmla="*/ 57150 h 342900"/>
                <a:gd name="connsiteX7" fmla="*/ 178718 w 435893"/>
                <a:gd name="connsiteY7" fmla="*/ 114300 h 342900"/>
                <a:gd name="connsiteX8" fmla="*/ 207293 w 435893"/>
                <a:gd name="connsiteY8" fmla="*/ 47625 h 342900"/>
                <a:gd name="connsiteX9" fmla="*/ 235868 w 435893"/>
                <a:gd name="connsiteY9" fmla="*/ 38100 h 342900"/>
                <a:gd name="connsiteX10" fmla="*/ 264443 w 435893"/>
                <a:gd name="connsiteY10" fmla="*/ 19050 h 342900"/>
                <a:gd name="connsiteX11" fmla="*/ 321593 w 435893"/>
                <a:gd name="connsiteY11" fmla="*/ 0 h 342900"/>
                <a:gd name="connsiteX12" fmla="*/ 350168 w 435893"/>
                <a:gd name="connsiteY12" fmla="*/ 9525 h 342900"/>
                <a:gd name="connsiteX13" fmla="*/ 369218 w 435893"/>
                <a:gd name="connsiteY13" fmla="*/ 161925 h 342900"/>
                <a:gd name="connsiteX14" fmla="*/ 397793 w 435893"/>
                <a:gd name="connsiteY14" fmla="*/ 152400 h 342900"/>
                <a:gd name="connsiteX15" fmla="*/ 435893 w 435893"/>
                <a:gd name="connsiteY15" fmla="*/ 209550 h 342900"/>
                <a:gd name="connsiteX16" fmla="*/ 416843 w 435893"/>
                <a:gd name="connsiteY16" fmla="*/ 295275 h 342900"/>
                <a:gd name="connsiteX17" fmla="*/ 397793 w 435893"/>
                <a:gd name="connsiteY17" fmla="*/ 323850 h 342900"/>
                <a:gd name="connsiteX18" fmla="*/ 369218 w 435893"/>
                <a:gd name="connsiteY18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5893" h="342900">
                  <a:moveTo>
                    <a:pt x="73943" y="276225"/>
                  </a:moveTo>
                  <a:cubicBezTo>
                    <a:pt x="58068" y="260350"/>
                    <a:pt x="41102" y="245496"/>
                    <a:pt x="26318" y="228600"/>
                  </a:cubicBezTo>
                  <a:cubicBezTo>
                    <a:pt x="18780" y="219985"/>
                    <a:pt x="7903" y="211455"/>
                    <a:pt x="7268" y="200025"/>
                  </a:cubicBezTo>
                  <a:cubicBezTo>
                    <a:pt x="2813" y="119839"/>
                    <a:pt x="-19386" y="65852"/>
                    <a:pt x="45368" y="38100"/>
                  </a:cubicBezTo>
                  <a:cubicBezTo>
                    <a:pt x="57400" y="32943"/>
                    <a:pt x="70768" y="31750"/>
                    <a:pt x="83468" y="28575"/>
                  </a:cubicBezTo>
                  <a:cubicBezTo>
                    <a:pt x="99343" y="34925"/>
                    <a:pt x="115084" y="41622"/>
                    <a:pt x="131093" y="47625"/>
                  </a:cubicBezTo>
                  <a:cubicBezTo>
                    <a:pt x="140494" y="51150"/>
                    <a:pt x="153832" y="48980"/>
                    <a:pt x="159668" y="57150"/>
                  </a:cubicBezTo>
                  <a:cubicBezTo>
                    <a:pt x="171340" y="73490"/>
                    <a:pt x="178718" y="114300"/>
                    <a:pt x="178718" y="114300"/>
                  </a:cubicBezTo>
                  <a:cubicBezTo>
                    <a:pt x="184438" y="91421"/>
                    <a:pt x="186737" y="64070"/>
                    <a:pt x="207293" y="47625"/>
                  </a:cubicBezTo>
                  <a:cubicBezTo>
                    <a:pt x="215133" y="41353"/>
                    <a:pt x="226888" y="42590"/>
                    <a:pt x="235868" y="38100"/>
                  </a:cubicBezTo>
                  <a:cubicBezTo>
                    <a:pt x="246107" y="32980"/>
                    <a:pt x="253982" y="23699"/>
                    <a:pt x="264443" y="19050"/>
                  </a:cubicBezTo>
                  <a:cubicBezTo>
                    <a:pt x="282793" y="10895"/>
                    <a:pt x="321593" y="0"/>
                    <a:pt x="321593" y="0"/>
                  </a:cubicBezTo>
                  <a:cubicBezTo>
                    <a:pt x="331118" y="3175"/>
                    <a:pt x="348923" y="-438"/>
                    <a:pt x="350168" y="9525"/>
                  </a:cubicBezTo>
                  <a:cubicBezTo>
                    <a:pt x="370554" y="172611"/>
                    <a:pt x="288929" y="135162"/>
                    <a:pt x="369218" y="161925"/>
                  </a:cubicBezTo>
                  <a:cubicBezTo>
                    <a:pt x="378743" y="158750"/>
                    <a:pt x="387889" y="150749"/>
                    <a:pt x="397793" y="152400"/>
                  </a:cubicBezTo>
                  <a:cubicBezTo>
                    <a:pt x="432112" y="158120"/>
                    <a:pt x="429478" y="183892"/>
                    <a:pt x="435893" y="209550"/>
                  </a:cubicBezTo>
                  <a:cubicBezTo>
                    <a:pt x="432235" y="231500"/>
                    <a:pt x="428567" y="271827"/>
                    <a:pt x="416843" y="295275"/>
                  </a:cubicBezTo>
                  <a:cubicBezTo>
                    <a:pt x="411723" y="305514"/>
                    <a:pt x="405888" y="315755"/>
                    <a:pt x="397793" y="323850"/>
                  </a:cubicBezTo>
                  <a:cubicBezTo>
                    <a:pt x="389698" y="331945"/>
                    <a:pt x="369218" y="342900"/>
                    <a:pt x="369218" y="34290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869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7 0.01412 L -0.00677 0.01412 C -0.00703 -0.00532 -0.00703 -0.025 -0.00768 -0.04421 C -0.00807 -0.05555 -0.00911 -0.06643 -0.0095 -0.07754 L -0.01042 -0.10254 C -0.01015 -0.11481 -0.01029 -0.12708 -0.0095 -0.13935 C -0.00937 -0.14328 -0.0082 -0.14699 -0.00768 -0.15092 C -0.00729 -0.15416 -0.00703 -0.15764 -0.00677 -0.16088 C -0.00417 -0.26157 -0.00443 -0.21944 -0.00586 -0.34097 C -0.00638 -0.39236 -0.00377 -0.37639 -0.00768 -0.39745 C -0.00794 -0.42314 -0.00859 -0.44861 -0.00859 -0.47407 L -0.00677 -0.47407 " pathEditMode="relative" ptsTypes="AAAAAAAAAA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 -0.47916 L -0.0095 -0.47916 C -0.00547 -0.48264 -0.0013 -0.48541 0.00261 -0.48935 C 0.01836 -0.50486 -0.0082 -0.48564 0.01576 -0.50439 C 0.01784 -0.50602 0.02018 -0.50602 0.02227 -0.50764 C 0.0349 -0.51736 0.0263 -0.51365 0.03633 -0.52106 C 0.03971 -0.52338 0.04323 -0.52523 0.04662 -0.52754 C 0.05169 -0.53125 0.05651 -0.53588 0.06172 -0.53935 C 0.06419 -0.54097 0.0668 -0.54236 0.06914 -0.54421 C 0.07214 -0.54676 0.07474 -0.55 0.07761 -0.55254 C 0.08034 -0.55509 0.08346 -0.55648 0.08607 -0.55926 C 0.08854 -0.56203 0.09024 -0.56643 0.09258 -0.56921 C 0.09675 -0.5743 0.10156 -0.57777 0.10573 -0.58264 C 0.10755 -0.58495 0.10951 -0.58703 0.11133 -0.58935 C 0.11302 -0.59143 0.11432 -0.59421 0.11602 -0.59606 C 0.11719 -0.59699 0.11849 -0.59699 0.11979 -0.59768 C 0.12266 -0.60092 0.12552 -0.60393 0.12826 -0.60764 C 0.12982 -0.60995 0.13125 -0.61227 0.13294 -0.61435 C 0.13594 -0.61782 0.13932 -0.6206 0.14232 -0.6243 C 0.14453 -0.62708 0.14662 -0.63009 0.14883 -0.63264 C 0.15091 -0.63518 0.15326 -0.6368 0.15547 -0.63935 C 0.16289 -0.64814 0.15703 -0.64467 0.1638 -0.64768 C 0.16485 -0.64884 0.16563 -0.65 0.16667 -0.65092 C 0.16862 -0.65277 0.1724 -0.6537 0.17409 -0.65439 C 0.17565 -0.65602 0.17708 -0.65833 0.17878 -0.65926 C 0.18125 -0.66064 0.18386 -0.66018 0.18633 -0.66111 C 0.18919 -0.6618 0.19193 -0.66296 0.19479 -0.66435 C 0.20078 -0.66713 0.20846 -0.67384 0.21354 -0.67777 C 0.21511 -0.67893 0.21654 -0.68032 0.21823 -0.68102 L 0.22292 -0.68264 C 0.22409 -0.68426 0.22526 -0.68634 0.22669 -0.68773 C 0.22774 -0.68865 0.22917 -0.68865 0.23034 -0.68935 C 0.23203 -0.69027 0.2336 -0.6912 0.23503 -0.69259 C 0.23711 -0.69467 0.23867 -0.69768 0.24076 -0.6993 C 0.24219 -0.70046 0.24388 -0.70023 0.24544 -0.70092 C 0.24636 -0.70139 0.24727 -0.70231 0.24818 -0.70277 C 0.2513 -0.70393 0.25456 -0.70416 0.25755 -0.70602 C 0.26784 -0.71203 0.25235 -0.70231 0.26315 -0.71111 C 0.26498 -0.7125 0.26706 -0.71273 0.26888 -0.71435 C 0.2737 -0.71875 0.27123 -0.71713 0.2763 -0.71944 C 0.27721 -0.72037 0.28151 -0.72639 0.28294 -0.72777 C 0.28516 -0.72963 0.28789 -0.73125 0.29037 -0.73264 C 0.29414 -0.73796 0.29544 -0.74051 0.29974 -0.74444 C 0.3013 -0.7456 0.303 -0.74629 0.30443 -0.74768 C 0.30612 -0.74907 0.30755 -0.75115 0.30912 -0.75277 C 0.31068 -0.75416 0.31419 -0.75532 0.31576 -0.75602 C 0.31758 -0.75694 0.3194 -0.75856 0.32136 -0.75926 C 0.32253 -0.75995 0.32383 -0.76041 0.32513 -0.76111 C 0.32604 -0.76157 0.32695 -0.7618 0.32787 -0.76273 C 0.32891 -0.76365 0.32969 -0.76551 0.33073 -0.76597 C 0.33399 -0.76805 0.33607 -0.76759 0.33919 -0.76759 L 0.33919 -0.76759 " pathEditMode="relative" ptsTypes="AAAAAAAAAAAAAAAAAAAAAAAAAAAAAAAAAAAAAAAAAAAAAAAAAA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37 -0.77083 L 0.33737 -0.77083 C 0.33516 -0.7743 0.3332 -0.77801 0.33073 -0.78102 C 0.32162 -0.79189 0.32617 -0.78495 0.31953 -0.78935 C 0.3082 -0.79652 0.31784 -0.79328 0.30547 -0.79583 C 0.29753 -0.80069 0.29779 -0.80069 0.2905 -0.80416 C 0.28919 -0.80486 0.28789 -0.80555 0.28672 -0.80602 C 0.28451 -0.80671 0.28229 -0.80694 0.28008 -0.80764 C 0.27748 -0.80856 0.27175 -0.8118 0.26979 -0.8125 C 0.26797 -0.81342 0.26602 -0.81365 0.26419 -0.81435 C 0.26263 -0.81481 0.26107 -0.81574 0.25951 -0.81597 C 0.25235 -0.81736 0.24505 -0.81736 0.23789 -0.81921 C 0.23581 -0.8199 0.2336 -0.82014 0.23138 -0.82083 C 0.22878 -0.82176 0.22643 -0.82361 0.22383 -0.8243 L 0.21732 -0.82592 C 0.21602 -0.82708 0.21485 -0.82847 0.21354 -0.82916 C 0.21068 -0.83102 0.20365 -0.83194 0.20143 -0.83264 C 0.20013 -0.8331 0.19883 -0.83379 0.19766 -0.83426 C 0.19544 -0.83495 0.19323 -0.83518 0.19102 -0.83588 C 0.18985 -0.83634 0.18854 -0.83703 0.18737 -0.8375 C 0.18268 -0.83935 0.18346 -0.83842 0.17982 -0.84097 C 0.17669 -0.84305 0.17526 -0.84444 0.17227 -0.84583 C 0.1711 -0.84652 0.16979 -0.84722 0.16862 -0.84768 C 0.16706 -0.84814 0.16537 -0.84838 0.16393 -0.8493 C 0.15156 -0.85578 0.16667 -0.85 0.15456 -0.85416 C 0.15326 -0.85532 0.15208 -0.85694 0.15078 -0.85764 C 0.14805 -0.85879 0.14505 -0.85856 0.14232 -0.85926 C 0.14076 -0.85972 0.13919 -0.86041 0.13763 -0.86088 C 0.13633 -0.86203 0.13516 -0.86319 0.13386 -0.86435 C 0.13294 -0.86504 0.13203 -0.86551 0.13112 -0.86597 C 0.12852 -0.86713 0.12604 -0.86805 0.12357 -0.86921 C 0.12201 -0.8699 0.12044 -0.87037 0.11888 -0.87083 C 0.11797 -0.87129 0.11706 -0.87222 0.11602 -0.87268 C 0.11445 -0.87338 0.11289 -0.87361 0.11133 -0.8743 C 0.10534 -0.87963 0.10899 -0.87708 0.10013 -0.88102 L 0.09636 -0.88264 C 0.09518 -0.8831 0.09388 -0.88356 0.09258 -0.88426 C 0.09167 -0.88472 0.09076 -0.88541 0.08985 -0.88588 C 0.08828 -0.88657 0.08672 -0.88703 0.08516 -0.8875 C 0.08412 -0.88796 0.0832 -0.88889 0.08229 -0.88935 C 0.08112 -0.88981 0.07982 -0.89027 0.07852 -0.89097 C 0.07695 -0.89189 0.07552 -0.89375 0.07383 -0.89421 C 0.0711 -0.89537 0.06823 -0.89537 0.0655 -0.89583 C 0.06198 -0.89791 0.06211 -0.89814 0.05794 -0.8993 C 0.05547 -0.9 0.05287 -0.90023 0.05039 -0.90092 C 0.04922 -0.90139 0.04792 -0.90208 0.04675 -0.90254 C 0.04518 -0.90324 0.04349 -0.9037 0.04206 -0.90416 C 0.03841 -0.90578 0.03919 -0.90648 0.03542 -0.90926 C 0.03177 -0.91203 0.02474 -0.91365 0.02227 -0.91435 C 0.01419 -0.9162 -0.00208 -0.91921 -0.00208 -0.91921 C -0.01237 -0.92384 -0.00703 -0.92222 -0.01797 -0.9243 C -0.02656 -0.92801 -0.01601 -0.92361 -0.02825 -0.92754 C -0.02956 -0.92801 -0.03086 -0.9287 -0.03203 -0.92916 C -0.03398 -0.93032 -0.03971 -0.93333 -0.04232 -0.93426 C -0.04792 -0.93634 -0.04948 -0.93611 -0.05547 -0.9375 C -0.05742 -0.93819 -0.05924 -0.93889 -0.06107 -0.93935 C -0.06771 -0.94097 -0.06888 -0.94074 -0.07513 -0.94259 C -0.07682 -0.94305 -0.07838 -0.94375 -0.07982 -0.94421 C -0.08398 -0.94583 -0.08463 -0.94652 -0.08919 -0.94745 C -0.09427 -0.94814 -0.09922 -0.94861 -0.1043 -0.94907 C -0.11797 -0.95301 -0.09935 -0.94791 -0.122 -0.95231 C -0.12643 -0.95324 -0.13086 -0.95486 -0.13515 -0.95578 C -0.13958 -0.95648 -0.14401 -0.95671 -0.14831 -0.9574 C -0.15586 -0.95856 -0.15638 -0.95902 -0.16328 -0.96064 C -0.18151 -0.96504 -0.16094 -0.95995 -0.17734 -0.96412 C -0.18307 -0.96736 -0.1776 -0.96458 -0.18672 -0.96736 C -0.20299 -0.97245 -0.18919 -0.96967 -0.20638 -0.97245 C -0.21667 -0.97685 -0.21133 -0.97523 -0.22239 -0.97731 C -0.23398 -0.98333 -0.22435 -0.9787 -0.23359 -0.9824 C -0.23489 -0.98287 -0.2362 -0.98333 -0.23737 -0.98402 C -0.23828 -0.98449 -0.23919 -0.98541 -0.24023 -0.98564 C -0.24232 -0.98657 -0.24453 -0.98657 -0.24674 -0.9875 C -0.24805 -0.98773 -0.24922 -0.98865 -0.25052 -0.98912 C -0.25234 -0.98981 -0.2543 -0.98981 -0.25612 -0.99074 C -0.25898 -0.99213 -0.26159 -0.9949 -0.26458 -0.99583 C -0.28359 -1.00046 -0.25989 -0.99444 -0.27669 -0.99907 C -0.2789 -0.99953 -0.28112 -1 -0.28333 -1.00069 C -0.28776 -1.00231 -0.29206 -1.00416 -0.29648 -1.00578 C -0.29805 -1.00625 -0.29961 -1.00694 -0.30117 -1.0074 C -0.31081 -1.00949 -0.30612 -1.00833 -0.31523 -1.01064 C -0.32148 -1.01458 -0.3138 -1.01018 -0.32461 -1.01412 C -0.32552 -1.01435 -0.32643 -1.01527 -0.32734 -1.01574 C -0.3293 -1.01643 -0.33112 -1.01666 -0.33294 -1.01736 C -0.33737 -1.01898 -0.33763 -1.0199 -0.34232 -1.02245 C -0.34362 -1.02314 -0.34492 -1.02338 -0.34609 -1.02407 C -0.34805 -1.025 -0.34974 -1.02685 -0.35169 -1.02731 L -0.35924 -1.02916 C -0.36328 -1.03148 -0.36432 -1.03217 -0.36953 -1.03402 C -0.37109 -1.03472 -0.37265 -1.03518 -0.37422 -1.03564 C -0.37552 -1.03611 -0.37669 -1.03703 -0.37799 -1.0375 C -0.37982 -1.03796 -0.38177 -1.03842 -0.38359 -1.03912 C -0.38672 -1.04004 -0.38984 -1.0412 -0.39297 -1.04236 C -0.39622 -1.04352 -0.40013 -1.0449 -0.40325 -1.04583 C -0.40638 -1.04629 -0.4095 -1.04676 -0.41263 -1.04745 C -0.41367 -1.04791 -0.41458 -1.04861 -0.41549 -1.04907 C -0.41797 -1.05023 -0.42057 -1.05092 -0.42305 -1.05231 L -0.42864 -1.05578 L -0.43138 -1.0574 C -0.43242 -1.05787 -0.43346 -1.0581 -0.43424 -1.05902 C -0.43607 -1.06134 -0.43776 -1.06481 -0.43984 -1.06574 C -0.44453 -1.06782 -0.44271 -1.06574 -0.44544 -1.07083 L -0.44544 -1.07083 " pathEditMode="relative" ptsTypes="AAAAAAAAAAAAAAAAAAAAAAAAAAAAAAAAAAA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61 -0.03079 L -0.02461 -0.03056 C -0.02721 -0.03311 -0.02968 -0.03519 -0.03216 -0.0375 C -0.0332 -0.03843 -0.03398 -0.04005 -0.03502 -0.04098 C -0.0358 -0.04167 -0.03698 -0.0419 -0.03776 -0.0426 C -0.0388 -0.04352 -0.03958 -0.04514 -0.04062 -0.04584 C -0.04297 -0.04746 -0.04557 -0.04838 -0.04804 -0.04931 C -0.05625 -0.05209 -0.05065 -0.05047 -0.06211 -0.05255 C -0.06497 -0.05301 -0.06784 -0.05348 -0.07057 -0.05417 C -0.07252 -0.05463 -0.07435 -0.05556 -0.07617 -0.05602 C -0.08034 -0.05672 -0.08437 -0.05695 -0.08841 -0.05764 C -0.09088 -0.0588 -0.09349 -0.05949 -0.09596 -0.06088 L -0.10156 -0.06436 C -0.10247 -0.06482 -0.10338 -0.06574 -0.10429 -0.06598 L -0.11185 -0.0676 C -0.12526 -0.07547 -0.11133 -0.0676 -0.12122 -0.07269 C -0.12213 -0.07315 -0.12304 -0.07385 -0.12409 -0.07431 C -0.12591 -0.075 -0.12786 -0.075 -0.12968 -0.07593 C -0.13164 -0.07686 -0.13346 -0.07824 -0.13528 -0.07917 C -0.1362 -0.07986 -0.13711 -0.08056 -0.13815 -0.08102 C -0.13997 -0.08148 -0.14192 -0.08172 -0.14375 -0.08264 L -0.15221 -0.0875 C -0.15312 -0.0882 -0.15403 -0.08912 -0.15495 -0.08936 C -0.1569 -0.08982 -0.15872 -0.09051 -0.16054 -0.09098 C -0.16471 -0.09167 -0.16875 -0.0919 -0.17278 -0.0926 C -0.17864 -0.09352 -0.18398 -0.09422 -0.18971 -0.09584 C -0.19284 -0.09699 -0.19583 -0.09838 -0.19909 -0.09931 C -0.20091 -0.09977 -0.20273 -0.10047 -0.20468 -0.10093 C -0.20599 -0.10139 -0.20716 -0.10209 -0.20846 -0.10255 C -0.21054 -0.10324 -0.21276 -0.10348 -0.21497 -0.10417 C -0.21745 -0.1051 -0.21992 -0.10672 -0.22252 -0.10764 C -0.22409 -0.10811 -0.22565 -0.10857 -0.22721 -0.10949 C -0.22812 -0.10973 -0.22903 -0.11065 -0.22995 -0.11088 C -0.23307 -0.11181 -0.2362 -0.11204 -0.23932 -0.1125 C -0.24062 -0.1132 -0.24179 -0.11366 -0.2431 -0.11436 C -0.24466 -0.11482 -0.24622 -0.11505 -0.24778 -0.11598 C -0.25065 -0.11736 -0.25325 -0.11991 -0.25625 -0.12084 C -0.26341 -0.12338 -0.25937 -0.12199 -0.26836 -0.12593 L -0.27213 -0.12755 C -0.27343 -0.12824 -0.27461 -0.12871 -0.27591 -0.12917 C -0.27747 -0.12986 -0.27903 -0.1301 -0.2806 -0.13102 C -0.28255 -0.13218 -0.28437 -0.13334 -0.2862 -0.13449 C -0.28815 -0.13542 -0.28997 -0.13681 -0.29179 -0.1375 C -0.29726 -0.14005 -0.2944 -0.13843 -0.30026 -0.1426 C -0.30091 -0.14422 -0.30117 -0.14653 -0.30221 -0.14769 C -0.30325 -0.14885 -0.30468 -0.14838 -0.30586 -0.14931 C -0.30716 -0.15023 -0.30833 -0.15162 -0.30963 -0.15255 C -0.3108 -0.15348 -0.31224 -0.15348 -0.31341 -0.15417 C -0.31875 -0.15787 -0.31536 -0.15718 -0.31992 -0.15926 C -0.32513 -0.16158 -0.32617 -0.16088 -0.33216 -0.1625 C -0.33372 -0.16297 -0.33528 -0.16366 -0.33685 -0.16436 C -0.33776 -0.16459 -0.33867 -0.16551 -0.33971 -0.16621 C -0.34583 -0.16783 -0.35208 -0.17061 -0.35846 -0.17084 L -0.38554 -0.17269 C -0.3875 -0.17361 -0.38984 -0.17338 -0.39127 -0.17593 C -0.39218 -0.17755 -0.39284 -0.17986 -0.39401 -0.18102 C -0.39518 -0.18218 -0.39648 -0.18195 -0.39778 -0.18264 C -0.39961 -0.18357 -0.40143 -0.18565 -0.40338 -0.18588 C -0.40625 -0.18658 -0.41406 -0.18773 -0.41745 -0.18936 C -0.4194 -0.19005 -0.42109 -0.1919 -0.42304 -0.1926 C -0.42461 -0.19306 -0.42617 -0.19352 -0.42773 -0.19422 C -0.42968 -0.19491 -0.43151 -0.1963 -0.43333 -0.19746 C -0.43437 -0.19792 -0.43528 -0.19861 -0.4362 -0.19908 L -0.44088 -0.2007 C -0.44583 -0.20023 -0.45091 -0.19908 -0.45586 -0.19908 C -0.4595 -0.19908 -0.46823 -0.2007 -0.47278 -0.20232 C -0.4737 -0.20278 -0.47461 -0.20371 -0.47552 -0.20394 C -0.47708 -0.20463 -0.47877 -0.2051 -0.48021 -0.20579 C -0.48216 -0.20672 -0.48398 -0.20787 -0.48593 -0.20903 C -0.48685 -0.20949 -0.48776 -0.21065 -0.48867 -0.21065 L -0.51497 -0.21412 C -0.51875 -0.21528 -0.52239 -0.21644 -0.52617 -0.21736 C -0.52903 -0.21806 -0.5319 -0.21806 -0.53463 -0.21898 C -0.55156 -0.22547 -0.52422 -0.21968 -0.54583 -0.22408 C -0.5569 -0.22616 -0.56263 -0.22662 -0.575 -0.22732 C -0.57773 -0.22801 -0.5806 -0.22824 -0.58333 -0.22894 C -0.58737 -0.2301 -0.58815 -0.23102 -0.59179 -0.23241 C -0.59336 -0.23287 -0.59492 -0.23357 -0.59648 -0.23403 C -0.60885 -0.2375 -0.59922 -0.23403 -0.61054 -0.23727 C -0.61211 -0.23797 -0.61367 -0.23843 -0.61523 -0.23912 C -0.61627 -0.23936 -0.61705 -0.24028 -0.6181 -0.24074 C -0.62057 -0.2419 -0.62317 -0.2426 -0.62552 -0.24422 C -0.62799 -0.24537 -0.62955 -0.24653 -0.63216 -0.24723 C -0.63424 -0.24815 -0.63646 -0.24838 -0.63867 -0.24908 C -0.65078 -0.25625 -0.63841 -0.24931 -0.64896 -0.25394 C -0.65 -0.2544 -0.65091 -0.25533 -0.65182 -0.25579 C -0.6556 -0.25695 -0.65924 -0.25811 -0.66302 -0.25903 C -0.66679 -0.25996 -0.67057 -0.26019 -0.67435 -0.26065 C -0.67669 -0.26158 -0.68229 -0.26366 -0.68463 -0.26412 C -0.68932 -0.26482 -0.69401 -0.26505 -0.6987 -0.26574 C -0.70234 -0.26621 -0.71093 -0.2669 -0.71562 -0.26898 C -0.71745 -0.26991 -0.71927 -0.27153 -0.72122 -0.27246 C -0.72239 -0.27292 -0.72643 -0.27454 -0.72773 -0.2757 C -0.72877 -0.27662 -0.72955 -0.27824 -0.7306 -0.27894 C -0.73294 -0.28056 -0.7358 -0.28033 -0.73802 -0.28264 C -0.74648 -0.28982 -0.73606 -0.28125 -0.74935 -0.28912 C -0.76263 -0.29699 -0.74883 -0.28912 -0.75872 -0.29375 C -0.75963 -0.29445 -0.76054 -0.29537 -0.76146 -0.29561 C -0.76393 -0.2963 -0.76653 -0.2963 -0.76901 -0.29746 C -0.77148 -0.29815 -0.77396 -0.29977 -0.77656 -0.3007 C -0.77916 -0.30162 -0.78229 -0.30255 -0.78489 -0.30394 C -0.78685 -0.3051 -0.78867 -0.30625 -0.79062 -0.30741 L -0.79622 -0.31065 L -0.80468 -0.31574 C -0.8056 -0.31621 -0.80677 -0.31621 -0.80742 -0.31736 L -0.80924 -0.32084 L -0.80924 -0.32061 " pathEditMode="relative" rAng="0" ptsTypes="AAAAAAAAAAAAAAAAAAAAAAAAAAAAAAAAAAAAAAAAAAAAAAAAAAAAAAAAAAAAAAAAAAAAAAAAAAAAAAAAAAAAAAAAAAAAAAAAAAAAAAAAAAA">
                                      <p:cBhvr>
                                        <p:cTn id="1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32" y="-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B31E91-A594-4CA9-842C-87E06C312C60}"/>
              </a:ext>
            </a:extLst>
          </p:cNvPr>
          <p:cNvSpPr txBox="1"/>
          <p:nvPr/>
        </p:nvSpPr>
        <p:spPr>
          <a:xfrm>
            <a:off x="324090" y="254642"/>
            <a:ext cx="5214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4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 및 결과 비교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903A1A1-85C7-4EA2-88FD-AD7E18F9C110}"/>
              </a:ext>
            </a:extLst>
          </p:cNvPr>
          <p:cNvGrpSpPr/>
          <p:nvPr/>
        </p:nvGrpSpPr>
        <p:grpSpPr>
          <a:xfrm>
            <a:off x="11677410" y="1972441"/>
            <a:ext cx="9702304" cy="2913118"/>
            <a:chOff x="1202577" y="3629244"/>
            <a:chExt cx="9702304" cy="291311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5FFE2C2-733A-43F2-8ED3-9EFFA976EE25}"/>
                </a:ext>
              </a:extLst>
            </p:cNvPr>
            <p:cNvGrpSpPr/>
            <p:nvPr/>
          </p:nvGrpSpPr>
          <p:grpSpPr>
            <a:xfrm>
              <a:off x="1202577" y="3629244"/>
              <a:ext cx="4641574" cy="2913118"/>
              <a:chOff x="1122183" y="3581617"/>
              <a:chExt cx="4641574" cy="2913118"/>
            </a:xfrm>
          </p:grpSpPr>
          <p:pic>
            <p:nvPicPr>
              <p:cNvPr id="3" name="그림 2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484EA44A-D2B7-434A-9673-8B25A7298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280" y="3581617"/>
                <a:ext cx="3505380" cy="2298818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AF33B9-03F4-4E21-AA6B-4E38BB98DC88}"/>
                  </a:ext>
                </a:extLst>
              </p:cNvPr>
              <p:cNvSpPr txBox="1"/>
              <p:nvPr/>
            </p:nvSpPr>
            <p:spPr>
              <a:xfrm>
                <a:off x="1122183" y="6125403"/>
                <a:ext cx="4641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>
                    <a:latin typeface="DX경필명조B" panose="02010606000101010101" pitchFamily="2" charset="-127"/>
                    <a:ea typeface="DX경필명조B" panose="02010606000101010101" pitchFamily="2" charset="-127"/>
                  </a:rPr>
                  <a:t>불용어</a:t>
                </a:r>
                <a:r>
                  <a:rPr lang="ko-KR" altLang="en-US" dirty="0">
                    <a:latin typeface="DX경필명조B" panose="02010606000101010101" pitchFamily="2" charset="-127"/>
                    <a:ea typeface="DX경필명조B" panose="02010606000101010101" pitchFamily="2" charset="-127"/>
                  </a:rPr>
                  <a:t> 포함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8097261-8B17-4F98-936E-3E3B092A7F13}"/>
                </a:ext>
              </a:extLst>
            </p:cNvPr>
            <p:cNvGrpSpPr/>
            <p:nvPr/>
          </p:nvGrpSpPr>
          <p:grpSpPr>
            <a:xfrm>
              <a:off x="7078316" y="3629244"/>
              <a:ext cx="3826565" cy="2865491"/>
              <a:chOff x="7078316" y="3629244"/>
              <a:chExt cx="3826565" cy="2865491"/>
            </a:xfrm>
          </p:grpSpPr>
          <p:pic>
            <p:nvPicPr>
              <p:cNvPr id="6" name="그림 5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113E8EB8-B8DC-4810-B35F-93DA11FED7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1314" y="3629244"/>
                <a:ext cx="3333921" cy="2203563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A6EE20-F37D-41BC-81B0-64730420A7C7}"/>
                  </a:ext>
                </a:extLst>
              </p:cNvPr>
              <p:cNvSpPr txBox="1"/>
              <p:nvPr/>
            </p:nvSpPr>
            <p:spPr>
              <a:xfrm>
                <a:off x="7078316" y="6125403"/>
                <a:ext cx="3826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>
                    <a:latin typeface="DX경필명조B" panose="02010606000101010101" pitchFamily="2" charset="-127"/>
                    <a:ea typeface="DX경필명조B" panose="02010606000101010101" pitchFamily="2" charset="-127"/>
                  </a:rPr>
                  <a:t>불용어</a:t>
                </a:r>
                <a:r>
                  <a:rPr lang="ko-KR" altLang="en-US" dirty="0">
                    <a:latin typeface="DX경필명조B" panose="02010606000101010101" pitchFamily="2" charset="-127"/>
                    <a:ea typeface="DX경필명조B" panose="02010606000101010101" pitchFamily="2" charset="-127"/>
                  </a:rPr>
                  <a:t> 제거</a:t>
                </a:r>
                <a:r>
                  <a:rPr lang="en-US" altLang="ko-KR" dirty="0">
                    <a:latin typeface="DX경필명조B" panose="02010606000101010101" pitchFamily="2" charset="-127"/>
                    <a:ea typeface="DX경필명조B" panose="02010606000101010101" pitchFamily="2" charset="-127"/>
                  </a:rPr>
                  <a:t>!!</a:t>
                </a:r>
                <a:endParaRPr lang="ko-KR" altLang="en-US" dirty="0">
                  <a:latin typeface="DX경필명조B" panose="02010606000101010101" pitchFamily="2" charset="-127"/>
                  <a:ea typeface="DX경필명조B" panose="02010606000101010101" pitchFamily="2" charset="-127"/>
                </a:endParaRPr>
              </a:p>
            </p:txBody>
          </p:sp>
        </p:grpSp>
      </p:grpSp>
      <p:pic>
        <p:nvPicPr>
          <p:cNvPr id="12" name="그래픽 11" descr="구름">
            <a:extLst>
              <a:ext uri="{FF2B5EF4-FFF2-40B4-BE49-F238E27FC236}">
                <a16:creationId xmlns:a16="http://schemas.microsoft.com/office/drawing/2014/main" id="{F77CAB74-CEF2-4874-B130-25B932B07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1682" y="811851"/>
            <a:ext cx="914400" cy="914400"/>
          </a:xfrm>
          <a:prstGeom prst="rect">
            <a:avLst/>
          </a:prstGeom>
        </p:spPr>
      </p:pic>
      <p:pic>
        <p:nvPicPr>
          <p:cNvPr id="16" name="그래픽 15" descr="구름">
            <a:extLst>
              <a:ext uri="{FF2B5EF4-FFF2-40B4-BE49-F238E27FC236}">
                <a16:creationId xmlns:a16="http://schemas.microsoft.com/office/drawing/2014/main" id="{26110601-EBAC-472E-B4A0-4790BD89D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2070" y="1409796"/>
            <a:ext cx="1652905" cy="1652905"/>
          </a:xfrm>
          <a:prstGeom prst="rect">
            <a:avLst/>
          </a:prstGeom>
        </p:spPr>
      </p:pic>
      <p:pic>
        <p:nvPicPr>
          <p:cNvPr id="17" name="그래픽 16" descr="구름">
            <a:extLst>
              <a:ext uri="{FF2B5EF4-FFF2-40B4-BE49-F238E27FC236}">
                <a16:creationId xmlns:a16="http://schemas.microsoft.com/office/drawing/2014/main" id="{FA89E1FD-FBE6-4DB4-8597-739918318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880" y="1280967"/>
            <a:ext cx="914400" cy="914400"/>
          </a:xfrm>
          <a:prstGeom prst="rect">
            <a:avLst/>
          </a:prstGeom>
        </p:spPr>
      </p:pic>
      <p:pic>
        <p:nvPicPr>
          <p:cNvPr id="18" name="그래픽 17" descr="구름">
            <a:extLst>
              <a:ext uri="{FF2B5EF4-FFF2-40B4-BE49-F238E27FC236}">
                <a16:creationId xmlns:a16="http://schemas.microsoft.com/office/drawing/2014/main" id="{DCED9897-889E-4527-87B0-E682A52E1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090" y="1152525"/>
            <a:ext cx="914400" cy="914400"/>
          </a:xfrm>
          <a:prstGeom prst="rect">
            <a:avLst/>
          </a:prstGeom>
        </p:spPr>
      </p:pic>
      <p:pic>
        <p:nvPicPr>
          <p:cNvPr id="19" name="그래픽 18" descr="구름">
            <a:extLst>
              <a:ext uri="{FF2B5EF4-FFF2-40B4-BE49-F238E27FC236}">
                <a16:creationId xmlns:a16="http://schemas.microsoft.com/office/drawing/2014/main" id="{FAB933C0-5504-4E6D-807F-C5D314F1B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9520" y="182162"/>
            <a:ext cx="1352880" cy="1352880"/>
          </a:xfrm>
          <a:prstGeom prst="rect">
            <a:avLst/>
          </a:prstGeom>
        </p:spPr>
      </p:pic>
      <p:pic>
        <p:nvPicPr>
          <p:cNvPr id="20" name="그래픽 19" descr="구름">
            <a:extLst>
              <a:ext uri="{FF2B5EF4-FFF2-40B4-BE49-F238E27FC236}">
                <a16:creationId xmlns:a16="http://schemas.microsoft.com/office/drawing/2014/main" id="{001FFEFF-27F7-456A-947B-30989D7DD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4880" y="2905177"/>
            <a:ext cx="1287119" cy="1287119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2C652BC9-8304-4D25-A0BE-A6392E35D58D}"/>
              </a:ext>
            </a:extLst>
          </p:cNvPr>
          <p:cNvGrpSpPr/>
          <p:nvPr/>
        </p:nvGrpSpPr>
        <p:grpSpPr>
          <a:xfrm>
            <a:off x="11548439" y="1262195"/>
            <a:ext cx="1485310" cy="1485310"/>
            <a:chOff x="5988655" y="1920036"/>
            <a:chExt cx="1485310" cy="148531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6B99B4A-DCAE-42F0-8F79-75F87521ADA5}"/>
                </a:ext>
              </a:extLst>
            </p:cNvPr>
            <p:cNvGrpSpPr/>
            <p:nvPr/>
          </p:nvGrpSpPr>
          <p:grpSpPr>
            <a:xfrm>
              <a:off x="5988655" y="1920036"/>
              <a:ext cx="1485310" cy="1485310"/>
              <a:chOff x="6087898" y="1851338"/>
              <a:chExt cx="1485310" cy="1485310"/>
            </a:xfrm>
          </p:grpSpPr>
          <p:pic>
            <p:nvPicPr>
              <p:cNvPr id="21" name="그래픽 20" descr="Brontosaurus">
                <a:extLst>
                  <a:ext uri="{FF2B5EF4-FFF2-40B4-BE49-F238E27FC236}">
                    <a16:creationId xmlns:a16="http://schemas.microsoft.com/office/drawing/2014/main" id="{D21D406A-D688-4143-9FA0-18FC653006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6087898" y="1851338"/>
                <a:ext cx="1485310" cy="1485310"/>
              </a:xfrm>
              <a:prstGeom prst="rect">
                <a:avLst/>
              </a:prstGeom>
            </p:spPr>
          </p:pic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166C1BC1-3965-4945-B0BA-E0444FB456B6}"/>
                  </a:ext>
                </a:extLst>
              </p:cNvPr>
              <p:cNvSpPr/>
              <p:nvPr/>
            </p:nvSpPr>
            <p:spPr>
              <a:xfrm>
                <a:off x="6505575" y="2247900"/>
                <a:ext cx="482963" cy="409575"/>
              </a:xfrm>
              <a:custGeom>
                <a:avLst/>
                <a:gdLst>
                  <a:gd name="connsiteX0" fmla="*/ 38100 w 482963"/>
                  <a:gd name="connsiteY0" fmla="*/ 409575 h 409575"/>
                  <a:gd name="connsiteX1" fmla="*/ 19050 w 482963"/>
                  <a:gd name="connsiteY1" fmla="*/ 361950 h 409575"/>
                  <a:gd name="connsiteX2" fmla="*/ 0 w 482963"/>
                  <a:gd name="connsiteY2" fmla="*/ 304800 h 409575"/>
                  <a:gd name="connsiteX3" fmla="*/ 9525 w 482963"/>
                  <a:gd name="connsiteY3" fmla="*/ 200025 h 409575"/>
                  <a:gd name="connsiteX4" fmla="*/ 19050 w 482963"/>
                  <a:gd name="connsiteY4" fmla="*/ 171450 h 409575"/>
                  <a:gd name="connsiteX5" fmla="*/ 57150 w 482963"/>
                  <a:gd name="connsiteY5" fmla="*/ 152400 h 409575"/>
                  <a:gd name="connsiteX6" fmla="*/ 95250 w 482963"/>
                  <a:gd name="connsiteY6" fmla="*/ 142875 h 409575"/>
                  <a:gd name="connsiteX7" fmla="*/ 104775 w 482963"/>
                  <a:gd name="connsiteY7" fmla="*/ 38100 h 409575"/>
                  <a:gd name="connsiteX8" fmla="*/ 133350 w 482963"/>
                  <a:gd name="connsiteY8" fmla="*/ 19050 h 409575"/>
                  <a:gd name="connsiteX9" fmla="*/ 190500 w 482963"/>
                  <a:gd name="connsiteY9" fmla="*/ 0 h 409575"/>
                  <a:gd name="connsiteX10" fmla="*/ 257175 w 482963"/>
                  <a:gd name="connsiteY10" fmla="*/ 38100 h 409575"/>
                  <a:gd name="connsiteX11" fmla="*/ 276225 w 482963"/>
                  <a:gd name="connsiteY11" fmla="*/ 95250 h 409575"/>
                  <a:gd name="connsiteX12" fmla="*/ 342900 w 482963"/>
                  <a:gd name="connsiteY12" fmla="*/ 66675 h 409575"/>
                  <a:gd name="connsiteX13" fmla="*/ 400050 w 482963"/>
                  <a:gd name="connsiteY13" fmla="*/ 47625 h 409575"/>
                  <a:gd name="connsiteX14" fmla="*/ 476250 w 482963"/>
                  <a:gd name="connsiteY14" fmla="*/ 57150 h 409575"/>
                  <a:gd name="connsiteX15" fmla="*/ 466725 w 482963"/>
                  <a:gd name="connsiteY15" fmla="*/ 161925 h 409575"/>
                  <a:gd name="connsiteX16" fmla="*/ 457200 w 482963"/>
                  <a:gd name="connsiteY16" fmla="*/ 19050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82963" h="409575">
                    <a:moveTo>
                      <a:pt x="38100" y="409575"/>
                    </a:moveTo>
                    <a:cubicBezTo>
                      <a:pt x="31750" y="393700"/>
                      <a:pt x="24893" y="378018"/>
                      <a:pt x="19050" y="361950"/>
                    </a:cubicBezTo>
                    <a:cubicBezTo>
                      <a:pt x="12188" y="343079"/>
                      <a:pt x="0" y="304800"/>
                      <a:pt x="0" y="304800"/>
                    </a:cubicBezTo>
                    <a:cubicBezTo>
                      <a:pt x="3175" y="269875"/>
                      <a:pt x="4565" y="234742"/>
                      <a:pt x="9525" y="200025"/>
                    </a:cubicBezTo>
                    <a:cubicBezTo>
                      <a:pt x="10945" y="190086"/>
                      <a:pt x="11950" y="178550"/>
                      <a:pt x="19050" y="171450"/>
                    </a:cubicBezTo>
                    <a:cubicBezTo>
                      <a:pt x="29090" y="161410"/>
                      <a:pt x="43855" y="157386"/>
                      <a:pt x="57150" y="152400"/>
                    </a:cubicBezTo>
                    <a:cubicBezTo>
                      <a:pt x="69407" y="147803"/>
                      <a:pt x="82550" y="146050"/>
                      <a:pt x="95250" y="142875"/>
                    </a:cubicBezTo>
                    <a:cubicBezTo>
                      <a:pt x="98425" y="107950"/>
                      <a:pt x="94462" y="71618"/>
                      <a:pt x="104775" y="38100"/>
                    </a:cubicBezTo>
                    <a:cubicBezTo>
                      <a:pt x="108142" y="27159"/>
                      <a:pt x="122889" y="23699"/>
                      <a:pt x="133350" y="19050"/>
                    </a:cubicBezTo>
                    <a:cubicBezTo>
                      <a:pt x="151700" y="10895"/>
                      <a:pt x="190500" y="0"/>
                      <a:pt x="190500" y="0"/>
                    </a:cubicBezTo>
                    <a:cubicBezTo>
                      <a:pt x="234848" y="8870"/>
                      <a:pt x="239400" y="-1894"/>
                      <a:pt x="257175" y="38100"/>
                    </a:cubicBezTo>
                    <a:cubicBezTo>
                      <a:pt x="265330" y="56450"/>
                      <a:pt x="276225" y="95250"/>
                      <a:pt x="276225" y="95250"/>
                    </a:cubicBezTo>
                    <a:cubicBezTo>
                      <a:pt x="377011" y="70054"/>
                      <a:pt x="258327" y="104263"/>
                      <a:pt x="342900" y="66675"/>
                    </a:cubicBezTo>
                    <a:cubicBezTo>
                      <a:pt x="361250" y="58520"/>
                      <a:pt x="400050" y="47625"/>
                      <a:pt x="400050" y="47625"/>
                    </a:cubicBezTo>
                    <a:cubicBezTo>
                      <a:pt x="425450" y="50800"/>
                      <a:pt x="463352" y="35039"/>
                      <a:pt x="476250" y="57150"/>
                    </a:cubicBezTo>
                    <a:cubicBezTo>
                      <a:pt x="493920" y="87442"/>
                      <a:pt x="471685" y="127208"/>
                      <a:pt x="466725" y="161925"/>
                    </a:cubicBezTo>
                    <a:cubicBezTo>
                      <a:pt x="465305" y="171864"/>
                      <a:pt x="457200" y="190500"/>
                      <a:pt x="457200" y="19050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B96DAB2-F4BA-4198-A657-5B9C74F07CE7}"/>
                  </a:ext>
                </a:extLst>
              </p:cNvPr>
              <p:cNvSpPr/>
              <p:nvPr/>
            </p:nvSpPr>
            <p:spPr>
              <a:xfrm>
                <a:off x="6612606" y="2327293"/>
                <a:ext cx="435893" cy="342900"/>
              </a:xfrm>
              <a:custGeom>
                <a:avLst/>
                <a:gdLst>
                  <a:gd name="connsiteX0" fmla="*/ 73943 w 435893"/>
                  <a:gd name="connsiteY0" fmla="*/ 276225 h 342900"/>
                  <a:gd name="connsiteX1" fmla="*/ 26318 w 435893"/>
                  <a:gd name="connsiteY1" fmla="*/ 228600 h 342900"/>
                  <a:gd name="connsiteX2" fmla="*/ 7268 w 435893"/>
                  <a:gd name="connsiteY2" fmla="*/ 200025 h 342900"/>
                  <a:gd name="connsiteX3" fmla="*/ 45368 w 435893"/>
                  <a:gd name="connsiteY3" fmla="*/ 38100 h 342900"/>
                  <a:gd name="connsiteX4" fmla="*/ 83468 w 435893"/>
                  <a:gd name="connsiteY4" fmla="*/ 28575 h 342900"/>
                  <a:gd name="connsiteX5" fmla="*/ 131093 w 435893"/>
                  <a:gd name="connsiteY5" fmla="*/ 47625 h 342900"/>
                  <a:gd name="connsiteX6" fmla="*/ 159668 w 435893"/>
                  <a:gd name="connsiteY6" fmla="*/ 57150 h 342900"/>
                  <a:gd name="connsiteX7" fmla="*/ 178718 w 435893"/>
                  <a:gd name="connsiteY7" fmla="*/ 114300 h 342900"/>
                  <a:gd name="connsiteX8" fmla="*/ 207293 w 435893"/>
                  <a:gd name="connsiteY8" fmla="*/ 47625 h 342900"/>
                  <a:gd name="connsiteX9" fmla="*/ 235868 w 435893"/>
                  <a:gd name="connsiteY9" fmla="*/ 38100 h 342900"/>
                  <a:gd name="connsiteX10" fmla="*/ 264443 w 435893"/>
                  <a:gd name="connsiteY10" fmla="*/ 19050 h 342900"/>
                  <a:gd name="connsiteX11" fmla="*/ 321593 w 435893"/>
                  <a:gd name="connsiteY11" fmla="*/ 0 h 342900"/>
                  <a:gd name="connsiteX12" fmla="*/ 350168 w 435893"/>
                  <a:gd name="connsiteY12" fmla="*/ 9525 h 342900"/>
                  <a:gd name="connsiteX13" fmla="*/ 369218 w 435893"/>
                  <a:gd name="connsiteY13" fmla="*/ 161925 h 342900"/>
                  <a:gd name="connsiteX14" fmla="*/ 397793 w 435893"/>
                  <a:gd name="connsiteY14" fmla="*/ 152400 h 342900"/>
                  <a:gd name="connsiteX15" fmla="*/ 435893 w 435893"/>
                  <a:gd name="connsiteY15" fmla="*/ 209550 h 342900"/>
                  <a:gd name="connsiteX16" fmla="*/ 416843 w 435893"/>
                  <a:gd name="connsiteY16" fmla="*/ 295275 h 342900"/>
                  <a:gd name="connsiteX17" fmla="*/ 397793 w 435893"/>
                  <a:gd name="connsiteY17" fmla="*/ 323850 h 342900"/>
                  <a:gd name="connsiteX18" fmla="*/ 369218 w 435893"/>
                  <a:gd name="connsiteY18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5893" h="342900">
                    <a:moveTo>
                      <a:pt x="73943" y="276225"/>
                    </a:moveTo>
                    <a:cubicBezTo>
                      <a:pt x="58068" y="260350"/>
                      <a:pt x="41102" y="245496"/>
                      <a:pt x="26318" y="228600"/>
                    </a:cubicBezTo>
                    <a:cubicBezTo>
                      <a:pt x="18780" y="219985"/>
                      <a:pt x="7903" y="211455"/>
                      <a:pt x="7268" y="200025"/>
                    </a:cubicBezTo>
                    <a:cubicBezTo>
                      <a:pt x="2813" y="119839"/>
                      <a:pt x="-19386" y="65852"/>
                      <a:pt x="45368" y="38100"/>
                    </a:cubicBezTo>
                    <a:cubicBezTo>
                      <a:pt x="57400" y="32943"/>
                      <a:pt x="70768" y="31750"/>
                      <a:pt x="83468" y="28575"/>
                    </a:cubicBezTo>
                    <a:cubicBezTo>
                      <a:pt x="99343" y="34925"/>
                      <a:pt x="115084" y="41622"/>
                      <a:pt x="131093" y="47625"/>
                    </a:cubicBezTo>
                    <a:cubicBezTo>
                      <a:pt x="140494" y="51150"/>
                      <a:pt x="153832" y="48980"/>
                      <a:pt x="159668" y="57150"/>
                    </a:cubicBezTo>
                    <a:cubicBezTo>
                      <a:pt x="171340" y="73490"/>
                      <a:pt x="178718" y="114300"/>
                      <a:pt x="178718" y="114300"/>
                    </a:cubicBezTo>
                    <a:cubicBezTo>
                      <a:pt x="184438" y="91421"/>
                      <a:pt x="186737" y="64070"/>
                      <a:pt x="207293" y="47625"/>
                    </a:cubicBezTo>
                    <a:cubicBezTo>
                      <a:pt x="215133" y="41353"/>
                      <a:pt x="226888" y="42590"/>
                      <a:pt x="235868" y="38100"/>
                    </a:cubicBezTo>
                    <a:cubicBezTo>
                      <a:pt x="246107" y="32980"/>
                      <a:pt x="253982" y="23699"/>
                      <a:pt x="264443" y="19050"/>
                    </a:cubicBezTo>
                    <a:cubicBezTo>
                      <a:pt x="282793" y="10895"/>
                      <a:pt x="321593" y="0"/>
                      <a:pt x="321593" y="0"/>
                    </a:cubicBezTo>
                    <a:cubicBezTo>
                      <a:pt x="331118" y="3175"/>
                      <a:pt x="348923" y="-438"/>
                      <a:pt x="350168" y="9525"/>
                    </a:cubicBezTo>
                    <a:cubicBezTo>
                      <a:pt x="370554" y="172611"/>
                      <a:pt x="288929" y="135162"/>
                      <a:pt x="369218" y="161925"/>
                    </a:cubicBezTo>
                    <a:cubicBezTo>
                      <a:pt x="378743" y="158750"/>
                      <a:pt x="387889" y="150749"/>
                      <a:pt x="397793" y="152400"/>
                    </a:cubicBezTo>
                    <a:cubicBezTo>
                      <a:pt x="432112" y="158120"/>
                      <a:pt x="429478" y="183892"/>
                      <a:pt x="435893" y="209550"/>
                    </a:cubicBezTo>
                    <a:cubicBezTo>
                      <a:pt x="432235" y="231500"/>
                      <a:pt x="428567" y="271827"/>
                      <a:pt x="416843" y="295275"/>
                    </a:cubicBezTo>
                    <a:cubicBezTo>
                      <a:pt x="411723" y="305514"/>
                      <a:pt x="405888" y="315755"/>
                      <a:pt x="397793" y="323850"/>
                    </a:cubicBezTo>
                    <a:cubicBezTo>
                      <a:pt x="389698" y="331945"/>
                      <a:pt x="369218" y="342900"/>
                      <a:pt x="369218" y="34290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81CE26C9-1CDB-4A59-8718-0CA339E4A7B3}"/>
                </a:ext>
              </a:extLst>
            </p:cNvPr>
            <p:cNvSpPr/>
            <p:nvPr/>
          </p:nvSpPr>
          <p:spPr>
            <a:xfrm>
              <a:off x="6772275" y="2190750"/>
              <a:ext cx="247650" cy="66675"/>
            </a:xfrm>
            <a:custGeom>
              <a:avLst/>
              <a:gdLst>
                <a:gd name="connsiteX0" fmla="*/ 0 w 247650"/>
                <a:gd name="connsiteY0" fmla="*/ 0 h 66675"/>
                <a:gd name="connsiteX1" fmla="*/ 66675 w 247650"/>
                <a:gd name="connsiteY1" fmla="*/ 9525 h 66675"/>
                <a:gd name="connsiteX2" fmla="*/ 152400 w 247650"/>
                <a:gd name="connsiteY2" fmla="*/ 38100 h 66675"/>
                <a:gd name="connsiteX3" fmla="*/ 180975 w 247650"/>
                <a:gd name="connsiteY3" fmla="*/ 47625 h 66675"/>
                <a:gd name="connsiteX4" fmla="*/ 247650 w 247650"/>
                <a:gd name="connsiteY4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66675">
                  <a:moveTo>
                    <a:pt x="0" y="0"/>
                  </a:moveTo>
                  <a:cubicBezTo>
                    <a:pt x="22225" y="3175"/>
                    <a:pt x="44799" y="4477"/>
                    <a:pt x="66675" y="9525"/>
                  </a:cubicBezTo>
                  <a:lnTo>
                    <a:pt x="152400" y="38100"/>
                  </a:lnTo>
                  <a:cubicBezTo>
                    <a:pt x="161925" y="41275"/>
                    <a:pt x="171130" y="45656"/>
                    <a:pt x="180975" y="47625"/>
                  </a:cubicBezTo>
                  <a:cubicBezTo>
                    <a:pt x="235562" y="58542"/>
                    <a:pt x="214120" y="49910"/>
                    <a:pt x="247650" y="666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14228ED-4900-413D-AA86-448EFDCAB890}"/>
                </a:ext>
              </a:extLst>
            </p:cNvPr>
            <p:cNvSpPr/>
            <p:nvPr/>
          </p:nvSpPr>
          <p:spPr>
            <a:xfrm>
              <a:off x="6829425" y="2133600"/>
              <a:ext cx="200025" cy="85725"/>
            </a:xfrm>
            <a:custGeom>
              <a:avLst/>
              <a:gdLst>
                <a:gd name="connsiteX0" fmla="*/ 0 w 200025"/>
                <a:gd name="connsiteY0" fmla="*/ 0 h 85725"/>
                <a:gd name="connsiteX1" fmla="*/ 123825 w 200025"/>
                <a:gd name="connsiteY1" fmla="*/ 28575 h 85725"/>
                <a:gd name="connsiteX2" fmla="*/ 152400 w 200025"/>
                <a:gd name="connsiteY2" fmla="*/ 38100 h 85725"/>
                <a:gd name="connsiteX3" fmla="*/ 180975 w 200025"/>
                <a:gd name="connsiteY3" fmla="*/ 57150 h 85725"/>
                <a:gd name="connsiteX4" fmla="*/ 200025 w 200025"/>
                <a:gd name="connsiteY4" fmla="*/ 857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85725">
                  <a:moveTo>
                    <a:pt x="0" y="0"/>
                  </a:moveTo>
                  <a:cubicBezTo>
                    <a:pt x="86554" y="12365"/>
                    <a:pt x="45376" y="2425"/>
                    <a:pt x="123825" y="28575"/>
                  </a:cubicBezTo>
                  <a:cubicBezTo>
                    <a:pt x="133350" y="31750"/>
                    <a:pt x="144046" y="32531"/>
                    <a:pt x="152400" y="38100"/>
                  </a:cubicBezTo>
                  <a:lnTo>
                    <a:pt x="180975" y="57150"/>
                  </a:lnTo>
                  <a:lnTo>
                    <a:pt x="200025" y="8572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016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4 -0.00555 L -0.0664 -0.00555 C -0.06823 -0.01319 -0.07018 -0.02361 -0.07265 -0.03148 C -0.0733 -0.03333 -0.07383 -0.03565 -0.07474 -0.03704 C -0.07682 -0.04005 -0.08333 -0.04329 -0.08515 -0.04444 L -0.08828 -0.0463 L -0.09153 -0.04815 C -0.09284 -0.05 -0.09414 -0.05208 -0.09557 -0.0537 C -0.09739 -0.05532 -0.1026 -0.05694 -0.1039 -0.05741 C -0.10807 -0.05671 -0.1125 -0.05764 -0.1164 -0.05555 C -0.11771 -0.05486 -0.11797 -0.05185 -0.11849 -0.05 C -0.12096 -0.04236 -0.12096 -0.04051 -0.12265 -0.03148 C -0.12304 -0.02963 -0.12265 -0.02639 -0.12369 -0.02592 L -0.12682 -0.02407 C -0.12786 -0.02222 -0.12877 -0.01967 -0.12994 -0.01852 C -0.13203 -0.01643 -0.13776 -0.01412 -0.14036 -0.01296 C -0.1414 -0.01157 -0.14935 -0.00278 -0.15078 -1.11111E-6 C -0.15169 0.00162 -0.15195 0.00417 -0.15286 0.00556 C -0.15481 0.00857 -0.15703 0.01065 -0.15911 0.01296 L -0.16536 0.02037 C -0.1664 0.02176 -0.16731 0.02338 -0.16849 0.02408 L -0.17161 0.02593 C -0.17265 0.02778 -0.17356 0.03009 -0.17474 0.03148 C -0.17578 0.03264 -0.17695 0.03264 -0.17786 0.03333 C -0.17903 0.03449 -0.17994 0.03611 -0.18099 0.03704 C -0.18203 0.03796 -0.1832 0.0382 -0.18411 0.03889 C -0.18528 0.04005 -0.18619 0.0419 -0.18724 0.04259 C -0.18867 0.04375 -0.1901 0.04375 -0.1914 0.04445 C -0.19362 0.0456 -0.19765 0.04815 -0.19765 0.04815 C -0.19869 0.04769 -0.20377 0.04583 -0.20494 0.04445 C -0.20716 0.04236 -0.20885 0.03843 -0.21119 0.03704 C -0.22617 0.02824 -0.21067 0.03704 -0.22161 0.03148 C -0.23216 0.02616 -0.21588 0.03357 -0.2289 0.02778 C -0.22994 0.02662 -0.23099 0.025 -0.23203 0.02408 C -0.23411 0.02245 -0.23646 0.02269 -0.23828 0.02037 C -0.24726 0.00972 -0.23593 0.02245 -0.24453 0.01482 C -0.25182 0.00857 -0.24323 0.0132 -0.25182 0.00926 C -0.25638 0.00417 -0.25781 0.00162 -0.26224 -0.00185 C -0.26328 -0.00255 -0.26445 -0.00278 -0.26536 -0.0037 C -0.27591 -0.01296 -0.25989 -0.00139 -0.27265 -0.01111 C -0.27591 -0.01342 -0.28177 -0.01528 -0.28411 -0.01667 L -0.29036 -0.02037 C -0.2914 -0.02083 -0.29258 -0.02106 -0.29349 -0.02222 C -0.29791 -0.02685 -0.29778 -0.02755 -0.30182 -0.02963 C -0.30468 -0.03102 -0.31015 -0.03333 -0.31015 -0.03333 C -0.31224 -0.03264 -0.31445 -0.03217 -0.3164 -0.03148 C -0.31758 -0.03102 -0.31849 -0.03009 -0.31953 -0.02963 C -0.32096 -0.02893 -0.32239 -0.02824 -0.32369 -0.02778 C -0.32786 -0.02824 -0.33203 -0.02963 -0.33619 -0.02963 C -0.34323 -0.02963 -0.34388 -0.0287 -0.34869 -0.02592 C -0.34948 -0.02407 -0.35039 -0.02245 -0.35078 -0.02037 C -0.35169 -0.01667 -0.35286 -0.00926 -0.35286 -0.00926 C -0.35377 0.00162 -0.35403 0.00787 -0.35599 0.01852 L -0.35807 0.02963 C -0.35846 0.03148 -0.35898 0.03333 -0.35911 0.03519 C -0.36093 0.05093 -0.35937 0.03866 -0.36224 0.05741 C -0.36263 0.05995 -0.36289 0.0625 -0.36328 0.06482 C -0.36367 0.06667 -0.36406 0.06852 -0.36432 0.07037 C -0.36562 0.07824 -0.36666 0.08935 -0.36744 0.0963 C -0.36784 0.09954 -0.36758 0.10301 -0.36849 0.10556 C -0.37135 0.11296 -0.37122 0.11181 -0.37265 0.12222 C -0.37343 0.12732 -0.37422 0.13218 -0.37474 0.13704 C -0.37643 0.15139 -0.37539 0.14329 -0.37786 0.16111 C -0.37825 0.16366 -0.37851 0.1662 -0.3789 0.16852 C -0.37968 0.17292 -0.38034 0.17732 -0.38099 0.18148 C -0.38164 0.18519 -0.38281 0.18889 -0.38307 0.19259 C -0.38346 0.1963 -0.38359 0.20023 -0.38411 0.2037 C -0.38463 0.20695 -0.38567 0.20995 -0.38619 0.21296 C -0.38828 0.22477 -0.38802 0.22662 -0.38932 0.23704 C -0.38971 0.23958 -0.3901 0.24213 -0.39036 0.24445 C -0.39088 0.25255 -0.39153 0.26412 -0.39244 0.27222 C -0.39271 0.27431 -0.39323 0.27593 -0.39349 0.27778 C -0.39401 0.28033 -0.39401 0.28287 -0.39453 0.28519 C -0.39505 0.28727 -0.39596 0.28889 -0.39661 0.29074 C -0.39804 0.30046 -0.39804 0.30278 -0.40182 0.31296 C -0.4026 0.31482 -0.40338 0.31667 -0.4039 0.31852 C -0.40442 0.32037 -0.40455 0.32245 -0.40494 0.32408 C -0.40651 0.3294 -0.40794 0.33125 -0.41015 0.33519 C -0.41263 0.34792 -0.40924 0.3331 -0.4164 0.35 C -0.41718 0.35162 -0.41692 0.35394 -0.41744 0.35556 C -0.41836 0.35787 -0.41966 0.35926 -0.42057 0.36111 C -0.42356 0.36759 -0.42213 0.36759 -0.42578 0.37408 C -0.42669 0.3757 -0.42786 0.37662 -0.4289 0.37778 C -0.42968 0.37963 -0.43008 0.38195 -0.43099 0.38333 C -0.43294 0.38634 -0.43528 0.3882 -0.43724 0.39074 C -0.43867 0.39259 -0.4401 0.39445 -0.4414 0.3963 C -0.44258 0.39815 -0.44349 0.40023 -0.44453 0.40185 C -0.44557 0.40347 -0.44674 0.4044 -0.44765 0.40556 C -0.44909 0.40741 -0.45039 0.40972 -0.45182 0.41111 C -0.45286 0.41227 -0.45403 0.41204 -0.45494 0.41296 C -0.45716 0.41528 -0.45911 0.41806 -0.46119 0.42037 C -0.46224 0.42176 -0.46315 0.42338 -0.46432 0.42408 L -0.46744 0.42616 C -0.48203 0.42546 -0.49674 0.42523 -0.51133 0.42408 C -0.51302 0.42408 -0.5164 0.4206 -0.51744 0.41852 C -0.52526 0.40486 -0.5164 0.4162 -0.52369 0.40741 L -0.52682 0.39074 C -0.52721 0.38889 -0.52734 0.38681 -0.52786 0.38519 C -0.52864 0.38333 -0.52942 0.38171 -0.53008 0.37963 C -0.53047 0.37801 -0.53073 0.37616 -0.53099 0.37408 C -0.53151 0.37176 -0.53151 0.36898 -0.53203 0.36667 C -0.5332 0.36273 -0.53541 0.35995 -0.53619 0.35556 C -0.53698 0.35185 -0.53711 0.34769 -0.53841 0.34445 C -0.5414 0.33634 -0.53971 0.34074 -0.54362 0.33148 C -0.54388 0.32778 -0.54414 0.32408 -0.54453 0.32037 C -0.54518 0.3162 -0.54661 0.31111 -0.54765 0.30741 C -0.5483 0.30556 -0.54909 0.3037 -0.54974 0.30185 C -0.55026 0.29838 -0.55078 0.29097 -0.55182 0.28704 C -0.55416 0.27917 -0.5539 0.28449 -0.55494 0.27593 C -0.55638 0.26551 -0.55599 0.26134 -0.55703 0.25 C -0.55768 0.24445 -0.55924 0.23658 -0.56015 0.23148 C -0.56054 0.22963 -0.56067 0.22755 -0.56119 0.22593 C -0.56198 0.22408 -0.56276 0.22245 -0.56328 0.22037 C -0.56771 0.20509 -0.56054 0.22523 -0.5664 0.20926 C -0.56718 0.20463 -0.56731 0.19977 -0.56953 0.1963 C -0.57083 0.19468 -0.57239 0.19398 -0.57369 0.19259 L -0.57786 0.18148 C -0.57864 0.17963 -0.57955 0.17801 -0.57994 0.17593 C -0.58151 0.16829 -0.58047 0.17199 -0.58307 0.16482 C -0.58346 0.1625 -0.58359 0.15972 -0.58411 0.15741 C -0.58815 0.14352 -0.58724 0.15 -0.5914 0.14074 C -0.59961 0.12338 -0.58828 0.14653 -0.59453 0.12963 C -0.59544 0.12755 -0.59674 0.12616 -0.59765 0.12408 C -0.59856 0.12245 -0.59909 0.12037 -0.59974 0.11852 C -0.60039 0.11482 -0.60104 0.10926 -0.60182 0.10556 C -0.60247 0.10301 -0.60325 0.1007 -0.6039 0.09815 C -0.60455 0.0963 -0.6056 0.09468 -0.60599 0.09259 C -0.6069 0.08912 -0.60716 0.08495 -0.60807 0.08148 C -0.60885 0.07917 -0.60963 0.07662 -0.61015 0.07408 C -0.61067 0.07176 -0.61067 0.06898 -0.61119 0.06667 C -0.61172 0.06458 -0.61276 0.0632 -0.61328 0.06111 C -0.6138 0.05949 -0.61367 0.05695 -0.61432 0.05556 C -0.622 0.04213 -0.62044 0.04769 -0.62682 0.04074 C -0.6358 0.03125 -0.62994 0.03519 -0.63619 0.03148 C -0.64036 0.02037 -0.63567 0.03102 -0.64349 0.02222 C -0.64648 0.01898 -0.64948 0.01551 -0.65182 0.01111 C -0.65468 0.00625 -0.65755 -0.00023 -0.66119 -0.0037 C -0.66224 -0.0044 -0.66328 -0.00486 -0.66432 -0.00555 C -0.66536 -0.00741 -0.66627 -0.00949 -0.66744 -0.01111 C -0.67174 -0.01643 -0.67448 -0.01528 -0.67994 -0.01667 C -0.68711 -0.02083 -0.67838 -0.01597 -0.68932 -0.02037 C -0.69049 -0.02083 -0.6914 -0.02176 -0.69244 -0.02222 C -0.69453 -0.02292 -0.69661 -0.02338 -0.69869 -0.02407 C -0.70117 -0.02338 -0.7056 -0.02268 -0.70807 -0.02037 C -0.70924 -0.01921 -0.71028 -0.01805 -0.71119 -0.01667 C -0.71237 -0.01481 -0.71328 -0.01296 -0.71432 -0.01111 C -0.71692 0.00232 -0.7138 -0.01435 -0.7164 0.00185 C -0.71758 0.0088 -0.71966 0.0169 -0.72161 0.02222 C -0.72304 0.02593 -0.725 0.02917 -0.72578 0.03333 C -0.72669 0.03796 -0.72695 0.04097 -0.7289 0.04445 C -0.72981 0.04607 -0.73112 0.04699 -0.73203 0.04815 C -0.74114 0.05972 -0.73203 0.04884 -0.73932 0.05741 C -0.74427 0.07037 -0.73776 0.05533 -0.74661 0.06667 C -0.74765 0.06806 -0.74778 0.07083 -0.74869 0.07222 C -0.74961 0.07361 -0.75091 0.07338 -0.75182 0.07408 C -0.75573 0.07755 -0.7556 0.07986 -0.75911 0.08519 C -0.76015 0.08681 -0.76133 0.0875 -0.76224 0.08889 C -0.76341 0.09074 -0.76419 0.09329 -0.76536 0.09445 C -0.76731 0.09653 -0.77174 0.09815 -0.77174 0.09815 C -0.77265 0.1 -0.7733 0.10324 -0.77474 0.1037 C -0.77825 0.10509 -0.78164 0.10185 -0.78411 0.09815 C -0.78528 0.09653 -0.78646 0.09468 -0.78724 0.09259 C -0.7888 0.08912 -0.7901 0.08519 -0.7914 0.08148 L -0.79349 0.07593 C -0.79427 0.07408 -0.79466 0.07176 -0.79557 0.07037 C -0.79739 0.06806 -0.79922 0.06574 -0.80078 0.06296 C -0.80169 0.06158 -0.80221 0.05926 -0.80286 0.05741 C -0.80534 0.05185 -0.80807 0.04676 -0.81015 0.04074 C -0.81523 0.02755 -0.81263 0.03287 -0.81744 0.02408 C -0.81862 0.01852 -0.81836 0.01783 -0.82057 0.01296 C -0.82161 0.01111 -0.82291 0.00949 -0.82369 0.00741 C -0.82526 0.00394 -0.82617 -0.00046 -0.82786 -0.0037 C -0.8289 -0.00555 -0.83021 -0.00717 -0.83099 -0.00926 C -0.8319 -0.01134 -0.83255 -0.01412 -0.83307 -0.01667 C -0.83359 -0.01829 -0.83359 -0.0206 -0.83411 -0.02222 C -0.83502 -0.0243 -0.83633 -0.02569 -0.83724 -0.02778 C -0.83815 -0.0294 -0.83854 -0.03148 -0.83932 -0.03333 C -0.84271 -0.04028 -0.84297 -0.04005 -0.84661 -0.04444 C -0.84752 -0.04884 -0.84778 -0.05185 -0.84974 -0.05555 C -0.85065 -0.05717 -0.85208 -0.05764 -0.85286 -0.05926 C -0.85416 -0.06134 -0.85508 -0.06412 -0.85599 -0.06667 C -0.85677 -0.06852 -0.85716 -0.0706 -0.85807 -0.07222 C -0.86002 -0.075 -0.86263 -0.07639 -0.86432 -0.07963 C -0.86666 -0.08356 -0.86771 -0.08634 -0.87057 -0.08889 C -0.87226 -0.09028 -0.87409 -0.0912 -0.87578 -0.09259 C -0.87812 -0.09653 -0.87916 -0.0993 -0.88203 -0.10185 C -0.88307 -0.10278 -0.88424 -0.10278 -0.88515 -0.1037 C -0.88633 -0.10463 -0.88724 -0.10648 -0.88828 -0.10741 C -0.89284 -0.11088 -0.89453 -0.11065 -0.89869 -0.11296 C -0.89987 -0.11342 -0.90078 -0.11412 -0.90182 -0.11481 C -0.91302 -0.11412 -0.92409 -0.11389 -0.93515 -0.11296 C -0.93763 -0.11273 -0.9401 -0.11111 -0.94244 -0.11111 C -0.95299 -0.11111 -0.96328 -0.11227 -0.97369 -0.11296 C -0.97552 -0.11342 -0.97721 -0.11435 -0.9789 -0.11481 C -0.98177 -0.11551 -0.9845 -0.11574 -0.98724 -0.11667 C -0.98841 -0.1169 -0.98932 -0.11805 -0.99036 -0.11852 C -0.99218 -0.11921 -0.99388 -0.11991 -0.99557 -0.12037 C -0.99909 -0.12106 -1.0026 -0.1213 -1.00599 -0.12222 C -1.00781 -0.12268 -1.00937 -0.12315 -1.0112 -0.12407 C -1.01328 -0.125 -1.01745 -0.12778 -1.01745 -0.12778 C -1.0181 -0.12963 -1.01901 -0.13125 -1.01953 -0.13333 C -1.02005 -0.13565 -1.02018 -0.13819 -1.02057 -0.14074 C -1.0233 -0.16366 -1.02135 -0.15255 -1.0237 -0.16481 C -1.0233 -0.16782 -1.02356 -0.1713 -1.02265 -0.17407 C -1.02109 -0.17801 -1.01784 -0.175 -1.0164 -0.17407 C -1.0138 -0.16944 -1.01224 -0.16574 -1.00911 -0.16296 C -1.00807 -0.16204 -1.00494 -0.16111 -1.00599 -0.16111 C -1.00807 -0.16111 -1.01224 -0.16296 -1.01224 -0.16296 L -1.01224 -0.16296 L -1.01224 -0.16296 " pathEditMode="relative" ptsTypes="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5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211 -0.05463 L -0.41211 -0.0544 C -0.41628 -0.06204 -0.41992 -0.07014 -0.42435 -0.07639 C -0.42578 -0.07848 -0.428 -0.07778 -0.42956 -0.07963 C -0.44154 -0.09237 -0.42357 -0.0801 -0.43828 -0.08889 C -0.43945 -0.0919 -0.44037 -0.09561 -0.4418 -0.09815 C -0.44518 -0.10417 -0.44805 -0.10487 -0.45234 -0.10741 C -0.45352 -0.11065 -0.4543 -0.11413 -0.45573 -0.11667 C -0.46107 -0.12616 -0.4655 -0.12408 -0.47318 -0.12593 C -0.47617 -0.12408 -0.47943 -0.12315 -0.4819 -0.11991 C -0.48359 -0.1176 -0.48412 -0.11343 -0.48542 -0.11065 C -0.48646 -0.10834 -0.48776 -0.10649 -0.48893 -0.1044 C -0.49219 -0.08658 -0.48841 -0.10255 -0.49414 -0.08889 C -0.50352 -0.06667 -0.49662 -0.07292 -0.50638 -0.06713 C -0.50755 -0.06413 -0.5082 -0.06019 -0.5099 -0.05788 C -0.51133 -0.05579 -0.51341 -0.05625 -0.5151 -0.05463 C -0.53164 -0.04005 -0.50378 -0.05834 -0.53073 -0.04237 C -0.54336 -0.03496 -0.5276 -0.04399 -0.54297 -0.03612 C -0.54479 -0.03519 -0.54649 -0.03403 -0.54818 -0.03311 C -0.55052 -0.03195 -0.55287 -0.03125 -0.55521 -0.02987 C -0.55872 -0.02801 -0.56211 -0.0257 -0.56563 -0.02362 C -0.56745 -0.02269 -0.56914 -0.0213 -0.57083 -0.02061 L -0.57956 -0.0176 C -0.59141 -0.02454 -0.57865 -0.01482 -0.58828 -0.02987 C -0.59154 -0.03473 -0.59479 -0.04005 -0.59883 -0.04237 C -0.60234 -0.04445 -0.60625 -0.04491 -0.60925 -0.04862 C -0.62539 -0.0676 -0.6056 -0.04329 -0.61797 -0.06088 C -0.61966 -0.0632 -0.62149 -0.06505 -0.62318 -0.06713 C -0.62552 -0.07014 -0.628 -0.07315 -0.63021 -0.07639 C -0.63151 -0.07825 -0.63216 -0.08125 -0.63372 -0.08264 C -0.63698 -0.08565 -0.64063 -0.08681 -0.64414 -0.08889 C -0.64583 -0.08982 -0.64779 -0.09005 -0.64935 -0.0919 C -0.65117 -0.09399 -0.65274 -0.09653 -0.65456 -0.09815 C -0.65794 -0.1007 -0.6651 -0.1044 -0.6651 -0.10417 C -0.6668 -0.10649 -0.66823 -0.11019 -0.67031 -0.11065 C -0.67643 -0.11158 -0.68216 -0.10764 -0.68776 -0.1044 C -0.68828 -0.10116 -0.68828 -0.09769 -0.68945 -0.09514 C -0.69193 -0.08959 -0.69649 -0.08774 -0.7 -0.08565 C -0.70117 -0.08264 -0.70313 -0.0801 -0.70339 -0.07639 C -0.70417 -0.06829 -0.70052 -0.06088 -0.69818 -0.05463 C -0.7 -0.05278 -0.70156 -0.05 -0.70339 -0.04862 C -0.70677 -0.04584 -0.71393 -0.04237 -0.71393 -0.04213 C -0.7151 -0.0382 -0.71641 -0.03426 -0.71745 -0.02987 C -0.7181 -0.02686 -0.71797 -0.02315 -0.71914 -0.02061 C -0.72044 -0.01783 -0.72279 -0.0169 -0.72435 -0.01436 C -0.74154 0.01087 -0.7194 -0.02014 -0.73307 0.00416 C -0.73464 0.00671 -0.73659 0.00833 -0.73828 0.01041 C -0.74766 0.03518 -0.73542 0.00532 -0.74701 0.02592 C -0.74857 0.02847 -0.74909 0.03263 -0.75052 0.03518 C -0.75195 0.03773 -0.75417 0.03888 -0.75573 0.04143 C -0.75885 0.04629 -0.76224 0.05069 -0.76445 0.05694 C -0.7668 0.06319 -0.76797 0.07129 -0.77149 0.07546 C -0.77813 0.08333 -0.77526 0.07916 -0.78021 0.08796 C -0.78372 0.10648 -0.77904 0.09004 -0.78711 0.10023 C -0.78984 0.1037 -0.79141 0.10949 -0.79414 0.11273 L -0.79935 0.11898 C -0.8 0.12291 -0.79935 0.12847 -0.80117 0.13125 C -0.80391 0.13564 -0.81159 0.1375 -0.81159 0.13773 C -0.81276 0.1405 -0.81328 0.1449 -0.8151 0.14675 C -0.81823 0.15023 -0.82552 0.153 -0.82552 0.15324 C -0.82669 0.15509 -0.82774 0.1574 -0.82904 0.15925 C -0.83242 0.16365 -0.83945 0.17152 -0.83945 0.17175 C -0.84063 0.17476 -0.84206 0.17754 -0.84297 0.18078 C -0.8444 0.1868 -0.84531 0.19328 -0.84649 0.19953 C -0.84701 0.20254 -0.84779 0.20555 -0.84818 0.20879 C -0.84883 0.21296 -0.84922 0.21712 -0.85 0.22129 C -0.85104 0.22754 -0.85221 0.23356 -0.85339 0.23981 C -0.85404 0.24282 -0.85417 0.24629 -0.85521 0.24907 C -0.85638 0.25231 -0.85716 0.25578 -0.85872 0.25833 C -0.86771 0.27453 -0.86042 0.25555 -0.86745 0.27083 C -0.86875 0.27361 -0.86927 0.27777 -0.87083 0.28009 C -0.87227 0.28217 -0.87604 0.28333 -0.87604 0.28356 L -0.87435 0.28333 " pathEditMode="relative" rAng="0" ptsTypes="AAAAAAAAAAAAAAAAAAAAAAAAAAAAAAAAAAAAAAAAAAAAAAAAAAAAAAAAAAAAAAAAAAAAAAAAA">
                                      <p:cBhvr>
                                        <p:cTn id="8" dur="2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03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E08F41-683B-47C3-B2C0-EE43CD84161F}"/>
              </a:ext>
            </a:extLst>
          </p:cNvPr>
          <p:cNvSpPr txBox="1"/>
          <p:nvPr/>
        </p:nvSpPr>
        <p:spPr>
          <a:xfrm>
            <a:off x="324090" y="254642"/>
            <a:ext cx="3578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4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및 의의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9AEE39D9-18F9-40E1-AA6C-B10F9DD40603}"/>
                  </a:ext>
                </a:extLst>
              </p14:cNvPr>
              <p14:cNvContentPartPr/>
              <p14:nvPr/>
            </p14:nvContentPartPr>
            <p14:xfrm>
              <a:off x="5972115" y="6257865"/>
              <a:ext cx="360" cy="360"/>
            </p14:xfrm>
          </p:contentPart>
        </mc:Choice>
        <mc:Fallback xmlns=""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9AEE39D9-18F9-40E1-AA6C-B10F9DD406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4115" y="62398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0" name="잉크 139">
                <a:extLst>
                  <a:ext uri="{FF2B5EF4-FFF2-40B4-BE49-F238E27FC236}">
                    <a16:creationId xmlns:a16="http://schemas.microsoft.com/office/drawing/2014/main" id="{0C5E1DDD-2901-4E6C-8F48-ABB474B7B12E}"/>
                  </a:ext>
                </a:extLst>
              </p14:cNvPr>
              <p14:cNvContentPartPr/>
              <p14:nvPr/>
            </p14:nvContentPartPr>
            <p14:xfrm>
              <a:off x="10267995" y="104775"/>
              <a:ext cx="1762560" cy="1505520"/>
            </p14:xfrm>
          </p:contentPart>
        </mc:Choice>
        <mc:Fallback xmlns="">
          <p:pic>
            <p:nvPicPr>
              <p:cNvPr id="140" name="잉크 139">
                <a:extLst>
                  <a:ext uri="{FF2B5EF4-FFF2-40B4-BE49-F238E27FC236}">
                    <a16:creationId xmlns:a16="http://schemas.microsoft.com/office/drawing/2014/main" id="{0C5E1DDD-2901-4E6C-8F48-ABB474B7B1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04995" y="41775"/>
                <a:ext cx="1888200" cy="16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1" name="잉크 140">
                <a:extLst>
                  <a:ext uri="{FF2B5EF4-FFF2-40B4-BE49-F238E27FC236}">
                    <a16:creationId xmlns:a16="http://schemas.microsoft.com/office/drawing/2014/main" id="{DF0DA579-8E5B-45E9-B7D0-93DAD7101AA3}"/>
                  </a:ext>
                </a:extLst>
              </p14:cNvPr>
              <p14:cNvContentPartPr/>
              <p14:nvPr/>
            </p14:nvContentPartPr>
            <p14:xfrm>
              <a:off x="10325235" y="-66585"/>
              <a:ext cx="1858320" cy="790920"/>
            </p14:xfrm>
          </p:contentPart>
        </mc:Choice>
        <mc:Fallback xmlns="">
          <p:pic>
            <p:nvPicPr>
              <p:cNvPr id="141" name="잉크 140">
                <a:extLst>
                  <a:ext uri="{FF2B5EF4-FFF2-40B4-BE49-F238E27FC236}">
                    <a16:creationId xmlns:a16="http://schemas.microsoft.com/office/drawing/2014/main" id="{DF0DA579-8E5B-45E9-B7D0-93DAD7101A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62235" y="-129585"/>
                <a:ext cx="1983960" cy="9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2" name="잉크 141">
                <a:extLst>
                  <a:ext uri="{FF2B5EF4-FFF2-40B4-BE49-F238E27FC236}">
                    <a16:creationId xmlns:a16="http://schemas.microsoft.com/office/drawing/2014/main" id="{5555B401-B5CD-43B3-B11C-310A0F5F9B90}"/>
                  </a:ext>
                </a:extLst>
              </p14:cNvPr>
              <p14:cNvContentPartPr/>
              <p14:nvPr/>
            </p14:nvContentPartPr>
            <p14:xfrm>
              <a:off x="10839315" y="276135"/>
              <a:ext cx="419760" cy="734040"/>
            </p14:xfrm>
          </p:contentPart>
        </mc:Choice>
        <mc:Fallback xmlns="">
          <p:pic>
            <p:nvPicPr>
              <p:cNvPr id="142" name="잉크 141">
                <a:extLst>
                  <a:ext uri="{FF2B5EF4-FFF2-40B4-BE49-F238E27FC236}">
                    <a16:creationId xmlns:a16="http://schemas.microsoft.com/office/drawing/2014/main" id="{5555B401-B5CD-43B3-B11C-310A0F5F9B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01155" y="237975"/>
                <a:ext cx="49572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3" name="잉크 142">
                <a:extLst>
                  <a:ext uri="{FF2B5EF4-FFF2-40B4-BE49-F238E27FC236}">
                    <a16:creationId xmlns:a16="http://schemas.microsoft.com/office/drawing/2014/main" id="{9B6055AC-B507-4CB8-ACAA-70EE7E06A01D}"/>
                  </a:ext>
                </a:extLst>
              </p14:cNvPr>
              <p14:cNvContentPartPr/>
              <p14:nvPr/>
            </p14:nvContentPartPr>
            <p14:xfrm>
              <a:off x="10507035" y="72735"/>
              <a:ext cx="1799640" cy="1481040"/>
            </p14:xfrm>
          </p:contentPart>
        </mc:Choice>
        <mc:Fallback xmlns="">
          <p:pic>
            <p:nvPicPr>
              <p:cNvPr id="143" name="잉크 142">
                <a:extLst>
                  <a:ext uri="{FF2B5EF4-FFF2-40B4-BE49-F238E27FC236}">
                    <a16:creationId xmlns:a16="http://schemas.microsoft.com/office/drawing/2014/main" id="{9B6055AC-B507-4CB8-ACAA-70EE7E06A01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44035" y="9735"/>
                <a:ext cx="1925280" cy="16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3552477D-A68D-41EC-B305-681F5B3F8C4C}"/>
                  </a:ext>
                </a:extLst>
              </p14:cNvPr>
              <p14:cNvContentPartPr/>
              <p14:nvPr/>
            </p14:nvContentPartPr>
            <p14:xfrm>
              <a:off x="11400195" y="447855"/>
              <a:ext cx="812880" cy="1058400"/>
            </p14:xfrm>
          </p:contentPart>
        </mc:Choice>
        <mc:Fallback xmlns=""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3552477D-A68D-41EC-B305-681F5B3F8C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37195" y="384855"/>
                <a:ext cx="938520" cy="11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7" name="잉크 146">
                <a:extLst>
                  <a:ext uri="{FF2B5EF4-FFF2-40B4-BE49-F238E27FC236}">
                    <a16:creationId xmlns:a16="http://schemas.microsoft.com/office/drawing/2014/main" id="{70163970-B427-4D54-83A8-4A5336863A06}"/>
                  </a:ext>
                </a:extLst>
              </p14:cNvPr>
              <p14:cNvContentPartPr/>
              <p14:nvPr/>
            </p14:nvContentPartPr>
            <p14:xfrm>
              <a:off x="11372835" y="1104855"/>
              <a:ext cx="467280" cy="200520"/>
            </p14:xfrm>
          </p:contentPart>
        </mc:Choice>
        <mc:Fallback xmlns="">
          <p:pic>
            <p:nvPicPr>
              <p:cNvPr id="147" name="잉크 146">
                <a:extLst>
                  <a:ext uri="{FF2B5EF4-FFF2-40B4-BE49-F238E27FC236}">
                    <a16:creationId xmlns:a16="http://schemas.microsoft.com/office/drawing/2014/main" id="{70163970-B427-4D54-83A8-4A5336863A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309835" y="1041855"/>
                <a:ext cx="5929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8" name="잉크 157">
                <a:extLst>
                  <a:ext uri="{FF2B5EF4-FFF2-40B4-BE49-F238E27FC236}">
                    <a16:creationId xmlns:a16="http://schemas.microsoft.com/office/drawing/2014/main" id="{BBC2E5C1-7BC7-43AD-9331-33537A714861}"/>
                  </a:ext>
                </a:extLst>
              </p14:cNvPr>
              <p14:cNvContentPartPr/>
              <p14:nvPr/>
            </p14:nvContentPartPr>
            <p14:xfrm>
              <a:off x="9296355" y="-447825"/>
              <a:ext cx="2943720" cy="3124800"/>
            </p14:xfrm>
          </p:contentPart>
        </mc:Choice>
        <mc:Fallback xmlns="">
          <p:pic>
            <p:nvPicPr>
              <p:cNvPr id="158" name="잉크 157">
                <a:extLst>
                  <a:ext uri="{FF2B5EF4-FFF2-40B4-BE49-F238E27FC236}">
                    <a16:creationId xmlns:a16="http://schemas.microsoft.com/office/drawing/2014/main" id="{BBC2E5C1-7BC7-43AD-9331-33537A71486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33355" y="-510825"/>
                <a:ext cx="3069360" cy="325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F12A131-478E-4177-A264-A82518E79596}"/>
              </a:ext>
            </a:extLst>
          </p:cNvPr>
          <p:cNvGrpSpPr/>
          <p:nvPr/>
        </p:nvGrpSpPr>
        <p:grpSpPr>
          <a:xfrm>
            <a:off x="448197" y="1446530"/>
            <a:ext cx="1212746" cy="1516590"/>
            <a:chOff x="4350718" y="93345"/>
            <a:chExt cx="1212746" cy="1516590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A0DB04CF-1862-4D84-89AC-FABADD122235}"/>
                </a:ext>
              </a:extLst>
            </p:cNvPr>
            <p:cNvGrpSpPr/>
            <p:nvPr/>
          </p:nvGrpSpPr>
          <p:grpSpPr>
            <a:xfrm>
              <a:off x="4350718" y="93345"/>
              <a:ext cx="1212746" cy="1516590"/>
              <a:chOff x="2952795" y="19095"/>
              <a:chExt cx="1495800" cy="1870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37" name="잉크 136">
                    <a:extLst>
                      <a:ext uri="{FF2B5EF4-FFF2-40B4-BE49-F238E27FC236}">
                        <a16:creationId xmlns:a16="http://schemas.microsoft.com/office/drawing/2014/main" id="{CFB2CE85-CBD0-4C00-9553-82EED66F08AA}"/>
                      </a:ext>
                    </a:extLst>
                  </p14:cNvPr>
                  <p14:cNvContentPartPr/>
                  <p14:nvPr/>
                </p14:nvContentPartPr>
                <p14:xfrm>
                  <a:off x="3000315" y="1143015"/>
                  <a:ext cx="1076760" cy="746640"/>
                </p14:xfrm>
              </p:contentPart>
            </mc:Choice>
            <mc:Fallback xmlns="">
              <p:pic>
                <p:nvPicPr>
                  <p:cNvPr id="137" name="잉크 136">
                    <a:extLst>
                      <a:ext uri="{FF2B5EF4-FFF2-40B4-BE49-F238E27FC236}">
                        <a16:creationId xmlns:a16="http://schemas.microsoft.com/office/drawing/2014/main" id="{CFB2CE85-CBD0-4C00-9553-82EED66F08AA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944812" y="1032040"/>
                    <a:ext cx="1187322" cy="9681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39" name="잉크 138">
                    <a:extLst>
                      <a:ext uri="{FF2B5EF4-FFF2-40B4-BE49-F238E27FC236}">
                        <a16:creationId xmlns:a16="http://schemas.microsoft.com/office/drawing/2014/main" id="{0A48D78F-C772-40FB-8D92-11ADB9DF53E3}"/>
                      </a:ext>
                    </a:extLst>
                  </p14:cNvPr>
                  <p14:cNvContentPartPr/>
                  <p14:nvPr/>
                </p14:nvContentPartPr>
                <p14:xfrm>
                  <a:off x="2952795" y="19095"/>
                  <a:ext cx="1495800" cy="1143360"/>
                </p14:xfrm>
              </p:contentPart>
            </mc:Choice>
            <mc:Fallback xmlns="">
              <p:pic>
                <p:nvPicPr>
                  <p:cNvPr id="139" name="잉크 138">
                    <a:extLst>
                      <a:ext uri="{FF2B5EF4-FFF2-40B4-BE49-F238E27FC236}">
                        <a16:creationId xmlns:a16="http://schemas.microsoft.com/office/drawing/2014/main" id="{0A48D78F-C772-40FB-8D92-11ADB9DF53E3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897296" y="-91911"/>
                    <a:ext cx="1606353" cy="1364928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47ED2475-B356-4125-981A-D62011413105}"/>
                </a:ext>
              </a:extLst>
            </p:cNvPr>
            <p:cNvSpPr/>
            <p:nvPr/>
          </p:nvSpPr>
          <p:spPr>
            <a:xfrm>
              <a:off x="4804552" y="474755"/>
              <a:ext cx="253283" cy="27210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32C1CE15-D45F-46C1-8920-4FB6BC2FC314}"/>
              </a:ext>
            </a:extLst>
          </p:cNvPr>
          <p:cNvGrpSpPr/>
          <p:nvPr/>
        </p:nvGrpSpPr>
        <p:grpSpPr>
          <a:xfrm>
            <a:off x="10817069" y="5102004"/>
            <a:ext cx="1045924" cy="1516590"/>
            <a:chOff x="5527434" y="104775"/>
            <a:chExt cx="1045924" cy="1516590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4AED0DB3-4CF8-43A1-91B9-819B73583594}"/>
                </a:ext>
              </a:extLst>
            </p:cNvPr>
            <p:cNvGrpSpPr/>
            <p:nvPr/>
          </p:nvGrpSpPr>
          <p:grpSpPr>
            <a:xfrm>
              <a:off x="5527434" y="104775"/>
              <a:ext cx="1045924" cy="1516590"/>
              <a:chOff x="798555" y="-59640"/>
              <a:chExt cx="1461600" cy="2119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26" name="잉크 125">
                    <a:extLst>
                      <a:ext uri="{FF2B5EF4-FFF2-40B4-BE49-F238E27FC236}">
                        <a16:creationId xmlns:a16="http://schemas.microsoft.com/office/drawing/2014/main" id="{6CC5FDC6-81DB-470B-9E9E-DFF087FA507E}"/>
                      </a:ext>
                    </a:extLst>
                  </p14:cNvPr>
                  <p14:cNvContentPartPr/>
                  <p14:nvPr/>
                </p14:nvContentPartPr>
                <p14:xfrm>
                  <a:off x="798555" y="-59640"/>
                  <a:ext cx="1461600" cy="1128240"/>
                </p14:xfrm>
              </p:contentPart>
            </mc:Choice>
            <mc:Fallback xmlns="">
              <p:pic>
                <p:nvPicPr>
                  <p:cNvPr id="126" name="잉크 125">
                    <a:extLst>
                      <a:ext uri="{FF2B5EF4-FFF2-40B4-BE49-F238E27FC236}">
                        <a16:creationId xmlns:a16="http://schemas.microsoft.com/office/drawing/2014/main" id="{6CC5FDC6-81DB-470B-9E9E-DFF087FA507E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748259" y="-160241"/>
                    <a:ext cx="1561689" cy="13289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27" name="잉크 126">
                    <a:extLst>
                      <a:ext uri="{FF2B5EF4-FFF2-40B4-BE49-F238E27FC236}">
                        <a16:creationId xmlns:a16="http://schemas.microsoft.com/office/drawing/2014/main" id="{D7E18A60-98BE-49BA-AA4B-8465EAF35A70}"/>
                      </a:ext>
                    </a:extLst>
                  </p14:cNvPr>
                  <p14:cNvContentPartPr/>
                  <p14:nvPr/>
                </p14:nvContentPartPr>
                <p14:xfrm>
                  <a:off x="1523955" y="800040"/>
                  <a:ext cx="314640" cy="1134000"/>
                </p14:xfrm>
              </p:contentPart>
            </mc:Choice>
            <mc:Fallback xmlns="">
              <p:pic>
                <p:nvPicPr>
                  <p:cNvPr id="127" name="잉크 126">
                    <a:extLst>
                      <a:ext uri="{FF2B5EF4-FFF2-40B4-BE49-F238E27FC236}">
                        <a16:creationId xmlns:a16="http://schemas.microsoft.com/office/drawing/2014/main" id="{D7E18A60-98BE-49BA-AA4B-8465EAF35A7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473693" y="699419"/>
                    <a:ext cx="414661" cy="13347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28" name="잉크 127">
                    <a:extLst>
                      <a:ext uri="{FF2B5EF4-FFF2-40B4-BE49-F238E27FC236}">
                        <a16:creationId xmlns:a16="http://schemas.microsoft.com/office/drawing/2014/main" id="{7804CAAC-EE31-4C0C-BE1E-071E3FB7B8A7}"/>
                      </a:ext>
                    </a:extLst>
                  </p14:cNvPr>
                  <p14:cNvContentPartPr/>
                  <p14:nvPr/>
                </p14:nvContentPartPr>
                <p14:xfrm>
                  <a:off x="1333515" y="1657200"/>
                  <a:ext cx="762480" cy="402480"/>
                </p14:xfrm>
              </p:contentPart>
            </mc:Choice>
            <mc:Fallback xmlns="">
              <p:pic>
                <p:nvPicPr>
                  <p:cNvPr id="128" name="잉크 127">
                    <a:extLst>
                      <a:ext uri="{FF2B5EF4-FFF2-40B4-BE49-F238E27FC236}">
                        <a16:creationId xmlns:a16="http://schemas.microsoft.com/office/drawing/2014/main" id="{7804CAAC-EE31-4C0C-BE1E-071E3FB7B8A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283219" y="1556580"/>
                    <a:ext cx="862568" cy="603217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D3B2962E-1EE6-42C2-8F4E-B00BD58D9778}"/>
                </a:ext>
              </a:extLst>
            </p:cNvPr>
            <p:cNvSpPr/>
            <p:nvPr/>
          </p:nvSpPr>
          <p:spPr>
            <a:xfrm>
              <a:off x="5902833" y="474755"/>
              <a:ext cx="253283" cy="2721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64" name="그래픽 163" descr="스파이더 웹">
            <a:extLst>
              <a:ext uri="{FF2B5EF4-FFF2-40B4-BE49-F238E27FC236}">
                <a16:creationId xmlns:a16="http://schemas.microsoft.com/office/drawing/2014/main" id="{95224777-AADC-4C43-B549-A995B168C4E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1704689">
            <a:off x="-1503086" y="3865789"/>
            <a:ext cx="4247667" cy="4247667"/>
          </a:xfrm>
          <a:prstGeom prst="rect">
            <a:avLst/>
          </a:prstGeom>
        </p:spPr>
      </p:pic>
      <p:pic>
        <p:nvPicPr>
          <p:cNvPr id="166" name="그래픽 165" descr="버터플라이">
            <a:extLst>
              <a:ext uri="{FF2B5EF4-FFF2-40B4-BE49-F238E27FC236}">
                <a16:creationId xmlns:a16="http://schemas.microsoft.com/office/drawing/2014/main" id="{B1E0D03D-D206-45C2-A6FB-3227467D0AE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rot="20148257">
            <a:off x="605627" y="4227680"/>
            <a:ext cx="1748648" cy="1748648"/>
          </a:xfrm>
          <a:prstGeom prst="rect">
            <a:avLst/>
          </a:prstGeom>
        </p:spPr>
      </p:pic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30D76E2-DB9D-4A88-8A60-23550BD550B8}"/>
              </a:ext>
            </a:extLst>
          </p:cNvPr>
          <p:cNvSpPr/>
          <p:nvPr/>
        </p:nvSpPr>
        <p:spPr>
          <a:xfrm>
            <a:off x="2456946" y="1121250"/>
            <a:ext cx="4131624" cy="5560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다양한 모델을 사용해보고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parameter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을 조정해 보기도 하였지만 우리가 만든 모델들의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accuracy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는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0.6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안팎으로 그냥 찍었을 때의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0.5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의 확률과 크게 다르지 않았다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.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불용어의 제거 여부는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train data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에 적용하였을 때의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power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에나 영향을 미쳤다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lvl="0"/>
            <a:r>
              <a:rPr lang="ko-KR" altLang="en-US" b="1" i="1" u="sng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왜</a:t>
            </a:r>
            <a:r>
              <a:rPr lang="en-US" altLang="ko-KR" b="1" i="1" u="sng" dirty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  <a:endParaRPr lang="ko-KR" altLang="en-US" b="1" i="1" u="sng" dirty="0">
              <a:solidFill>
                <a:srgbClr val="FF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lvl="0" indent="-342900">
              <a:spcBef>
                <a:spcPts val="1600"/>
              </a:spcBef>
              <a:buSzPts val="1800"/>
              <a:buAutoNum type="arabicParenR"/>
            </a:pP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3000 poets for 15000 data?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lvl="0" indent="-342900">
              <a:buSzPts val="1800"/>
              <a:buAutoNum type="arabicParenR"/>
            </a:pP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Poem  = short </a:t>
            </a:r>
          </a:p>
          <a:p>
            <a:pPr marL="114300" lvl="0">
              <a:buSzPts val="1800"/>
            </a:pP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=&gt;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과적합이 쉽다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0"/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+</a:t>
            </a:r>
          </a:p>
          <a:p>
            <a:pPr lvl="0"/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애초에 가설에서 중요한 요소였던 시대적 요인을 고려해주지 못했다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.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실제로 현대의 시인들이 많이 포함되었는데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오히려 우리가 궁금했던 현대에는 성별에 따른 언어 사용의 차이가 크지 않을 것이라는 것을 증명해낸 것일까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EDCE92E-DB35-44AB-984E-2C23800D8803}"/>
              </a:ext>
            </a:extLst>
          </p:cNvPr>
          <p:cNvSpPr/>
          <p:nvPr/>
        </p:nvSpPr>
        <p:spPr>
          <a:xfrm>
            <a:off x="7062857" y="1219767"/>
            <a:ext cx="49898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텍스트를 이용한 감정 분석은 물론이고 요즘은 역으로 누군가가 쓴 텍스트를 학습한 컴퓨터가 작가를 모방해 창작활동을 하기도 한다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.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이런 시대적 트렌드 속에서 텍스트를 활용한 분석에 첫 발을 내딛었다는 것은 </a:t>
            </a:r>
            <a:r>
              <a:rPr lang="ko-KR" altLang="en-US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뜻깊은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 일이다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lvl="0"/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0"/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또한 우리는 이번 </a:t>
            </a:r>
            <a:r>
              <a:rPr lang="ko-KR" altLang="en-US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해커톤을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 준비하며 데이터를 다루는 과정이 조심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또 조심해야하는 과정임을 느꼈다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.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우리는 우리가 생각하는 틀을 기계에게 학습시킨다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.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우리는 성별을 직접 찾는 과정에서 남과 여로 나누어서 적어 내리는 일이 </a:t>
            </a:r>
            <a:r>
              <a:rPr lang="ko-KR" altLang="en-US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떄로는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 판단 내리기 힘든 일이 되기도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의미 없는 일처럼 </a:t>
            </a:r>
            <a:r>
              <a:rPr lang="ko-KR" altLang="en-US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느껴지기도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 하였다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.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하지만 컴퓨터는 우리가 정돈한 데이터를 학습할 것이고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우리가 제시한 인덱스에 따라 분류를 해낼 것이다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.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낮은 정확도로 그 의미 없음을 드러냈지만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.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여기서 우리는 지도학습을 떠나 비지도 학습으로의 모험도 시작해보려 한다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,,,,,,,</a:t>
            </a:r>
            <a:r>
              <a:rPr lang="ko-KR" altLang="en-US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레고레고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~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7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297</Words>
  <Application>Microsoft Office PowerPoint</Application>
  <PresentationFormat>와이드스크린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Arial</vt:lpstr>
      <vt:lpstr>DX경필명조B</vt:lpstr>
      <vt:lpstr>HY궁서B</vt:lpstr>
      <vt:lpstr>궁서</vt:lpstr>
      <vt:lpstr>Consolas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Estelle Lee</dc:creator>
  <cp:lastModifiedBy>Estelle Lee</cp:lastModifiedBy>
  <cp:revision>41</cp:revision>
  <dcterms:created xsi:type="dcterms:W3CDTF">2019-07-31T00:56:17Z</dcterms:created>
  <dcterms:modified xsi:type="dcterms:W3CDTF">2019-08-01T16:34:13Z</dcterms:modified>
</cp:coreProperties>
</file>