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8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8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8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4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2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8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8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231A-A5E2-4652-83B4-ADA4E2DEB634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757C-CD8C-462A-AB34-8B8B6F65B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13690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--</a:t>
            </a:r>
            <a:r>
              <a:rPr lang="ko-KR" altLang="en-US" sz="1100" dirty="0" smtClean="0"/>
              <a:t>프로그램 설명</a:t>
            </a:r>
            <a:r>
              <a:rPr lang="en-US" altLang="ko-KR" sz="1100" dirty="0" smtClean="0"/>
              <a:t>--</a:t>
            </a:r>
          </a:p>
          <a:p>
            <a:r>
              <a:rPr lang="en-US" altLang="ko-KR" sz="1100" dirty="0" smtClean="0"/>
              <a:t>--</a:t>
            </a:r>
            <a:r>
              <a:rPr lang="ko-KR" altLang="en-US" sz="1100" dirty="0" smtClean="0"/>
              <a:t>로그인 화면 부터 설명</a:t>
            </a:r>
            <a:r>
              <a:rPr lang="en-US" altLang="ko-KR" sz="1100" dirty="0" smtClean="0"/>
              <a:t>--</a:t>
            </a:r>
          </a:p>
          <a:p>
            <a:r>
              <a:rPr lang="ko-KR" altLang="en-US" sz="1100" dirty="0" smtClean="0"/>
              <a:t>하단의 버튼을 누르면 회원번호 찾기와 비밀번호 찾기가 가능합니다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로그인 화면에 숨겨진 메뉴가 있어서 책 버튼을 누르면 데이터베이스 관리자로 </a:t>
            </a:r>
          </a:p>
          <a:p>
            <a:r>
              <a:rPr lang="ko-KR" altLang="en-US" sz="1100" dirty="0" smtClean="0"/>
              <a:t>접속해서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초기화 백업 복원 기능 수행</a:t>
            </a:r>
          </a:p>
          <a:p>
            <a:endParaRPr lang="ko-KR" altLang="en-US" sz="1100" dirty="0" smtClean="0"/>
          </a:p>
          <a:p>
            <a:r>
              <a:rPr lang="en-US" altLang="ko-KR" sz="1100" dirty="0" smtClean="0"/>
              <a:t>--</a:t>
            </a:r>
            <a:r>
              <a:rPr lang="ko-KR" altLang="en-US" sz="1100" dirty="0" smtClean="0"/>
              <a:t>접속해서 제일 먼저 </a:t>
            </a:r>
            <a:r>
              <a:rPr lang="ko-KR" altLang="en-US" sz="1100" dirty="0" err="1" smtClean="0"/>
              <a:t>뜨는화면</a:t>
            </a:r>
            <a:r>
              <a:rPr lang="en-US" altLang="ko-KR" sz="1100" dirty="0" smtClean="0"/>
              <a:t>--</a:t>
            </a:r>
          </a:p>
          <a:p>
            <a:r>
              <a:rPr lang="ko-KR" altLang="en-US" sz="1100" dirty="0" smtClean="0"/>
              <a:t>도서등록</a:t>
            </a:r>
          </a:p>
          <a:p>
            <a:endParaRPr lang="ko-KR" altLang="en-US" sz="1100" dirty="0" smtClean="0"/>
          </a:p>
          <a:p>
            <a:r>
              <a:rPr lang="ko-KR" altLang="en-US" sz="1100" dirty="0" smtClean="0"/>
              <a:t>도서코드 칸이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개인 이유</a:t>
            </a:r>
            <a:r>
              <a:rPr lang="en-US" altLang="ko-KR" sz="1100" dirty="0" smtClean="0"/>
              <a:t>?</a:t>
            </a:r>
          </a:p>
          <a:p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칸은 </a:t>
            </a:r>
            <a:r>
              <a:rPr lang="ko-KR" altLang="en-US" sz="1100" dirty="0" err="1" smtClean="0"/>
              <a:t>도서코드란입니다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도서코드는 분류코드와 숫자가 </a:t>
            </a:r>
            <a:r>
              <a:rPr lang="ko-KR" altLang="en-US" sz="1100" dirty="0" err="1" smtClean="0"/>
              <a:t>조합되서</a:t>
            </a:r>
            <a:r>
              <a:rPr lang="ko-KR" altLang="en-US" sz="1100" dirty="0" smtClean="0"/>
              <a:t> 만들어집니다 </a:t>
            </a:r>
          </a:p>
          <a:p>
            <a:r>
              <a:rPr lang="ko-KR" altLang="en-US" sz="1100" dirty="0" smtClean="0"/>
              <a:t>해당도서관의 </a:t>
            </a:r>
            <a:r>
              <a:rPr lang="en-US" altLang="ko-KR" sz="1100" dirty="0" smtClean="0"/>
              <a:t>IT</a:t>
            </a:r>
            <a:r>
              <a:rPr lang="ko-KR" altLang="en-US" sz="1100" dirty="0" smtClean="0"/>
              <a:t>분야 분류코드는 </a:t>
            </a:r>
            <a:r>
              <a:rPr lang="en-US" altLang="ko-KR" sz="1100" dirty="0" smtClean="0"/>
              <a:t>T</a:t>
            </a:r>
            <a:r>
              <a:rPr lang="ko-KR" altLang="en-US" sz="1100" dirty="0" smtClean="0"/>
              <a:t>이고 </a:t>
            </a:r>
            <a:r>
              <a:rPr lang="en-US" altLang="ko-KR" sz="1100" dirty="0" smtClean="0"/>
              <a:t>IT</a:t>
            </a:r>
            <a:r>
              <a:rPr lang="ko-KR" altLang="en-US" sz="1100" dirty="0" smtClean="0"/>
              <a:t>도서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종을 가지고 있습니다</a:t>
            </a:r>
          </a:p>
          <a:p>
            <a:r>
              <a:rPr lang="ko-KR" altLang="en-US" sz="1100" dirty="0" smtClean="0"/>
              <a:t>도서관이 가지고 있는 </a:t>
            </a:r>
            <a:r>
              <a:rPr lang="en-US" altLang="ko-KR" sz="1100" dirty="0" smtClean="0"/>
              <a:t>IT</a:t>
            </a:r>
            <a:r>
              <a:rPr lang="ko-KR" altLang="en-US" sz="1100" dirty="0" smtClean="0"/>
              <a:t>분야가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권 있을 경우 </a:t>
            </a:r>
            <a:r>
              <a:rPr lang="en-US" altLang="ko-KR" sz="1100" dirty="0" smtClean="0"/>
              <a:t>T006</a:t>
            </a:r>
            <a:r>
              <a:rPr lang="ko-KR" altLang="en-US" sz="1100" dirty="0" smtClean="0"/>
              <a:t>으로 자동 부여함</a:t>
            </a:r>
          </a:p>
          <a:p>
            <a:endParaRPr lang="ko-KR" altLang="en-US" sz="1100" dirty="0" smtClean="0"/>
          </a:p>
          <a:p>
            <a:r>
              <a:rPr lang="ko-KR" altLang="en-US" sz="1100" dirty="0" err="1" smtClean="0"/>
              <a:t>두번쨰</a:t>
            </a:r>
            <a:r>
              <a:rPr lang="ko-KR" altLang="en-US" sz="1100" dirty="0" smtClean="0"/>
              <a:t> 칸은 도서중복코드 </a:t>
            </a:r>
            <a:r>
              <a:rPr lang="ko-KR" altLang="en-US" sz="1100" dirty="0" err="1" smtClean="0"/>
              <a:t>란입니다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도서관에서는 동일한 책을 </a:t>
            </a:r>
            <a:r>
              <a:rPr lang="ko-KR" altLang="en-US" sz="1100" dirty="0" err="1" smtClean="0"/>
              <a:t>여러권</a:t>
            </a:r>
            <a:r>
              <a:rPr lang="ko-KR" altLang="en-US" sz="1100" dirty="0" smtClean="0"/>
              <a:t> 구비해야 할 경우가 있는데</a:t>
            </a:r>
          </a:p>
          <a:p>
            <a:r>
              <a:rPr lang="ko-KR" altLang="en-US" sz="1100" dirty="0" smtClean="0"/>
              <a:t>예를 들어 동일한 </a:t>
            </a:r>
            <a:r>
              <a:rPr lang="en-US" altLang="ko-KR" sz="1100" dirty="0" smtClean="0"/>
              <a:t>'</a:t>
            </a:r>
            <a:r>
              <a:rPr lang="ko-KR" altLang="en-US" sz="1100" dirty="0" err="1" smtClean="0"/>
              <a:t>어린왕자</a:t>
            </a:r>
            <a:r>
              <a:rPr lang="en-US" altLang="ko-KR" sz="1100" dirty="0" smtClean="0"/>
              <a:t>'</a:t>
            </a:r>
            <a:r>
              <a:rPr lang="ko-KR" altLang="en-US" sz="1100" dirty="0" smtClean="0"/>
              <a:t>책을 가질 경우</a:t>
            </a:r>
          </a:p>
          <a:p>
            <a:r>
              <a:rPr lang="ko-KR" altLang="en-US" sz="1100" dirty="0" smtClean="0"/>
              <a:t>제일 먼저 입력되는 </a:t>
            </a:r>
            <a:r>
              <a:rPr lang="ko-KR" altLang="en-US" sz="1100" dirty="0" err="1" smtClean="0"/>
              <a:t>어린왕자</a:t>
            </a:r>
            <a:r>
              <a:rPr lang="ko-KR" altLang="en-US" sz="1100" dirty="0" smtClean="0"/>
              <a:t> 책이 </a:t>
            </a:r>
            <a:r>
              <a:rPr lang="en-US" altLang="ko-KR" sz="1100" dirty="0" smtClean="0"/>
              <a:t>00</a:t>
            </a:r>
            <a:r>
              <a:rPr lang="ko-KR" altLang="en-US" sz="1100" dirty="0" smtClean="0"/>
              <a:t>번</a:t>
            </a:r>
          </a:p>
          <a:p>
            <a:r>
              <a:rPr lang="ko-KR" altLang="en-US" sz="1100" dirty="0" smtClean="0"/>
              <a:t>그 다음이 </a:t>
            </a:r>
            <a:r>
              <a:rPr lang="en-US" altLang="ko-KR" sz="1100" dirty="0" smtClean="0"/>
              <a:t>01</a:t>
            </a:r>
            <a:r>
              <a:rPr lang="ko-KR" altLang="en-US" sz="1100" dirty="0" smtClean="0"/>
              <a:t>번</a:t>
            </a:r>
          </a:p>
          <a:p>
            <a:r>
              <a:rPr lang="ko-KR" altLang="en-US" sz="1100" dirty="0" smtClean="0"/>
              <a:t>그 다음이 </a:t>
            </a:r>
            <a:r>
              <a:rPr lang="en-US" altLang="ko-KR" sz="1100" dirty="0" smtClean="0"/>
              <a:t>02</a:t>
            </a:r>
            <a:r>
              <a:rPr lang="ko-KR" altLang="en-US" sz="1100" dirty="0" smtClean="0"/>
              <a:t>번 순서대로 코드 부여하게 됩니다</a:t>
            </a:r>
            <a:r>
              <a:rPr lang="en-US" altLang="ko-KR" sz="1100" dirty="0" smtClean="0"/>
              <a:t>.  </a:t>
            </a: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기존 도서에서 추가하기 위해서 도서검색 버튼을 활용합니다</a:t>
            </a:r>
          </a:p>
          <a:p>
            <a:endParaRPr lang="ko-KR" altLang="en-US" sz="1100" dirty="0" smtClean="0"/>
          </a:p>
          <a:p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69663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548680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도서정보를 처리하게 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도서검색 버튼이 달린 이유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도서관은 특정한 책이 인기가 높아서 많은 사람이 찾는 경우</a:t>
            </a:r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대여율이</a:t>
            </a:r>
            <a:r>
              <a:rPr lang="ko-KR" altLang="en-US" dirty="0" smtClean="0"/>
              <a:t> 높아서 똑같은 책을 다시 구매하는 경우가 </a:t>
            </a:r>
            <a:r>
              <a:rPr lang="ko-KR" altLang="en-US" dirty="0" err="1" smtClean="0"/>
              <a:t>있읍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다음으로 도서관리하면</a:t>
            </a:r>
          </a:p>
          <a:p>
            <a:r>
              <a:rPr lang="ko-KR" altLang="en-US" dirty="0" smtClean="0"/>
              <a:t>도서를 검색해서 결과 보기</a:t>
            </a:r>
          </a:p>
          <a:p>
            <a:r>
              <a:rPr lang="ko-KR" altLang="en-US" dirty="0" smtClean="0"/>
              <a:t>도서 정보 수정하기</a:t>
            </a:r>
          </a:p>
          <a:p>
            <a:r>
              <a:rPr lang="ko-KR" altLang="en-US" smtClean="0"/>
              <a:t>도서의 대여현황에 대해서 확인 가능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9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</Words>
  <Application>Microsoft Office PowerPoint</Application>
  <PresentationFormat>화면 슬라이드 쇼(4:3)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2017-04-14T04:37:31Z</dcterms:created>
  <dcterms:modified xsi:type="dcterms:W3CDTF">2017-04-14T04:38:48Z</dcterms:modified>
</cp:coreProperties>
</file>