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C6BAB-94C3-40A1-9A0C-ED17F656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6AADC-65BB-46DA-8ACF-56560EBB8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80554-5501-49CD-AE71-819F15E9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ACEFA-F4B4-448D-B42C-75F33486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D067B-89D5-4D58-AA98-E167C940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3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17598-206A-4D20-9C4C-08E9AB4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F1629-B4AF-4DC6-A855-47868C0E1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FAB7F-DDC3-4BFF-B5B6-77C0964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7FED0-3D90-4677-8BEE-16F8DCE3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31CD3-B6B9-4401-A723-07409C7F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2B9FE7-DEFB-4CD1-8F16-13984FAD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9D261-FAA5-4CC1-9DE9-75B75DD3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CB13A-D093-4F65-BE6A-B3FE9436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3CE73-088F-47F8-A3D0-D92BBA06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2C9E6-D0A9-4A57-947D-E38A417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8931-5F3D-48C7-808E-0470986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45BA-E276-4BCF-858E-423ECF64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A0279-C48F-4D48-A7FE-701EBC3E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7BF85-AFAD-450C-9A6A-E136BB40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44389-F48D-4CB2-9B4C-CF4ECD3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78224-44A7-4131-9EC2-DAE1887F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86618-44CF-4E74-B665-E7A0AAEDB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1E16E-AC62-4D5E-8576-540D2F3F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D95EB-CF94-4FE7-8D27-E268DFF0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8D66-FE05-460F-B2F1-61DB7CF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83E18-80EC-494E-A820-8FB9E315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9521C-8EC0-4BC1-BB05-C3EDD12AA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2976F-B738-46FA-9D75-EE7DA9B9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0A8B9-A42B-4009-94A7-D08BF62B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50E3A-720D-4DFB-8F36-42B64518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B87D7-88F3-414E-A603-7A5D6030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FE8-C91F-47FC-B7C5-EF1657F0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D1B4-26AA-4715-AE5D-EE76FF49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C4053-36C8-4D4D-AC5D-8777E9EB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FAC2AB-1E99-4D59-BA9D-CE02B67A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DB7ED-6204-4C88-8685-1C193F1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9CDBE-EDE0-4B98-B701-F4FAAEE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3646D-FFB6-4712-91D8-AF80B48F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29299-6871-426B-A034-24D60856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0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B94D-FEAA-48BF-A3EC-B0A31857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3535A-88A4-465B-803C-6F045EF0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4FC448-132D-414C-AF53-732236AB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ECC51-56CC-4CF0-8219-18CE8B99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4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DB6A56-1ED8-4C80-A980-FB9E531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7CC0A-1797-4246-A358-03824D4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EE243-AD38-4E20-9BE7-DBB26464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8392-8412-4374-8B81-F5C10C2B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560D-073B-4A5B-85C3-EDD88053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1C3F5-4081-4384-9406-1CB50E8F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F97E0-9285-49EF-9A3F-D93215E4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293CC-F81E-48AC-ACF6-976412AC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B2462-9B34-414C-A96F-1AFC771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9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4445-F6CB-4D25-B0CF-1B6DF2DD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61E93F-F47E-4045-9DF5-4718C290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5A10F-D810-4978-95DA-7AE6793C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48019-3CE4-4226-9962-F4A581E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BF6B5-72F7-473E-A85F-BC24406E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99A7C-188E-43D9-BF67-D9C6C51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30B2D-8E67-44C1-A62B-5F67F430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89831-AD58-4A4C-9CBF-A82878ABC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FEC48-3124-4F0F-B26E-AE49EB8C2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2888-DC5E-4E14-A4CD-3BF26537F6B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38298-F52F-4BD0-A867-6BA81E79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8AC53-7AFE-40E1-9174-AD0770F1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E506-2D69-4A66-A15B-3D42A7B1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160C-7916-4023-BB21-A1A94F9C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066" y="326497"/>
            <a:ext cx="2810934" cy="452437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Persona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3E7E1-694A-4AD4-B479-0DA0C40CC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01" y="4080935"/>
            <a:ext cx="2810932" cy="2523065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>
                <a:latin typeface="+mn-ea"/>
              </a:rPr>
              <a:t>이름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강민경</a:t>
            </a:r>
          </a:p>
          <a:p>
            <a:pPr algn="l"/>
            <a:r>
              <a:rPr lang="ko-KR" altLang="en-US" sz="1600" b="1" dirty="0">
                <a:latin typeface="+mn-ea"/>
              </a:rPr>
              <a:t>나이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34</a:t>
            </a:r>
          </a:p>
          <a:p>
            <a:pPr algn="l"/>
            <a:r>
              <a:rPr lang="ko-KR" altLang="en-US" sz="1600" b="1" dirty="0">
                <a:latin typeface="+mn-ea"/>
              </a:rPr>
              <a:t>성별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여성</a:t>
            </a:r>
          </a:p>
          <a:p>
            <a:pPr algn="l">
              <a:lnSpc>
                <a:spcPct val="120000"/>
              </a:lnSpc>
            </a:pPr>
            <a:r>
              <a:rPr lang="ko-KR" altLang="en-US" sz="1600" b="1" dirty="0">
                <a:latin typeface="+mn-ea"/>
              </a:rPr>
              <a:t>가족관계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spc="300" dirty="0">
                <a:latin typeface="+mn-ea"/>
              </a:rPr>
              <a:t>배우자</a:t>
            </a:r>
            <a:r>
              <a:rPr lang="en-US" altLang="ko-KR" sz="1600" spc="300" dirty="0">
                <a:latin typeface="+mn-ea"/>
              </a:rPr>
              <a:t>(32), </a:t>
            </a:r>
            <a:r>
              <a:rPr lang="ko-KR" altLang="en-US" sz="1600" spc="300" dirty="0">
                <a:latin typeface="+mn-ea"/>
              </a:rPr>
              <a:t>딸</a:t>
            </a:r>
            <a:r>
              <a:rPr lang="en-US" altLang="ko-KR" sz="1600" spc="300" dirty="0">
                <a:latin typeface="+mn-ea"/>
              </a:rPr>
              <a:t>(5), </a:t>
            </a:r>
            <a:r>
              <a:rPr lang="ko-KR" altLang="en-US" sz="1600" spc="300" dirty="0">
                <a:latin typeface="+mn-ea"/>
              </a:rPr>
              <a:t>강아지 미미</a:t>
            </a:r>
            <a:r>
              <a:rPr lang="en-US" altLang="ko-KR" sz="1600" spc="300" dirty="0">
                <a:latin typeface="+mn-ea"/>
              </a:rPr>
              <a:t>(6</a:t>
            </a:r>
            <a:r>
              <a:rPr lang="ko-KR" altLang="en-US" sz="1600" spc="300" dirty="0">
                <a:latin typeface="+mn-ea"/>
              </a:rPr>
              <a:t>세</a:t>
            </a:r>
            <a:r>
              <a:rPr lang="en-US" altLang="ko-KR" sz="1600" spc="300" dirty="0">
                <a:latin typeface="+mn-ea"/>
              </a:rPr>
              <a:t>)</a:t>
            </a:r>
          </a:p>
          <a:p>
            <a:pPr algn="l"/>
            <a:r>
              <a:rPr lang="ko-KR" altLang="en-US" sz="1600" b="1" dirty="0">
                <a:latin typeface="+mn-ea"/>
              </a:rPr>
              <a:t>직업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주부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F556F7D-FBE4-488D-9311-49032C2B25B8}"/>
              </a:ext>
            </a:extLst>
          </p:cNvPr>
          <p:cNvSpPr txBox="1">
            <a:spLocks/>
          </p:cNvSpPr>
          <p:nvPr/>
        </p:nvSpPr>
        <p:spPr>
          <a:xfrm>
            <a:off x="2988734" y="1024469"/>
            <a:ext cx="8949266" cy="5977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900" b="1" dirty="0">
                <a:latin typeface="Rubik Mono One" panose="02000504020000020004" pitchFamily="2" charset="-79"/>
                <a:cs typeface="Rubik Mono One" panose="02000504020000020004" pitchFamily="2" charset="-79"/>
              </a:rPr>
              <a:t>Life style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연하의 남편과 금호동 단독주택에 거주하며 건물주로 월 </a:t>
            </a:r>
            <a:r>
              <a:rPr lang="en-US" altLang="ko-KR" dirty="0"/>
              <a:t>600</a:t>
            </a:r>
            <a:r>
              <a:rPr lang="ko-KR" altLang="en-US" dirty="0"/>
              <a:t>의 고정수입으로 생활비를 충당하고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연상녀이다</a:t>
            </a:r>
            <a:r>
              <a:rPr lang="ko-KR" altLang="en-US" dirty="0"/>
              <a:t> 보니 항상 </a:t>
            </a:r>
            <a:r>
              <a:rPr lang="ko-KR" altLang="en-US" dirty="0" err="1"/>
              <a:t>트렌디하고</a:t>
            </a:r>
            <a:r>
              <a:rPr lang="ko-KR" altLang="en-US" dirty="0"/>
              <a:t> 영하게 살아가려고 노력하며 타인에게 보이는 자신의 이미지를 상당히 중요시 여긴다</a:t>
            </a:r>
            <a:r>
              <a:rPr lang="en-US" altLang="ko-KR" dirty="0"/>
              <a:t>. </a:t>
            </a:r>
            <a:r>
              <a:rPr lang="ko-KR" altLang="en-US" dirty="0" err="1"/>
              <a:t>비숑프리제</a:t>
            </a:r>
            <a:r>
              <a:rPr lang="ko-KR" altLang="en-US" dirty="0"/>
              <a:t> 한 마리를 기르고 있으며 사립 </a:t>
            </a:r>
            <a:r>
              <a:rPr lang="ko-KR" altLang="en-US"/>
              <a:t>유치원에 다니는 외동딸 </a:t>
            </a:r>
            <a:r>
              <a:rPr lang="ko-KR" altLang="en-US" dirty="0"/>
              <a:t>유리는 교우관계가 원만해 </a:t>
            </a:r>
            <a:r>
              <a:rPr lang="en-US" altLang="ko-KR" dirty="0"/>
              <a:t>4</a:t>
            </a:r>
            <a:r>
              <a:rPr lang="ko-KR" altLang="en-US" dirty="0"/>
              <a:t>명의 친구들이 자주 집에 놀러 온다</a:t>
            </a:r>
            <a:r>
              <a:rPr lang="en-US" altLang="ko-KR" dirty="0"/>
              <a:t>. </a:t>
            </a:r>
            <a:r>
              <a:rPr lang="ko-KR" altLang="en-US" dirty="0"/>
              <a:t>매달 한 번 씩 </a:t>
            </a:r>
            <a:r>
              <a:rPr lang="ko-KR" altLang="en-US" dirty="0" err="1"/>
              <a:t>유리네</a:t>
            </a:r>
            <a:r>
              <a:rPr lang="ko-KR" altLang="en-US" dirty="0"/>
              <a:t> 집에서 모임을 갖는데 이때마다 간식 준비는 본인이 늘 신경 쓰고 있으며 지금까지 똑같은 간식을 내어준 적은 단 한번도 없다</a:t>
            </a:r>
            <a:r>
              <a:rPr lang="en-US" altLang="ko-KR" dirty="0"/>
              <a:t>.</a:t>
            </a:r>
          </a:p>
          <a:p>
            <a:pPr algn="l">
              <a:lnSpc>
                <a:spcPct val="120000"/>
              </a:lnSpc>
            </a:pPr>
            <a:endParaRPr lang="en-US" altLang="ko-KR" dirty="0"/>
          </a:p>
          <a:p>
            <a:pPr algn="l"/>
            <a:r>
              <a:rPr lang="en-US" altLang="ko-KR" sz="2900" b="1" dirty="0">
                <a:latin typeface="Rubik Mono One" panose="02000504020000020004" pitchFamily="2" charset="-79"/>
                <a:cs typeface="Rubik Mono One" panose="02000504020000020004" pitchFamily="2" charset="-79"/>
              </a:rPr>
              <a:t>Goal</a:t>
            </a:r>
          </a:p>
          <a:p>
            <a:pPr algn="l">
              <a:lnSpc>
                <a:spcPct val="120000"/>
              </a:lnSpc>
            </a:pPr>
            <a:r>
              <a:rPr lang="ko-KR" altLang="en-US" dirty="0" err="1"/>
              <a:t>유리네가</a:t>
            </a:r>
            <a:r>
              <a:rPr lang="ko-KR" altLang="en-US" dirty="0"/>
              <a:t> 살고 있는 금호동에는 오래된 전통시장인 금남시장 뿐 아이들이 좋아할 만한 특별한 디저트가게가 없어 동호대교만 건너면 가까운 압구정동이나 신사동 가로수길에서 디저트를 사오곤 한다</a:t>
            </a:r>
            <a:r>
              <a:rPr lang="en-US" altLang="ko-KR" dirty="0"/>
              <a:t>. </a:t>
            </a:r>
            <a:r>
              <a:rPr lang="ko-KR" altLang="en-US" dirty="0"/>
              <a:t>이번에 미미 미용도 할 겸 근처 새로운 디저트 가게를 방문하려고 한다</a:t>
            </a:r>
            <a:r>
              <a:rPr lang="en-US" altLang="ko-KR" dirty="0"/>
              <a:t>.</a:t>
            </a:r>
          </a:p>
          <a:p>
            <a:pPr algn="l">
              <a:lnSpc>
                <a:spcPct val="170000"/>
              </a:lnSpc>
            </a:pPr>
            <a:endParaRPr lang="en-US" altLang="ko-KR" dirty="0"/>
          </a:p>
          <a:p>
            <a:pPr algn="l"/>
            <a:r>
              <a:rPr lang="en-US" altLang="ko-KR" sz="2900" b="1" dirty="0">
                <a:latin typeface="Rubik Mono One" panose="02000504020000020004" pitchFamily="2" charset="-79"/>
                <a:cs typeface="Rubik Mono One" panose="02000504020000020004" pitchFamily="2" charset="-79"/>
              </a:rPr>
              <a:t>Need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차를 가지고 방문할 예정이기 때문에 주차가 가능한 곳인가</a:t>
            </a:r>
            <a:r>
              <a:rPr lang="en-US" altLang="ko-KR" dirty="0"/>
              <a:t>?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강아지 미미와 함께 갈 것이므로 반려동물 출입이 자유로운 곳인가</a:t>
            </a:r>
            <a:r>
              <a:rPr lang="en-US" altLang="ko-KR" dirty="0"/>
              <a:t>?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누가 봐도 </a:t>
            </a:r>
            <a:r>
              <a:rPr lang="ko-KR" altLang="en-US" dirty="0" err="1"/>
              <a:t>트렌디하고</a:t>
            </a:r>
            <a:r>
              <a:rPr lang="ko-KR" altLang="en-US" dirty="0"/>
              <a:t> 유명한 </a:t>
            </a:r>
            <a:r>
              <a:rPr lang="ko-KR" altLang="en-US" dirty="0" err="1"/>
              <a:t>핫플레이스인가</a:t>
            </a:r>
            <a:r>
              <a:rPr lang="en-US" altLang="ko-KR" dirty="0"/>
              <a:t>?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놀러 올 아이들이 딸 유리 포함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dirty="0"/>
              <a:t>, 5</a:t>
            </a:r>
            <a:r>
              <a:rPr lang="ko-KR" altLang="en-US" dirty="0"/>
              <a:t>인 이상 세트 메뉴가 구성되어 있는가</a:t>
            </a:r>
            <a:r>
              <a:rPr lang="en-US" altLang="ko-KR" dirty="0"/>
              <a:t>?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취향에 맞게 고를 수 있는 스프레드 식품이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11765-27C0-4B68-95B4-FAE832ED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10933" cy="39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Rubik Mono One</vt:lpstr>
      <vt:lpstr>Office 테마</vt:lpstr>
      <vt:lpstr>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iibi</dc:creator>
  <cp:lastModifiedBy>iibi</cp:lastModifiedBy>
  <cp:revision>8</cp:revision>
  <dcterms:created xsi:type="dcterms:W3CDTF">2023-07-25T01:41:10Z</dcterms:created>
  <dcterms:modified xsi:type="dcterms:W3CDTF">2023-07-25T02:04:59Z</dcterms:modified>
</cp:coreProperties>
</file>